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8" r:id="rId3"/>
  </p:sldMasterIdLst>
  <p:notesMasterIdLst>
    <p:notesMasterId r:id="rId31"/>
  </p:notesMasterIdLst>
  <p:sldIdLst>
    <p:sldId id="541" r:id="rId4"/>
    <p:sldId id="474" r:id="rId5"/>
    <p:sldId id="567" r:id="rId6"/>
    <p:sldId id="542" r:id="rId7"/>
    <p:sldId id="543" r:id="rId8"/>
    <p:sldId id="544" r:id="rId9"/>
    <p:sldId id="409" r:id="rId10"/>
    <p:sldId id="563" r:id="rId11"/>
    <p:sldId id="482" r:id="rId12"/>
    <p:sldId id="562" r:id="rId13"/>
    <p:sldId id="550" r:id="rId14"/>
    <p:sldId id="565" r:id="rId15"/>
    <p:sldId id="483" r:id="rId16"/>
    <p:sldId id="547" r:id="rId17"/>
    <p:sldId id="548" r:id="rId18"/>
    <p:sldId id="549" r:id="rId19"/>
    <p:sldId id="566" r:id="rId20"/>
    <p:sldId id="480" r:id="rId21"/>
    <p:sldId id="561" r:id="rId22"/>
    <p:sldId id="564" r:id="rId23"/>
    <p:sldId id="527" r:id="rId24"/>
    <p:sldId id="481" r:id="rId25"/>
    <p:sldId id="538" r:id="rId26"/>
    <p:sldId id="558" r:id="rId27"/>
    <p:sldId id="559" r:id="rId28"/>
    <p:sldId id="560" r:id="rId29"/>
    <p:sldId id="36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558" autoAdjust="0"/>
  </p:normalViewPr>
  <p:slideViewPr>
    <p:cSldViewPr snapToGrid="0">
      <p:cViewPr varScale="1">
        <p:scale>
          <a:sx n="65" d="100"/>
          <a:sy n="65" d="100"/>
        </p:scale>
        <p:origin x="-942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772A0E-4C47-4DFA-BDBE-A082B5BC5187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D1F8ED-B17F-4BEE-AE66-4F840DD5D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6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70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103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Chàng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Phù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Ủng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Phạm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Ngũ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Lão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tướng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Trần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Trần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lần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đuổi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giặc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khỏi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bờ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cõi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mệnh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tướng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bách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bách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thắng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tuổi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thù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khiếp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1F8ED-B17F-4BEE-AE66-4F840DD5D8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418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02228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11777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73514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36264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08972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351373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88837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312516" y="300942"/>
            <a:ext cx="11528385" cy="6227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27542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817822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5" y="342795"/>
            <a:ext cx="1521580" cy="35901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400">
              <a:defRPr/>
            </a:pPr>
            <a:r>
              <a:rPr lang="zh-CN" altLang="en-US" sz="1735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3"/>
            <a:ext cx="1899889" cy="27700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40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5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5" tIns="45723" rIns="91445" bIns="45723" anchor="ctr"/>
          <a:lstStyle/>
          <a:p>
            <a:pPr algn="ctr" defTabSz="914400">
              <a:defRPr/>
            </a:pPr>
            <a:endParaRPr lang="zh-CN" altLang="en-US" sz="1865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t>2025/6/2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076723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64049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/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3548554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 115" descr="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"/>
          <p:cNvSpPr/>
          <p:nvPr userDrawn="1"/>
        </p:nvSpPr>
        <p:spPr>
          <a:xfrm>
            <a:off x="1412868" y="-9991"/>
            <a:ext cx="9366263" cy="6877982"/>
          </a:xfrm>
          <a:custGeom>
            <a:avLst/>
            <a:gdLst>
              <a:gd name="connsiteX0" fmla="*/ 1376638 w 9343606"/>
              <a:gd name="connsiteY0" fmla="*/ 0 h 6861345"/>
              <a:gd name="connsiteX1" fmla="*/ 7966969 w 9343606"/>
              <a:gd name="connsiteY1" fmla="*/ 0 h 6861345"/>
              <a:gd name="connsiteX2" fmla="*/ 7975267 w 9343606"/>
              <a:gd name="connsiteY2" fmla="*/ 8202 h 6861345"/>
              <a:gd name="connsiteX3" fmla="*/ 9343606 w 9343606"/>
              <a:gd name="connsiteY3" fmla="*/ 3432876 h 6861345"/>
              <a:gd name="connsiteX4" fmla="*/ 7975267 w 9343606"/>
              <a:gd name="connsiteY4" fmla="*/ 6857551 h 6861345"/>
              <a:gd name="connsiteX5" fmla="*/ 7971428 w 9343606"/>
              <a:gd name="connsiteY5" fmla="*/ 6861345 h 6861345"/>
              <a:gd name="connsiteX6" fmla="*/ 1372179 w 9343606"/>
              <a:gd name="connsiteY6" fmla="*/ 6861345 h 6861345"/>
              <a:gd name="connsiteX7" fmla="*/ 1368340 w 9343606"/>
              <a:gd name="connsiteY7" fmla="*/ 6857551 h 6861345"/>
              <a:gd name="connsiteX8" fmla="*/ 0 w 9343606"/>
              <a:gd name="connsiteY8" fmla="*/ 3432876 h 6861345"/>
              <a:gd name="connsiteX9" fmla="*/ 1368340 w 9343606"/>
              <a:gd name="connsiteY9" fmla="*/ 8202 h 686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3606" h="6861345">
                <a:moveTo>
                  <a:pt x="1376638" y="0"/>
                </a:moveTo>
                <a:lnTo>
                  <a:pt x="7966969" y="0"/>
                </a:lnTo>
                <a:lnTo>
                  <a:pt x="7975267" y="8202"/>
                </a:lnTo>
                <a:cubicBezTo>
                  <a:pt x="8820697" y="884653"/>
                  <a:pt x="9343606" y="2095458"/>
                  <a:pt x="9343606" y="3432876"/>
                </a:cubicBezTo>
                <a:cubicBezTo>
                  <a:pt x="9343606" y="4770295"/>
                  <a:pt x="8820697" y="5981100"/>
                  <a:pt x="7975267" y="6857551"/>
                </a:cubicBezTo>
                <a:lnTo>
                  <a:pt x="7971428" y="6861345"/>
                </a:lnTo>
                <a:lnTo>
                  <a:pt x="1372179" y="6861345"/>
                </a:lnTo>
                <a:lnTo>
                  <a:pt x="1368340" y="6857551"/>
                </a:lnTo>
                <a:cubicBezTo>
                  <a:pt x="522910" y="5981100"/>
                  <a:pt x="0" y="4770295"/>
                  <a:pt x="0" y="3432876"/>
                </a:cubicBezTo>
                <a:cubicBezTo>
                  <a:pt x="0" y="2095458"/>
                  <a:pt x="522910" y="884653"/>
                  <a:pt x="1368340" y="82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2123843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>
            <a:fillRect/>
          </a:stretch>
        </p:blipFill>
        <p:spPr>
          <a:xfrm>
            <a:off x="0" y="0"/>
            <a:ext cx="4162520" cy="216130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>
            <a:fillRect/>
          </a:stretch>
        </p:blipFill>
        <p:spPr>
          <a:xfrm flipH="1">
            <a:off x="8017747" y="-3047"/>
            <a:ext cx="4174253" cy="2167401"/>
          </a:xfrm>
          <a:prstGeom prst="rect">
            <a:avLst/>
          </a:prstGeom>
        </p:spPr>
      </p:pic>
      <p:grpSp>
        <p:nvGrpSpPr>
          <p:cNvPr id="8" name="组合 12"/>
          <p:cNvGrpSpPr/>
          <p:nvPr userDrawn="1"/>
        </p:nvGrpSpPr>
        <p:grpSpPr>
          <a:xfrm>
            <a:off x="0" y="4874895"/>
            <a:ext cx="12192000" cy="1983105"/>
            <a:chOff x="0" y="3812345"/>
            <a:chExt cx="12192000" cy="3045655"/>
          </a:xfrm>
        </p:grpSpPr>
        <p:pic>
          <p:nvPicPr>
            <p:cNvPr id="12" name="图片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brightnessContrast bright="10000" contrast="25000"/>
                      </a14:imgEffect>
                      <a14:imgEffect>
                        <a14:saturation sat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>
              <a:fillRect/>
            </a:stretch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19" name="图片 20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brightnessContrast bright="10000" contrast="25000"/>
                      </a14:imgEffect>
                      <a14:imgEffect>
                        <a14:saturation sat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>
              <a:fillRect/>
            </a:stretch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9202818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17708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3030316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247030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813074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14096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832999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220622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2447469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527859" y="292692"/>
            <a:ext cx="11358487" cy="6384375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</p:grpSp>
      <p:sp>
        <p:nvSpPr>
          <p:cNvPr id="355" name="Google Shape;355;p5"/>
          <p:cNvSpPr/>
          <p:nvPr/>
        </p:nvSpPr>
        <p:spPr>
          <a:xfrm>
            <a:off x="728423" y="1255917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6" name="Google Shape;356;p5"/>
          <p:cNvSpPr/>
          <p:nvPr/>
        </p:nvSpPr>
        <p:spPr>
          <a:xfrm>
            <a:off x="374700" y="1288785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7" name="Google Shape;357;p5"/>
          <p:cNvSpPr/>
          <p:nvPr/>
        </p:nvSpPr>
        <p:spPr>
          <a:xfrm>
            <a:off x="406276" y="139895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8" name="Google Shape;358;p5"/>
          <p:cNvSpPr/>
          <p:nvPr/>
        </p:nvSpPr>
        <p:spPr>
          <a:xfrm>
            <a:off x="807361" y="1343044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9" name="Google Shape;359;p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0" name="Google Shape;360;p5"/>
          <p:cNvSpPr/>
          <p:nvPr/>
        </p:nvSpPr>
        <p:spPr>
          <a:xfrm>
            <a:off x="374700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1" name="Google Shape;361;p5"/>
          <p:cNvSpPr/>
          <p:nvPr/>
        </p:nvSpPr>
        <p:spPr>
          <a:xfrm>
            <a:off x="406276" y="1873981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2" name="Google Shape;362;p5"/>
          <p:cNvSpPr/>
          <p:nvPr/>
        </p:nvSpPr>
        <p:spPr>
          <a:xfrm>
            <a:off x="807361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3" name="Google Shape;363;p5"/>
          <p:cNvSpPr/>
          <p:nvPr/>
        </p:nvSpPr>
        <p:spPr>
          <a:xfrm>
            <a:off x="376288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4" name="Google Shape;364;p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5" name="Google Shape;365;p5"/>
          <p:cNvSpPr/>
          <p:nvPr/>
        </p:nvSpPr>
        <p:spPr>
          <a:xfrm>
            <a:off x="374700" y="2240533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6" name="Google Shape;366;p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7" name="Google Shape;367;p5"/>
          <p:cNvSpPr/>
          <p:nvPr/>
        </p:nvSpPr>
        <p:spPr>
          <a:xfrm>
            <a:off x="807361" y="2294792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8" name="Google Shape;368;p5"/>
          <p:cNvSpPr/>
          <p:nvPr/>
        </p:nvSpPr>
        <p:spPr>
          <a:xfrm>
            <a:off x="376288" y="2255316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9" name="Google Shape;369;p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0" name="Google Shape;370;p5"/>
          <p:cNvSpPr/>
          <p:nvPr/>
        </p:nvSpPr>
        <p:spPr>
          <a:xfrm>
            <a:off x="374700" y="2717212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1" name="Google Shape;371;p5"/>
          <p:cNvSpPr/>
          <p:nvPr/>
        </p:nvSpPr>
        <p:spPr>
          <a:xfrm>
            <a:off x="406276" y="2825729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2" name="Google Shape;372;p5"/>
          <p:cNvSpPr/>
          <p:nvPr/>
        </p:nvSpPr>
        <p:spPr>
          <a:xfrm>
            <a:off x="807361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3" name="Google Shape;373;p5"/>
          <p:cNvSpPr/>
          <p:nvPr/>
        </p:nvSpPr>
        <p:spPr>
          <a:xfrm>
            <a:off x="376288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4" name="Google Shape;374;p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5" name="Google Shape;375;p5"/>
          <p:cNvSpPr/>
          <p:nvPr/>
        </p:nvSpPr>
        <p:spPr>
          <a:xfrm>
            <a:off x="374700" y="3192281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6" name="Google Shape;376;p5"/>
          <p:cNvSpPr/>
          <p:nvPr/>
        </p:nvSpPr>
        <p:spPr>
          <a:xfrm>
            <a:off x="406276" y="330075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7" name="Google Shape;377;p5"/>
          <p:cNvSpPr/>
          <p:nvPr/>
        </p:nvSpPr>
        <p:spPr>
          <a:xfrm>
            <a:off x="807361" y="3246496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8" name="Google Shape;378;p5"/>
          <p:cNvSpPr/>
          <p:nvPr/>
        </p:nvSpPr>
        <p:spPr>
          <a:xfrm>
            <a:off x="376288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9" name="Google Shape;379;p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0" name="Google Shape;380;p5"/>
          <p:cNvSpPr/>
          <p:nvPr/>
        </p:nvSpPr>
        <p:spPr>
          <a:xfrm>
            <a:off x="374700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1" name="Google Shape;381;p5"/>
          <p:cNvSpPr/>
          <p:nvPr/>
        </p:nvSpPr>
        <p:spPr>
          <a:xfrm>
            <a:off x="406276" y="377743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2" name="Google Shape;382;p5"/>
          <p:cNvSpPr/>
          <p:nvPr/>
        </p:nvSpPr>
        <p:spPr>
          <a:xfrm>
            <a:off x="807361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3" name="Google Shape;383;p5"/>
          <p:cNvSpPr/>
          <p:nvPr/>
        </p:nvSpPr>
        <p:spPr>
          <a:xfrm>
            <a:off x="376288" y="3682089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4" name="Google Shape;384;p5"/>
          <p:cNvSpPr/>
          <p:nvPr/>
        </p:nvSpPr>
        <p:spPr>
          <a:xfrm>
            <a:off x="728423" y="4111117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5" name="Google Shape;385;p5"/>
          <p:cNvSpPr/>
          <p:nvPr/>
        </p:nvSpPr>
        <p:spPr>
          <a:xfrm>
            <a:off x="374700" y="414398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6" name="Google Shape;386;p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7" name="Google Shape;387;p5"/>
          <p:cNvSpPr/>
          <p:nvPr/>
        </p:nvSpPr>
        <p:spPr>
          <a:xfrm>
            <a:off x="807361" y="4198244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8" name="Google Shape;388;p5"/>
          <p:cNvSpPr/>
          <p:nvPr/>
        </p:nvSpPr>
        <p:spPr>
          <a:xfrm>
            <a:off x="376288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9" name="Google Shape;389;p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0" name="Google Shape;390;p5"/>
          <p:cNvSpPr/>
          <p:nvPr/>
        </p:nvSpPr>
        <p:spPr>
          <a:xfrm>
            <a:off x="374700" y="4620664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1" name="Google Shape;391;p5"/>
          <p:cNvSpPr/>
          <p:nvPr/>
        </p:nvSpPr>
        <p:spPr>
          <a:xfrm>
            <a:off x="406276" y="4729181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2" name="Google Shape;392;p5"/>
          <p:cNvSpPr/>
          <p:nvPr/>
        </p:nvSpPr>
        <p:spPr>
          <a:xfrm>
            <a:off x="807361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3" name="Google Shape;393;p5"/>
          <p:cNvSpPr/>
          <p:nvPr/>
        </p:nvSpPr>
        <p:spPr>
          <a:xfrm>
            <a:off x="376288" y="463383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4" name="Google Shape;394;p5"/>
          <p:cNvSpPr/>
          <p:nvPr/>
        </p:nvSpPr>
        <p:spPr>
          <a:xfrm>
            <a:off x="728423" y="5061212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5" name="Google Shape;395;p5"/>
          <p:cNvSpPr/>
          <p:nvPr/>
        </p:nvSpPr>
        <p:spPr>
          <a:xfrm>
            <a:off x="374700" y="5095733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6" name="Google Shape;396;p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7" name="Google Shape;397;p5"/>
          <p:cNvSpPr/>
          <p:nvPr/>
        </p:nvSpPr>
        <p:spPr>
          <a:xfrm>
            <a:off x="807361" y="5149992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8" name="Google Shape;398;p5"/>
          <p:cNvSpPr/>
          <p:nvPr/>
        </p:nvSpPr>
        <p:spPr>
          <a:xfrm>
            <a:off x="376288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9" name="Google Shape;399;p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0" name="Google Shape;400;p5"/>
          <p:cNvSpPr/>
          <p:nvPr/>
        </p:nvSpPr>
        <p:spPr>
          <a:xfrm>
            <a:off x="374700" y="5570759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1" name="Google Shape;401;p5"/>
          <p:cNvSpPr/>
          <p:nvPr/>
        </p:nvSpPr>
        <p:spPr>
          <a:xfrm>
            <a:off x="406276" y="5680885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2" name="Google Shape;402;p5"/>
          <p:cNvSpPr/>
          <p:nvPr/>
        </p:nvSpPr>
        <p:spPr>
          <a:xfrm>
            <a:off x="807361" y="562501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3" name="Google Shape;403;p5"/>
          <p:cNvSpPr/>
          <p:nvPr/>
        </p:nvSpPr>
        <p:spPr>
          <a:xfrm>
            <a:off x="376288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4" name="Google Shape;404;p5"/>
          <p:cNvSpPr/>
          <p:nvPr/>
        </p:nvSpPr>
        <p:spPr>
          <a:xfrm>
            <a:off x="376288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</p:spTree>
    <p:extLst>
      <p:ext uri="{BB962C8B-B14F-4D97-AF65-F5344CB8AC3E}">
        <p14:creationId xmlns:p14="http://schemas.microsoft.com/office/powerpoint/2010/main" val="3853433626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039740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0123507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385056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0444128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521009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379607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979070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brightnessContrast bright="10000" contrast="25000"/>
                    </a14:imgEffect>
                    <a14:imgEffect>
                      <a14:saturation sa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90" b="17332"/>
          <a:stretch>
            <a:fillRect/>
          </a:stretch>
        </p:blipFill>
        <p:spPr>
          <a:xfrm>
            <a:off x="0" y="5001065"/>
            <a:ext cx="6858000" cy="1856935"/>
          </a:xfrm>
          <a:prstGeom prst="round1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brightnessContrast bright="10000" contrast="25000"/>
                    </a14:imgEffect>
                    <a14:imgEffect>
                      <a14:saturation sa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55589" b="17333"/>
          <a:stretch>
            <a:fillRect/>
          </a:stretch>
        </p:blipFill>
        <p:spPr>
          <a:xfrm flipH="1">
            <a:off x="6858000" y="5001065"/>
            <a:ext cx="5334000" cy="1856935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936623510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249631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827792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484831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9742085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96860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56504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3230608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45332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35437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38350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663466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340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61EC6-CEF7-4AB0-B188-5248CFDC1A13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969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F7FA6-D00E-43C0-8EA8-FE8465830FDD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579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jpe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jpe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sv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0.png"/><Relationship Id="rId4" Type="http://schemas.openxmlformats.org/officeDocument/2006/relationships/image" Target="../media/image56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brightnessContrast bright="10000" contrast="25000"/>
                      </a14:imgEffect>
                      <a14:imgEffect>
                        <a14:saturation sat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>
              <a:fillRect/>
            </a:stretch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brightnessContrast bright="10000" contrast="25000"/>
                      </a14:imgEffect>
                      <a14:imgEffect>
                        <a14:saturation sat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>
              <a:fillRect/>
            </a:stretch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sp>
        <p:nvSpPr>
          <p:cNvPr id="190" name="îṩ1iďê"/>
          <p:cNvSpPr/>
          <p:nvPr/>
        </p:nvSpPr>
        <p:spPr bwMode="auto">
          <a:xfrm>
            <a:off x="9204826" y="2942563"/>
            <a:ext cx="2052638" cy="787400"/>
          </a:xfrm>
          <a:custGeom>
            <a:avLst/>
            <a:gdLst>
              <a:gd name="T0" fmla="*/ 36 w 622"/>
              <a:gd name="T1" fmla="*/ 187 h 239"/>
              <a:gd name="T2" fmla="*/ 40 w 622"/>
              <a:gd name="T3" fmla="*/ 187 h 239"/>
              <a:gd name="T4" fmla="*/ 40 w 622"/>
              <a:gd name="T5" fmla="*/ 182 h 239"/>
              <a:gd name="T6" fmla="*/ 71 w 622"/>
              <a:gd name="T7" fmla="*/ 150 h 239"/>
              <a:gd name="T8" fmla="*/ 94 w 622"/>
              <a:gd name="T9" fmla="*/ 159 h 239"/>
              <a:gd name="T10" fmla="*/ 121 w 622"/>
              <a:gd name="T11" fmla="*/ 145 h 239"/>
              <a:gd name="T12" fmla="*/ 148 w 622"/>
              <a:gd name="T13" fmla="*/ 158 h 239"/>
              <a:gd name="T14" fmla="*/ 163 w 622"/>
              <a:gd name="T15" fmla="*/ 152 h 239"/>
              <a:gd name="T16" fmla="*/ 164 w 622"/>
              <a:gd name="T17" fmla="*/ 152 h 239"/>
              <a:gd name="T18" fmla="*/ 163 w 622"/>
              <a:gd name="T19" fmla="*/ 149 h 239"/>
              <a:gd name="T20" fmla="*/ 196 w 622"/>
              <a:gd name="T21" fmla="*/ 116 h 239"/>
              <a:gd name="T22" fmla="*/ 216 w 622"/>
              <a:gd name="T23" fmla="*/ 123 h 239"/>
              <a:gd name="T24" fmla="*/ 242 w 622"/>
              <a:gd name="T25" fmla="*/ 102 h 239"/>
              <a:gd name="T26" fmla="*/ 255 w 622"/>
              <a:gd name="T27" fmla="*/ 105 h 239"/>
              <a:gd name="T28" fmla="*/ 255 w 622"/>
              <a:gd name="T29" fmla="*/ 100 h 239"/>
              <a:gd name="T30" fmla="*/ 306 w 622"/>
              <a:gd name="T31" fmla="*/ 49 h 239"/>
              <a:gd name="T32" fmla="*/ 328 w 622"/>
              <a:gd name="T33" fmla="*/ 54 h 239"/>
              <a:gd name="T34" fmla="*/ 388 w 622"/>
              <a:gd name="T35" fmla="*/ 0 h 239"/>
              <a:gd name="T36" fmla="*/ 448 w 622"/>
              <a:gd name="T37" fmla="*/ 59 h 239"/>
              <a:gd name="T38" fmla="*/ 452 w 622"/>
              <a:gd name="T39" fmla="*/ 59 h 239"/>
              <a:gd name="T40" fmla="*/ 498 w 622"/>
              <a:gd name="T41" fmla="*/ 91 h 239"/>
              <a:gd name="T42" fmla="*/ 531 w 622"/>
              <a:gd name="T43" fmla="*/ 126 h 239"/>
              <a:gd name="T44" fmla="*/ 530 w 622"/>
              <a:gd name="T45" fmla="*/ 136 h 239"/>
              <a:gd name="T46" fmla="*/ 542 w 622"/>
              <a:gd name="T47" fmla="*/ 134 h 239"/>
              <a:gd name="T48" fmla="*/ 582 w 622"/>
              <a:gd name="T49" fmla="*/ 174 h 239"/>
              <a:gd name="T50" fmla="*/ 579 w 622"/>
              <a:gd name="T51" fmla="*/ 188 h 239"/>
              <a:gd name="T52" fmla="*/ 586 w 622"/>
              <a:gd name="T53" fmla="*/ 187 h 239"/>
              <a:gd name="T54" fmla="*/ 622 w 622"/>
              <a:gd name="T55" fmla="*/ 213 h 239"/>
              <a:gd name="T56" fmla="*/ 592 w 622"/>
              <a:gd name="T57" fmla="*/ 239 h 239"/>
              <a:gd name="T58" fmla="*/ 592 w 622"/>
              <a:gd name="T59" fmla="*/ 239 h 239"/>
              <a:gd name="T60" fmla="*/ 36 w 622"/>
              <a:gd name="T61" fmla="*/ 239 h 239"/>
              <a:gd name="T62" fmla="*/ 0 w 622"/>
              <a:gd name="T63" fmla="*/ 213 h 239"/>
              <a:gd name="T64" fmla="*/ 36 w 622"/>
              <a:gd name="T65" fmla="*/ 187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22" h="239">
                <a:moveTo>
                  <a:pt x="36" y="187"/>
                </a:moveTo>
                <a:cubicBezTo>
                  <a:pt x="38" y="187"/>
                  <a:pt x="39" y="187"/>
                  <a:pt x="40" y="187"/>
                </a:cubicBezTo>
                <a:cubicBezTo>
                  <a:pt x="40" y="186"/>
                  <a:pt x="40" y="184"/>
                  <a:pt x="40" y="182"/>
                </a:cubicBezTo>
                <a:cubicBezTo>
                  <a:pt x="40" y="164"/>
                  <a:pt x="54" y="150"/>
                  <a:pt x="71" y="150"/>
                </a:cubicBezTo>
                <a:cubicBezTo>
                  <a:pt x="80" y="150"/>
                  <a:pt x="88" y="154"/>
                  <a:pt x="94" y="159"/>
                </a:cubicBezTo>
                <a:cubicBezTo>
                  <a:pt x="100" y="151"/>
                  <a:pt x="110" y="145"/>
                  <a:pt x="121" y="145"/>
                </a:cubicBezTo>
                <a:cubicBezTo>
                  <a:pt x="132" y="145"/>
                  <a:pt x="142" y="150"/>
                  <a:pt x="148" y="158"/>
                </a:cubicBezTo>
                <a:cubicBezTo>
                  <a:pt x="152" y="155"/>
                  <a:pt x="157" y="152"/>
                  <a:pt x="163" y="152"/>
                </a:cubicBezTo>
                <a:cubicBezTo>
                  <a:pt x="163" y="152"/>
                  <a:pt x="163" y="152"/>
                  <a:pt x="164" y="152"/>
                </a:cubicBezTo>
                <a:cubicBezTo>
                  <a:pt x="164" y="151"/>
                  <a:pt x="163" y="150"/>
                  <a:pt x="163" y="149"/>
                </a:cubicBezTo>
                <a:cubicBezTo>
                  <a:pt x="163" y="131"/>
                  <a:pt x="178" y="116"/>
                  <a:pt x="196" y="116"/>
                </a:cubicBezTo>
                <a:cubicBezTo>
                  <a:pt x="203" y="116"/>
                  <a:pt x="210" y="119"/>
                  <a:pt x="216" y="123"/>
                </a:cubicBezTo>
                <a:cubicBezTo>
                  <a:pt x="219" y="111"/>
                  <a:pt x="229" y="102"/>
                  <a:pt x="242" y="102"/>
                </a:cubicBezTo>
                <a:cubicBezTo>
                  <a:pt x="247" y="102"/>
                  <a:pt x="251" y="103"/>
                  <a:pt x="255" y="105"/>
                </a:cubicBezTo>
                <a:cubicBezTo>
                  <a:pt x="255" y="103"/>
                  <a:pt x="255" y="101"/>
                  <a:pt x="255" y="100"/>
                </a:cubicBezTo>
                <a:cubicBezTo>
                  <a:pt x="255" y="71"/>
                  <a:pt x="277" y="49"/>
                  <a:pt x="306" y="49"/>
                </a:cubicBezTo>
                <a:cubicBezTo>
                  <a:pt x="314" y="49"/>
                  <a:pt x="321" y="51"/>
                  <a:pt x="328" y="54"/>
                </a:cubicBezTo>
                <a:cubicBezTo>
                  <a:pt x="331" y="24"/>
                  <a:pt x="357" y="0"/>
                  <a:pt x="388" y="0"/>
                </a:cubicBezTo>
                <a:cubicBezTo>
                  <a:pt x="421" y="0"/>
                  <a:pt x="448" y="27"/>
                  <a:pt x="448" y="59"/>
                </a:cubicBezTo>
                <a:cubicBezTo>
                  <a:pt x="450" y="59"/>
                  <a:pt x="451" y="59"/>
                  <a:pt x="452" y="59"/>
                </a:cubicBezTo>
                <a:cubicBezTo>
                  <a:pt x="473" y="59"/>
                  <a:pt x="491" y="72"/>
                  <a:pt x="498" y="91"/>
                </a:cubicBezTo>
                <a:cubicBezTo>
                  <a:pt x="516" y="92"/>
                  <a:pt x="531" y="107"/>
                  <a:pt x="531" y="126"/>
                </a:cubicBezTo>
                <a:cubicBezTo>
                  <a:pt x="531" y="129"/>
                  <a:pt x="530" y="133"/>
                  <a:pt x="530" y="136"/>
                </a:cubicBezTo>
                <a:cubicBezTo>
                  <a:pt x="534" y="135"/>
                  <a:pt x="538" y="134"/>
                  <a:pt x="542" y="134"/>
                </a:cubicBezTo>
                <a:cubicBezTo>
                  <a:pt x="564" y="134"/>
                  <a:pt x="582" y="152"/>
                  <a:pt x="582" y="174"/>
                </a:cubicBezTo>
                <a:cubicBezTo>
                  <a:pt x="582" y="179"/>
                  <a:pt x="581" y="183"/>
                  <a:pt x="579" y="188"/>
                </a:cubicBezTo>
                <a:cubicBezTo>
                  <a:pt x="581" y="187"/>
                  <a:pt x="584" y="187"/>
                  <a:pt x="586" y="187"/>
                </a:cubicBezTo>
                <a:cubicBezTo>
                  <a:pt x="606" y="187"/>
                  <a:pt x="622" y="199"/>
                  <a:pt x="622" y="213"/>
                </a:cubicBezTo>
                <a:cubicBezTo>
                  <a:pt x="622" y="226"/>
                  <a:pt x="609" y="237"/>
                  <a:pt x="592" y="239"/>
                </a:cubicBezTo>
                <a:cubicBezTo>
                  <a:pt x="592" y="239"/>
                  <a:pt x="592" y="239"/>
                  <a:pt x="592" y="239"/>
                </a:cubicBezTo>
                <a:cubicBezTo>
                  <a:pt x="36" y="239"/>
                  <a:pt x="36" y="239"/>
                  <a:pt x="36" y="239"/>
                </a:cubicBezTo>
                <a:cubicBezTo>
                  <a:pt x="16" y="239"/>
                  <a:pt x="0" y="228"/>
                  <a:pt x="0" y="213"/>
                </a:cubicBezTo>
                <a:cubicBezTo>
                  <a:pt x="0" y="199"/>
                  <a:pt x="16" y="187"/>
                  <a:pt x="36" y="1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/>
              <a:cs typeface="+mn-cs"/>
            </a:endParaRPr>
          </a:p>
        </p:txBody>
      </p:sp>
      <p:sp>
        <p:nvSpPr>
          <p:cNvPr id="191" name="íşļîďe"/>
          <p:cNvSpPr/>
          <p:nvPr/>
        </p:nvSpPr>
        <p:spPr bwMode="auto">
          <a:xfrm>
            <a:off x="7967662" y="1475578"/>
            <a:ext cx="1139762" cy="436851"/>
          </a:xfrm>
          <a:custGeom>
            <a:avLst/>
            <a:gdLst>
              <a:gd name="T0" fmla="*/ 445 w 472"/>
              <a:gd name="T1" fmla="*/ 142 h 181"/>
              <a:gd name="T2" fmla="*/ 442 w 472"/>
              <a:gd name="T3" fmla="*/ 142 h 181"/>
              <a:gd name="T4" fmla="*/ 442 w 472"/>
              <a:gd name="T5" fmla="*/ 138 h 181"/>
              <a:gd name="T6" fmla="*/ 418 w 472"/>
              <a:gd name="T7" fmla="*/ 114 h 181"/>
              <a:gd name="T8" fmla="*/ 401 w 472"/>
              <a:gd name="T9" fmla="*/ 120 h 181"/>
              <a:gd name="T10" fmla="*/ 380 w 472"/>
              <a:gd name="T11" fmla="*/ 110 h 181"/>
              <a:gd name="T12" fmla="*/ 360 w 472"/>
              <a:gd name="T13" fmla="*/ 120 h 181"/>
              <a:gd name="T14" fmla="*/ 349 w 472"/>
              <a:gd name="T15" fmla="*/ 115 h 181"/>
              <a:gd name="T16" fmla="*/ 348 w 472"/>
              <a:gd name="T17" fmla="*/ 115 h 181"/>
              <a:gd name="T18" fmla="*/ 348 w 472"/>
              <a:gd name="T19" fmla="*/ 112 h 181"/>
              <a:gd name="T20" fmla="*/ 324 w 472"/>
              <a:gd name="T21" fmla="*/ 88 h 181"/>
              <a:gd name="T22" fmla="*/ 308 w 472"/>
              <a:gd name="T23" fmla="*/ 93 h 181"/>
              <a:gd name="T24" fmla="*/ 288 w 472"/>
              <a:gd name="T25" fmla="*/ 77 h 181"/>
              <a:gd name="T26" fmla="*/ 279 w 472"/>
              <a:gd name="T27" fmla="*/ 79 h 181"/>
              <a:gd name="T28" fmla="*/ 279 w 472"/>
              <a:gd name="T29" fmla="*/ 75 h 181"/>
              <a:gd name="T30" fmla="*/ 240 w 472"/>
              <a:gd name="T31" fmla="*/ 36 h 181"/>
              <a:gd name="T32" fmla="*/ 223 w 472"/>
              <a:gd name="T33" fmla="*/ 40 h 181"/>
              <a:gd name="T34" fmla="*/ 178 w 472"/>
              <a:gd name="T35" fmla="*/ 0 h 181"/>
              <a:gd name="T36" fmla="*/ 132 w 472"/>
              <a:gd name="T37" fmla="*/ 45 h 181"/>
              <a:gd name="T38" fmla="*/ 129 w 472"/>
              <a:gd name="T39" fmla="*/ 44 h 181"/>
              <a:gd name="T40" fmla="*/ 94 w 472"/>
              <a:gd name="T41" fmla="*/ 69 h 181"/>
              <a:gd name="T42" fmla="*/ 69 w 472"/>
              <a:gd name="T43" fmla="*/ 95 h 181"/>
              <a:gd name="T44" fmla="*/ 70 w 472"/>
              <a:gd name="T45" fmla="*/ 103 h 181"/>
              <a:gd name="T46" fmla="*/ 61 w 472"/>
              <a:gd name="T47" fmla="*/ 101 h 181"/>
              <a:gd name="T48" fmla="*/ 30 w 472"/>
              <a:gd name="T49" fmla="*/ 131 h 181"/>
              <a:gd name="T50" fmla="*/ 32 w 472"/>
              <a:gd name="T51" fmla="*/ 142 h 181"/>
              <a:gd name="T52" fmla="*/ 27 w 472"/>
              <a:gd name="T53" fmla="*/ 142 h 181"/>
              <a:gd name="T54" fmla="*/ 0 w 472"/>
              <a:gd name="T55" fmla="*/ 162 h 181"/>
              <a:gd name="T56" fmla="*/ 22 w 472"/>
              <a:gd name="T57" fmla="*/ 181 h 181"/>
              <a:gd name="T58" fmla="*/ 22 w 472"/>
              <a:gd name="T59" fmla="*/ 181 h 181"/>
              <a:gd name="T60" fmla="*/ 445 w 472"/>
              <a:gd name="T61" fmla="*/ 181 h 181"/>
              <a:gd name="T62" fmla="*/ 472 w 472"/>
              <a:gd name="T63" fmla="*/ 162 h 181"/>
              <a:gd name="T64" fmla="*/ 445 w 472"/>
              <a:gd name="T65" fmla="*/ 142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72" h="181">
                <a:moveTo>
                  <a:pt x="445" y="142"/>
                </a:moveTo>
                <a:cubicBezTo>
                  <a:pt x="444" y="142"/>
                  <a:pt x="443" y="142"/>
                  <a:pt x="442" y="142"/>
                </a:cubicBezTo>
                <a:cubicBezTo>
                  <a:pt x="442" y="140"/>
                  <a:pt x="442" y="139"/>
                  <a:pt x="442" y="138"/>
                </a:cubicBezTo>
                <a:cubicBezTo>
                  <a:pt x="442" y="124"/>
                  <a:pt x="432" y="114"/>
                  <a:pt x="418" y="114"/>
                </a:cubicBezTo>
                <a:cubicBezTo>
                  <a:pt x="412" y="114"/>
                  <a:pt x="406" y="116"/>
                  <a:pt x="401" y="120"/>
                </a:cubicBezTo>
                <a:cubicBezTo>
                  <a:pt x="397" y="114"/>
                  <a:pt x="389" y="110"/>
                  <a:pt x="380" y="110"/>
                </a:cubicBezTo>
                <a:cubicBezTo>
                  <a:pt x="372" y="110"/>
                  <a:pt x="364" y="114"/>
                  <a:pt x="360" y="120"/>
                </a:cubicBezTo>
                <a:cubicBezTo>
                  <a:pt x="357" y="117"/>
                  <a:pt x="353" y="115"/>
                  <a:pt x="349" y="115"/>
                </a:cubicBezTo>
                <a:cubicBezTo>
                  <a:pt x="348" y="115"/>
                  <a:pt x="348" y="115"/>
                  <a:pt x="348" y="115"/>
                </a:cubicBezTo>
                <a:cubicBezTo>
                  <a:pt x="348" y="114"/>
                  <a:pt x="348" y="113"/>
                  <a:pt x="348" y="112"/>
                </a:cubicBezTo>
                <a:cubicBezTo>
                  <a:pt x="348" y="99"/>
                  <a:pt x="337" y="88"/>
                  <a:pt x="324" y="88"/>
                </a:cubicBezTo>
                <a:cubicBezTo>
                  <a:pt x="318" y="88"/>
                  <a:pt x="313" y="90"/>
                  <a:pt x="308" y="93"/>
                </a:cubicBezTo>
                <a:cubicBezTo>
                  <a:pt x="306" y="84"/>
                  <a:pt x="298" y="77"/>
                  <a:pt x="288" y="77"/>
                </a:cubicBezTo>
                <a:cubicBezTo>
                  <a:pt x="285" y="77"/>
                  <a:pt x="282" y="78"/>
                  <a:pt x="279" y="79"/>
                </a:cubicBezTo>
                <a:cubicBezTo>
                  <a:pt x="279" y="78"/>
                  <a:pt x="279" y="77"/>
                  <a:pt x="279" y="75"/>
                </a:cubicBezTo>
                <a:cubicBezTo>
                  <a:pt x="279" y="54"/>
                  <a:pt x="262" y="36"/>
                  <a:pt x="240" y="36"/>
                </a:cubicBezTo>
                <a:cubicBezTo>
                  <a:pt x="234" y="36"/>
                  <a:pt x="228" y="38"/>
                  <a:pt x="223" y="40"/>
                </a:cubicBezTo>
                <a:cubicBezTo>
                  <a:pt x="221" y="18"/>
                  <a:pt x="201" y="0"/>
                  <a:pt x="178" y="0"/>
                </a:cubicBezTo>
                <a:cubicBezTo>
                  <a:pt x="153" y="0"/>
                  <a:pt x="132" y="20"/>
                  <a:pt x="132" y="45"/>
                </a:cubicBezTo>
                <a:cubicBezTo>
                  <a:pt x="131" y="45"/>
                  <a:pt x="130" y="44"/>
                  <a:pt x="129" y="44"/>
                </a:cubicBezTo>
                <a:cubicBezTo>
                  <a:pt x="113" y="44"/>
                  <a:pt x="99" y="54"/>
                  <a:pt x="94" y="69"/>
                </a:cubicBezTo>
                <a:cubicBezTo>
                  <a:pt x="80" y="69"/>
                  <a:pt x="69" y="81"/>
                  <a:pt x="69" y="95"/>
                </a:cubicBezTo>
                <a:cubicBezTo>
                  <a:pt x="69" y="98"/>
                  <a:pt x="69" y="100"/>
                  <a:pt x="70" y="103"/>
                </a:cubicBezTo>
                <a:cubicBezTo>
                  <a:pt x="67" y="102"/>
                  <a:pt x="64" y="101"/>
                  <a:pt x="61" y="101"/>
                </a:cubicBezTo>
                <a:cubicBezTo>
                  <a:pt x="44" y="101"/>
                  <a:pt x="30" y="115"/>
                  <a:pt x="30" y="131"/>
                </a:cubicBezTo>
                <a:cubicBezTo>
                  <a:pt x="30" y="135"/>
                  <a:pt x="31" y="139"/>
                  <a:pt x="32" y="142"/>
                </a:cubicBezTo>
                <a:cubicBezTo>
                  <a:pt x="31" y="142"/>
                  <a:pt x="29" y="142"/>
                  <a:pt x="27" y="142"/>
                </a:cubicBezTo>
                <a:cubicBezTo>
                  <a:pt x="12" y="142"/>
                  <a:pt x="0" y="151"/>
                  <a:pt x="0" y="162"/>
                </a:cubicBezTo>
                <a:cubicBezTo>
                  <a:pt x="0" y="171"/>
                  <a:pt x="10" y="179"/>
                  <a:pt x="22" y="181"/>
                </a:cubicBezTo>
                <a:cubicBezTo>
                  <a:pt x="22" y="181"/>
                  <a:pt x="22" y="181"/>
                  <a:pt x="22" y="181"/>
                </a:cubicBezTo>
                <a:cubicBezTo>
                  <a:pt x="445" y="181"/>
                  <a:pt x="445" y="181"/>
                  <a:pt x="445" y="181"/>
                </a:cubicBezTo>
                <a:cubicBezTo>
                  <a:pt x="460" y="181"/>
                  <a:pt x="472" y="172"/>
                  <a:pt x="472" y="162"/>
                </a:cubicBezTo>
                <a:cubicBezTo>
                  <a:pt x="472" y="151"/>
                  <a:pt x="460" y="142"/>
                  <a:pt x="445" y="1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/>
              <a:cs typeface="+mn-cs"/>
            </a:endParaRPr>
          </a:p>
        </p:txBody>
      </p:sp>
      <p:sp>
        <p:nvSpPr>
          <p:cNvPr id="194" name="îSḷide"/>
          <p:cNvSpPr/>
          <p:nvPr/>
        </p:nvSpPr>
        <p:spPr bwMode="auto">
          <a:xfrm>
            <a:off x="3448050" y="905669"/>
            <a:ext cx="492125" cy="379413"/>
          </a:xfrm>
          <a:custGeom>
            <a:avLst/>
            <a:gdLst>
              <a:gd name="T0" fmla="*/ 142 w 149"/>
              <a:gd name="T1" fmla="*/ 113 h 115"/>
              <a:gd name="T2" fmla="*/ 53 w 149"/>
              <a:gd name="T3" fmla="*/ 77 h 115"/>
              <a:gd name="T4" fmla="*/ 35 w 149"/>
              <a:gd name="T5" fmla="*/ 12 h 115"/>
              <a:gd name="T6" fmla="*/ 148 w 149"/>
              <a:gd name="T7" fmla="*/ 108 h 115"/>
              <a:gd name="T8" fmla="*/ 142 w 149"/>
              <a:gd name="T9" fmla="*/ 113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9" h="115">
                <a:moveTo>
                  <a:pt x="142" y="113"/>
                </a:moveTo>
                <a:cubicBezTo>
                  <a:pt x="128" y="104"/>
                  <a:pt x="101" y="89"/>
                  <a:pt x="53" y="77"/>
                </a:cubicBezTo>
                <a:cubicBezTo>
                  <a:pt x="0" y="60"/>
                  <a:pt x="14" y="21"/>
                  <a:pt x="35" y="12"/>
                </a:cubicBezTo>
                <a:cubicBezTo>
                  <a:pt x="62" y="0"/>
                  <a:pt x="127" y="33"/>
                  <a:pt x="148" y="108"/>
                </a:cubicBezTo>
                <a:cubicBezTo>
                  <a:pt x="149" y="112"/>
                  <a:pt x="145" y="115"/>
                  <a:pt x="142" y="113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/>
              <a:cs typeface="+mn-cs"/>
            </a:endParaRPr>
          </a:p>
        </p:txBody>
      </p:sp>
      <p:sp>
        <p:nvSpPr>
          <p:cNvPr id="195" name="íśḻîḋe"/>
          <p:cNvSpPr/>
          <p:nvPr/>
        </p:nvSpPr>
        <p:spPr bwMode="auto">
          <a:xfrm>
            <a:off x="3429000" y="1254919"/>
            <a:ext cx="342900" cy="207963"/>
          </a:xfrm>
          <a:custGeom>
            <a:avLst/>
            <a:gdLst>
              <a:gd name="T0" fmla="*/ 101 w 104"/>
              <a:gd name="T1" fmla="*/ 34 h 63"/>
              <a:gd name="T2" fmla="*/ 42 w 104"/>
              <a:gd name="T3" fmla="*/ 51 h 63"/>
              <a:gd name="T4" fmla="*/ 7 w 104"/>
              <a:gd name="T5" fmla="*/ 25 h 63"/>
              <a:gd name="T6" fmla="*/ 102 w 104"/>
              <a:gd name="T7" fmla="*/ 29 h 63"/>
              <a:gd name="T8" fmla="*/ 101 w 104"/>
              <a:gd name="T9" fmla="*/ 34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63">
                <a:moveTo>
                  <a:pt x="101" y="34"/>
                </a:moveTo>
                <a:cubicBezTo>
                  <a:pt x="91" y="35"/>
                  <a:pt x="71" y="38"/>
                  <a:pt x="42" y="51"/>
                </a:cubicBezTo>
                <a:cubicBezTo>
                  <a:pt x="9" y="63"/>
                  <a:pt x="0" y="38"/>
                  <a:pt x="7" y="25"/>
                </a:cubicBezTo>
                <a:cubicBezTo>
                  <a:pt x="16" y="8"/>
                  <a:pt x="62" y="0"/>
                  <a:pt x="102" y="29"/>
                </a:cubicBezTo>
                <a:cubicBezTo>
                  <a:pt x="104" y="31"/>
                  <a:pt x="103" y="34"/>
                  <a:pt x="101" y="34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/>
              <a:cs typeface="+mn-cs"/>
            </a:endParaRPr>
          </a:p>
        </p:txBody>
      </p:sp>
      <p:sp>
        <p:nvSpPr>
          <p:cNvPr id="196" name="is1ïḑe"/>
          <p:cNvSpPr/>
          <p:nvPr/>
        </p:nvSpPr>
        <p:spPr bwMode="auto">
          <a:xfrm>
            <a:off x="7500938" y="3829844"/>
            <a:ext cx="465138" cy="415925"/>
          </a:xfrm>
          <a:custGeom>
            <a:avLst/>
            <a:gdLst>
              <a:gd name="T0" fmla="*/ 8 w 141"/>
              <a:gd name="T1" fmla="*/ 3 h 126"/>
              <a:gd name="T2" fmla="*/ 91 w 141"/>
              <a:gd name="T3" fmla="*/ 51 h 126"/>
              <a:gd name="T4" fmla="*/ 98 w 141"/>
              <a:gd name="T5" fmla="*/ 118 h 126"/>
              <a:gd name="T6" fmla="*/ 1 w 141"/>
              <a:gd name="T7" fmla="*/ 7 h 126"/>
              <a:gd name="T8" fmla="*/ 8 w 141"/>
              <a:gd name="T9" fmla="*/ 3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" h="126">
                <a:moveTo>
                  <a:pt x="8" y="3"/>
                </a:moveTo>
                <a:cubicBezTo>
                  <a:pt x="20" y="13"/>
                  <a:pt x="45" y="33"/>
                  <a:pt x="91" y="51"/>
                </a:cubicBezTo>
                <a:cubicBezTo>
                  <a:pt x="141" y="75"/>
                  <a:pt x="121" y="112"/>
                  <a:pt x="98" y="118"/>
                </a:cubicBezTo>
                <a:cubicBezTo>
                  <a:pt x="70" y="126"/>
                  <a:pt x="11" y="83"/>
                  <a:pt x="1" y="7"/>
                </a:cubicBezTo>
                <a:cubicBezTo>
                  <a:pt x="0" y="2"/>
                  <a:pt x="5" y="0"/>
                  <a:pt x="8" y="3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/>
              <a:cs typeface="+mn-cs"/>
            </a:endParaRPr>
          </a:p>
        </p:txBody>
      </p:sp>
      <p:sp>
        <p:nvSpPr>
          <p:cNvPr id="197" name="îSḷîḑe"/>
          <p:cNvSpPr/>
          <p:nvPr/>
        </p:nvSpPr>
        <p:spPr bwMode="auto">
          <a:xfrm>
            <a:off x="7678738" y="3720306"/>
            <a:ext cx="342900" cy="182563"/>
          </a:xfrm>
          <a:custGeom>
            <a:avLst/>
            <a:gdLst>
              <a:gd name="T0" fmla="*/ 4 w 104"/>
              <a:gd name="T1" fmla="*/ 15 h 55"/>
              <a:gd name="T2" fmla="*/ 65 w 104"/>
              <a:gd name="T3" fmla="*/ 7 h 55"/>
              <a:gd name="T4" fmla="*/ 95 w 104"/>
              <a:gd name="T5" fmla="*/ 38 h 55"/>
              <a:gd name="T6" fmla="*/ 2 w 104"/>
              <a:gd name="T7" fmla="*/ 20 h 55"/>
              <a:gd name="T8" fmla="*/ 4 w 104"/>
              <a:gd name="T9" fmla="*/ 1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55">
                <a:moveTo>
                  <a:pt x="4" y="15"/>
                </a:moveTo>
                <a:cubicBezTo>
                  <a:pt x="15" y="16"/>
                  <a:pt x="35" y="16"/>
                  <a:pt x="65" y="7"/>
                </a:cubicBezTo>
                <a:cubicBezTo>
                  <a:pt x="100" y="0"/>
                  <a:pt x="104" y="26"/>
                  <a:pt x="95" y="38"/>
                </a:cubicBezTo>
                <a:cubicBezTo>
                  <a:pt x="84" y="54"/>
                  <a:pt x="37" y="55"/>
                  <a:pt x="2" y="20"/>
                </a:cubicBezTo>
                <a:cubicBezTo>
                  <a:pt x="0" y="18"/>
                  <a:pt x="2" y="15"/>
                  <a:pt x="4" y="15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448050" y="1171575"/>
            <a:ext cx="7372350" cy="3761740"/>
            <a:chOff x="3860800" y="935831"/>
            <a:chExt cx="4537075" cy="3194050"/>
          </a:xfrm>
          <a:solidFill>
            <a:srgbClr val="FFC000"/>
          </a:solidFill>
        </p:grpSpPr>
        <p:sp>
          <p:nvSpPr>
            <p:cNvPr id="193" name="íslîḋê"/>
            <p:cNvSpPr/>
            <p:nvPr/>
          </p:nvSpPr>
          <p:spPr bwMode="auto">
            <a:xfrm>
              <a:off x="3860800" y="935831"/>
              <a:ext cx="4537075" cy="3194050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cs"/>
              </a:endParaRPr>
            </a:p>
          </p:txBody>
        </p:sp>
        <p:sp>
          <p:nvSpPr>
            <p:cNvPr id="198" name="íslîḋê"/>
            <p:cNvSpPr/>
            <p:nvPr/>
          </p:nvSpPr>
          <p:spPr bwMode="auto">
            <a:xfrm>
              <a:off x="4069047" y="1027842"/>
              <a:ext cx="4120580" cy="2975643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prstDash val="lgDash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cs"/>
              </a:endParaRPr>
            </a:p>
          </p:txBody>
        </p:sp>
      </p:grpSp>
      <p:sp>
        <p:nvSpPr>
          <p:cNvPr id="192" name="íṩlïḑê"/>
          <p:cNvSpPr/>
          <p:nvPr/>
        </p:nvSpPr>
        <p:spPr bwMode="auto">
          <a:xfrm>
            <a:off x="3188335" y="3829685"/>
            <a:ext cx="1867535" cy="838200"/>
          </a:xfrm>
          <a:custGeom>
            <a:avLst/>
            <a:gdLst>
              <a:gd name="T0" fmla="*/ 249 w 264"/>
              <a:gd name="T1" fmla="*/ 79 h 101"/>
              <a:gd name="T2" fmla="*/ 247 w 264"/>
              <a:gd name="T3" fmla="*/ 79 h 101"/>
              <a:gd name="T4" fmla="*/ 248 w 264"/>
              <a:gd name="T5" fmla="*/ 77 h 101"/>
              <a:gd name="T6" fmla="*/ 234 w 264"/>
              <a:gd name="T7" fmla="*/ 63 h 101"/>
              <a:gd name="T8" fmla="*/ 225 w 264"/>
              <a:gd name="T9" fmla="*/ 67 h 101"/>
              <a:gd name="T10" fmla="*/ 213 w 264"/>
              <a:gd name="T11" fmla="*/ 61 h 101"/>
              <a:gd name="T12" fmla="*/ 202 w 264"/>
              <a:gd name="T13" fmla="*/ 67 h 101"/>
              <a:gd name="T14" fmla="*/ 195 w 264"/>
              <a:gd name="T15" fmla="*/ 64 h 101"/>
              <a:gd name="T16" fmla="*/ 195 w 264"/>
              <a:gd name="T17" fmla="*/ 64 h 101"/>
              <a:gd name="T18" fmla="*/ 195 w 264"/>
              <a:gd name="T19" fmla="*/ 63 h 101"/>
              <a:gd name="T20" fmla="*/ 181 w 264"/>
              <a:gd name="T21" fmla="*/ 49 h 101"/>
              <a:gd name="T22" fmla="*/ 173 w 264"/>
              <a:gd name="T23" fmla="*/ 52 h 101"/>
              <a:gd name="T24" fmla="*/ 162 w 264"/>
              <a:gd name="T25" fmla="*/ 43 h 101"/>
              <a:gd name="T26" fmla="*/ 156 w 264"/>
              <a:gd name="T27" fmla="*/ 44 h 101"/>
              <a:gd name="T28" fmla="*/ 156 w 264"/>
              <a:gd name="T29" fmla="*/ 42 h 101"/>
              <a:gd name="T30" fmla="*/ 135 w 264"/>
              <a:gd name="T31" fmla="*/ 20 h 101"/>
              <a:gd name="T32" fmla="*/ 125 w 264"/>
              <a:gd name="T33" fmla="*/ 23 h 101"/>
              <a:gd name="T34" fmla="*/ 100 w 264"/>
              <a:gd name="T35" fmla="*/ 0 h 101"/>
              <a:gd name="T36" fmla="*/ 74 w 264"/>
              <a:gd name="T37" fmla="*/ 25 h 101"/>
              <a:gd name="T38" fmla="*/ 72 w 264"/>
              <a:gd name="T39" fmla="*/ 25 h 101"/>
              <a:gd name="T40" fmla="*/ 53 w 264"/>
              <a:gd name="T41" fmla="*/ 38 h 101"/>
              <a:gd name="T42" fmla="*/ 39 w 264"/>
              <a:gd name="T43" fmla="*/ 53 h 101"/>
              <a:gd name="T44" fmla="*/ 40 w 264"/>
              <a:gd name="T45" fmla="*/ 57 h 101"/>
              <a:gd name="T46" fmla="*/ 34 w 264"/>
              <a:gd name="T47" fmla="*/ 56 h 101"/>
              <a:gd name="T48" fmla="*/ 17 w 264"/>
              <a:gd name="T49" fmla="*/ 73 h 101"/>
              <a:gd name="T50" fmla="*/ 18 w 264"/>
              <a:gd name="T51" fmla="*/ 79 h 101"/>
              <a:gd name="T52" fmla="*/ 16 w 264"/>
              <a:gd name="T53" fmla="*/ 79 h 101"/>
              <a:gd name="T54" fmla="*/ 0 w 264"/>
              <a:gd name="T55" fmla="*/ 90 h 101"/>
              <a:gd name="T56" fmla="*/ 13 w 264"/>
              <a:gd name="T57" fmla="*/ 101 h 101"/>
              <a:gd name="T58" fmla="*/ 13 w 264"/>
              <a:gd name="T59" fmla="*/ 101 h 101"/>
              <a:gd name="T60" fmla="*/ 249 w 264"/>
              <a:gd name="T61" fmla="*/ 101 h 101"/>
              <a:gd name="T62" fmla="*/ 264 w 264"/>
              <a:gd name="T63" fmla="*/ 90 h 101"/>
              <a:gd name="T64" fmla="*/ 249 w 264"/>
              <a:gd name="T65" fmla="*/ 79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64" h="101">
                <a:moveTo>
                  <a:pt x="249" y="79"/>
                </a:moveTo>
                <a:cubicBezTo>
                  <a:pt x="249" y="79"/>
                  <a:pt x="248" y="79"/>
                  <a:pt x="247" y="79"/>
                </a:cubicBezTo>
                <a:cubicBezTo>
                  <a:pt x="248" y="78"/>
                  <a:pt x="248" y="78"/>
                  <a:pt x="248" y="77"/>
                </a:cubicBezTo>
                <a:cubicBezTo>
                  <a:pt x="248" y="69"/>
                  <a:pt x="242" y="63"/>
                  <a:pt x="234" y="63"/>
                </a:cubicBezTo>
                <a:cubicBezTo>
                  <a:pt x="231" y="63"/>
                  <a:pt x="227" y="65"/>
                  <a:pt x="225" y="67"/>
                </a:cubicBezTo>
                <a:cubicBezTo>
                  <a:pt x="222" y="64"/>
                  <a:pt x="218" y="61"/>
                  <a:pt x="213" y="61"/>
                </a:cubicBezTo>
                <a:cubicBezTo>
                  <a:pt x="208" y="61"/>
                  <a:pt x="204" y="63"/>
                  <a:pt x="202" y="67"/>
                </a:cubicBezTo>
                <a:cubicBezTo>
                  <a:pt x="200" y="65"/>
                  <a:pt x="198" y="64"/>
                  <a:pt x="195" y="64"/>
                </a:cubicBezTo>
                <a:cubicBezTo>
                  <a:pt x="195" y="64"/>
                  <a:pt x="195" y="64"/>
                  <a:pt x="195" y="64"/>
                </a:cubicBezTo>
                <a:cubicBezTo>
                  <a:pt x="195" y="64"/>
                  <a:pt x="195" y="63"/>
                  <a:pt x="195" y="63"/>
                </a:cubicBezTo>
                <a:cubicBezTo>
                  <a:pt x="195" y="55"/>
                  <a:pt x="189" y="49"/>
                  <a:pt x="181" y="49"/>
                </a:cubicBezTo>
                <a:cubicBezTo>
                  <a:pt x="178" y="49"/>
                  <a:pt x="175" y="50"/>
                  <a:pt x="173" y="52"/>
                </a:cubicBezTo>
                <a:cubicBezTo>
                  <a:pt x="172" y="47"/>
                  <a:pt x="167" y="43"/>
                  <a:pt x="162" y="43"/>
                </a:cubicBezTo>
                <a:cubicBezTo>
                  <a:pt x="160" y="43"/>
                  <a:pt x="158" y="43"/>
                  <a:pt x="156" y="44"/>
                </a:cubicBezTo>
                <a:cubicBezTo>
                  <a:pt x="156" y="43"/>
                  <a:pt x="156" y="43"/>
                  <a:pt x="156" y="42"/>
                </a:cubicBezTo>
                <a:cubicBezTo>
                  <a:pt x="156" y="30"/>
                  <a:pt x="147" y="20"/>
                  <a:pt x="135" y="20"/>
                </a:cubicBezTo>
                <a:cubicBezTo>
                  <a:pt x="131" y="20"/>
                  <a:pt x="128" y="21"/>
                  <a:pt x="125" y="23"/>
                </a:cubicBezTo>
                <a:cubicBezTo>
                  <a:pt x="124" y="10"/>
                  <a:pt x="113" y="0"/>
                  <a:pt x="100" y="0"/>
                </a:cubicBezTo>
                <a:cubicBezTo>
                  <a:pt x="86" y="0"/>
                  <a:pt x="74" y="11"/>
                  <a:pt x="74" y="25"/>
                </a:cubicBezTo>
                <a:cubicBezTo>
                  <a:pt x="73" y="25"/>
                  <a:pt x="73" y="25"/>
                  <a:pt x="72" y="25"/>
                </a:cubicBezTo>
                <a:cubicBezTo>
                  <a:pt x="63" y="25"/>
                  <a:pt x="56" y="30"/>
                  <a:pt x="53" y="38"/>
                </a:cubicBezTo>
                <a:cubicBezTo>
                  <a:pt x="45" y="39"/>
                  <a:pt x="39" y="45"/>
                  <a:pt x="39" y="53"/>
                </a:cubicBezTo>
                <a:cubicBezTo>
                  <a:pt x="39" y="55"/>
                  <a:pt x="39" y="56"/>
                  <a:pt x="40" y="57"/>
                </a:cubicBezTo>
                <a:cubicBezTo>
                  <a:pt x="38" y="57"/>
                  <a:pt x="36" y="56"/>
                  <a:pt x="34" y="56"/>
                </a:cubicBezTo>
                <a:cubicBezTo>
                  <a:pt x="25" y="56"/>
                  <a:pt x="17" y="64"/>
                  <a:pt x="17" y="73"/>
                </a:cubicBezTo>
                <a:cubicBezTo>
                  <a:pt x="17" y="75"/>
                  <a:pt x="18" y="78"/>
                  <a:pt x="18" y="79"/>
                </a:cubicBezTo>
                <a:cubicBezTo>
                  <a:pt x="18" y="79"/>
                  <a:pt x="17" y="79"/>
                  <a:pt x="16" y="79"/>
                </a:cubicBezTo>
                <a:cubicBezTo>
                  <a:pt x="7" y="79"/>
                  <a:pt x="0" y="84"/>
                  <a:pt x="0" y="90"/>
                </a:cubicBezTo>
                <a:cubicBezTo>
                  <a:pt x="0" y="96"/>
                  <a:pt x="6" y="100"/>
                  <a:pt x="13" y="101"/>
                </a:cubicBezTo>
                <a:cubicBezTo>
                  <a:pt x="13" y="101"/>
                  <a:pt x="13" y="101"/>
                  <a:pt x="13" y="101"/>
                </a:cubicBezTo>
                <a:cubicBezTo>
                  <a:pt x="249" y="101"/>
                  <a:pt x="249" y="101"/>
                  <a:pt x="249" y="101"/>
                </a:cubicBezTo>
                <a:cubicBezTo>
                  <a:pt x="258" y="101"/>
                  <a:pt x="264" y="96"/>
                  <a:pt x="264" y="90"/>
                </a:cubicBezTo>
                <a:cubicBezTo>
                  <a:pt x="264" y="84"/>
                  <a:pt x="258" y="79"/>
                  <a:pt x="249" y="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025" y="953135"/>
            <a:ext cx="5393690" cy="5393690"/>
          </a:xfrm>
          <a:prstGeom prst="rect">
            <a:avLst/>
          </a:prstGeom>
        </p:spPr>
      </p:pic>
      <p:grpSp>
        <p:nvGrpSpPr>
          <p:cNvPr id="202" name="组合 201"/>
          <p:cNvGrpSpPr/>
          <p:nvPr/>
        </p:nvGrpSpPr>
        <p:grpSpPr>
          <a:xfrm rot="655449" flipH="1">
            <a:off x="8272657" y="453052"/>
            <a:ext cx="2794195" cy="1198492"/>
            <a:chOff x="8481675" y="312568"/>
            <a:chExt cx="2794195" cy="1198492"/>
          </a:xfrm>
        </p:grpSpPr>
        <p:grpSp>
          <p:nvGrpSpPr>
            <p:cNvPr id="203" name="组合 202"/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210" name="iṧ1íďe"/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1" name="íš1íďè"/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2" name="ïṣḻîdê"/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3" name="iṡliḑê"/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4" name="ïṧļïde"/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5" name="iṥḻîḋê"/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6" name="íşlîdè"/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7" name="îṣļîḑé"/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8" name="is1idè"/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9" name="íṧlïde"/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0" name="îṧlîḋe"/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1" name="ïṡlïḍe"/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2" name="ïṩlïḍê"/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3" name="íś1ïḓê"/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4" name="iṧļîḋé"/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5" name="îṡḻïďe"/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6" name="işľíḓè"/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7" name="í$ḷiḍé"/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8" name="ïṩľiḍê"/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9" name="iš1íḑé"/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0" name="î$1ïde"/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1" name="iṧļiďè"/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2" name="îsļïḍé"/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3" name="íSlïḑê"/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4" name="iṥḻiďe"/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5" name="iṧľïḑé"/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6" name="iṥ1îďé"/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7" name="išļïḑè"/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8" name="i$ľídé"/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9" name="iṧļíḑé"/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0" name="işḻíďe"/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1" name="iŝļïḓê"/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2" name="îṣ1îďê"/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3" name="iśḻîďé"/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4" name="îŝḷîḑê"/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5" name="ïšḻíḍê"/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6" name="ïṥḻíḓê"/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7" name="î$ļîďè"/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8" name="îṣḻïdè"/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9" name="îṥḻíďè"/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0" name="íṩ1îďê"/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1" name="ï$1iďè"/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2" name="ïŝļiďé"/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3" name="išḻíḋe"/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4" name="i$ḷîḑê"/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5" name="iṥļîdè"/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6" name="ïSlïḓé"/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7" name="íṡḷíďè"/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8" name="ïŝļide"/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9" name="ísliḓê"/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60" name="ïṡļidè"/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61" name="ïśļiḋê"/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62" name="îṡ1iďê"/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</p:grpSp>
        <p:grpSp>
          <p:nvGrpSpPr>
            <p:cNvPr id="204" name="组合 203"/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205" name="îşḻíďé"/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06" name="î$liďê"/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08" name="ïs1iḍé"/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09" name="íṡ1ïďè"/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E4DB95A-6EB1-7626-444B-8B240C3EC3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9801" y="1797464"/>
            <a:ext cx="4834547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451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9417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="" xmlns:a16="http://schemas.microsoft.com/office/drawing/2014/main" id="{9D378232-04CF-BCD9-9197-24187C6932C6}"/>
              </a:ext>
            </a:extLst>
          </p:cNvPr>
          <p:cNvSpPr/>
          <p:nvPr/>
        </p:nvSpPr>
        <p:spPr>
          <a:xfrm>
            <a:off x="268358" y="248479"/>
            <a:ext cx="11923642" cy="6321286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3" name="Rectangle: Rounded Corners 3">
            <a:extLst>
              <a:ext uri="{FF2B5EF4-FFF2-40B4-BE49-F238E27FC236}">
                <a16:creationId xmlns="" xmlns:a16="http://schemas.microsoft.com/office/drawing/2014/main" id="{E6F81CCB-0F95-8865-A49D-7DFDF00081FB}"/>
              </a:ext>
            </a:extLst>
          </p:cNvPr>
          <p:cNvSpPr/>
          <p:nvPr/>
        </p:nvSpPr>
        <p:spPr>
          <a:xfrm>
            <a:off x="654382" y="2333228"/>
            <a:ext cx="11151594" cy="3743277"/>
          </a:xfrm>
          <a:custGeom>
            <a:avLst/>
            <a:gdLst>
              <a:gd name="connsiteX0" fmla="*/ 0 w 11151594"/>
              <a:gd name="connsiteY0" fmla="*/ 427617 h 3111297"/>
              <a:gd name="connsiteX1" fmla="*/ 427617 w 11151594"/>
              <a:gd name="connsiteY1" fmla="*/ 0 h 3111297"/>
              <a:gd name="connsiteX2" fmla="*/ 805150 w 11151594"/>
              <a:gd name="connsiteY2" fmla="*/ 0 h 3111297"/>
              <a:gd name="connsiteX3" fmla="*/ 1388611 w 11151594"/>
              <a:gd name="connsiteY3" fmla="*/ 0 h 3111297"/>
              <a:gd name="connsiteX4" fmla="*/ 1869107 w 11151594"/>
              <a:gd name="connsiteY4" fmla="*/ 0 h 3111297"/>
              <a:gd name="connsiteX5" fmla="*/ 2658495 w 11151594"/>
              <a:gd name="connsiteY5" fmla="*/ 0 h 3111297"/>
              <a:gd name="connsiteX6" fmla="*/ 3447883 w 11151594"/>
              <a:gd name="connsiteY6" fmla="*/ 0 h 3111297"/>
              <a:gd name="connsiteX7" fmla="*/ 4237270 w 11151594"/>
              <a:gd name="connsiteY7" fmla="*/ 0 h 3111297"/>
              <a:gd name="connsiteX8" fmla="*/ 4614803 w 11151594"/>
              <a:gd name="connsiteY8" fmla="*/ 0 h 3111297"/>
              <a:gd name="connsiteX9" fmla="*/ 4992337 w 11151594"/>
              <a:gd name="connsiteY9" fmla="*/ 0 h 3111297"/>
              <a:gd name="connsiteX10" fmla="*/ 5678761 w 11151594"/>
              <a:gd name="connsiteY10" fmla="*/ 0 h 3111297"/>
              <a:gd name="connsiteX11" fmla="*/ 6468148 w 11151594"/>
              <a:gd name="connsiteY11" fmla="*/ 0 h 3111297"/>
              <a:gd name="connsiteX12" fmla="*/ 6845681 w 11151594"/>
              <a:gd name="connsiteY12" fmla="*/ 0 h 3111297"/>
              <a:gd name="connsiteX13" fmla="*/ 7738033 w 11151594"/>
              <a:gd name="connsiteY13" fmla="*/ 0 h 3111297"/>
              <a:gd name="connsiteX14" fmla="*/ 8321493 w 11151594"/>
              <a:gd name="connsiteY14" fmla="*/ 0 h 3111297"/>
              <a:gd name="connsiteX15" fmla="*/ 8904953 w 11151594"/>
              <a:gd name="connsiteY15" fmla="*/ 0 h 3111297"/>
              <a:gd name="connsiteX16" fmla="*/ 9282487 w 11151594"/>
              <a:gd name="connsiteY16" fmla="*/ 0 h 3111297"/>
              <a:gd name="connsiteX17" fmla="*/ 10071874 w 11151594"/>
              <a:gd name="connsiteY17" fmla="*/ 0 h 3111297"/>
              <a:gd name="connsiteX18" fmla="*/ 10723977 w 11151594"/>
              <a:gd name="connsiteY18" fmla="*/ 0 h 3111297"/>
              <a:gd name="connsiteX19" fmla="*/ 11151594 w 11151594"/>
              <a:gd name="connsiteY19" fmla="*/ 427617 h 3111297"/>
              <a:gd name="connsiteX20" fmla="*/ 11151594 w 11151594"/>
              <a:gd name="connsiteY20" fmla="*/ 1014193 h 3111297"/>
              <a:gd name="connsiteX21" fmla="*/ 11151594 w 11151594"/>
              <a:gd name="connsiteY21" fmla="*/ 1578209 h 3111297"/>
              <a:gd name="connsiteX22" fmla="*/ 11151594 w 11151594"/>
              <a:gd name="connsiteY22" fmla="*/ 2074543 h 3111297"/>
              <a:gd name="connsiteX23" fmla="*/ 11151594 w 11151594"/>
              <a:gd name="connsiteY23" fmla="*/ 2683680 h 3111297"/>
              <a:gd name="connsiteX24" fmla="*/ 10723977 w 11151594"/>
              <a:gd name="connsiteY24" fmla="*/ 3111297 h 3111297"/>
              <a:gd name="connsiteX25" fmla="*/ 10140517 w 11151594"/>
              <a:gd name="connsiteY25" fmla="*/ 3111297 h 3111297"/>
              <a:gd name="connsiteX26" fmla="*/ 9557056 w 11151594"/>
              <a:gd name="connsiteY26" fmla="*/ 3111297 h 3111297"/>
              <a:gd name="connsiteX27" fmla="*/ 8870632 w 11151594"/>
              <a:gd name="connsiteY27" fmla="*/ 3111297 h 3111297"/>
              <a:gd name="connsiteX28" fmla="*/ 8390135 w 11151594"/>
              <a:gd name="connsiteY28" fmla="*/ 3111297 h 3111297"/>
              <a:gd name="connsiteX29" fmla="*/ 7909639 w 11151594"/>
              <a:gd name="connsiteY29" fmla="*/ 3111297 h 3111297"/>
              <a:gd name="connsiteX30" fmla="*/ 7532105 w 11151594"/>
              <a:gd name="connsiteY30" fmla="*/ 3111297 h 3111297"/>
              <a:gd name="connsiteX31" fmla="*/ 6948645 w 11151594"/>
              <a:gd name="connsiteY31" fmla="*/ 3111297 h 3111297"/>
              <a:gd name="connsiteX32" fmla="*/ 6159257 w 11151594"/>
              <a:gd name="connsiteY32" fmla="*/ 3111297 h 3111297"/>
              <a:gd name="connsiteX33" fmla="*/ 5472833 w 11151594"/>
              <a:gd name="connsiteY33" fmla="*/ 3111297 h 3111297"/>
              <a:gd name="connsiteX34" fmla="*/ 4992337 w 11151594"/>
              <a:gd name="connsiteY34" fmla="*/ 3111297 h 3111297"/>
              <a:gd name="connsiteX35" fmla="*/ 4614803 w 11151594"/>
              <a:gd name="connsiteY35" fmla="*/ 3111297 h 3111297"/>
              <a:gd name="connsiteX36" fmla="*/ 3722452 w 11151594"/>
              <a:gd name="connsiteY36" fmla="*/ 3111297 h 3111297"/>
              <a:gd name="connsiteX37" fmla="*/ 3138992 w 11151594"/>
              <a:gd name="connsiteY37" fmla="*/ 3111297 h 3111297"/>
              <a:gd name="connsiteX38" fmla="*/ 2349604 w 11151594"/>
              <a:gd name="connsiteY38" fmla="*/ 3111297 h 3111297"/>
              <a:gd name="connsiteX39" fmla="*/ 1972071 w 11151594"/>
              <a:gd name="connsiteY39" fmla="*/ 3111297 h 3111297"/>
              <a:gd name="connsiteX40" fmla="*/ 1491574 w 11151594"/>
              <a:gd name="connsiteY40" fmla="*/ 3111297 h 3111297"/>
              <a:gd name="connsiteX41" fmla="*/ 427617 w 11151594"/>
              <a:gd name="connsiteY41" fmla="*/ 3111297 h 3111297"/>
              <a:gd name="connsiteX42" fmla="*/ 0 w 11151594"/>
              <a:gd name="connsiteY42" fmla="*/ 2683680 h 3111297"/>
              <a:gd name="connsiteX43" fmla="*/ 0 w 11151594"/>
              <a:gd name="connsiteY43" fmla="*/ 2187346 h 3111297"/>
              <a:gd name="connsiteX44" fmla="*/ 0 w 11151594"/>
              <a:gd name="connsiteY44" fmla="*/ 1645891 h 3111297"/>
              <a:gd name="connsiteX45" fmla="*/ 0 w 11151594"/>
              <a:gd name="connsiteY45" fmla="*/ 1059315 h 3111297"/>
              <a:gd name="connsiteX46" fmla="*/ 0 w 11151594"/>
              <a:gd name="connsiteY46" fmla="*/ 427617 h 311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151594" h="3111297" fill="none" extrusionOk="0">
                <a:moveTo>
                  <a:pt x="0" y="427617"/>
                </a:moveTo>
                <a:cubicBezTo>
                  <a:pt x="-7387" y="194142"/>
                  <a:pt x="144135" y="21854"/>
                  <a:pt x="427617" y="0"/>
                </a:cubicBezTo>
                <a:cubicBezTo>
                  <a:pt x="526950" y="10687"/>
                  <a:pt x="663987" y="570"/>
                  <a:pt x="805150" y="0"/>
                </a:cubicBezTo>
                <a:cubicBezTo>
                  <a:pt x="946313" y="-570"/>
                  <a:pt x="1104107" y="17187"/>
                  <a:pt x="1388611" y="0"/>
                </a:cubicBezTo>
                <a:cubicBezTo>
                  <a:pt x="1673115" y="-17187"/>
                  <a:pt x="1713610" y="-13424"/>
                  <a:pt x="1869107" y="0"/>
                </a:cubicBezTo>
                <a:cubicBezTo>
                  <a:pt x="2024604" y="13424"/>
                  <a:pt x="2302743" y="26234"/>
                  <a:pt x="2658495" y="0"/>
                </a:cubicBezTo>
                <a:cubicBezTo>
                  <a:pt x="3014247" y="-26234"/>
                  <a:pt x="3288021" y="37237"/>
                  <a:pt x="3447883" y="0"/>
                </a:cubicBezTo>
                <a:cubicBezTo>
                  <a:pt x="3607745" y="-37237"/>
                  <a:pt x="3976797" y="-2017"/>
                  <a:pt x="4237270" y="0"/>
                </a:cubicBezTo>
                <a:cubicBezTo>
                  <a:pt x="4497743" y="2017"/>
                  <a:pt x="4512851" y="-16154"/>
                  <a:pt x="4614803" y="0"/>
                </a:cubicBezTo>
                <a:cubicBezTo>
                  <a:pt x="4716755" y="16154"/>
                  <a:pt x="4837248" y="-9425"/>
                  <a:pt x="4992337" y="0"/>
                </a:cubicBezTo>
                <a:cubicBezTo>
                  <a:pt x="5147426" y="9425"/>
                  <a:pt x="5413076" y="5721"/>
                  <a:pt x="5678761" y="0"/>
                </a:cubicBezTo>
                <a:cubicBezTo>
                  <a:pt x="5944446" y="-5721"/>
                  <a:pt x="6204087" y="-37909"/>
                  <a:pt x="6468148" y="0"/>
                </a:cubicBezTo>
                <a:cubicBezTo>
                  <a:pt x="6732209" y="37909"/>
                  <a:pt x="6692257" y="16074"/>
                  <a:pt x="6845681" y="0"/>
                </a:cubicBezTo>
                <a:cubicBezTo>
                  <a:pt x="6999105" y="-16074"/>
                  <a:pt x="7376238" y="-27081"/>
                  <a:pt x="7738033" y="0"/>
                </a:cubicBezTo>
                <a:cubicBezTo>
                  <a:pt x="8099828" y="27081"/>
                  <a:pt x="8087704" y="9354"/>
                  <a:pt x="8321493" y="0"/>
                </a:cubicBezTo>
                <a:cubicBezTo>
                  <a:pt x="8555282" y="-9354"/>
                  <a:pt x="8626688" y="-1677"/>
                  <a:pt x="8904953" y="0"/>
                </a:cubicBezTo>
                <a:cubicBezTo>
                  <a:pt x="9183218" y="1677"/>
                  <a:pt x="9155252" y="3949"/>
                  <a:pt x="9282487" y="0"/>
                </a:cubicBezTo>
                <a:cubicBezTo>
                  <a:pt x="9409722" y="-3949"/>
                  <a:pt x="9778924" y="-17217"/>
                  <a:pt x="10071874" y="0"/>
                </a:cubicBezTo>
                <a:cubicBezTo>
                  <a:pt x="10364824" y="17217"/>
                  <a:pt x="10413265" y="506"/>
                  <a:pt x="10723977" y="0"/>
                </a:cubicBezTo>
                <a:cubicBezTo>
                  <a:pt x="10930323" y="-1689"/>
                  <a:pt x="11158544" y="190352"/>
                  <a:pt x="11151594" y="427617"/>
                </a:cubicBezTo>
                <a:cubicBezTo>
                  <a:pt x="11158509" y="699234"/>
                  <a:pt x="11178702" y="776496"/>
                  <a:pt x="11151594" y="1014193"/>
                </a:cubicBezTo>
                <a:cubicBezTo>
                  <a:pt x="11124486" y="1251890"/>
                  <a:pt x="11139036" y="1388164"/>
                  <a:pt x="11151594" y="1578209"/>
                </a:cubicBezTo>
                <a:cubicBezTo>
                  <a:pt x="11164152" y="1768254"/>
                  <a:pt x="11156209" y="1924608"/>
                  <a:pt x="11151594" y="2074543"/>
                </a:cubicBezTo>
                <a:cubicBezTo>
                  <a:pt x="11146979" y="2224478"/>
                  <a:pt x="11178324" y="2394795"/>
                  <a:pt x="11151594" y="2683680"/>
                </a:cubicBezTo>
                <a:cubicBezTo>
                  <a:pt x="11122294" y="2883296"/>
                  <a:pt x="10931166" y="3113341"/>
                  <a:pt x="10723977" y="3111297"/>
                </a:cubicBezTo>
                <a:cubicBezTo>
                  <a:pt x="10435399" y="3132829"/>
                  <a:pt x="10419498" y="3106501"/>
                  <a:pt x="10140517" y="3111297"/>
                </a:cubicBezTo>
                <a:cubicBezTo>
                  <a:pt x="9861536" y="3116093"/>
                  <a:pt x="9828814" y="3117912"/>
                  <a:pt x="9557056" y="3111297"/>
                </a:cubicBezTo>
                <a:cubicBezTo>
                  <a:pt x="9285298" y="3104682"/>
                  <a:pt x="9166155" y="3112255"/>
                  <a:pt x="8870632" y="3111297"/>
                </a:cubicBezTo>
                <a:cubicBezTo>
                  <a:pt x="8575109" y="3110339"/>
                  <a:pt x="8494060" y="3129760"/>
                  <a:pt x="8390135" y="3111297"/>
                </a:cubicBezTo>
                <a:cubicBezTo>
                  <a:pt x="8286210" y="3092834"/>
                  <a:pt x="8045060" y="3129473"/>
                  <a:pt x="7909639" y="3111297"/>
                </a:cubicBezTo>
                <a:cubicBezTo>
                  <a:pt x="7774218" y="3093121"/>
                  <a:pt x="7629048" y="3093753"/>
                  <a:pt x="7532105" y="3111297"/>
                </a:cubicBezTo>
                <a:cubicBezTo>
                  <a:pt x="7435162" y="3128841"/>
                  <a:pt x="7153941" y="3083503"/>
                  <a:pt x="6948645" y="3111297"/>
                </a:cubicBezTo>
                <a:cubicBezTo>
                  <a:pt x="6743349" y="3139091"/>
                  <a:pt x="6338437" y="3094192"/>
                  <a:pt x="6159257" y="3111297"/>
                </a:cubicBezTo>
                <a:cubicBezTo>
                  <a:pt x="5980077" y="3128402"/>
                  <a:pt x="5723381" y="3119062"/>
                  <a:pt x="5472833" y="3111297"/>
                </a:cubicBezTo>
                <a:cubicBezTo>
                  <a:pt x="5222285" y="3103532"/>
                  <a:pt x="5156994" y="3089514"/>
                  <a:pt x="4992337" y="3111297"/>
                </a:cubicBezTo>
                <a:cubicBezTo>
                  <a:pt x="4827680" y="3133080"/>
                  <a:pt x="4782064" y="3110078"/>
                  <a:pt x="4614803" y="3111297"/>
                </a:cubicBezTo>
                <a:cubicBezTo>
                  <a:pt x="4447542" y="3112516"/>
                  <a:pt x="3968318" y="3116955"/>
                  <a:pt x="3722452" y="3111297"/>
                </a:cubicBezTo>
                <a:cubicBezTo>
                  <a:pt x="3476586" y="3105639"/>
                  <a:pt x="3284749" y="3094793"/>
                  <a:pt x="3138992" y="3111297"/>
                </a:cubicBezTo>
                <a:cubicBezTo>
                  <a:pt x="2993235" y="3127801"/>
                  <a:pt x="2680243" y="3141621"/>
                  <a:pt x="2349604" y="3111297"/>
                </a:cubicBezTo>
                <a:cubicBezTo>
                  <a:pt x="2018965" y="3080973"/>
                  <a:pt x="2133859" y="3125358"/>
                  <a:pt x="1972071" y="3111297"/>
                </a:cubicBezTo>
                <a:cubicBezTo>
                  <a:pt x="1810283" y="3097236"/>
                  <a:pt x="1602076" y="3125653"/>
                  <a:pt x="1491574" y="3111297"/>
                </a:cubicBezTo>
                <a:cubicBezTo>
                  <a:pt x="1381072" y="3096941"/>
                  <a:pt x="640457" y="3088603"/>
                  <a:pt x="427617" y="3111297"/>
                </a:cubicBezTo>
                <a:cubicBezTo>
                  <a:pt x="197516" y="3097720"/>
                  <a:pt x="-10484" y="2927765"/>
                  <a:pt x="0" y="2683680"/>
                </a:cubicBezTo>
                <a:cubicBezTo>
                  <a:pt x="-14055" y="2508093"/>
                  <a:pt x="-22202" y="2348644"/>
                  <a:pt x="0" y="2187346"/>
                </a:cubicBezTo>
                <a:cubicBezTo>
                  <a:pt x="22202" y="2026048"/>
                  <a:pt x="-7444" y="1795167"/>
                  <a:pt x="0" y="1645891"/>
                </a:cubicBezTo>
                <a:cubicBezTo>
                  <a:pt x="7444" y="1496616"/>
                  <a:pt x="3443" y="1285847"/>
                  <a:pt x="0" y="1059315"/>
                </a:cubicBezTo>
                <a:cubicBezTo>
                  <a:pt x="-3443" y="832783"/>
                  <a:pt x="4337" y="717127"/>
                  <a:pt x="0" y="427617"/>
                </a:cubicBezTo>
                <a:close/>
              </a:path>
              <a:path w="11151594" h="3111297" stroke="0" extrusionOk="0">
                <a:moveTo>
                  <a:pt x="0" y="427617"/>
                </a:moveTo>
                <a:cubicBezTo>
                  <a:pt x="-10289" y="186991"/>
                  <a:pt x="191688" y="6072"/>
                  <a:pt x="427617" y="0"/>
                </a:cubicBezTo>
                <a:cubicBezTo>
                  <a:pt x="646297" y="-28721"/>
                  <a:pt x="889213" y="18197"/>
                  <a:pt x="1011077" y="0"/>
                </a:cubicBezTo>
                <a:cubicBezTo>
                  <a:pt x="1132941" y="-18197"/>
                  <a:pt x="1629512" y="26605"/>
                  <a:pt x="1800465" y="0"/>
                </a:cubicBezTo>
                <a:cubicBezTo>
                  <a:pt x="1971418" y="-26605"/>
                  <a:pt x="2093309" y="668"/>
                  <a:pt x="2177998" y="0"/>
                </a:cubicBezTo>
                <a:cubicBezTo>
                  <a:pt x="2262687" y="-668"/>
                  <a:pt x="2595603" y="-22630"/>
                  <a:pt x="2967386" y="0"/>
                </a:cubicBezTo>
                <a:cubicBezTo>
                  <a:pt x="3339169" y="22630"/>
                  <a:pt x="3239311" y="-17870"/>
                  <a:pt x="3344919" y="0"/>
                </a:cubicBezTo>
                <a:cubicBezTo>
                  <a:pt x="3450527" y="17870"/>
                  <a:pt x="3895075" y="24532"/>
                  <a:pt x="4134307" y="0"/>
                </a:cubicBezTo>
                <a:cubicBezTo>
                  <a:pt x="4373539" y="-24532"/>
                  <a:pt x="4645745" y="13118"/>
                  <a:pt x="4820731" y="0"/>
                </a:cubicBezTo>
                <a:cubicBezTo>
                  <a:pt x="4995717" y="-13118"/>
                  <a:pt x="5112526" y="26762"/>
                  <a:pt x="5404191" y="0"/>
                </a:cubicBezTo>
                <a:cubicBezTo>
                  <a:pt x="5695856" y="-26762"/>
                  <a:pt x="5753911" y="17656"/>
                  <a:pt x="6090615" y="0"/>
                </a:cubicBezTo>
                <a:cubicBezTo>
                  <a:pt x="6427319" y="-17656"/>
                  <a:pt x="6615224" y="-9027"/>
                  <a:pt x="6880003" y="0"/>
                </a:cubicBezTo>
                <a:cubicBezTo>
                  <a:pt x="7144782" y="9027"/>
                  <a:pt x="7391312" y="-9530"/>
                  <a:pt x="7566427" y="0"/>
                </a:cubicBezTo>
                <a:cubicBezTo>
                  <a:pt x="7741542" y="9530"/>
                  <a:pt x="7860635" y="13219"/>
                  <a:pt x="8046923" y="0"/>
                </a:cubicBezTo>
                <a:cubicBezTo>
                  <a:pt x="8233211" y="-13219"/>
                  <a:pt x="8354310" y="16374"/>
                  <a:pt x="8527420" y="0"/>
                </a:cubicBezTo>
                <a:cubicBezTo>
                  <a:pt x="8700530" y="-16374"/>
                  <a:pt x="8810581" y="472"/>
                  <a:pt x="9007917" y="0"/>
                </a:cubicBezTo>
                <a:cubicBezTo>
                  <a:pt x="9205253" y="-472"/>
                  <a:pt x="9299123" y="-15053"/>
                  <a:pt x="9488414" y="0"/>
                </a:cubicBezTo>
                <a:cubicBezTo>
                  <a:pt x="9677705" y="15053"/>
                  <a:pt x="10337144" y="3344"/>
                  <a:pt x="10723977" y="0"/>
                </a:cubicBezTo>
                <a:cubicBezTo>
                  <a:pt x="10967301" y="1238"/>
                  <a:pt x="11203046" y="181175"/>
                  <a:pt x="11151594" y="427617"/>
                </a:cubicBezTo>
                <a:cubicBezTo>
                  <a:pt x="11174690" y="546383"/>
                  <a:pt x="11164773" y="881899"/>
                  <a:pt x="11151594" y="1014193"/>
                </a:cubicBezTo>
                <a:cubicBezTo>
                  <a:pt x="11138415" y="1146487"/>
                  <a:pt x="11156576" y="1407799"/>
                  <a:pt x="11151594" y="1578209"/>
                </a:cubicBezTo>
                <a:cubicBezTo>
                  <a:pt x="11146612" y="1748619"/>
                  <a:pt x="11140475" y="2013286"/>
                  <a:pt x="11151594" y="2142225"/>
                </a:cubicBezTo>
                <a:cubicBezTo>
                  <a:pt x="11162713" y="2271164"/>
                  <a:pt x="11136659" y="2513847"/>
                  <a:pt x="11151594" y="2683680"/>
                </a:cubicBezTo>
                <a:cubicBezTo>
                  <a:pt x="11146468" y="2900287"/>
                  <a:pt x="10935741" y="3118550"/>
                  <a:pt x="10723977" y="3111297"/>
                </a:cubicBezTo>
                <a:cubicBezTo>
                  <a:pt x="10508322" y="3109591"/>
                  <a:pt x="10395115" y="3114758"/>
                  <a:pt x="10140517" y="3111297"/>
                </a:cubicBezTo>
                <a:cubicBezTo>
                  <a:pt x="9885919" y="3107836"/>
                  <a:pt x="9763735" y="3134837"/>
                  <a:pt x="9557056" y="3111297"/>
                </a:cubicBezTo>
                <a:cubicBezTo>
                  <a:pt x="9350377" y="3087757"/>
                  <a:pt x="9192771" y="3136834"/>
                  <a:pt x="8973596" y="3111297"/>
                </a:cubicBezTo>
                <a:cubicBezTo>
                  <a:pt x="8754421" y="3085760"/>
                  <a:pt x="8701043" y="3121054"/>
                  <a:pt x="8596063" y="3111297"/>
                </a:cubicBezTo>
                <a:cubicBezTo>
                  <a:pt x="8491083" y="3101540"/>
                  <a:pt x="8365993" y="3117214"/>
                  <a:pt x="8218529" y="3111297"/>
                </a:cubicBezTo>
                <a:cubicBezTo>
                  <a:pt x="8071065" y="3105380"/>
                  <a:pt x="7935358" y="3117208"/>
                  <a:pt x="7840996" y="3111297"/>
                </a:cubicBezTo>
                <a:cubicBezTo>
                  <a:pt x="7746634" y="3105386"/>
                  <a:pt x="7441119" y="3130485"/>
                  <a:pt x="7257536" y="3111297"/>
                </a:cubicBezTo>
                <a:cubicBezTo>
                  <a:pt x="7073953" y="3092109"/>
                  <a:pt x="6836154" y="3117324"/>
                  <a:pt x="6571112" y="3111297"/>
                </a:cubicBezTo>
                <a:cubicBezTo>
                  <a:pt x="6306070" y="3105270"/>
                  <a:pt x="5963983" y="3086949"/>
                  <a:pt x="5678761" y="3111297"/>
                </a:cubicBezTo>
                <a:cubicBezTo>
                  <a:pt x="5393539" y="3135645"/>
                  <a:pt x="5283582" y="3080825"/>
                  <a:pt x="4992337" y="3111297"/>
                </a:cubicBezTo>
                <a:cubicBezTo>
                  <a:pt x="4701092" y="3141769"/>
                  <a:pt x="4772801" y="3125978"/>
                  <a:pt x="4614803" y="3111297"/>
                </a:cubicBezTo>
                <a:cubicBezTo>
                  <a:pt x="4456805" y="3096616"/>
                  <a:pt x="3994975" y="3110874"/>
                  <a:pt x="3825416" y="3111297"/>
                </a:cubicBezTo>
                <a:cubicBezTo>
                  <a:pt x="3655857" y="3111720"/>
                  <a:pt x="3537118" y="3118780"/>
                  <a:pt x="3344919" y="3111297"/>
                </a:cubicBezTo>
                <a:cubicBezTo>
                  <a:pt x="3152720" y="3103814"/>
                  <a:pt x="2772996" y="3076623"/>
                  <a:pt x="2555531" y="3111297"/>
                </a:cubicBezTo>
                <a:cubicBezTo>
                  <a:pt x="2338066" y="3145971"/>
                  <a:pt x="2128245" y="3081950"/>
                  <a:pt x="1869107" y="3111297"/>
                </a:cubicBezTo>
                <a:cubicBezTo>
                  <a:pt x="1609969" y="3140644"/>
                  <a:pt x="1498108" y="3099431"/>
                  <a:pt x="1388611" y="3111297"/>
                </a:cubicBezTo>
                <a:cubicBezTo>
                  <a:pt x="1279114" y="3123163"/>
                  <a:pt x="764152" y="3091439"/>
                  <a:pt x="427617" y="3111297"/>
                </a:cubicBezTo>
                <a:cubicBezTo>
                  <a:pt x="186229" y="3099345"/>
                  <a:pt x="12614" y="2948317"/>
                  <a:pt x="0" y="2683680"/>
                </a:cubicBezTo>
                <a:cubicBezTo>
                  <a:pt x="5933" y="2489221"/>
                  <a:pt x="24082" y="2405108"/>
                  <a:pt x="0" y="2187346"/>
                </a:cubicBezTo>
                <a:cubicBezTo>
                  <a:pt x="-24082" y="1969584"/>
                  <a:pt x="9586" y="1823936"/>
                  <a:pt x="0" y="1578209"/>
                </a:cubicBezTo>
                <a:cubicBezTo>
                  <a:pt x="-9586" y="1332482"/>
                  <a:pt x="7819" y="1323212"/>
                  <a:pt x="0" y="1081875"/>
                </a:cubicBezTo>
                <a:cubicBezTo>
                  <a:pt x="-7819" y="840538"/>
                  <a:pt x="24603" y="709303"/>
                  <a:pt x="0" y="427617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1889513005">
                  <a:custGeom>
                    <a:avLst/>
                    <a:gdLst>
                      <a:gd name="connsiteX0" fmla="*/ 0 w 11151594"/>
                      <a:gd name="connsiteY0" fmla="*/ 514476 h 3743277"/>
                      <a:gd name="connsiteX1" fmla="*/ 514476 w 11151594"/>
                      <a:gd name="connsiteY1" fmla="*/ 0 h 3743277"/>
                      <a:gd name="connsiteX2" fmla="*/ 885640 w 11151594"/>
                      <a:gd name="connsiteY2" fmla="*/ 0 h 3743277"/>
                      <a:gd name="connsiteX3" fmla="*/ 1459256 w 11151594"/>
                      <a:gd name="connsiteY3" fmla="*/ 0 h 3743277"/>
                      <a:gd name="connsiteX4" fmla="*/ 1931646 w 11151594"/>
                      <a:gd name="connsiteY4" fmla="*/ 0 h 3743277"/>
                      <a:gd name="connsiteX5" fmla="*/ 2707715 w 11151594"/>
                      <a:gd name="connsiteY5" fmla="*/ 0 h 3743277"/>
                      <a:gd name="connsiteX6" fmla="*/ 3483784 w 11151594"/>
                      <a:gd name="connsiteY6" fmla="*/ 0 h 3743277"/>
                      <a:gd name="connsiteX7" fmla="*/ 4259854 w 11151594"/>
                      <a:gd name="connsiteY7" fmla="*/ 0 h 3743277"/>
                      <a:gd name="connsiteX8" fmla="*/ 4631017 w 11151594"/>
                      <a:gd name="connsiteY8" fmla="*/ 0 h 3743277"/>
                      <a:gd name="connsiteX9" fmla="*/ 5002181 w 11151594"/>
                      <a:gd name="connsiteY9" fmla="*/ 0 h 3743277"/>
                      <a:gd name="connsiteX10" fmla="*/ 5677023 w 11151594"/>
                      <a:gd name="connsiteY10" fmla="*/ 0 h 3743277"/>
                      <a:gd name="connsiteX11" fmla="*/ 6453093 w 11151594"/>
                      <a:gd name="connsiteY11" fmla="*/ 0 h 3743277"/>
                      <a:gd name="connsiteX12" fmla="*/ 6824256 w 11151594"/>
                      <a:gd name="connsiteY12" fmla="*/ 0 h 3743277"/>
                      <a:gd name="connsiteX13" fmla="*/ 7701552 w 11151594"/>
                      <a:gd name="connsiteY13" fmla="*/ 0 h 3743277"/>
                      <a:gd name="connsiteX14" fmla="*/ 8275168 w 11151594"/>
                      <a:gd name="connsiteY14" fmla="*/ 0 h 3743277"/>
                      <a:gd name="connsiteX15" fmla="*/ 8848785 w 11151594"/>
                      <a:gd name="connsiteY15" fmla="*/ 0 h 3743277"/>
                      <a:gd name="connsiteX16" fmla="*/ 9219948 w 11151594"/>
                      <a:gd name="connsiteY16" fmla="*/ 0 h 3743277"/>
                      <a:gd name="connsiteX17" fmla="*/ 9996017 w 11151594"/>
                      <a:gd name="connsiteY17" fmla="*/ 0 h 3743277"/>
                      <a:gd name="connsiteX18" fmla="*/ 10637118 w 11151594"/>
                      <a:gd name="connsiteY18" fmla="*/ 0 h 3743277"/>
                      <a:gd name="connsiteX19" fmla="*/ 11151594 w 11151594"/>
                      <a:gd name="connsiteY19" fmla="*/ 514476 h 3743277"/>
                      <a:gd name="connsiteX20" fmla="*/ 11151594 w 11151594"/>
                      <a:gd name="connsiteY20" fmla="*/ 1220201 h 3743277"/>
                      <a:gd name="connsiteX21" fmla="*/ 11151594 w 11151594"/>
                      <a:gd name="connsiteY21" fmla="*/ 1898782 h 3743277"/>
                      <a:gd name="connsiteX22" fmla="*/ 11151594 w 11151594"/>
                      <a:gd name="connsiteY22" fmla="*/ 2495933 h 3743277"/>
                      <a:gd name="connsiteX23" fmla="*/ 11151594 w 11151594"/>
                      <a:gd name="connsiteY23" fmla="*/ 3228801 h 3743277"/>
                      <a:gd name="connsiteX24" fmla="*/ 10637118 w 11151594"/>
                      <a:gd name="connsiteY24" fmla="*/ 3743277 h 3743277"/>
                      <a:gd name="connsiteX25" fmla="*/ 10063502 w 11151594"/>
                      <a:gd name="connsiteY25" fmla="*/ 3743277 h 3743277"/>
                      <a:gd name="connsiteX26" fmla="*/ 9489885 w 11151594"/>
                      <a:gd name="connsiteY26" fmla="*/ 3743277 h 3743277"/>
                      <a:gd name="connsiteX27" fmla="*/ 8815042 w 11151594"/>
                      <a:gd name="connsiteY27" fmla="*/ 3743277 h 3743277"/>
                      <a:gd name="connsiteX28" fmla="*/ 8342652 w 11151594"/>
                      <a:gd name="connsiteY28" fmla="*/ 3743277 h 3743277"/>
                      <a:gd name="connsiteX29" fmla="*/ 7870263 w 11151594"/>
                      <a:gd name="connsiteY29" fmla="*/ 3743277 h 3743277"/>
                      <a:gd name="connsiteX30" fmla="*/ 7499099 w 11151594"/>
                      <a:gd name="connsiteY30" fmla="*/ 3743277 h 3743277"/>
                      <a:gd name="connsiteX31" fmla="*/ 6925483 w 11151594"/>
                      <a:gd name="connsiteY31" fmla="*/ 3743277 h 3743277"/>
                      <a:gd name="connsiteX32" fmla="*/ 6149413 w 11151594"/>
                      <a:gd name="connsiteY32" fmla="*/ 3743277 h 3743277"/>
                      <a:gd name="connsiteX33" fmla="*/ 5474571 w 11151594"/>
                      <a:gd name="connsiteY33" fmla="*/ 3743277 h 3743277"/>
                      <a:gd name="connsiteX34" fmla="*/ 5002181 w 11151594"/>
                      <a:gd name="connsiteY34" fmla="*/ 3743277 h 3743277"/>
                      <a:gd name="connsiteX35" fmla="*/ 4631017 w 11151594"/>
                      <a:gd name="connsiteY35" fmla="*/ 3743277 h 3743277"/>
                      <a:gd name="connsiteX36" fmla="*/ 3753721 w 11151594"/>
                      <a:gd name="connsiteY36" fmla="*/ 3743277 h 3743277"/>
                      <a:gd name="connsiteX37" fmla="*/ 3180105 w 11151594"/>
                      <a:gd name="connsiteY37" fmla="*/ 3743277 h 3743277"/>
                      <a:gd name="connsiteX38" fmla="*/ 2404036 w 11151594"/>
                      <a:gd name="connsiteY38" fmla="*/ 3743277 h 3743277"/>
                      <a:gd name="connsiteX39" fmla="*/ 2032872 w 11151594"/>
                      <a:gd name="connsiteY39" fmla="*/ 3743277 h 3743277"/>
                      <a:gd name="connsiteX40" fmla="*/ 1560482 w 11151594"/>
                      <a:gd name="connsiteY40" fmla="*/ 3743277 h 3743277"/>
                      <a:gd name="connsiteX41" fmla="*/ 514476 w 11151594"/>
                      <a:gd name="connsiteY41" fmla="*/ 3743277 h 3743277"/>
                      <a:gd name="connsiteX42" fmla="*/ 0 w 11151594"/>
                      <a:gd name="connsiteY42" fmla="*/ 3228801 h 3743277"/>
                      <a:gd name="connsiteX43" fmla="*/ 0 w 11151594"/>
                      <a:gd name="connsiteY43" fmla="*/ 2631650 h 3743277"/>
                      <a:gd name="connsiteX44" fmla="*/ 0 w 11151594"/>
                      <a:gd name="connsiteY44" fmla="*/ 1980212 h 3743277"/>
                      <a:gd name="connsiteX45" fmla="*/ 0 w 11151594"/>
                      <a:gd name="connsiteY45" fmla="*/ 1274487 h 3743277"/>
                      <a:gd name="connsiteX46" fmla="*/ 0 w 11151594"/>
                      <a:gd name="connsiteY46" fmla="*/ 514476 h 3743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</a:cxnLst>
                    <a:rect l="l" t="t" r="r" b="b"/>
                    <a:pathLst>
                      <a:path w="11151594" h="3743277" fill="none" extrusionOk="0">
                        <a:moveTo>
                          <a:pt x="0" y="514476"/>
                        </a:moveTo>
                        <a:cubicBezTo>
                          <a:pt x="-29666" y="241148"/>
                          <a:pt x="195859" y="15926"/>
                          <a:pt x="514476" y="0"/>
                        </a:cubicBezTo>
                        <a:cubicBezTo>
                          <a:pt x="631912" y="7609"/>
                          <a:pt x="788407" y="-12089"/>
                          <a:pt x="885640" y="0"/>
                        </a:cubicBezTo>
                        <a:cubicBezTo>
                          <a:pt x="982873" y="12089"/>
                          <a:pt x="1309950" y="-20107"/>
                          <a:pt x="1459256" y="0"/>
                        </a:cubicBezTo>
                        <a:cubicBezTo>
                          <a:pt x="1608562" y="20107"/>
                          <a:pt x="1789505" y="-6509"/>
                          <a:pt x="1931646" y="0"/>
                        </a:cubicBezTo>
                        <a:cubicBezTo>
                          <a:pt x="2073787" y="6509"/>
                          <a:pt x="2459866" y="27836"/>
                          <a:pt x="2707715" y="0"/>
                        </a:cubicBezTo>
                        <a:cubicBezTo>
                          <a:pt x="2955564" y="-27836"/>
                          <a:pt x="3186794" y="-24988"/>
                          <a:pt x="3483784" y="0"/>
                        </a:cubicBezTo>
                        <a:cubicBezTo>
                          <a:pt x="3780774" y="24988"/>
                          <a:pt x="3888306" y="25128"/>
                          <a:pt x="4259854" y="0"/>
                        </a:cubicBezTo>
                        <a:cubicBezTo>
                          <a:pt x="4631402" y="-25128"/>
                          <a:pt x="4498088" y="12111"/>
                          <a:pt x="4631017" y="0"/>
                        </a:cubicBezTo>
                        <a:cubicBezTo>
                          <a:pt x="4763946" y="-12111"/>
                          <a:pt x="4820444" y="-2299"/>
                          <a:pt x="5002181" y="0"/>
                        </a:cubicBezTo>
                        <a:cubicBezTo>
                          <a:pt x="5183918" y="2299"/>
                          <a:pt x="5492153" y="-21829"/>
                          <a:pt x="5677023" y="0"/>
                        </a:cubicBezTo>
                        <a:cubicBezTo>
                          <a:pt x="5861893" y="21829"/>
                          <a:pt x="6177652" y="16274"/>
                          <a:pt x="6453093" y="0"/>
                        </a:cubicBezTo>
                        <a:cubicBezTo>
                          <a:pt x="6728534" y="-16274"/>
                          <a:pt x="6648953" y="-14178"/>
                          <a:pt x="6824256" y="0"/>
                        </a:cubicBezTo>
                        <a:cubicBezTo>
                          <a:pt x="6999559" y="14178"/>
                          <a:pt x="7315641" y="-27768"/>
                          <a:pt x="7701552" y="0"/>
                        </a:cubicBezTo>
                        <a:cubicBezTo>
                          <a:pt x="8087463" y="27768"/>
                          <a:pt x="8058465" y="24238"/>
                          <a:pt x="8275168" y="0"/>
                        </a:cubicBezTo>
                        <a:cubicBezTo>
                          <a:pt x="8491871" y="-24238"/>
                          <a:pt x="8683985" y="-5361"/>
                          <a:pt x="8848785" y="0"/>
                        </a:cubicBezTo>
                        <a:cubicBezTo>
                          <a:pt x="9013585" y="5361"/>
                          <a:pt x="9090390" y="-7128"/>
                          <a:pt x="9219948" y="0"/>
                        </a:cubicBezTo>
                        <a:cubicBezTo>
                          <a:pt x="9349506" y="7128"/>
                          <a:pt x="9818395" y="37352"/>
                          <a:pt x="9996017" y="0"/>
                        </a:cubicBezTo>
                        <a:cubicBezTo>
                          <a:pt x="10173639" y="-37352"/>
                          <a:pt x="10394249" y="-22215"/>
                          <a:pt x="10637118" y="0"/>
                        </a:cubicBezTo>
                        <a:cubicBezTo>
                          <a:pt x="10913718" y="-427"/>
                          <a:pt x="11175499" y="226559"/>
                          <a:pt x="11151594" y="514476"/>
                        </a:cubicBezTo>
                        <a:cubicBezTo>
                          <a:pt x="11121569" y="848374"/>
                          <a:pt x="11137695" y="1035384"/>
                          <a:pt x="11151594" y="1220201"/>
                        </a:cubicBezTo>
                        <a:cubicBezTo>
                          <a:pt x="11165493" y="1405018"/>
                          <a:pt x="11169571" y="1649827"/>
                          <a:pt x="11151594" y="1898782"/>
                        </a:cubicBezTo>
                        <a:cubicBezTo>
                          <a:pt x="11133617" y="2147737"/>
                          <a:pt x="11169623" y="2215337"/>
                          <a:pt x="11151594" y="2495933"/>
                        </a:cubicBezTo>
                        <a:cubicBezTo>
                          <a:pt x="11133565" y="2776529"/>
                          <a:pt x="11181774" y="3008277"/>
                          <a:pt x="11151594" y="3228801"/>
                        </a:cubicBezTo>
                        <a:cubicBezTo>
                          <a:pt x="11135634" y="3493029"/>
                          <a:pt x="10905268" y="3744405"/>
                          <a:pt x="10637118" y="3743277"/>
                        </a:cubicBezTo>
                        <a:cubicBezTo>
                          <a:pt x="10401047" y="3770032"/>
                          <a:pt x="10287178" y="3731046"/>
                          <a:pt x="10063502" y="3743277"/>
                        </a:cubicBezTo>
                        <a:cubicBezTo>
                          <a:pt x="9839826" y="3755508"/>
                          <a:pt x="9717745" y="3765282"/>
                          <a:pt x="9489885" y="3743277"/>
                        </a:cubicBezTo>
                        <a:cubicBezTo>
                          <a:pt x="9262025" y="3721272"/>
                          <a:pt x="9030836" y="3715536"/>
                          <a:pt x="8815042" y="3743277"/>
                        </a:cubicBezTo>
                        <a:cubicBezTo>
                          <a:pt x="8599248" y="3771018"/>
                          <a:pt x="8543402" y="3721973"/>
                          <a:pt x="8342652" y="3743277"/>
                        </a:cubicBezTo>
                        <a:cubicBezTo>
                          <a:pt x="8141902" y="3764582"/>
                          <a:pt x="8005547" y="3744384"/>
                          <a:pt x="7870263" y="3743277"/>
                        </a:cubicBezTo>
                        <a:cubicBezTo>
                          <a:pt x="7734979" y="3742170"/>
                          <a:pt x="7661195" y="3729934"/>
                          <a:pt x="7499099" y="3743277"/>
                        </a:cubicBezTo>
                        <a:cubicBezTo>
                          <a:pt x="7337003" y="3756620"/>
                          <a:pt x="7042342" y="3722132"/>
                          <a:pt x="6925483" y="3743277"/>
                        </a:cubicBezTo>
                        <a:cubicBezTo>
                          <a:pt x="6808624" y="3764422"/>
                          <a:pt x="6501708" y="3724262"/>
                          <a:pt x="6149413" y="3743277"/>
                        </a:cubicBezTo>
                        <a:cubicBezTo>
                          <a:pt x="5797118" y="3762293"/>
                          <a:pt x="5663055" y="3726205"/>
                          <a:pt x="5474571" y="3743277"/>
                        </a:cubicBezTo>
                        <a:cubicBezTo>
                          <a:pt x="5286087" y="3760349"/>
                          <a:pt x="5176395" y="3738318"/>
                          <a:pt x="5002181" y="3743277"/>
                        </a:cubicBezTo>
                        <a:cubicBezTo>
                          <a:pt x="4827967" y="3748237"/>
                          <a:pt x="4808379" y="3755203"/>
                          <a:pt x="4631017" y="3743277"/>
                        </a:cubicBezTo>
                        <a:cubicBezTo>
                          <a:pt x="4453655" y="3731351"/>
                          <a:pt x="4163822" y="3717114"/>
                          <a:pt x="3753721" y="3743277"/>
                        </a:cubicBezTo>
                        <a:cubicBezTo>
                          <a:pt x="3343620" y="3769440"/>
                          <a:pt x="3412314" y="3719441"/>
                          <a:pt x="3180105" y="3743277"/>
                        </a:cubicBezTo>
                        <a:cubicBezTo>
                          <a:pt x="2947896" y="3767113"/>
                          <a:pt x="2738949" y="3720817"/>
                          <a:pt x="2404036" y="3743277"/>
                        </a:cubicBezTo>
                        <a:cubicBezTo>
                          <a:pt x="2069123" y="3765737"/>
                          <a:pt x="2151757" y="3730266"/>
                          <a:pt x="2032872" y="3743277"/>
                        </a:cubicBezTo>
                        <a:cubicBezTo>
                          <a:pt x="1913987" y="3756288"/>
                          <a:pt x="1786609" y="3724512"/>
                          <a:pt x="1560482" y="3743277"/>
                        </a:cubicBezTo>
                        <a:cubicBezTo>
                          <a:pt x="1334355" y="3762043"/>
                          <a:pt x="951358" y="3787529"/>
                          <a:pt x="514476" y="3743277"/>
                        </a:cubicBezTo>
                        <a:cubicBezTo>
                          <a:pt x="238882" y="3724152"/>
                          <a:pt x="-20276" y="3528253"/>
                          <a:pt x="0" y="3228801"/>
                        </a:cubicBezTo>
                        <a:cubicBezTo>
                          <a:pt x="-13046" y="2942368"/>
                          <a:pt x="611" y="2894713"/>
                          <a:pt x="0" y="2631650"/>
                        </a:cubicBezTo>
                        <a:cubicBezTo>
                          <a:pt x="-611" y="2368587"/>
                          <a:pt x="-27021" y="2111024"/>
                          <a:pt x="0" y="1980212"/>
                        </a:cubicBezTo>
                        <a:cubicBezTo>
                          <a:pt x="27021" y="1849400"/>
                          <a:pt x="2935" y="1574593"/>
                          <a:pt x="0" y="1274487"/>
                        </a:cubicBezTo>
                        <a:cubicBezTo>
                          <a:pt x="-2935" y="974381"/>
                          <a:pt x="-20682" y="678109"/>
                          <a:pt x="0" y="514476"/>
                        </a:cubicBezTo>
                        <a:close/>
                      </a:path>
                      <a:path w="11151594" h="3743277" stroke="0" extrusionOk="0">
                        <a:moveTo>
                          <a:pt x="0" y="514476"/>
                        </a:moveTo>
                        <a:cubicBezTo>
                          <a:pt x="-26770" y="218734"/>
                          <a:pt x="231498" y="29693"/>
                          <a:pt x="514476" y="0"/>
                        </a:cubicBezTo>
                        <a:cubicBezTo>
                          <a:pt x="686699" y="3311"/>
                          <a:pt x="837272" y="23737"/>
                          <a:pt x="1088092" y="0"/>
                        </a:cubicBezTo>
                        <a:cubicBezTo>
                          <a:pt x="1338912" y="-23737"/>
                          <a:pt x="1480215" y="29387"/>
                          <a:pt x="1864162" y="0"/>
                        </a:cubicBezTo>
                        <a:cubicBezTo>
                          <a:pt x="2248109" y="-29387"/>
                          <a:pt x="2093482" y="-12604"/>
                          <a:pt x="2235325" y="0"/>
                        </a:cubicBezTo>
                        <a:cubicBezTo>
                          <a:pt x="2377168" y="12604"/>
                          <a:pt x="2806956" y="36620"/>
                          <a:pt x="3011394" y="0"/>
                        </a:cubicBezTo>
                        <a:cubicBezTo>
                          <a:pt x="3215832" y="-36620"/>
                          <a:pt x="3281391" y="11738"/>
                          <a:pt x="3382558" y="0"/>
                        </a:cubicBezTo>
                        <a:cubicBezTo>
                          <a:pt x="3483725" y="-11738"/>
                          <a:pt x="3845601" y="-2163"/>
                          <a:pt x="4158627" y="0"/>
                        </a:cubicBezTo>
                        <a:cubicBezTo>
                          <a:pt x="4471653" y="2163"/>
                          <a:pt x="4629522" y="-20498"/>
                          <a:pt x="4833470" y="0"/>
                        </a:cubicBezTo>
                        <a:cubicBezTo>
                          <a:pt x="5037418" y="20498"/>
                          <a:pt x="5198464" y="-23287"/>
                          <a:pt x="5407086" y="0"/>
                        </a:cubicBezTo>
                        <a:cubicBezTo>
                          <a:pt x="5615708" y="23287"/>
                          <a:pt x="5831292" y="-10403"/>
                          <a:pt x="6081929" y="0"/>
                        </a:cubicBezTo>
                        <a:cubicBezTo>
                          <a:pt x="6332566" y="10403"/>
                          <a:pt x="6499345" y="-31909"/>
                          <a:pt x="6857998" y="0"/>
                        </a:cubicBezTo>
                        <a:cubicBezTo>
                          <a:pt x="7216651" y="31909"/>
                          <a:pt x="7279787" y="27550"/>
                          <a:pt x="7532841" y="0"/>
                        </a:cubicBezTo>
                        <a:cubicBezTo>
                          <a:pt x="7785895" y="-27550"/>
                          <a:pt x="7782934" y="-14754"/>
                          <a:pt x="8005231" y="0"/>
                        </a:cubicBezTo>
                        <a:cubicBezTo>
                          <a:pt x="8227528" y="14754"/>
                          <a:pt x="8316350" y="-4155"/>
                          <a:pt x="8477621" y="0"/>
                        </a:cubicBezTo>
                        <a:cubicBezTo>
                          <a:pt x="8638892" y="4155"/>
                          <a:pt x="8812505" y="-21016"/>
                          <a:pt x="8950011" y="0"/>
                        </a:cubicBezTo>
                        <a:cubicBezTo>
                          <a:pt x="9087517" y="21016"/>
                          <a:pt x="9273072" y="5849"/>
                          <a:pt x="9422401" y="0"/>
                        </a:cubicBezTo>
                        <a:cubicBezTo>
                          <a:pt x="9571730" y="-5849"/>
                          <a:pt x="10324441" y="-47121"/>
                          <a:pt x="10637118" y="0"/>
                        </a:cubicBezTo>
                        <a:cubicBezTo>
                          <a:pt x="10939202" y="3105"/>
                          <a:pt x="11212959" y="218083"/>
                          <a:pt x="11151594" y="514476"/>
                        </a:cubicBezTo>
                        <a:cubicBezTo>
                          <a:pt x="11134658" y="794189"/>
                          <a:pt x="11144573" y="1066673"/>
                          <a:pt x="11151594" y="1220201"/>
                        </a:cubicBezTo>
                        <a:cubicBezTo>
                          <a:pt x="11158615" y="1373730"/>
                          <a:pt x="11145702" y="1639148"/>
                          <a:pt x="11151594" y="1898782"/>
                        </a:cubicBezTo>
                        <a:cubicBezTo>
                          <a:pt x="11157486" y="2158416"/>
                          <a:pt x="11119172" y="2312493"/>
                          <a:pt x="11151594" y="2577363"/>
                        </a:cubicBezTo>
                        <a:cubicBezTo>
                          <a:pt x="11184016" y="2842233"/>
                          <a:pt x="11153141" y="3007521"/>
                          <a:pt x="11151594" y="3228801"/>
                        </a:cubicBezTo>
                        <a:cubicBezTo>
                          <a:pt x="11144723" y="3486721"/>
                          <a:pt x="10911444" y="3746193"/>
                          <a:pt x="10637118" y="3743277"/>
                        </a:cubicBezTo>
                        <a:cubicBezTo>
                          <a:pt x="10452003" y="3738073"/>
                          <a:pt x="10219340" y="3749172"/>
                          <a:pt x="10063502" y="3743277"/>
                        </a:cubicBezTo>
                        <a:cubicBezTo>
                          <a:pt x="9907664" y="3737382"/>
                          <a:pt x="9626714" y="3754051"/>
                          <a:pt x="9489885" y="3743277"/>
                        </a:cubicBezTo>
                        <a:cubicBezTo>
                          <a:pt x="9353056" y="3732503"/>
                          <a:pt x="9187982" y="3756315"/>
                          <a:pt x="8916269" y="3743277"/>
                        </a:cubicBezTo>
                        <a:cubicBezTo>
                          <a:pt x="8644556" y="3730239"/>
                          <a:pt x="8671710" y="3732455"/>
                          <a:pt x="8545105" y="3743277"/>
                        </a:cubicBezTo>
                        <a:cubicBezTo>
                          <a:pt x="8418500" y="3754099"/>
                          <a:pt x="8326652" y="3736742"/>
                          <a:pt x="8173942" y="3743277"/>
                        </a:cubicBezTo>
                        <a:cubicBezTo>
                          <a:pt x="8021232" y="3749812"/>
                          <a:pt x="7884568" y="3748928"/>
                          <a:pt x="7802778" y="3743277"/>
                        </a:cubicBezTo>
                        <a:cubicBezTo>
                          <a:pt x="7720988" y="3737626"/>
                          <a:pt x="7430247" y="3759997"/>
                          <a:pt x="7229162" y="3743277"/>
                        </a:cubicBezTo>
                        <a:cubicBezTo>
                          <a:pt x="7028077" y="3726557"/>
                          <a:pt x="6886404" y="3736189"/>
                          <a:pt x="6554319" y="3743277"/>
                        </a:cubicBezTo>
                        <a:cubicBezTo>
                          <a:pt x="6222234" y="3750365"/>
                          <a:pt x="6087917" y="3746918"/>
                          <a:pt x="5677023" y="3743277"/>
                        </a:cubicBezTo>
                        <a:cubicBezTo>
                          <a:pt x="5266129" y="3739636"/>
                          <a:pt x="5243435" y="3760021"/>
                          <a:pt x="5002181" y="3743277"/>
                        </a:cubicBezTo>
                        <a:cubicBezTo>
                          <a:pt x="4760927" y="3726533"/>
                          <a:pt x="4768243" y="3758547"/>
                          <a:pt x="4631017" y="3743277"/>
                        </a:cubicBezTo>
                        <a:cubicBezTo>
                          <a:pt x="4493791" y="3728007"/>
                          <a:pt x="4150877" y="3768445"/>
                          <a:pt x="3854948" y="3743277"/>
                        </a:cubicBezTo>
                        <a:cubicBezTo>
                          <a:pt x="3559019" y="3718109"/>
                          <a:pt x="3617070" y="3737920"/>
                          <a:pt x="3382558" y="3743277"/>
                        </a:cubicBezTo>
                        <a:cubicBezTo>
                          <a:pt x="3148046" y="3748635"/>
                          <a:pt x="2891619" y="3780989"/>
                          <a:pt x="2606489" y="3743277"/>
                        </a:cubicBezTo>
                        <a:cubicBezTo>
                          <a:pt x="2321359" y="3705565"/>
                          <a:pt x="2120233" y="3762591"/>
                          <a:pt x="1931646" y="3743277"/>
                        </a:cubicBezTo>
                        <a:cubicBezTo>
                          <a:pt x="1743059" y="3723963"/>
                          <a:pt x="1615781" y="3737282"/>
                          <a:pt x="1459256" y="3743277"/>
                        </a:cubicBezTo>
                        <a:cubicBezTo>
                          <a:pt x="1302731" y="3749273"/>
                          <a:pt x="748932" y="3779770"/>
                          <a:pt x="514476" y="3743277"/>
                        </a:cubicBezTo>
                        <a:cubicBezTo>
                          <a:pt x="203490" y="3681829"/>
                          <a:pt x="25815" y="3571207"/>
                          <a:pt x="0" y="3228801"/>
                        </a:cubicBezTo>
                        <a:cubicBezTo>
                          <a:pt x="-21336" y="2976190"/>
                          <a:pt x="29265" y="2762541"/>
                          <a:pt x="0" y="2631650"/>
                        </a:cubicBezTo>
                        <a:cubicBezTo>
                          <a:pt x="-29265" y="2500759"/>
                          <a:pt x="18488" y="2122532"/>
                          <a:pt x="0" y="1898782"/>
                        </a:cubicBezTo>
                        <a:cubicBezTo>
                          <a:pt x="-18488" y="1675032"/>
                          <a:pt x="-24121" y="1499990"/>
                          <a:pt x="0" y="1301630"/>
                        </a:cubicBezTo>
                        <a:cubicBezTo>
                          <a:pt x="24121" y="1103270"/>
                          <a:pt x="-19713" y="843032"/>
                          <a:pt x="0" y="51447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77"/>
            <a:r>
              <a:rPr lang="vi-VN" sz="2400" dirty="0" smtClean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Quân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lính đi trước dẹp đường, chiêng, trống, loa, kèn huy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ê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 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á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o, vậy mà chàng trai vẫn mải mê đan sọt không hề hay biết. </a:t>
            </a:r>
          </a:p>
        </p:txBody>
      </p:sp>
      <p:sp>
        <p:nvSpPr>
          <p:cNvPr id="4" name="Rectangle: Diagonal Corners Rounded 4">
            <a:extLst>
              <a:ext uri="{FF2B5EF4-FFF2-40B4-BE49-F238E27FC236}">
                <a16:creationId xmlns="" xmlns:a16="http://schemas.microsoft.com/office/drawing/2014/main" id="{1026A58F-2C1A-92A7-3A48-0C078082B6D2}"/>
              </a:ext>
            </a:extLst>
          </p:cNvPr>
          <p:cNvSpPr/>
          <p:nvPr/>
        </p:nvSpPr>
        <p:spPr>
          <a:xfrm>
            <a:off x="2773209" y="1221849"/>
            <a:ext cx="2682370" cy="740516"/>
          </a:xfrm>
          <a:custGeom>
            <a:avLst/>
            <a:gdLst>
              <a:gd name="connsiteX0" fmla="*/ 123422 w 2682370"/>
              <a:gd name="connsiteY0" fmla="*/ 0 h 740516"/>
              <a:gd name="connsiteX1" fmla="*/ 686391 w 2682370"/>
              <a:gd name="connsiteY1" fmla="*/ 0 h 740516"/>
              <a:gd name="connsiteX2" fmla="*/ 1351717 w 2682370"/>
              <a:gd name="connsiteY2" fmla="*/ 0 h 740516"/>
              <a:gd name="connsiteX3" fmla="*/ 2017044 w 2682370"/>
              <a:gd name="connsiteY3" fmla="*/ 0 h 740516"/>
              <a:gd name="connsiteX4" fmla="*/ 2682370 w 2682370"/>
              <a:gd name="connsiteY4" fmla="*/ 0 h 740516"/>
              <a:gd name="connsiteX5" fmla="*/ 2682370 w 2682370"/>
              <a:gd name="connsiteY5" fmla="*/ 0 h 740516"/>
              <a:gd name="connsiteX6" fmla="*/ 2682370 w 2682370"/>
              <a:gd name="connsiteY6" fmla="*/ 617094 h 740516"/>
              <a:gd name="connsiteX7" fmla="*/ 2558948 w 2682370"/>
              <a:gd name="connsiteY7" fmla="*/ 740516 h 740516"/>
              <a:gd name="connsiteX8" fmla="*/ 1919211 w 2682370"/>
              <a:gd name="connsiteY8" fmla="*/ 740516 h 740516"/>
              <a:gd name="connsiteX9" fmla="*/ 1305063 w 2682370"/>
              <a:gd name="connsiteY9" fmla="*/ 740516 h 740516"/>
              <a:gd name="connsiteX10" fmla="*/ 690916 w 2682370"/>
              <a:gd name="connsiteY10" fmla="*/ 740516 h 740516"/>
              <a:gd name="connsiteX11" fmla="*/ 0 w 2682370"/>
              <a:gd name="connsiteY11" fmla="*/ 740516 h 740516"/>
              <a:gd name="connsiteX12" fmla="*/ 0 w 2682370"/>
              <a:gd name="connsiteY12" fmla="*/ 740516 h 740516"/>
              <a:gd name="connsiteX13" fmla="*/ 0 w 2682370"/>
              <a:gd name="connsiteY13" fmla="*/ 123422 h 740516"/>
              <a:gd name="connsiteX14" fmla="*/ 123422 w 2682370"/>
              <a:gd name="connsiteY14" fmla="*/ 0 h 740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82370" h="740516" fill="none" extrusionOk="0">
                <a:moveTo>
                  <a:pt x="123422" y="0"/>
                </a:moveTo>
                <a:cubicBezTo>
                  <a:pt x="315097" y="-20268"/>
                  <a:pt x="486569" y="-16815"/>
                  <a:pt x="686391" y="0"/>
                </a:cubicBezTo>
                <a:cubicBezTo>
                  <a:pt x="886213" y="16815"/>
                  <a:pt x="1141944" y="7669"/>
                  <a:pt x="1351717" y="0"/>
                </a:cubicBezTo>
                <a:cubicBezTo>
                  <a:pt x="1561490" y="-7669"/>
                  <a:pt x="1761409" y="23541"/>
                  <a:pt x="2017044" y="0"/>
                </a:cubicBezTo>
                <a:cubicBezTo>
                  <a:pt x="2272679" y="-23541"/>
                  <a:pt x="2414813" y="29776"/>
                  <a:pt x="2682370" y="0"/>
                </a:cubicBezTo>
                <a:lnTo>
                  <a:pt x="2682370" y="0"/>
                </a:lnTo>
                <a:cubicBezTo>
                  <a:pt x="2691931" y="265917"/>
                  <a:pt x="2694009" y="396352"/>
                  <a:pt x="2682370" y="617094"/>
                </a:cubicBezTo>
                <a:cubicBezTo>
                  <a:pt x="2684737" y="674661"/>
                  <a:pt x="2630959" y="753917"/>
                  <a:pt x="2558948" y="740516"/>
                </a:cubicBezTo>
                <a:cubicBezTo>
                  <a:pt x="2310577" y="766359"/>
                  <a:pt x="2148759" y="768837"/>
                  <a:pt x="1919211" y="740516"/>
                </a:cubicBezTo>
                <a:cubicBezTo>
                  <a:pt x="1689663" y="712195"/>
                  <a:pt x="1530364" y="720106"/>
                  <a:pt x="1305063" y="740516"/>
                </a:cubicBezTo>
                <a:cubicBezTo>
                  <a:pt x="1079762" y="760926"/>
                  <a:pt x="882514" y="740851"/>
                  <a:pt x="690916" y="740516"/>
                </a:cubicBezTo>
                <a:cubicBezTo>
                  <a:pt x="499318" y="740181"/>
                  <a:pt x="267696" y="709336"/>
                  <a:pt x="0" y="740516"/>
                </a:cubicBezTo>
                <a:lnTo>
                  <a:pt x="0" y="740516"/>
                </a:lnTo>
                <a:cubicBezTo>
                  <a:pt x="-22987" y="481964"/>
                  <a:pt x="-22644" y="412793"/>
                  <a:pt x="0" y="123422"/>
                </a:cubicBezTo>
                <a:cubicBezTo>
                  <a:pt x="2515" y="53076"/>
                  <a:pt x="56197" y="-4196"/>
                  <a:pt x="123422" y="0"/>
                </a:cubicBezTo>
                <a:close/>
              </a:path>
              <a:path w="2682370" h="740516" stroke="0" extrusionOk="0">
                <a:moveTo>
                  <a:pt x="123422" y="0"/>
                </a:moveTo>
                <a:cubicBezTo>
                  <a:pt x="394324" y="-17839"/>
                  <a:pt x="449294" y="-21089"/>
                  <a:pt x="686391" y="0"/>
                </a:cubicBezTo>
                <a:cubicBezTo>
                  <a:pt x="923488" y="21089"/>
                  <a:pt x="1086262" y="20232"/>
                  <a:pt x="1274949" y="0"/>
                </a:cubicBezTo>
                <a:cubicBezTo>
                  <a:pt x="1463636" y="-20232"/>
                  <a:pt x="1699795" y="19805"/>
                  <a:pt x="1889096" y="0"/>
                </a:cubicBezTo>
                <a:cubicBezTo>
                  <a:pt x="2078397" y="-19805"/>
                  <a:pt x="2450187" y="26981"/>
                  <a:pt x="2682370" y="0"/>
                </a:cubicBezTo>
                <a:lnTo>
                  <a:pt x="2682370" y="0"/>
                </a:lnTo>
                <a:cubicBezTo>
                  <a:pt x="2709022" y="208208"/>
                  <a:pt x="2704645" y="355251"/>
                  <a:pt x="2682370" y="617094"/>
                </a:cubicBezTo>
                <a:cubicBezTo>
                  <a:pt x="2692207" y="697771"/>
                  <a:pt x="2620478" y="732539"/>
                  <a:pt x="2558948" y="740516"/>
                </a:cubicBezTo>
                <a:cubicBezTo>
                  <a:pt x="2320000" y="712282"/>
                  <a:pt x="2174168" y="722549"/>
                  <a:pt x="1970390" y="740516"/>
                </a:cubicBezTo>
                <a:cubicBezTo>
                  <a:pt x="1766612" y="758483"/>
                  <a:pt x="1472607" y="741029"/>
                  <a:pt x="1279474" y="740516"/>
                </a:cubicBezTo>
                <a:cubicBezTo>
                  <a:pt x="1086341" y="740003"/>
                  <a:pt x="946255" y="745080"/>
                  <a:pt x="639737" y="740516"/>
                </a:cubicBezTo>
                <a:cubicBezTo>
                  <a:pt x="333219" y="735952"/>
                  <a:pt x="250998" y="765149"/>
                  <a:pt x="0" y="740516"/>
                </a:cubicBezTo>
                <a:lnTo>
                  <a:pt x="0" y="740516"/>
                </a:lnTo>
                <a:cubicBezTo>
                  <a:pt x="3359" y="532698"/>
                  <a:pt x="15021" y="335370"/>
                  <a:pt x="0" y="123422"/>
                </a:cubicBezTo>
                <a:cubicBezTo>
                  <a:pt x="11707" y="52658"/>
                  <a:pt x="50756" y="-7671"/>
                  <a:pt x="123422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1632360300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Đoạn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2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CD060160-2148-4CD1-91D6-5AB2A5139379}"/>
              </a:ext>
            </a:extLst>
          </p:cNvPr>
          <p:cNvCxnSpPr/>
          <p:nvPr/>
        </p:nvCxnSpPr>
        <p:spPr>
          <a:xfrm flipH="1">
            <a:off x="9847374" y="3843902"/>
            <a:ext cx="106326" cy="3508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6B2B9748-F52F-8CF0-079B-4702AC808635}"/>
              </a:ext>
            </a:extLst>
          </p:cNvPr>
          <p:cNvCxnSpPr/>
          <p:nvPr/>
        </p:nvCxnSpPr>
        <p:spPr>
          <a:xfrm flipH="1">
            <a:off x="2603202" y="4228365"/>
            <a:ext cx="106326" cy="3508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5899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114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52395" y="235585"/>
            <a:ext cx="6887845" cy="10433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5438E75-F77F-AE76-75C9-5B17FB92B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006" y="220612"/>
            <a:ext cx="2969009" cy="11217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88FD9BC-8894-8EFA-5FEB-8CB3D0B3C932}"/>
              </a:ext>
            </a:extLst>
          </p:cNvPr>
          <p:cNvSpPr txBox="1"/>
          <p:nvPr/>
        </p:nvSpPr>
        <p:spPr>
          <a:xfrm>
            <a:off x="416896" y="1879822"/>
            <a:ext cx="111722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Phạm Ngũ Lão (1255 – 1320):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người làng Phù Ủng, huyện Đường Hào, nay thuộc huyện Ấn Thi, tỉnh Hưng Yên.</a:t>
            </a:r>
          </a:p>
        </p:txBody>
      </p:sp>
      <p:pic>
        <p:nvPicPr>
          <p:cNvPr id="3074" name="Picture 2" descr="Nghĩ thêm về bài thơ “Thuật hoài” của Phạm Ngũ Lão - Báo Công an Nhân dân  điện tử">
            <a:extLst>
              <a:ext uri="{FF2B5EF4-FFF2-40B4-BE49-F238E27FC236}">
                <a16:creationId xmlns="" xmlns:a16="http://schemas.microsoft.com/office/drawing/2014/main" id="{D2603086-A15E-E97A-D5F7-C81A0B24F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575" y="3096406"/>
            <a:ext cx="4355805" cy="316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52395" y="235585"/>
            <a:ext cx="6887845" cy="10433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5438E75-F77F-AE76-75C9-5B17FB92B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006" y="220612"/>
            <a:ext cx="2969009" cy="11217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88FD9BC-8894-8EFA-5FEB-8CB3D0B3C932}"/>
              </a:ext>
            </a:extLst>
          </p:cNvPr>
          <p:cNvSpPr txBox="1"/>
          <p:nvPr/>
        </p:nvSpPr>
        <p:spPr>
          <a:xfrm>
            <a:off x="416896" y="1443887"/>
            <a:ext cx="111722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Trần Hưng Đạo (1231 – 1300): </a:t>
            </a:r>
            <a:r>
              <a:rPr lang="vi-VN" sz="3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tên thật là Trần Quốc Tuấn, tước hiệu Hưng Đạo Đại Vương, nhà chính trị, nhà quân sự kiệt xuất thời Trần.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Chuyện ít biết nơi bến sông voi chiến của Trần Hưng Đạo bị sa lầy - Báo An  Giang Online">
            <a:extLst>
              <a:ext uri="{FF2B5EF4-FFF2-40B4-BE49-F238E27FC236}">
                <a16:creationId xmlns="" xmlns:a16="http://schemas.microsoft.com/office/drawing/2014/main" id="{0C68CBE8-5D48-A498-4BA4-AE0D5FE5F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307" y="3107366"/>
            <a:ext cx="4745664" cy="355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1123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52395" y="235585"/>
            <a:ext cx="6887845" cy="10433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5438E75-F77F-AE76-75C9-5B17FB92B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006" y="220612"/>
            <a:ext cx="2969009" cy="11217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88FD9BC-8894-8EFA-5FEB-8CB3D0B3C932}"/>
              </a:ext>
            </a:extLst>
          </p:cNvPr>
          <p:cNvSpPr txBox="1"/>
          <p:nvPr/>
        </p:nvSpPr>
        <p:spPr>
          <a:xfrm>
            <a:off x="416896" y="1443887"/>
            <a:ext cx="111722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B</a:t>
            </a:r>
            <a:r>
              <a:rPr lang="en-US" sz="4000" b="1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i</a:t>
            </a:r>
            <a:r>
              <a:rPr lang="vi-VN" sz="40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nh thư: </a:t>
            </a:r>
            <a:r>
              <a:rPr lang="vi-VN" sz="4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sách viết về quân sự thời cổ.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146" name="Picture 2" descr="Mua Binh Thư Yếu Lược tại Nhà Sách Đinh Lễ | Tiki">
            <a:extLst>
              <a:ext uri="{FF2B5EF4-FFF2-40B4-BE49-F238E27FC236}">
                <a16:creationId xmlns="" xmlns:a16="http://schemas.microsoft.com/office/drawing/2014/main" id="{276D608D-FF6F-8991-40F3-4C9C1311C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172" y="2392325"/>
            <a:ext cx="3957084" cy="395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5995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52395" y="235585"/>
            <a:ext cx="6887845" cy="10433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5438E75-F77F-AE76-75C9-5B17FB92B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006" y="220612"/>
            <a:ext cx="2969009" cy="11217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88FD9BC-8894-8EFA-5FEB-8CB3D0B3C932}"/>
              </a:ext>
            </a:extLst>
          </p:cNvPr>
          <p:cNvSpPr txBox="1"/>
          <p:nvPr/>
        </p:nvSpPr>
        <p:spPr>
          <a:xfrm>
            <a:off x="416896" y="1443887"/>
            <a:ext cx="111722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</a:t>
            </a:r>
            <a:r>
              <a:rPr lang="vi-VN" sz="4000" b="1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Hiền </a:t>
            </a:r>
            <a:r>
              <a:rPr lang="vi-VN" sz="40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tài: </a:t>
            </a:r>
            <a:r>
              <a:rPr lang="vi-VN" sz="4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người tài cao, học rộng và có đạo đức.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4125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0141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brightnessContrast bright="10000" contrast="25000"/>
                      </a14:imgEffect>
                      <a14:imgEffect>
                        <a14:saturation sat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>
              <a:fillRect/>
            </a:stretch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brightnessContrast bright="10000" contrast="25000"/>
                      </a14:imgEffect>
                      <a14:imgEffect>
                        <a14:saturation sat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>
              <a:fillRect/>
            </a:stretch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sp>
        <p:nvSpPr>
          <p:cNvPr id="190" name="îṩ1iďê"/>
          <p:cNvSpPr/>
          <p:nvPr/>
        </p:nvSpPr>
        <p:spPr bwMode="auto">
          <a:xfrm>
            <a:off x="9204826" y="2942563"/>
            <a:ext cx="2052638" cy="787400"/>
          </a:xfrm>
          <a:custGeom>
            <a:avLst/>
            <a:gdLst>
              <a:gd name="T0" fmla="*/ 36 w 622"/>
              <a:gd name="T1" fmla="*/ 187 h 239"/>
              <a:gd name="T2" fmla="*/ 40 w 622"/>
              <a:gd name="T3" fmla="*/ 187 h 239"/>
              <a:gd name="T4" fmla="*/ 40 w 622"/>
              <a:gd name="T5" fmla="*/ 182 h 239"/>
              <a:gd name="T6" fmla="*/ 71 w 622"/>
              <a:gd name="T7" fmla="*/ 150 h 239"/>
              <a:gd name="T8" fmla="*/ 94 w 622"/>
              <a:gd name="T9" fmla="*/ 159 h 239"/>
              <a:gd name="T10" fmla="*/ 121 w 622"/>
              <a:gd name="T11" fmla="*/ 145 h 239"/>
              <a:gd name="T12" fmla="*/ 148 w 622"/>
              <a:gd name="T13" fmla="*/ 158 h 239"/>
              <a:gd name="T14" fmla="*/ 163 w 622"/>
              <a:gd name="T15" fmla="*/ 152 h 239"/>
              <a:gd name="T16" fmla="*/ 164 w 622"/>
              <a:gd name="T17" fmla="*/ 152 h 239"/>
              <a:gd name="T18" fmla="*/ 163 w 622"/>
              <a:gd name="T19" fmla="*/ 149 h 239"/>
              <a:gd name="T20" fmla="*/ 196 w 622"/>
              <a:gd name="T21" fmla="*/ 116 h 239"/>
              <a:gd name="T22" fmla="*/ 216 w 622"/>
              <a:gd name="T23" fmla="*/ 123 h 239"/>
              <a:gd name="T24" fmla="*/ 242 w 622"/>
              <a:gd name="T25" fmla="*/ 102 h 239"/>
              <a:gd name="T26" fmla="*/ 255 w 622"/>
              <a:gd name="T27" fmla="*/ 105 h 239"/>
              <a:gd name="T28" fmla="*/ 255 w 622"/>
              <a:gd name="T29" fmla="*/ 100 h 239"/>
              <a:gd name="T30" fmla="*/ 306 w 622"/>
              <a:gd name="T31" fmla="*/ 49 h 239"/>
              <a:gd name="T32" fmla="*/ 328 w 622"/>
              <a:gd name="T33" fmla="*/ 54 h 239"/>
              <a:gd name="T34" fmla="*/ 388 w 622"/>
              <a:gd name="T35" fmla="*/ 0 h 239"/>
              <a:gd name="T36" fmla="*/ 448 w 622"/>
              <a:gd name="T37" fmla="*/ 59 h 239"/>
              <a:gd name="T38" fmla="*/ 452 w 622"/>
              <a:gd name="T39" fmla="*/ 59 h 239"/>
              <a:gd name="T40" fmla="*/ 498 w 622"/>
              <a:gd name="T41" fmla="*/ 91 h 239"/>
              <a:gd name="T42" fmla="*/ 531 w 622"/>
              <a:gd name="T43" fmla="*/ 126 h 239"/>
              <a:gd name="T44" fmla="*/ 530 w 622"/>
              <a:gd name="T45" fmla="*/ 136 h 239"/>
              <a:gd name="T46" fmla="*/ 542 w 622"/>
              <a:gd name="T47" fmla="*/ 134 h 239"/>
              <a:gd name="T48" fmla="*/ 582 w 622"/>
              <a:gd name="T49" fmla="*/ 174 h 239"/>
              <a:gd name="T50" fmla="*/ 579 w 622"/>
              <a:gd name="T51" fmla="*/ 188 h 239"/>
              <a:gd name="T52" fmla="*/ 586 w 622"/>
              <a:gd name="T53" fmla="*/ 187 h 239"/>
              <a:gd name="T54" fmla="*/ 622 w 622"/>
              <a:gd name="T55" fmla="*/ 213 h 239"/>
              <a:gd name="T56" fmla="*/ 592 w 622"/>
              <a:gd name="T57" fmla="*/ 239 h 239"/>
              <a:gd name="T58" fmla="*/ 592 w 622"/>
              <a:gd name="T59" fmla="*/ 239 h 239"/>
              <a:gd name="T60" fmla="*/ 36 w 622"/>
              <a:gd name="T61" fmla="*/ 239 h 239"/>
              <a:gd name="T62" fmla="*/ 0 w 622"/>
              <a:gd name="T63" fmla="*/ 213 h 239"/>
              <a:gd name="T64" fmla="*/ 36 w 622"/>
              <a:gd name="T65" fmla="*/ 187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22" h="239">
                <a:moveTo>
                  <a:pt x="36" y="187"/>
                </a:moveTo>
                <a:cubicBezTo>
                  <a:pt x="38" y="187"/>
                  <a:pt x="39" y="187"/>
                  <a:pt x="40" y="187"/>
                </a:cubicBezTo>
                <a:cubicBezTo>
                  <a:pt x="40" y="186"/>
                  <a:pt x="40" y="184"/>
                  <a:pt x="40" y="182"/>
                </a:cubicBezTo>
                <a:cubicBezTo>
                  <a:pt x="40" y="164"/>
                  <a:pt x="54" y="150"/>
                  <a:pt x="71" y="150"/>
                </a:cubicBezTo>
                <a:cubicBezTo>
                  <a:pt x="80" y="150"/>
                  <a:pt x="88" y="154"/>
                  <a:pt x="94" y="159"/>
                </a:cubicBezTo>
                <a:cubicBezTo>
                  <a:pt x="100" y="151"/>
                  <a:pt x="110" y="145"/>
                  <a:pt x="121" y="145"/>
                </a:cubicBezTo>
                <a:cubicBezTo>
                  <a:pt x="132" y="145"/>
                  <a:pt x="142" y="150"/>
                  <a:pt x="148" y="158"/>
                </a:cubicBezTo>
                <a:cubicBezTo>
                  <a:pt x="152" y="155"/>
                  <a:pt x="157" y="152"/>
                  <a:pt x="163" y="152"/>
                </a:cubicBezTo>
                <a:cubicBezTo>
                  <a:pt x="163" y="152"/>
                  <a:pt x="163" y="152"/>
                  <a:pt x="164" y="152"/>
                </a:cubicBezTo>
                <a:cubicBezTo>
                  <a:pt x="164" y="151"/>
                  <a:pt x="163" y="150"/>
                  <a:pt x="163" y="149"/>
                </a:cubicBezTo>
                <a:cubicBezTo>
                  <a:pt x="163" y="131"/>
                  <a:pt x="178" y="116"/>
                  <a:pt x="196" y="116"/>
                </a:cubicBezTo>
                <a:cubicBezTo>
                  <a:pt x="203" y="116"/>
                  <a:pt x="210" y="119"/>
                  <a:pt x="216" y="123"/>
                </a:cubicBezTo>
                <a:cubicBezTo>
                  <a:pt x="219" y="111"/>
                  <a:pt x="229" y="102"/>
                  <a:pt x="242" y="102"/>
                </a:cubicBezTo>
                <a:cubicBezTo>
                  <a:pt x="247" y="102"/>
                  <a:pt x="251" y="103"/>
                  <a:pt x="255" y="105"/>
                </a:cubicBezTo>
                <a:cubicBezTo>
                  <a:pt x="255" y="103"/>
                  <a:pt x="255" y="101"/>
                  <a:pt x="255" y="100"/>
                </a:cubicBezTo>
                <a:cubicBezTo>
                  <a:pt x="255" y="71"/>
                  <a:pt x="277" y="49"/>
                  <a:pt x="306" y="49"/>
                </a:cubicBezTo>
                <a:cubicBezTo>
                  <a:pt x="314" y="49"/>
                  <a:pt x="321" y="51"/>
                  <a:pt x="328" y="54"/>
                </a:cubicBezTo>
                <a:cubicBezTo>
                  <a:pt x="331" y="24"/>
                  <a:pt x="357" y="0"/>
                  <a:pt x="388" y="0"/>
                </a:cubicBezTo>
                <a:cubicBezTo>
                  <a:pt x="421" y="0"/>
                  <a:pt x="448" y="27"/>
                  <a:pt x="448" y="59"/>
                </a:cubicBezTo>
                <a:cubicBezTo>
                  <a:pt x="450" y="59"/>
                  <a:pt x="451" y="59"/>
                  <a:pt x="452" y="59"/>
                </a:cubicBezTo>
                <a:cubicBezTo>
                  <a:pt x="473" y="59"/>
                  <a:pt x="491" y="72"/>
                  <a:pt x="498" y="91"/>
                </a:cubicBezTo>
                <a:cubicBezTo>
                  <a:pt x="516" y="92"/>
                  <a:pt x="531" y="107"/>
                  <a:pt x="531" y="126"/>
                </a:cubicBezTo>
                <a:cubicBezTo>
                  <a:pt x="531" y="129"/>
                  <a:pt x="530" y="133"/>
                  <a:pt x="530" y="136"/>
                </a:cubicBezTo>
                <a:cubicBezTo>
                  <a:pt x="534" y="135"/>
                  <a:pt x="538" y="134"/>
                  <a:pt x="542" y="134"/>
                </a:cubicBezTo>
                <a:cubicBezTo>
                  <a:pt x="564" y="134"/>
                  <a:pt x="582" y="152"/>
                  <a:pt x="582" y="174"/>
                </a:cubicBezTo>
                <a:cubicBezTo>
                  <a:pt x="582" y="179"/>
                  <a:pt x="581" y="183"/>
                  <a:pt x="579" y="188"/>
                </a:cubicBezTo>
                <a:cubicBezTo>
                  <a:pt x="581" y="187"/>
                  <a:pt x="584" y="187"/>
                  <a:pt x="586" y="187"/>
                </a:cubicBezTo>
                <a:cubicBezTo>
                  <a:pt x="606" y="187"/>
                  <a:pt x="622" y="199"/>
                  <a:pt x="622" y="213"/>
                </a:cubicBezTo>
                <a:cubicBezTo>
                  <a:pt x="622" y="226"/>
                  <a:pt x="609" y="237"/>
                  <a:pt x="592" y="239"/>
                </a:cubicBezTo>
                <a:cubicBezTo>
                  <a:pt x="592" y="239"/>
                  <a:pt x="592" y="239"/>
                  <a:pt x="592" y="239"/>
                </a:cubicBezTo>
                <a:cubicBezTo>
                  <a:pt x="36" y="239"/>
                  <a:pt x="36" y="239"/>
                  <a:pt x="36" y="239"/>
                </a:cubicBezTo>
                <a:cubicBezTo>
                  <a:pt x="16" y="239"/>
                  <a:pt x="0" y="228"/>
                  <a:pt x="0" y="213"/>
                </a:cubicBezTo>
                <a:cubicBezTo>
                  <a:pt x="0" y="199"/>
                  <a:pt x="16" y="187"/>
                  <a:pt x="36" y="1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/>
              <a:cs typeface="+mn-cs"/>
            </a:endParaRPr>
          </a:p>
        </p:txBody>
      </p:sp>
      <p:sp>
        <p:nvSpPr>
          <p:cNvPr id="191" name="íşļîďe"/>
          <p:cNvSpPr/>
          <p:nvPr/>
        </p:nvSpPr>
        <p:spPr bwMode="auto">
          <a:xfrm>
            <a:off x="7967662" y="1475578"/>
            <a:ext cx="1139762" cy="436851"/>
          </a:xfrm>
          <a:custGeom>
            <a:avLst/>
            <a:gdLst>
              <a:gd name="T0" fmla="*/ 445 w 472"/>
              <a:gd name="T1" fmla="*/ 142 h 181"/>
              <a:gd name="T2" fmla="*/ 442 w 472"/>
              <a:gd name="T3" fmla="*/ 142 h 181"/>
              <a:gd name="T4" fmla="*/ 442 w 472"/>
              <a:gd name="T5" fmla="*/ 138 h 181"/>
              <a:gd name="T6" fmla="*/ 418 w 472"/>
              <a:gd name="T7" fmla="*/ 114 h 181"/>
              <a:gd name="T8" fmla="*/ 401 w 472"/>
              <a:gd name="T9" fmla="*/ 120 h 181"/>
              <a:gd name="T10" fmla="*/ 380 w 472"/>
              <a:gd name="T11" fmla="*/ 110 h 181"/>
              <a:gd name="T12" fmla="*/ 360 w 472"/>
              <a:gd name="T13" fmla="*/ 120 h 181"/>
              <a:gd name="T14" fmla="*/ 349 w 472"/>
              <a:gd name="T15" fmla="*/ 115 h 181"/>
              <a:gd name="T16" fmla="*/ 348 w 472"/>
              <a:gd name="T17" fmla="*/ 115 h 181"/>
              <a:gd name="T18" fmla="*/ 348 w 472"/>
              <a:gd name="T19" fmla="*/ 112 h 181"/>
              <a:gd name="T20" fmla="*/ 324 w 472"/>
              <a:gd name="T21" fmla="*/ 88 h 181"/>
              <a:gd name="T22" fmla="*/ 308 w 472"/>
              <a:gd name="T23" fmla="*/ 93 h 181"/>
              <a:gd name="T24" fmla="*/ 288 w 472"/>
              <a:gd name="T25" fmla="*/ 77 h 181"/>
              <a:gd name="T26" fmla="*/ 279 w 472"/>
              <a:gd name="T27" fmla="*/ 79 h 181"/>
              <a:gd name="T28" fmla="*/ 279 w 472"/>
              <a:gd name="T29" fmla="*/ 75 h 181"/>
              <a:gd name="T30" fmla="*/ 240 w 472"/>
              <a:gd name="T31" fmla="*/ 36 h 181"/>
              <a:gd name="T32" fmla="*/ 223 w 472"/>
              <a:gd name="T33" fmla="*/ 40 h 181"/>
              <a:gd name="T34" fmla="*/ 178 w 472"/>
              <a:gd name="T35" fmla="*/ 0 h 181"/>
              <a:gd name="T36" fmla="*/ 132 w 472"/>
              <a:gd name="T37" fmla="*/ 45 h 181"/>
              <a:gd name="T38" fmla="*/ 129 w 472"/>
              <a:gd name="T39" fmla="*/ 44 h 181"/>
              <a:gd name="T40" fmla="*/ 94 w 472"/>
              <a:gd name="T41" fmla="*/ 69 h 181"/>
              <a:gd name="T42" fmla="*/ 69 w 472"/>
              <a:gd name="T43" fmla="*/ 95 h 181"/>
              <a:gd name="T44" fmla="*/ 70 w 472"/>
              <a:gd name="T45" fmla="*/ 103 h 181"/>
              <a:gd name="T46" fmla="*/ 61 w 472"/>
              <a:gd name="T47" fmla="*/ 101 h 181"/>
              <a:gd name="T48" fmla="*/ 30 w 472"/>
              <a:gd name="T49" fmla="*/ 131 h 181"/>
              <a:gd name="T50" fmla="*/ 32 w 472"/>
              <a:gd name="T51" fmla="*/ 142 h 181"/>
              <a:gd name="T52" fmla="*/ 27 w 472"/>
              <a:gd name="T53" fmla="*/ 142 h 181"/>
              <a:gd name="T54" fmla="*/ 0 w 472"/>
              <a:gd name="T55" fmla="*/ 162 h 181"/>
              <a:gd name="T56" fmla="*/ 22 w 472"/>
              <a:gd name="T57" fmla="*/ 181 h 181"/>
              <a:gd name="T58" fmla="*/ 22 w 472"/>
              <a:gd name="T59" fmla="*/ 181 h 181"/>
              <a:gd name="T60" fmla="*/ 445 w 472"/>
              <a:gd name="T61" fmla="*/ 181 h 181"/>
              <a:gd name="T62" fmla="*/ 472 w 472"/>
              <a:gd name="T63" fmla="*/ 162 h 181"/>
              <a:gd name="T64" fmla="*/ 445 w 472"/>
              <a:gd name="T65" fmla="*/ 142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72" h="181">
                <a:moveTo>
                  <a:pt x="445" y="142"/>
                </a:moveTo>
                <a:cubicBezTo>
                  <a:pt x="444" y="142"/>
                  <a:pt x="443" y="142"/>
                  <a:pt x="442" y="142"/>
                </a:cubicBezTo>
                <a:cubicBezTo>
                  <a:pt x="442" y="140"/>
                  <a:pt x="442" y="139"/>
                  <a:pt x="442" y="138"/>
                </a:cubicBezTo>
                <a:cubicBezTo>
                  <a:pt x="442" y="124"/>
                  <a:pt x="432" y="114"/>
                  <a:pt x="418" y="114"/>
                </a:cubicBezTo>
                <a:cubicBezTo>
                  <a:pt x="412" y="114"/>
                  <a:pt x="406" y="116"/>
                  <a:pt x="401" y="120"/>
                </a:cubicBezTo>
                <a:cubicBezTo>
                  <a:pt x="397" y="114"/>
                  <a:pt x="389" y="110"/>
                  <a:pt x="380" y="110"/>
                </a:cubicBezTo>
                <a:cubicBezTo>
                  <a:pt x="372" y="110"/>
                  <a:pt x="364" y="114"/>
                  <a:pt x="360" y="120"/>
                </a:cubicBezTo>
                <a:cubicBezTo>
                  <a:pt x="357" y="117"/>
                  <a:pt x="353" y="115"/>
                  <a:pt x="349" y="115"/>
                </a:cubicBezTo>
                <a:cubicBezTo>
                  <a:pt x="348" y="115"/>
                  <a:pt x="348" y="115"/>
                  <a:pt x="348" y="115"/>
                </a:cubicBezTo>
                <a:cubicBezTo>
                  <a:pt x="348" y="114"/>
                  <a:pt x="348" y="113"/>
                  <a:pt x="348" y="112"/>
                </a:cubicBezTo>
                <a:cubicBezTo>
                  <a:pt x="348" y="99"/>
                  <a:pt x="337" y="88"/>
                  <a:pt x="324" y="88"/>
                </a:cubicBezTo>
                <a:cubicBezTo>
                  <a:pt x="318" y="88"/>
                  <a:pt x="313" y="90"/>
                  <a:pt x="308" y="93"/>
                </a:cubicBezTo>
                <a:cubicBezTo>
                  <a:pt x="306" y="84"/>
                  <a:pt x="298" y="77"/>
                  <a:pt x="288" y="77"/>
                </a:cubicBezTo>
                <a:cubicBezTo>
                  <a:pt x="285" y="77"/>
                  <a:pt x="282" y="78"/>
                  <a:pt x="279" y="79"/>
                </a:cubicBezTo>
                <a:cubicBezTo>
                  <a:pt x="279" y="78"/>
                  <a:pt x="279" y="77"/>
                  <a:pt x="279" y="75"/>
                </a:cubicBezTo>
                <a:cubicBezTo>
                  <a:pt x="279" y="54"/>
                  <a:pt x="262" y="36"/>
                  <a:pt x="240" y="36"/>
                </a:cubicBezTo>
                <a:cubicBezTo>
                  <a:pt x="234" y="36"/>
                  <a:pt x="228" y="38"/>
                  <a:pt x="223" y="40"/>
                </a:cubicBezTo>
                <a:cubicBezTo>
                  <a:pt x="221" y="18"/>
                  <a:pt x="201" y="0"/>
                  <a:pt x="178" y="0"/>
                </a:cubicBezTo>
                <a:cubicBezTo>
                  <a:pt x="153" y="0"/>
                  <a:pt x="132" y="20"/>
                  <a:pt x="132" y="45"/>
                </a:cubicBezTo>
                <a:cubicBezTo>
                  <a:pt x="131" y="45"/>
                  <a:pt x="130" y="44"/>
                  <a:pt x="129" y="44"/>
                </a:cubicBezTo>
                <a:cubicBezTo>
                  <a:pt x="113" y="44"/>
                  <a:pt x="99" y="54"/>
                  <a:pt x="94" y="69"/>
                </a:cubicBezTo>
                <a:cubicBezTo>
                  <a:pt x="80" y="69"/>
                  <a:pt x="69" y="81"/>
                  <a:pt x="69" y="95"/>
                </a:cubicBezTo>
                <a:cubicBezTo>
                  <a:pt x="69" y="98"/>
                  <a:pt x="69" y="100"/>
                  <a:pt x="70" y="103"/>
                </a:cubicBezTo>
                <a:cubicBezTo>
                  <a:pt x="67" y="102"/>
                  <a:pt x="64" y="101"/>
                  <a:pt x="61" y="101"/>
                </a:cubicBezTo>
                <a:cubicBezTo>
                  <a:pt x="44" y="101"/>
                  <a:pt x="30" y="115"/>
                  <a:pt x="30" y="131"/>
                </a:cubicBezTo>
                <a:cubicBezTo>
                  <a:pt x="30" y="135"/>
                  <a:pt x="31" y="139"/>
                  <a:pt x="32" y="142"/>
                </a:cubicBezTo>
                <a:cubicBezTo>
                  <a:pt x="31" y="142"/>
                  <a:pt x="29" y="142"/>
                  <a:pt x="27" y="142"/>
                </a:cubicBezTo>
                <a:cubicBezTo>
                  <a:pt x="12" y="142"/>
                  <a:pt x="0" y="151"/>
                  <a:pt x="0" y="162"/>
                </a:cubicBezTo>
                <a:cubicBezTo>
                  <a:pt x="0" y="171"/>
                  <a:pt x="10" y="179"/>
                  <a:pt x="22" y="181"/>
                </a:cubicBezTo>
                <a:cubicBezTo>
                  <a:pt x="22" y="181"/>
                  <a:pt x="22" y="181"/>
                  <a:pt x="22" y="181"/>
                </a:cubicBezTo>
                <a:cubicBezTo>
                  <a:pt x="445" y="181"/>
                  <a:pt x="445" y="181"/>
                  <a:pt x="445" y="181"/>
                </a:cubicBezTo>
                <a:cubicBezTo>
                  <a:pt x="460" y="181"/>
                  <a:pt x="472" y="172"/>
                  <a:pt x="472" y="162"/>
                </a:cubicBezTo>
                <a:cubicBezTo>
                  <a:pt x="472" y="151"/>
                  <a:pt x="460" y="142"/>
                  <a:pt x="445" y="1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/>
              <a:cs typeface="+mn-cs"/>
            </a:endParaRPr>
          </a:p>
        </p:txBody>
      </p:sp>
      <p:sp>
        <p:nvSpPr>
          <p:cNvPr id="194" name="îSḷide"/>
          <p:cNvSpPr/>
          <p:nvPr/>
        </p:nvSpPr>
        <p:spPr bwMode="auto">
          <a:xfrm>
            <a:off x="3448050" y="905669"/>
            <a:ext cx="492125" cy="379413"/>
          </a:xfrm>
          <a:custGeom>
            <a:avLst/>
            <a:gdLst>
              <a:gd name="T0" fmla="*/ 142 w 149"/>
              <a:gd name="T1" fmla="*/ 113 h 115"/>
              <a:gd name="T2" fmla="*/ 53 w 149"/>
              <a:gd name="T3" fmla="*/ 77 h 115"/>
              <a:gd name="T4" fmla="*/ 35 w 149"/>
              <a:gd name="T5" fmla="*/ 12 h 115"/>
              <a:gd name="T6" fmla="*/ 148 w 149"/>
              <a:gd name="T7" fmla="*/ 108 h 115"/>
              <a:gd name="T8" fmla="*/ 142 w 149"/>
              <a:gd name="T9" fmla="*/ 113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9" h="115">
                <a:moveTo>
                  <a:pt x="142" y="113"/>
                </a:moveTo>
                <a:cubicBezTo>
                  <a:pt x="128" y="104"/>
                  <a:pt x="101" y="89"/>
                  <a:pt x="53" y="77"/>
                </a:cubicBezTo>
                <a:cubicBezTo>
                  <a:pt x="0" y="60"/>
                  <a:pt x="14" y="21"/>
                  <a:pt x="35" y="12"/>
                </a:cubicBezTo>
                <a:cubicBezTo>
                  <a:pt x="62" y="0"/>
                  <a:pt x="127" y="33"/>
                  <a:pt x="148" y="108"/>
                </a:cubicBezTo>
                <a:cubicBezTo>
                  <a:pt x="149" y="112"/>
                  <a:pt x="145" y="115"/>
                  <a:pt x="142" y="113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/>
              <a:cs typeface="+mn-cs"/>
            </a:endParaRPr>
          </a:p>
        </p:txBody>
      </p:sp>
      <p:sp>
        <p:nvSpPr>
          <p:cNvPr id="195" name="íśḻîḋe"/>
          <p:cNvSpPr/>
          <p:nvPr/>
        </p:nvSpPr>
        <p:spPr bwMode="auto">
          <a:xfrm>
            <a:off x="3429000" y="1254919"/>
            <a:ext cx="342900" cy="207963"/>
          </a:xfrm>
          <a:custGeom>
            <a:avLst/>
            <a:gdLst>
              <a:gd name="T0" fmla="*/ 101 w 104"/>
              <a:gd name="T1" fmla="*/ 34 h 63"/>
              <a:gd name="T2" fmla="*/ 42 w 104"/>
              <a:gd name="T3" fmla="*/ 51 h 63"/>
              <a:gd name="T4" fmla="*/ 7 w 104"/>
              <a:gd name="T5" fmla="*/ 25 h 63"/>
              <a:gd name="T6" fmla="*/ 102 w 104"/>
              <a:gd name="T7" fmla="*/ 29 h 63"/>
              <a:gd name="T8" fmla="*/ 101 w 104"/>
              <a:gd name="T9" fmla="*/ 34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63">
                <a:moveTo>
                  <a:pt x="101" y="34"/>
                </a:moveTo>
                <a:cubicBezTo>
                  <a:pt x="91" y="35"/>
                  <a:pt x="71" y="38"/>
                  <a:pt x="42" y="51"/>
                </a:cubicBezTo>
                <a:cubicBezTo>
                  <a:pt x="9" y="63"/>
                  <a:pt x="0" y="38"/>
                  <a:pt x="7" y="25"/>
                </a:cubicBezTo>
                <a:cubicBezTo>
                  <a:pt x="16" y="8"/>
                  <a:pt x="62" y="0"/>
                  <a:pt x="102" y="29"/>
                </a:cubicBezTo>
                <a:cubicBezTo>
                  <a:pt x="104" y="31"/>
                  <a:pt x="103" y="34"/>
                  <a:pt x="101" y="34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/>
              <a:cs typeface="+mn-cs"/>
            </a:endParaRPr>
          </a:p>
        </p:txBody>
      </p:sp>
      <p:sp>
        <p:nvSpPr>
          <p:cNvPr id="196" name="is1ïḑe"/>
          <p:cNvSpPr/>
          <p:nvPr/>
        </p:nvSpPr>
        <p:spPr bwMode="auto">
          <a:xfrm>
            <a:off x="7500938" y="3829844"/>
            <a:ext cx="465138" cy="415925"/>
          </a:xfrm>
          <a:custGeom>
            <a:avLst/>
            <a:gdLst>
              <a:gd name="T0" fmla="*/ 8 w 141"/>
              <a:gd name="T1" fmla="*/ 3 h 126"/>
              <a:gd name="T2" fmla="*/ 91 w 141"/>
              <a:gd name="T3" fmla="*/ 51 h 126"/>
              <a:gd name="T4" fmla="*/ 98 w 141"/>
              <a:gd name="T5" fmla="*/ 118 h 126"/>
              <a:gd name="T6" fmla="*/ 1 w 141"/>
              <a:gd name="T7" fmla="*/ 7 h 126"/>
              <a:gd name="T8" fmla="*/ 8 w 141"/>
              <a:gd name="T9" fmla="*/ 3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" h="126">
                <a:moveTo>
                  <a:pt x="8" y="3"/>
                </a:moveTo>
                <a:cubicBezTo>
                  <a:pt x="20" y="13"/>
                  <a:pt x="45" y="33"/>
                  <a:pt x="91" y="51"/>
                </a:cubicBezTo>
                <a:cubicBezTo>
                  <a:pt x="141" y="75"/>
                  <a:pt x="121" y="112"/>
                  <a:pt x="98" y="118"/>
                </a:cubicBezTo>
                <a:cubicBezTo>
                  <a:pt x="70" y="126"/>
                  <a:pt x="11" y="83"/>
                  <a:pt x="1" y="7"/>
                </a:cubicBezTo>
                <a:cubicBezTo>
                  <a:pt x="0" y="2"/>
                  <a:pt x="5" y="0"/>
                  <a:pt x="8" y="3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/>
              <a:cs typeface="+mn-cs"/>
            </a:endParaRPr>
          </a:p>
        </p:txBody>
      </p:sp>
      <p:sp>
        <p:nvSpPr>
          <p:cNvPr id="197" name="îSḷîḑe"/>
          <p:cNvSpPr/>
          <p:nvPr/>
        </p:nvSpPr>
        <p:spPr bwMode="auto">
          <a:xfrm>
            <a:off x="7678738" y="3720306"/>
            <a:ext cx="342900" cy="182563"/>
          </a:xfrm>
          <a:custGeom>
            <a:avLst/>
            <a:gdLst>
              <a:gd name="T0" fmla="*/ 4 w 104"/>
              <a:gd name="T1" fmla="*/ 15 h 55"/>
              <a:gd name="T2" fmla="*/ 65 w 104"/>
              <a:gd name="T3" fmla="*/ 7 h 55"/>
              <a:gd name="T4" fmla="*/ 95 w 104"/>
              <a:gd name="T5" fmla="*/ 38 h 55"/>
              <a:gd name="T6" fmla="*/ 2 w 104"/>
              <a:gd name="T7" fmla="*/ 20 h 55"/>
              <a:gd name="T8" fmla="*/ 4 w 104"/>
              <a:gd name="T9" fmla="*/ 1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55">
                <a:moveTo>
                  <a:pt x="4" y="15"/>
                </a:moveTo>
                <a:cubicBezTo>
                  <a:pt x="15" y="16"/>
                  <a:pt x="35" y="16"/>
                  <a:pt x="65" y="7"/>
                </a:cubicBezTo>
                <a:cubicBezTo>
                  <a:pt x="100" y="0"/>
                  <a:pt x="104" y="26"/>
                  <a:pt x="95" y="38"/>
                </a:cubicBezTo>
                <a:cubicBezTo>
                  <a:pt x="84" y="54"/>
                  <a:pt x="37" y="55"/>
                  <a:pt x="2" y="20"/>
                </a:cubicBezTo>
                <a:cubicBezTo>
                  <a:pt x="0" y="18"/>
                  <a:pt x="2" y="15"/>
                  <a:pt x="4" y="15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448050" y="1739265"/>
            <a:ext cx="6196330" cy="3194050"/>
            <a:chOff x="3860800" y="935831"/>
            <a:chExt cx="4537075" cy="3194050"/>
          </a:xfrm>
          <a:solidFill>
            <a:srgbClr val="FFC000"/>
          </a:solidFill>
        </p:grpSpPr>
        <p:sp>
          <p:nvSpPr>
            <p:cNvPr id="193" name="íslîḋê"/>
            <p:cNvSpPr/>
            <p:nvPr/>
          </p:nvSpPr>
          <p:spPr bwMode="auto">
            <a:xfrm>
              <a:off x="3860800" y="935831"/>
              <a:ext cx="4537075" cy="3194050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cs"/>
              </a:endParaRPr>
            </a:p>
          </p:txBody>
        </p:sp>
        <p:sp>
          <p:nvSpPr>
            <p:cNvPr id="198" name="íslîḋê"/>
            <p:cNvSpPr/>
            <p:nvPr/>
          </p:nvSpPr>
          <p:spPr bwMode="auto">
            <a:xfrm>
              <a:off x="4069047" y="1027842"/>
              <a:ext cx="4120580" cy="2975643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prstDash val="lgDash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cs"/>
              </a:endParaRPr>
            </a:p>
          </p:txBody>
        </p:sp>
      </p:grpSp>
      <p:sp>
        <p:nvSpPr>
          <p:cNvPr id="192" name="íṩlïḑê"/>
          <p:cNvSpPr/>
          <p:nvPr/>
        </p:nvSpPr>
        <p:spPr bwMode="auto">
          <a:xfrm>
            <a:off x="3188335" y="3829685"/>
            <a:ext cx="1867535" cy="838200"/>
          </a:xfrm>
          <a:custGeom>
            <a:avLst/>
            <a:gdLst>
              <a:gd name="T0" fmla="*/ 249 w 264"/>
              <a:gd name="T1" fmla="*/ 79 h 101"/>
              <a:gd name="T2" fmla="*/ 247 w 264"/>
              <a:gd name="T3" fmla="*/ 79 h 101"/>
              <a:gd name="T4" fmla="*/ 248 w 264"/>
              <a:gd name="T5" fmla="*/ 77 h 101"/>
              <a:gd name="T6" fmla="*/ 234 w 264"/>
              <a:gd name="T7" fmla="*/ 63 h 101"/>
              <a:gd name="T8" fmla="*/ 225 w 264"/>
              <a:gd name="T9" fmla="*/ 67 h 101"/>
              <a:gd name="T10" fmla="*/ 213 w 264"/>
              <a:gd name="T11" fmla="*/ 61 h 101"/>
              <a:gd name="T12" fmla="*/ 202 w 264"/>
              <a:gd name="T13" fmla="*/ 67 h 101"/>
              <a:gd name="T14" fmla="*/ 195 w 264"/>
              <a:gd name="T15" fmla="*/ 64 h 101"/>
              <a:gd name="T16" fmla="*/ 195 w 264"/>
              <a:gd name="T17" fmla="*/ 64 h 101"/>
              <a:gd name="T18" fmla="*/ 195 w 264"/>
              <a:gd name="T19" fmla="*/ 63 h 101"/>
              <a:gd name="T20" fmla="*/ 181 w 264"/>
              <a:gd name="T21" fmla="*/ 49 h 101"/>
              <a:gd name="T22" fmla="*/ 173 w 264"/>
              <a:gd name="T23" fmla="*/ 52 h 101"/>
              <a:gd name="T24" fmla="*/ 162 w 264"/>
              <a:gd name="T25" fmla="*/ 43 h 101"/>
              <a:gd name="T26" fmla="*/ 156 w 264"/>
              <a:gd name="T27" fmla="*/ 44 h 101"/>
              <a:gd name="T28" fmla="*/ 156 w 264"/>
              <a:gd name="T29" fmla="*/ 42 h 101"/>
              <a:gd name="T30" fmla="*/ 135 w 264"/>
              <a:gd name="T31" fmla="*/ 20 h 101"/>
              <a:gd name="T32" fmla="*/ 125 w 264"/>
              <a:gd name="T33" fmla="*/ 23 h 101"/>
              <a:gd name="T34" fmla="*/ 100 w 264"/>
              <a:gd name="T35" fmla="*/ 0 h 101"/>
              <a:gd name="T36" fmla="*/ 74 w 264"/>
              <a:gd name="T37" fmla="*/ 25 h 101"/>
              <a:gd name="T38" fmla="*/ 72 w 264"/>
              <a:gd name="T39" fmla="*/ 25 h 101"/>
              <a:gd name="T40" fmla="*/ 53 w 264"/>
              <a:gd name="T41" fmla="*/ 38 h 101"/>
              <a:gd name="T42" fmla="*/ 39 w 264"/>
              <a:gd name="T43" fmla="*/ 53 h 101"/>
              <a:gd name="T44" fmla="*/ 40 w 264"/>
              <a:gd name="T45" fmla="*/ 57 h 101"/>
              <a:gd name="T46" fmla="*/ 34 w 264"/>
              <a:gd name="T47" fmla="*/ 56 h 101"/>
              <a:gd name="T48" fmla="*/ 17 w 264"/>
              <a:gd name="T49" fmla="*/ 73 h 101"/>
              <a:gd name="T50" fmla="*/ 18 w 264"/>
              <a:gd name="T51" fmla="*/ 79 h 101"/>
              <a:gd name="T52" fmla="*/ 16 w 264"/>
              <a:gd name="T53" fmla="*/ 79 h 101"/>
              <a:gd name="T54" fmla="*/ 0 w 264"/>
              <a:gd name="T55" fmla="*/ 90 h 101"/>
              <a:gd name="T56" fmla="*/ 13 w 264"/>
              <a:gd name="T57" fmla="*/ 101 h 101"/>
              <a:gd name="T58" fmla="*/ 13 w 264"/>
              <a:gd name="T59" fmla="*/ 101 h 101"/>
              <a:gd name="T60" fmla="*/ 249 w 264"/>
              <a:gd name="T61" fmla="*/ 101 h 101"/>
              <a:gd name="T62" fmla="*/ 264 w 264"/>
              <a:gd name="T63" fmla="*/ 90 h 101"/>
              <a:gd name="T64" fmla="*/ 249 w 264"/>
              <a:gd name="T65" fmla="*/ 79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64" h="101">
                <a:moveTo>
                  <a:pt x="249" y="79"/>
                </a:moveTo>
                <a:cubicBezTo>
                  <a:pt x="249" y="79"/>
                  <a:pt x="248" y="79"/>
                  <a:pt x="247" y="79"/>
                </a:cubicBezTo>
                <a:cubicBezTo>
                  <a:pt x="248" y="78"/>
                  <a:pt x="248" y="78"/>
                  <a:pt x="248" y="77"/>
                </a:cubicBezTo>
                <a:cubicBezTo>
                  <a:pt x="248" y="69"/>
                  <a:pt x="242" y="63"/>
                  <a:pt x="234" y="63"/>
                </a:cubicBezTo>
                <a:cubicBezTo>
                  <a:pt x="231" y="63"/>
                  <a:pt x="227" y="65"/>
                  <a:pt x="225" y="67"/>
                </a:cubicBezTo>
                <a:cubicBezTo>
                  <a:pt x="222" y="64"/>
                  <a:pt x="218" y="61"/>
                  <a:pt x="213" y="61"/>
                </a:cubicBezTo>
                <a:cubicBezTo>
                  <a:pt x="208" y="61"/>
                  <a:pt x="204" y="63"/>
                  <a:pt x="202" y="67"/>
                </a:cubicBezTo>
                <a:cubicBezTo>
                  <a:pt x="200" y="65"/>
                  <a:pt x="198" y="64"/>
                  <a:pt x="195" y="64"/>
                </a:cubicBezTo>
                <a:cubicBezTo>
                  <a:pt x="195" y="64"/>
                  <a:pt x="195" y="64"/>
                  <a:pt x="195" y="64"/>
                </a:cubicBezTo>
                <a:cubicBezTo>
                  <a:pt x="195" y="64"/>
                  <a:pt x="195" y="63"/>
                  <a:pt x="195" y="63"/>
                </a:cubicBezTo>
                <a:cubicBezTo>
                  <a:pt x="195" y="55"/>
                  <a:pt x="189" y="49"/>
                  <a:pt x="181" y="49"/>
                </a:cubicBezTo>
                <a:cubicBezTo>
                  <a:pt x="178" y="49"/>
                  <a:pt x="175" y="50"/>
                  <a:pt x="173" y="52"/>
                </a:cubicBezTo>
                <a:cubicBezTo>
                  <a:pt x="172" y="47"/>
                  <a:pt x="167" y="43"/>
                  <a:pt x="162" y="43"/>
                </a:cubicBezTo>
                <a:cubicBezTo>
                  <a:pt x="160" y="43"/>
                  <a:pt x="158" y="43"/>
                  <a:pt x="156" y="44"/>
                </a:cubicBezTo>
                <a:cubicBezTo>
                  <a:pt x="156" y="43"/>
                  <a:pt x="156" y="43"/>
                  <a:pt x="156" y="42"/>
                </a:cubicBezTo>
                <a:cubicBezTo>
                  <a:pt x="156" y="30"/>
                  <a:pt x="147" y="20"/>
                  <a:pt x="135" y="20"/>
                </a:cubicBezTo>
                <a:cubicBezTo>
                  <a:pt x="131" y="20"/>
                  <a:pt x="128" y="21"/>
                  <a:pt x="125" y="23"/>
                </a:cubicBezTo>
                <a:cubicBezTo>
                  <a:pt x="124" y="10"/>
                  <a:pt x="113" y="0"/>
                  <a:pt x="100" y="0"/>
                </a:cubicBezTo>
                <a:cubicBezTo>
                  <a:pt x="86" y="0"/>
                  <a:pt x="74" y="11"/>
                  <a:pt x="74" y="25"/>
                </a:cubicBezTo>
                <a:cubicBezTo>
                  <a:pt x="73" y="25"/>
                  <a:pt x="73" y="25"/>
                  <a:pt x="72" y="25"/>
                </a:cubicBezTo>
                <a:cubicBezTo>
                  <a:pt x="63" y="25"/>
                  <a:pt x="56" y="30"/>
                  <a:pt x="53" y="38"/>
                </a:cubicBezTo>
                <a:cubicBezTo>
                  <a:pt x="45" y="39"/>
                  <a:pt x="39" y="45"/>
                  <a:pt x="39" y="53"/>
                </a:cubicBezTo>
                <a:cubicBezTo>
                  <a:pt x="39" y="55"/>
                  <a:pt x="39" y="56"/>
                  <a:pt x="40" y="57"/>
                </a:cubicBezTo>
                <a:cubicBezTo>
                  <a:pt x="38" y="57"/>
                  <a:pt x="36" y="56"/>
                  <a:pt x="34" y="56"/>
                </a:cubicBezTo>
                <a:cubicBezTo>
                  <a:pt x="25" y="56"/>
                  <a:pt x="17" y="64"/>
                  <a:pt x="17" y="73"/>
                </a:cubicBezTo>
                <a:cubicBezTo>
                  <a:pt x="17" y="75"/>
                  <a:pt x="18" y="78"/>
                  <a:pt x="18" y="79"/>
                </a:cubicBezTo>
                <a:cubicBezTo>
                  <a:pt x="18" y="79"/>
                  <a:pt x="17" y="79"/>
                  <a:pt x="16" y="79"/>
                </a:cubicBezTo>
                <a:cubicBezTo>
                  <a:pt x="7" y="79"/>
                  <a:pt x="0" y="84"/>
                  <a:pt x="0" y="90"/>
                </a:cubicBezTo>
                <a:cubicBezTo>
                  <a:pt x="0" y="96"/>
                  <a:pt x="6" y="100"/>
                  <a:pt x="13" y="101"/>
                </a:cubicBezTo>
                <a:cubicBezTo>
                  <a:pt x="13" y="101"/>
                  <a:pt x="13" y="101"/>
                  <a:pt x="13" y="101"/>
                </a:cubicBezTo>
                <a:cubicBezTo>
                  <a:pt x="249" y="101"/>
                  <a:pt x="249" y="101"/>
                  <a:pt x="249" y="101"/>
                </a:cubicBezTo>
                <a:cubicBezTo>
                  <a:pt x="258" y="101"/>
                  <a:pt x="264" y="96"/>
                  <a:pt x="264" y="90"/>
                </a:cubicBezTo>
                <a:cubicBezTo>
                  <a:pt x="264" y="84"/>
                  <a:pt x="258" y="79"/>
                  <a:pt x="249" y="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025" y="953135"/>
            <a:ext cx="5393690" cy="5393690"/>
          </a:xfrm>
          <a:prstGeom prst="rect">
            <a:avLst/>
          </a:prstGeom>
        </p:spPr>
      </p:pic>
      <p:grpSp>
        <p:nvGrpSpPr>
          <p:cNvPr id="202" name="组合 201"/>
          <p:cNvGrpSpPr/>
          <p:nvPr/>
        </p:nvGrpSpPr>
        <p:grpSpPr>
          <a:xfrm rot="655449" flipH="1">
            <a:off x="8272657" y="453052"/>
            <a:ext cx="2794195" cy="1198492"/>
            <a:chOff x="8481675" y="312568"/>
            <a:chExt cx="2794195" cy="1198492"/>
          </a:xfrm>
        </p:grpSpPr>
        <p:grpSp>
          <p:nvGrpSpPr>
            <p:cNvPr id="203" name="组合 202"/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210" name="iṧ1íďe"/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1" name="íš1íďè"/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2" name="ïṣḻîdê"/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3" name="iṡliḑê"/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4" name="ïṧļïde"/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5" name="iṥḻîḋê"/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6" name="íşlîdè"/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7" name="îṣļîḑé"/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8" name="is1idè"/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9" name="íṧlïde"/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0" name="îṧlîḋe"/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1" name="ïṡlïḍe"/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2" name="ïṩlïḍê"/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3" name="íś1ïḓê"/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4" name="iṧļîḋé"/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5" name="îṡḻïďe"/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6" name="işľíḓè"/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7" name="í$ḷiḍé"/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8" name="ïṩľiḍê"/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9" name="iš1íḑé"/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0" name="î$1ïde"/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1" name="iṧļiďè"/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2" name="îsļïḍé"/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3" name="íSlïḑê"/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4" name="iṥḻiďe"/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5" name="iṧľïḑé"/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6" name="iṥ1îďé"/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7" name="išļïḑè"/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8" name="i$ľídé"/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9" name="iṧļíḑé"/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0" name="işḻíďe"/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1" name="iŝļïḓê"/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2" name="îṣ1îďê"/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3" name="iśḻîďé"/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4" name="îŝḷîḑê"/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5" name="ïšḻíḍê"/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6" name="ïṥḻíḓê"/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7" name="î$ļîďè"/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8" name="îṣḻïdè"/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9" name="îṥḻíďè"/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0" name="íṩ1îďê"/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1" name="ï$1iďè"/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2" name="ïŝļiďé"/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3" name="išḻíḋe"/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4" name="i$ḷîḑê"/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5" name="iṥļîdè"/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6" name="ïSlïḓé"/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7" name="íṡḷíďè"/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8" name="ïŝļide"/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9" name="ísliḓê"/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60" name="ïṡļidè"/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61" name="ïśļiḋê"/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62" name="îṡ1iďê"/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</p:grpSp>
        <p:grpSp>
          <p:nvGrpSpPr>
            <p:cNvPr id="204" name="组合 203"/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205" name="îşḻíďé"/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06" name="î$liďê"/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08" name="ïs1iḍé"/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09" name="íṡ1ïďè"/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8755" y="2347595"/>
            <a:ext cx="5779770" cy="119062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bldLvl="0" animBg="1"/>
      <p:bldP spid="191" grpId="0" bldLvl="0" animBg="1"/>
      <p:bldP spid="194" grpId="0" bldLvl="0" animBg="1"/>
      <p:bldP spid="195" grpId="0" bldLvl="0" animBg="1"/>
      <p:bldP spid="196" grpId="0" bldLvl="0" animBg="1"/>
      <p:bldP spid="197" grpId="0" bldLvl="0" animBg="1"/>
      <p:bldP spid="19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>
            <a:extLst>
              <a:ext uri="{FF2B5EF4-FFF2-40B4-BE49-F238E27FC236}">
                <a16:creationId xmlns="" xmlns:a16="http://schemas.microsoft.com/office/drawing/2014/main" id="{3303338B-C93B-0152-128D-33AEC0195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222" y="810345"/>
            <a:ext cx="11706447" cy="1188000"/>
          </a:xfrm>
          <a:prstGeom prst="rect">
            <a:avLst/>
          </a:prstGeom>
          <a:solidFill>
            <a:srgbClr val="F6BD34"/>
          </a:solidFill>
          <a:ln w="12700" algn="ctr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Dựa vào nội dung câu chuyện, tìm thẻ chữ 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 kết quả phù hợp với thẻ chữ nêu nguyên nhân. 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3A8EE90-5F6F-72E8-CFBC-FF8243BCED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5" t="53211"/>
          <a:stretch/>
        </p:blipFill>
        <p:spPr>
          <a:xfrm>
            <a:off x="8942756" y="3131154"/>
            <a:ext cx="4356221" cy="4068794"/>
          </a:xfrm>
          <a:prstGeom prst="rect">
            <a:avLst/>
          </a:prstGeom>
        </p:spPr>
      </p:pic>
      <p:pic>
        <p:nvPicPr>
          <p:cNvPr id="9" name="Picture 2" descr="Ok Çizimi, Ok, metin, kapsüllenmiş PostScript png | PNGEgg">
            <a:extLst>
              <a:ext uri="{FF2B5EF4-FFF2-40B4-BE49-F238E27FC236}">
                <a16:creationId xmlns="" xmlns:a16="http://schemas.microsoft.com/office/drawing/2014/main" id="{1DACBD51-0C74-FC40-330B-06306C25C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16" b="96930" l="1778" r="98000">
                        <a14:foregroundMark x1="4000" y1="50439" x2="4000" y2="50439"/>
                        <a14:foregroundMark x1="5778" y1="49123" x2="5778" y2="49123"/>
                        <a14:foregroundMark x1="6889" y1="47953" x2="2667" y2="56433"/>
                        <a14:foregroundMark x1="2667" y1="56433" x2="1778" y2="61404"/>
                        <a14:foregroundMark x1="1222" y1="63596" x2="1556" y2="72953"/>
                        <a14:foregroundMark x1="1556" y1="72953" x2="6222" y2="82749"/>
                        <a14:foregroundMark x1="6222" y1="82749" x2="11889" y2="89035"/>
                        <a14:foregroundMark x1="11889" y1="89035" x2="21667" y2="87281"/>
                        <a14:foregroundMark x1="21667" y1="87281" x2="35889" y2="76316"/>
                        <a14:foregroundMark x1="35889" y1="76316" x2="40111" y2="67251"/>
                        <a14:foregroundMark x1="40111" y1="67251" x2="41333" y2="57749"/>
                        <a14:foregroundMark x1="41333" y1="57749" x2="34667" y2="54386"/>
                        <a14:foregroundMark x1="34667" y1="54386" x2="28444" y2="60965"/>
                        <a14:foregroundMark x1="28444" y1="60965" x2="26222" y2="74269"/>
                        <a14:foregroundMark x1="26222" y1="74269" x2="27333" y2="84649"/>
                        <a14:foregroundMark x1="27333" y1="84649" x2="31000" y2="92982"/>
                        <a14:foregroundMark x1="31000" y1="92982" x2="39667" y2="97222"/>
                        <a14:foregroundMark x1="39667" y1="97222" x2="47778" y2="96637"/>
                        <a14:foregroundMark x1="47778" y1="96637" x2="56556" y2="91520"/>
                        <a14:foregroundMark x1="56556" y1="91520" x2="62889" y2="82749"/>
                        <a14:foregroundMark x1="62889" y1="82749" x2="65667" y2="71053"/>
                        <a14:foregroundMark x1="65667" y1="71053" x2="62000" y2="61257"/>
                        <a14:foregroundMark x1="62000" y1="61257" x2="55111" y2="64035"/>
                        <a14:foregroundMark x1="55111" y1="64035" x2="53778" y2="73684"/>
                        <a14:foregroundMark x1="53778" y1="73684" x2="55556" y2="85526"/>
                        <a14:foregroundMark x1="55556" y1="85526" x2="61889" y2="91520"/>
                        <a14:foregroundMark x1="61889" y1="91520" x2="70889" y2="93129"/>
                        <a14:foregroundMark x1="70889" y1="93129" x2="77667" y2="90205"/>
                        <a14:foregroundMark x1="77667" y1="90205" x2="83778" y2="84064"/>
                        <a14:foregroundMark x1="83778" y1="84064" x2="89556" y2="50292"/>
                        <a14:foregroundMark x1="89556" y1="50292" x2="88778" y2="38889"/>
                        <a14:foregroundMark x1="88778" y1="38889" x2="81667" y2="40789"/>
                        <a14:foregroundMark x1="81667" y1="40789" x2="80444" y2="27924"/>
                        <a14:foregroundMark x1="80444" y1="27924" x2="88111" y2="8333"/>
                        <a14:foregroundMark x1="88111" y1="8333" x2="92778" y2="15205"/>
                        <a14:foregroundMark x1="92778" y1="15205" x2="97333" y2="34211"/>
                        <a14:foregroundMark x1="97333" y1="34211" x2="98222" y2="43860"/>
                        <a14:foregroundMark x1="98222" y1="43860" x2="90111" y2="33626"/>
                        <a14:foregroundMark x1="89778" y1="2047" x2="89778" y2="2047"/>
                        <a14:foregroundMark x1="89444" y1="1316" x2="89444" y2="1316"/>
                        <a14:foregroundMark x1="32444" y1="93713" x2="32444" y2="93713"/>
                        <a14:foregroundMark x1="34556" y1="96199" x2="34556" y2="96199"/>
                        <a14:foregroundMark x1="36000" y1="96345" x2="38556" y2="96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59149" flipH="1">
            <a:off x="9631481" y="1947604"/>
            <a:ext cx="1754345" cy="133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46DF177-1604-BBF5-D08F-C6EC6151DE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118" y="2271712"/>
            <a:ext cx="8658236" cy="423541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435DEBA8-A11C-F855-FA5E-DCD3B0BC729D}"/>
              </a:ext>
            </a:extLst>
          </p:cNvPr>
          <p:cNvCxnSpPr>
            <a:cxnSpLocks/>
          </p:cNvCxnSpPr>
          <p:nvPr/>
        </p:nvCxnSpPr>
        <p:spPr>
          <a:xfrm>
            <a:off x="4465674" y="3402419"/>
            <a:ext cx="265814" cy="17650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7848BB0B-FAA5-76DE-DD6B-7A73B3D6D3AB}"/>
              </a:ext>
            </a:extLst>
          </p:cNvPr>
          <p:cNvCxnSpPr>
            <a:cxnSpLocks/>
          </p:cNvCxnSpPr>
          <p:nvPr/>
        </p:nvCxnSpPr>
        <p:spPr>
          <a:xfrm flipV="1">
            <a:off x="4401879" y="3264195"/>
            <a:ext cx="340242" cy="102072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89A1A3CC-D64A-BD92-1BEF-085C8007B4D7}"/>
              </a:ext>
            </a:extLst>
          </p:cNvPr>
          <p:cNvCxnSpPr>
            <a:cxnSpLocks/>
          </p:cNvCxnSpPr>
          <p:nvPr/>
        </p:nvCxnSpPr>
        <p:spPr>
          <a:xfrm>
            <a:off x="4433777" y="5061098"/>
            <a:ext cx="318976" cy="9569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E2C04EB-EE18-B068-7583-A88A59E75A72}"/>
              </a:ext>
            </a:extLst>
          </p:cNvPr>
          <p:cNvCxnSpPr>
            <a:cxnSpLocks/>
          </p:cNvCxnSpPr>
          <p:nvPr/>
        </p:nvCxnSpPr>
        <p:spPr>
          <a:xfrm flipV="1">
            <a:off x="4465674" y="4316819"/>
            <a:ext cx="276447" cy="1669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833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1041C0EB-3563-49DA-096C-2AF21F99E0A2}"/>
              </a:ext>
            </a:extLst>
          </p:cNvPr>
          <p:cNvGrpSpPr/>
          <p:nvPr/>
        </p:nvGrpSpPr>
        <p:grpSpPr>
          <a:xfrm>
            <a:off x="476250" y="2076450"/>
            <a:ext cx="2808784" cy="4178833"/>
            <a:chOff x="2463423" y="943659"/>
            <a:chExt cx="4125409" cy="5696063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54B9D94F-FAF2-3E4B-B19C-C531F610C44E}"/>
                </a:ext>
              </a:extLst>
            </p:cNvPr>
            <p:cNvGrpSpPr/>
            <p:nvPr/>
          </p:nvGrpSpPr>
          <p:grpSpPr>
            <a:xfrm>
              <a:off x="3070763" y="3817300"/>
              <a:ext cx="2592194" cy="2822422"/>
              <a:chOff x="3070763" y="3817300"/>
              <a:chExt cx="2592194" cy="2822422"/>
            </a:xfrm>
          </p:grpSpPr>
          <p:pic>
            <p:nvPicPr>
              <p:cNvPr id="9" name="Picture 8">
                <a:extLst>
                  <a:ext uri="{FF2B5EF4-FFF2-40B4-BE49-F238E27FC236}">
                    <a16:creationId xmlns="" xmlns:a16="http://schemas.microsoft.com/office/drawing/2014/main" id="{22D53840-E567-6FA4-22FA-A37D495727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3070763" y="3906100"/>
                <a:ext cx="1098008" cy="2672638"/>
              </a:xfrm>
              <a:prstGeom prst="rect">
                <a:avLst/>
              </a:prstGeom>
              <a:effectLst>
                <a:glow rad="25400">
                  <a:schemeClr val="accent4">
                    <a:lumMod val="40000"/>
                    <a:lumOff val="60000"/>
                  </a:schemeClr>
                </a:glow>
              </a:effectLst>
            </p:spPr>
          </p:pic>
          <p:pic>
            <p:nvPicPr>
              <p:cNvPr id="10" name="Picture 28">
                <a:extLst>
                  <a:ext uri="{FF2B5EF4-FFF2-40B4-BE49-F238E27FC236}">
                    <a16:creationId xmlns="" xmlns:a16="http://schemas.microsoft.com/office/drawing/2014/main" id="{05781D4F-C532-3AD2-EC14-854F740D00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4267035" y="3817300"/>
                <a:ext cx="1395922" cy="2822422"/>
              </a:xfrm>
              <a:prstGeom prst="rect">
                <a:avLst/>
              </a:prstGeom>
              <a:effectLst>
                <a:glow rad="25400">
                  <a:schemeClr val="accent4">
                    <a:lumMod val="40000"/>
                    <a:lumOff val="60000"/>
                  </a:schemeClr>
                </a:glow>
              </a:effectLst>
            </p:spPr>
          </p:pic>
        </p:grpSp>
        <p:pic>
          <p:nvPicPr>
            <p:cNvPr id="7" name="Picture 3">
              <a:extLst>
                <a:ext uri="{FF2B5EF4-FFF2-40B4-BE49-F238E27FC236}">
                  <a16:creationId xmlns="" xmlns:a16="http://schemas.microsoft.com/office/drawing/2014/main" id="{AC9A14EA-6C58-585B-A1D2-71AF9FF52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2463423" y="943659"/>
              <a:ext cx="4125409" cy="284709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FC7A1127-9CE1-1C1D-5237-B7C3840D0288}"/>
                </a:ext>
              </a:extLst>
            </p:cNvPr>
            <p:cNvSpPr txBox="1"/>
            <p:nvPr/>
          </p:nvSpPr>
          <p:spPr>
            <a:xfrm>
              <a:off x="2762758" y="1576058"/>
              <a:ext cx="3592858" cy="1468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normalizeH="0" baseline="0" noProof="0" dirty="0">
                  <a:ln w="22225">
                    <a:noFill/>
                    <a:prstDash val="solid"/>
                  </a:ln>
                  <a:solidFill>
                    <a:srgbClr val="002060"/>
                  </a:solidFill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</p:grpSp>
      <p:sp>
        <p:nvSpPr>
          <p:cNvPr id="11" name="Rectangle: Rounded Corners 22">
            <a:extLst>
              <a:ext uri="{FF2B5EF4-FFF2-40B4-BE49-F238E27FC236}">
                <a16:creationId xmlns="" xmlns:a16="http://schemas.microsoft.com/office/drawing/2014/main" id="{BD1D2AE9-D522-8C90-95E8-29C1BA452506}"/>
              </a:ext>
            </a:extLst>
          </p:cNvPr>
          <p:cNvSpPr/>
          <p:nvPr/>
        </p:nvSpPr>
        <p:spPr>
          <a:xfrm>
            <a:off x="3314701" y="400050"/>
            <a:ext cx="8477250" cy="3009899"/>
          </a:xfrm>
          <a:custGeom>
            <a:avLst/>
            <a:gdLst>
              <a:gd name="connsiteX0" fmla="*/ 0 w 3660234"/>
              <a:gd name="connsiteY0" fmla="*/ 284428 h 1164687"/>
              <a:gd name="connsiteX1" fmla="*/ 284428 w 3660234"/>
              <a:gd name="connsiteY1" fmla="*/ 0 h 1164687"/>
              <a:gd name="connsiteX2" fmla="*/ 3375806 w 3660234"/>
              <a:gd name="connsiteY2" fmla="*/ 0 h 1164687"/>
              <a:gd name="connsiteX3" fmla="*/ 3660234 w 3660234"/>
              <a:gd name="connsiteY3" fmla="*/ 284428 h 1164687"/>
              <a:gd name="connsiteX4" fmla="*/ 3660234 w 3660234"/>
              <a:gd name="connsiteY4" fmla="*/ 880259 h 1164687"/>
              <a:gd name="connsiteX5" fmla="*/ 3375806 w 3660234"/>
              <a:gd name="connsiteY5" fmla="*/ 1164687 h 1164687"/>
              <a:gd name="connsiteX6" fmla="*/ 284428 w 3660234"/>
              <a:gd name="connsiteY6" fmla="*/ 1164687 h 1164687"/>
              <a:gd name="connsiteX7" fmla="*/ 0 w 3660234"/>
              <a:gd name="connsiteY7" fmla="*/ 880259 h 1164687"/>
              <a:gd name="connsiteX8" fmla="*/ 0 w 3660234"/>
              <a:gd name="connsiteY8" fmla="*/ 284428 h 1164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60234" h="1164687" fill="none" extrusionOk="0">
                <a:moveTo>
                  <a:pt x="0" y="284428"/>
                </a:moveTo>
                <a:cubicBezTo>
                  <a:pt x="-1727" y="133396"/>
                  <a:pt x="124152" y="-2144"/>
                  <a:pt x="284428" y="0"/>
                </a:cubicBezTo>
                <a:cubicBezTo>
                  <a:pt x="826118" y="-35273"/>
                  <a:pt x="2343259" y="-144294"/>
                  <a:pt x="3375806" y="0"/>
                </a:cubicBezTo>
                <a:cubicBezTo>
                  <a:pt x="3553888" y="6391"/>
                  <a:pt x="3639370" y="109752"/>
                  <a:pt x="3660234" y="284428"/>
                </a:cubicBezTo>
                <a:cubicBezTo>
                  <a:pt x="3692437" y="433592"/>
                  <a:pt x="3614587" y="651597"/>
                  <a:pt x="3660234" y="880259"/>
                </a:cubicBezTo>
                <a:cubicBezTo>
                  <a:pt x="3669383" y="1030425"/>
                  <a:pt x="3535866" y="1161462"/>
                  <a:pt x="3375806" y="1164687"/>
                </a:cubicBezTo>
                <a:cubicBezTo>
                  <a:pt x="2412751" y="1242212"/>
                  <a:pt x="1745053" y="1120984"/>
                  <a:pt x="284428" y="1164687"/>
                </a:cubicBezTo>
                <a:cubicBezTo>
                  <a:pt x="108818" y="1159554"/>
                  <a:pt x="-24241" y="1037013"/>
                  <a:pt x="0" y="880259"/>
                </a:cubicBezTo>
                <a:cubicBezTo>
                  <a:pt x="-961" y="757477"/>
                  <a:pt x="40824" y="579385"/>
                  <a:pt x="0" y="284428"/>
                </a:cubicBezTo>
                <a:close/>
              </a:path>
              <a:path w="3660234" h="1164687" stroke="0" extrusionOk="0">
                <a:moveTo>
                  <a:pt x="0" y="284428"/>
                </a:moveTo>
                <a:cubicBezTo>
                  <a:pt x="-715" y="124872"/>
                  <a:pt x="116154" y="9062"/>
                  <a:pt x="284428" y="0"/>
                </a:cubicBezTo>
                <a:cubicBezTo>
                  <a:pt x="1203811" y="-95379"/>
                  <a:pt x="2499631" y="58096"/>
                  <a:pt x="3375806" y="0"/>
                </a:cubicBezTo>
                <a:cubicBezTo>
                  <a:pt x="3521151" y="-8264"/>
                  <a:pt x="3641715" y="114033"/>
                  <a:pt x="3660234" y="284428"/>
                </a:cubicBezTo>
                <a:cubicBezTo>
                  <a:pt x="3627835" y="400107"/>
                  <a:pt x="3676704" y="775414"/>
                  <a:pt x="3660234" y="880259"/>
                </a:cubicBezTo>
                <a:cubicBezTo>
                  <a:pt x="3662876" y="1034203"/>
                  <a:pt x="3527780" y="1159596"/>
                  <a:pt x="3375806" y="1164687"/>
                </a:cubicBezTo>
                <a:cubicBezTo>
                  <a:pt x="2514242" y="1104781"/>
                  <a:pt x="797986" y="1247201"/>
                  <a:pt x="284428" y="1164687"/>
                </a:cubicBezTo>
                <a:cubicBezTo>
                  <a:pt x="116711" y="1167315"/>
                  <a:pt x="-3360" y="1040754"/>
                  <a:pt x="0" y="880259"/>
                </a:cubicBezTo>
                <a:cubicBezTo>
                  <a:pt x="40966" y="713881"/>
                  <a:pt x="-38136" y="485139"/>
                  <a:pt x="0" y="284428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FF6600"/>
            </a:solidFill>
            <a:extLst>
              <a:ext uri="{C807C97D-BFC1-408E-A445-0C87EB9F89A2}">
                <ask:lineSketchStyleProps xmlns="" xmlns:ask="http://schemas.microsoft.com/office/drawing/2018/sketchyshapes" sd="3906556544">
                  <a:custGeom>
                    <a:avLst/>
                    <a:gdLst>
                      <a:gd name="connsiteX0" fmla="*/ 0 w 8477250"/>
                      <a:gd name="connsiteY0" fmla="*/ 735046 h 3009899"/>
                      <a:gd name="connsiteX1" fmla="*/ 658746 w 8477250"/>
                      <a:gd name="connsiteY1" fmla="*/ 0 h 3009899"/>
                      <a:gd name="connsiteX2" fmla="*/ 7818503 w 8477250"/>
                      <a:gd name="connsiteY2" fmla="*/ 0 h 3009899"/>
                      <a:gd name="connsiteX3" fmla="*/ 8477250 w 8477250"/>
                      <a:gd name="connsiteY3" fmla="*/ 735046 h 3009899"/>
                      <a:gd name="connsiteX4" fmla="*/ 8477250 w 8477250"/>
                      <a:gd name="connsiteY4" fmla="*/ 2274852 h 3009899"/>
                      <a:gd name="connsiteX5" fmla="*/ 7818503 w 8477250"/>
                      <a:gd name="connsiteY5" fmla="*/ 3009899 h 3009899"/>
                      <a:gd name="connsiteX6" fmla="*/ 658746 w 8477250"/>
                      <a:gd name="connsiteY6" fmla="*/ 3009899 h 3009899"/>
                      <a:gd name="connsiteX7" fmla="*/ 0 w 8477250"/>
                      <a:gd name="connsiteY7" fmla="*/ 2274852 h 3009899"/>
                      <a:gd name="connsiteX8" fmla="*/ 0 w 8477250"/>
                      <a:gd name="connsiteY8" fmla="*/ 735046 h 3009899"/>
                      <a:gd name="connsiteX0" fmla="*/ 0 w 8477250"/>
                      <a:gd name="connsiteY0" fmla="*/ 735046 h 3009899"/>
                      <a:gd name="connsiteX1" fmla="*/ 658746 w 8477250"/>
                      <a:gd name="connsiteY1" fmla="*/ 0 h 3009899"/>
                      <a:gd name="connsiteX2" fmla="*/ 7818503 w 8477250"/>
                      <a:gd name="connsiteY2" fmla="*/ 0 h 3009899"/>
                      <a:gd name="connsiteX3" fmla="*/ 8477250 w 8477250"/>
                      <a:gd name="connsiteY3" fmla="*/ 735046 h 3009899"/>
                      <a:gd name="connsiteX4" fmla="*/ 8477250 w 8477250"/>
                      <a:gd name="connsiteY4" fmla="*/ 2274852 h 3009899"/>
                      <a:gd name="connsiteX5" fmla="*/ 7818503 w 8477250"/>
                      <a:gd name="connsiteY5" fmla="*/ 3009899 h 3009899"/>
                      <a:gd name="connsiteX6" fmla="*/ 658746 w 8477250"/>
                      <a:gd name="connsiteY6" fmla="*/ 3009899 h 3009899"/>
                      <a:gd name="connsiteX7" fmla="*/ 0 w 8477250"/>
                      <a:gd name="connsiteY7" fmla="*/ 2274852 h 3009899"/>
                      <a:gd name="connsiteX8" fmla="*/ 0 w 8477250"/>
                      <a:gd name="connsiteY8" fmla="*/ 735046 h 3009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77250" h="3009899" fill="none" extrusionOk="0">
                        <a:moveTo>
                          <a:pt x="0" y="735046"/>
                        </a:moveTo>
                        <a:cubicBezTo>
                          <a:pt x="-18093" y="394120"/>
                          <a:pt x="270776" y="-16807"/>
                          <a:pt x="658746" y="0"/>
                        </a:cubicBezTo>
                        <a:cubicBezTo>
                          <a:pt x="1777642" y="-51136"/>
                          <a:pt x="5417955" y="-662533"/>
                          <a:pt x="7818503" y="0"/>
                        </a:cubicBezTo>
                        <a:cubicBezTo>
                          <a:pt x="8294175" y="35760"/>
                          <a:pt x="8391092" y="251730"/>
                          <a:pt x="8477250" y="735046"/>
                        </a:cubicBezTo>
                        <a:cubicBezTo>
                          <a:pt x="8618327" y="1113404"/>
                          <a:pt x="8391272" y="1757171"/>
                          <a:pt x="8477250" y="2274852"/>
                        </a:cubicBezTo>
                        <a:cubicBezTo>
                          <a:pt x="8524461" y="2643247"/>
                          <a:pt x="8208484" y="2980667"/>
                          <a:pt x="7818503" y="3009899"/>
                        </a:cubicBezTo>
                        <a:cubicBezTo>
                          <a:pt x="5548218" y="3208256"/>
                          <a:pt x="3893667" y="2832696"/>
                          <a:pt x="658746" y="3009899"/>
                        </a:cubicBezTo>
                        <a:cubicBezTo>
                          <a:pt x="227226" y="2989762"/>
                          <a:pt x="-75205" y="2679690"/>
                          <a:pt x="0" y="2274852"/>
                        </a:cubicBezTo>
                        <a:cubicBezTo>
                          <a:pt x="1452" y="1901337"/>
                          <a:pt x="95513" y="1489589"/>
                          <a:pt x="0" y="735046"/>
                        </a:cubicBezTo>
                        <a:close/>
                      </a:path>
                      <a:path w="8477250" h="3009899" stroke="0" extrusionOk="0">
                        <a:moveTo>
                          <a:pt x="0" y="735046"/>
                        </a:moveTo>
                        <a:cubicBezTo>
                          <a:pt x="-73846" y="300730"/>
                          <a:pt x="214649" y="20054"/>
                          <a:pt x="658746" y="0"/>
                        </a:cubicBezTo>
                        <a:cubicBezTo>
                          <a:pt x="2894504" y="-339398"/>
                          <a:pt x="5741169" y="267468"/>
                          <a:pt x="7818503" y="0"/>
                        </a:cubicBezTo>
                        <a:cubicBezTo>
                          <a:pt x="8161678" y="-71836"/>
                          <a:pt x="8384262" y="314844"/>
                          <a:pt x="8477250" y="735046"/>
                        </a:cubicBezTo>
                        <a:cubicBezTo>
                          <a:pt x="8393623" y="1031074"/>
                          <a:pt x="8549130" y="1975464"/>
                          <a:pt x="8477250" y="2274852"/>
                        </a:cubicBezTo>
                        <a:cubicBezTo>
                          <a:pt x="8486477" y="2656949"/>
                          <a:pt x="8187810" y="2991645"/>
                          <a:pt x="7818503" y="3009899"/>
                        </a:cubicBezTo>
                        <a:cubicBezTo>
                          <a:pt x="5792853" y="2857023"/>
                          <a:pt x="1757310" y="3204166"/>
                          <a:pt x="658746" y="3009899"/>
                        </a:cubicBezTo>
                        <a:cubicBezTo>
                          <a:pt x="292011" y="3029347"/>
                          <a:pt x="-18787" y="2713764"/>
                          <a:pt x="0" y="2274852"/>
                        </a:cubicBezTo>
                        <a:cubicBezTo>
                          <a:pt x="80688" y="1854952"/>
                          <a:pt x="-29540" y="1301906"/>
                          <a:pt x="0" y="735046"/>
                        </a:cubicBezTo>
                        <a:close/>
                      </a:path>
                      <a:path w="8477250" h="3009899" fill="none" stroke="0" extrusionOk="0">
                        <a:moveTo>
                          <a:pt x="0" y="735046"/>
                        </a:moveTo>
                        <a:cubicBezTo>
                          <a:pt x="-18095" y="296034"/>
                          <a:pt x="258112" y="18294"/>
                          <a:pt x="658746" y="0"/>
                        </a:cubicBezTo>
                        <a:cubicBezTo>
                          <a:pt x="2172229" y="66556"/>
                          <a:pt x="5767455" y="-303589"/>
                          <a:pt x="7818503" y="0"/>
                        </a:cubicBezTo>
                        <a:cubicBezTo>
                          <a:pt x="8214604" y="5011"/>
                          <a:pt x="8406202" y="267298"/>
                          <a:pt x="8477250" y="735046"/>
                        </a:cubicBezTo>
                        <a:cubicBezTo>
                          <a:pt x="8623299" y="1179965"/>
                          <a:pt x="8447700" y="1619805"/>
                          <a:pt x="8477250" y="2274852"/>
                        </a:cubicBezTo>
                        <a:cubicBezTo>
                          <a:pt x="8536534" y="2617643"/>
                          <a:pt x="8175736" y="2988144"/>
                          <a:pt x="7818503" y="3009899"/>
                        </a:cubicBezTo>
                        <a:cubicBezTo>
                          <a:pt x="5623500" y="3375319"/>
                          <a:pt x="3906412" y="2876943"/>
                          <a:pt x="658746" y="3009899"/>
                        </a:cubicBezTo>
                        <a:cubicBezTo>
                          <a:pt x="241691" y="2999188"/>
                          <a:pt x="-96889" y="2721304"/>
                          <a:pt x="0" y="2274852"/>
                        </a:cubicBezTo>
                        <a:cubicBezTo>
                          <a:pt x="-13247" y="2004166"/>
                          <a:pt x="79054" y="1492911"/>
                          <a:pt x="0" y="73504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biết những vị tướng nào trong lịch sử nước ta? </a:t>
            </a:r>
            <a:endParaRPr lang="en-US" sz="40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sẻ thông tin về một vị tướng em ngưỡng mộ.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4260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30550" y="0"/>
            <a:ext cx="5626735" cy="1836420"/>
          </a:xfrm>
          <a:prstGeom prst="rect">
            <a:avLst/>
          </a:prstGeom>
        </p:spPr>
      </p:pic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1775637" y="2539782"/>
            <a:ext cx="8404638" cy="286232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 chuyện nói về một vị tướng tài giỏi của dân tộc Việt Nam- Phạm Ngũ Lão. Vị tướng đã lập nhiều chiến công hiển hách, đặc biệt đã giúp nhà Trần hai lần đánh tan giặc Nguyên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930" y="200025"/>
            <a:ext cx="3152775" cy="1400175"/>
          </a:xfrm>
          <a:prstGeom prst="rect">
            <a:avLst/>
          </a:prstGeom>
        </p:spPr>
      </p:pic>
      <p:sp>
        <p:nvSpPr>
          <p:cNvPr id="112" name="Freeform 16"/>
          <p:cNvSpPr/>
          <p:nvPr/>
        </p:nvSpPr>
        <p:spPr bwMode="auto">
          <a:xfrm>
            <a:off x="1133475" y="2071370"/>
            <a:ext cx="9620885" cy="3765904"/>
          </a:xfrm>
          <a:custGeom>
            <a:avLst/>
            <a:gdLst/>
            <a:ahLst/>
            <a:cxnLst>
              <a:cxn ang="0">
                <a:pos x="408" y="5"/>
              </a:cxn>
              <a:cxn ang="0">
                <a:pos x="408" y="0"/>
              </a:cxn>
              <a:cxn ang="0">
                <a:pos x="407" y="5"/>
              </a:cxn>
              <a:cxn ang="0">
                <a:pos x="357" y="4"/>
              </a:cxn>
              <a:cxn ang="0">
                <a:pos x="210" y="12"/>
              </a:cxn>
              <a:cxn ang="0">
                <a:pos x="159" y="15"/>
              </a:cxn>
              <a:cxn ang="0">
                <a:pos x="107" y="19"/>
              </a:cxn>
              <a:cxn ang="0">
                <a:pos x="57" y="25"/>
              </a:cxn>
              <a:cxn ang="0">
                <a:pos x="22" y="30"/>
              </a:cxn>
              <a:cxn ang="0">
                <a:pos x="0" y="27"/>
              </a:cxn>
              <a:cxn ang="0">
                <a:pos x="6" y="31"/>
              </a:cxn>
              <a:cxn ang="0">
                <a:pos x="15" y="33"/>
              </a:cxn>
              <a:cxn ang="0">
                <a:pos x="39" y="30"/>
              </a:cxn>
              <a:cxn ang="0">
                <a:pos x="90" y="25"/>
              </a:cxn>
              <a:cxn ang="0">
                <a:pos x="129" y="20"/>
              </a:cxn>
              <a:cxn ang="0">
                <a:pos x="170" y="20"/>
              </a:cxn>
              <a:cxn ang="0">
                <a:pos x="250" y="14"/>
              </a:cxn>
              <a:cxn ang="0">
                <a:pos x="381" y="9"/>
              </a:cxn>
              <a:cxn ang="0">
                <a:pos x="406" y="41"/>
              </a:cxn>
              <a:cxn ang="0">
                <a:pos x="407" y="103"/>
              </a:cxn>
              <a:cxn ang="0">
                <a:pos x="406" y="175"/>
              </a:cxn>
              <a:cxn ang="0">
                <a:pos x="361" y="176"/>
              </a:cxn>
              <a:cxn ang="0">
                <a:pos x="316" y="181"/>
              </a:cxn>
              <a:cxn ang="0">
                <a:pos x="233" y="183"/>
              </a:cxn>
              <a:cxn ang="0">
                <a:pos x="180" y="181"/>
              </a:cxn>
              <a:cxn ang="0">
                <a:pos x="103" y="186"/>
              </a:cxn>
              <a:cxn ang="0">
                <a:pos x="42" y="186"/>
              </a:cxn>
              <a:cxn ang="0">
                <a:pos x="15" y="186"/>
              </a:cxn>
              <a:cxn ang="0">
                <a:pos x="15" y="177"/>
              </a:cxn>
              <a:cxn ang="0">
                <a:pos x="13" y="150"/>
              </a:cxn>
              <a:cxn ang="0">
                <a:pos x="12" y="62"/>
              </a:cxn>
              <a:cxn ang="0">
                <a:pos x="12" y="40"/>
              </a:cxn>
              <a:cxn ang="0">
                <a:pos x="8" y="33"/>
              </a:cxn>
              <a:cxn ang="0">
                <a:pos x="8" y="44"/>
              </a:cxn>
              <a:cxn ang="0">
                <a:pos x="8" y="74"/>
              </a:cxn>
              <a:cxn ang="0">
                <a:pos x="8" y="150"/>
              </a:cxn>
              <a:cxn ang="0">
                <a:pos x="11" y="187"/>
              </a:cxn>
              <a:cxn ang="0">
                <a:pos x="2" y="190"/>
              </a:cxn>
              <a:cxn ang="0">
                <a:pos x="11" y="188"/>
              </a:cxn>
              <a:cxn ang="0">
                <a:pos x="11" y="190"/>
              </a:cxn>
              <a:cxn ang="0">
                <a:pos x="13" y="188"/>
              </a:cxn>
              <a:cxn ang="0">
                <a:pos x="56" y="190"/>
              </a:cxn>
              <a:cxn ang="0">
                <a:pos x="106" y="188"/>
              </a:cxn>
              <a:cxn ang="0">
                <a:pos x="187" y="187"/>
              </a:cxn>
              <a:cxn ang="0">
                <a:pos x="238" y="188"/>
              </a:cxn>
              <a:cxn ang="0">
                <a:pos x="313" y="186"/>
              </a:cxn>
              <a:cxn ang="0">
                <a:pos x="363" y="181"/>
              </a:cxn>
              <a:cxn ang="0">
                <a:pos x="406" y="180"/>
              </a:cxn>
              <a:cxn ang="0">
                <a:pos x="406" y="192"/>
              </a:cxn>
              <a:cxn ang="0">
                <a:pos x="408" y="190"/>
              </a:cxn>
              <a:cxn ang="0">
                <a:pos x="408" y="180"/>
              </a:cxn>
              <a:cxn ang="0">
                <a:pos x="412" y="179"/>
              </a:cxn>
              <a:cxn ang="0">
                <a:pos x="414" y="175"/>
              </a:cxn>
              <a:cxn ang="0">
                <a:pos x="412" y="173"/>
              </a:cxn>
              <a:cxn ang="0">
                <a:pos x="408" y="175"/>
              </a:cxn>
              <a:cxn ang="0">
                <a:pos x="408" y="75"/>
              </a:cxn>
              <a:cxn ang="0">
                <a:pos x="408" y="11"/>
              </a:cxn>
              <a:cxn ang="0">
                <a:pos x="417" y="11"/>
              </a:cxn>
              <a:cxn ang="0">
                <a:pos x="421" y="7"/>
              </a:cxn>
            </a:cxnLst>
            <a:rect l="0" t="0" r="r" b="b"/>
            <a:pathLst>
              <a:path w="421" h="192">
                <a:moveTo>
                  <a:pt x="419" y="7"/>
                </a:moveTo>
                <a:lnTo>
                  <a:pt x="419" y="7"/>
                </a:lnTo>
                <a:lnTo>
                  <a:pt x="408" y="5"/>
                </a:lnTo>
                <a:lnTo>
                  <a:pt x="408" y="5"/>
                </a:lnTo>
                <a:lnTo>
                  <a:pt x="408" y="0"/>
                </a:lnTo>
                <a:lnTo>
                  <a:pt x="408" y="0"/>
                </a:lnTo>
                <a:lnTo>
                  <a:pt x="407" y="1"/>
                </a:lnTo>
                <a:lnTo>
                  <a:pt x="407" y="1"/>
                </a:lnTo>
                <a:lnTo>
                  <a:pt x="407" y="5"/>
                </a:lnTo>
                <a:lnTo>
                  <a:pt x="407" y="5"/>
                </a:lnTo>
                <a:lnTo>
                  <a:pt x="382" y="4"/>
                </a:lnTo>
                <a:lnTo>
                  <a:pt x="357" y="4"/>
                </a:lnTo>
                <a:lnTo>
                  <a:pt x="309" y="5"/>
                </a:lnTo>
                <a:lnTo>
                  <a:pt x="260" y="8"/>
                </a:lnTo>
                <a:lnTo>
                  <a:pt x="210" y="12"/>
                </a:lnTo>
                <a:lnTo>
                  <a:pt x="210" y="12"/>
                </a:lnTo>
                <a:lnTo>
                  <a:pt x="185" y="15"/>
                </a:lnTo>
                <a:lnTo>
                  <a:pt x="159" y="15"/>
                </a:lnTo>
                <a:lnTo>
                  <a:pt x="133" y="16"/>
                </a:lnTo>
                <a:lnTo>
                  <a:pt x="107" y="19"/>
                </a:lnTo>
                <a:lnTo>
                  <a:pt x="107" y="19"/>
                </a:lnTo>
                <a:lnTo>
                  <a:pt x="82" y="22"/>
                </a:lnTo>
                <a:lnTo>
                  <a:pt x="57" y="25"/>
                </a:lnTo>
                <a:lnTo>
                  <a:pt x="57" y="25"/>
                </a:lnTo>
                <a:lnTo>
                  <a:pt x="30" y="29"/>
                </a:lnTo>
                <a:lnTo>
                  <a:pt x="30" y="29"/>
                </a:lnTo>
                <a:lnTo>
                  <a:pt x="22" y="30"/>
                </a:lnTo>
                <a:lnTo>
                  <a:pt x="15" y="30"/>
                </a:lnTo>
                <a:lnTo>
                  <a:pt x="0" y="27"/>
                </a:lnTo>
                <a:lnTo>
                  <a:pt x="0" y="27"/>
                </a:lnTo>
                <a:lnTo>
                  <a:pt x="0" y="27"/>
                </a:lnTo>
                <a:lnTo>
                  <a:pt x="0" y="27"/>
                </a:lnTo>
                <a:lnTo>
                  <a:pt x="6" y="31"/>
                </a:lnTo>
                <a:lnTo>
                  <a:pt x="11" y="33"/>
                </a:lnTo>
                <a:lnTo>
                  <a:pt x="15" y="33"/>
                </a:lnTo>
                <a:lnTo>
                  <a:pt x="15" y="33"/>
                </a:lnTo>
                <a:lnTo>
                  <a:pt x="27" y="31"/>
                </a:lnTo>
                <a:lnTo>
                  <a:pt x="39" y="30"/>
                </a:lnTo>
                <a:lnTo>
                  <a:pt x="39" y="30"/>
                </a:lnTo>
                <a:lnTo>
                  <a:pt x="66" y="26"/>
                </a:lnTo>
                <a:lnTo>
                  <a:pt x="90" y="25"/>
                </a:lnTo>
                <a:lnTo>
                  <a:pt x="90" y="25"/>
                </a:lnTo>
                <a:lnTo>
                  <a:pt x="104" y="23"/>
                </a:lnTo>
                <a:lnTo>
                  <a:pt x="117" y="22"/>
                </a:lnTo>
                <a:lnTo>
                  <a:pt x="129" y="20"/>
                </a:lnTo>
                <a:lnTo>
                  <a:pt x="143" y="19"/>
                </a:lnTo>
                <a:lnTo>
                  <a:pt x="143" y="19"/>
                </a:lnTo>
                <a:lnTo>
                  <a:pt x="170" y="20"/>
                </a:lnTo>
                <a:lnTo>
                  <a:pt x="198" y="19"/>
                </a:lnTo>
                <a:lnTo>
                  <a:pt x="198" y="19"/>
                </a:lnTo>
                <a:lnTo>
                  <a:pt x="250" y="14"/>
                </a:lnTo>
                <a:lnTo>
                  <a:pt x="302" y="9"/>
                </a:lnTo>
                <a:lnTo>
                  <a:pt x="355" y="8"/>
                </a:lnTo>
                <a:lnTo>
                  <a:pt x="381" y="9"/>
                </a:lnTo>
                <a:lnTo>
                  <a:pt x="407" y="11"/>
                </a:lnTo>
                <a:lnTo>
                  <a:pt x="407" y="11"/>
                </a:lnTo>
                <a:lnTo>
                  <a:pt x="406" y="41"/>
                </a:lnTo>
                <a:lnTo>
                  <a:pt x="406" y="73"/>
                </a:lnTo>
                <a:lnTo>
                  <a:pt x="406" y="73"/>
                </a:lnTo>
                <a:lnTo>
                  <a:pt x="407" y="103"/>
                </a:lnTo>
                <a:lnTo>
                  <a:pt x="407" y="133"/>
                </a:lnTo>
                <a:lnTo>
                  <a:pt x="407" y="133"/>
                </a:lnTo>
                <a:lnTo>
                  <a:pt x="406" y="175"/>
                </a:lnTo>
                <a:lnTo>
                  <a:pt x="406" y="175"/>
                </a:lnTo>
                <a:lnTo>
                  <a:pt x="361" y="176"/>
                </a:lnTo>
                <a:lnTo>
                  <a:pt x="361" y="176"/>
                </a:lnTo>
                <a:lnTo>
                  <a:pt x="338" y="179"/>
                </a:lnTo>
                <a:lnTo>
                  <a:pt x="316" y="181"/>
                </a:lnTo>
                <a:lnTo>
                  <a:pt x="316" y="181"/>
                </a:lnTo>
                <a:lnTo>
                  <a:pt x="289" y="183"/>
                </a:lnTo>
                <a:lnTo>
                  <a:pt x="261" y="183"/>
                </a:lnTo>
                <a:lnTo>
                  <a:pt x="233" y="183"/>
                </a:lnTo>
                <a:lnTo>
                  <a:pt x="206" y="181"/>
                </a:lnTo>
                <a:lnTo>
                  <a:pt x="206" y="181"/>
                </a:lnTo>
                <a:lnTo>
                  <a:pt x="180" y="181"/>
                </a:lnTo>
                <a:lnTo>
                  <a:pt x="155" y="181"/>
                </a:lnTo>
                <a:lnTo>
                  <a:pt x="103" y="186"/>
                </a:lnTo>
                <a:lnTo>
                  <a:pt x="103" y="186"/>
                </a:lnTo>
                <a:lnTo>
                  <a:pt x="72" y="186"/>
                </a:lnTo>
                <a:lnTo>
                  <a:pt x="42" y="186"/>
                </a:lnTo>
                <a:lnTo>
                  <a:pt x="42" y="186"/>
                </a:lnTo>
                <a:lnTo>
                  <a:pt x="28" y="186"/>
                </a:lnTo>
                <a:lnTo>
                  <a:pt x="15" y="186"/>
                </a:lnTo>
                <a:lnTo>
                  <a:pt x="15" y="186"/>
                </a:lnTo>
                <a:lnTo>
                  <a:pt x="15" y="186"/>
                </a:lnTo>
                <a:lnTo>
                  <a:pt x="15" y="186"/>
                </a:lnTo>
                <a:lnTo>
                  <a:pt x="15" y="177"/>
                </a:lnTo>
                <a:lnTo>
                  <a:pt x="15" y="168"/>
                </a:lnTo>
                <a:lnTo>
                  <a:pt x="13" y="150"/>
                </a:lnTo>
                <a:lnTo>
                  <a:pt x="13" y="150"/>
                </a:lnTo>
                <a:lnTo>
                  <a:pt x="13" y="103"/>
                </a:lnTo>
                <a:lnTo>
                  <a:pt x="13" y="103"/>
                </a:lnTo>
                <a:lnTo>
                  <a:pt x="12" y="62"/>
                </a:lnTo>
                <a:lnTo>
                  <a:pt x="12" y="62"/>
                </a:lnTo>
                <a:lnTo>
                  <a:pt x="12" y="47"/>
                </a:lnTo>
                <a:lnTo>
                  <a:pt x="12" y="40"/>
                </a:lnTo>
                <a:lnTo>
                  <a:pt x="9" y="33"/>
                </a:lnTo>
                <a:lnTo>
                  <a:pt x="9" y="33"/>
                </a:lnTo>
                <a:lnTo>
                  <a:pt x="8" y="33"/>
                </a:lnTo>
                <a:lnTo>
                  <a:pt x="8" y="34"/>
                </a:lnTo>
                <a:lnTo>
                  <a:pt x="8" y="34"/>
                </a:lnTo>
                <a:lnTo>
                  <a:pt x="8" y="44"/>
                </a:lnTo>
                <a:lnTo>
                  <a:pt x="8" y="53"/>
                </a:lnTo>
                <a:lnTo>
                  <a:pt x="8" y="74"/>
                </a:lnTo>
                <a:lnTo>
                  <a:pt x="8" y="74"/>
                </a:lnTo>
                <a:lnTo>
                  <a:pt x="8" y="113"/>
                </a:lnTo>
                <a:lnTo>
                  <a:pt x="8" y="113"/>
                </a:lnTo>
                <a:lnTo>
                  <a:pt x="8" y="150"/>
                </a:lnTo>
                <a:lnTo>
                  <a:pt x="8" y="169"/>
                </a:lnTo>
                <a:lnTo>
                  <a:pt x="11" y="187"/>
                </a:lnTo>
                <a:lnTo>
                  <a:pt x="11" y="187"/>
                </a:lnTo>
                <a:lnTo>
                  <a:pt x="2" y="190"/>
                </a:lnTo>
                <a:lnTo>
                  <a:pt x="2" y="190"/>
                </a:lnTo>
                <a:lnTo>
                  <a:pt x="2" y="190"/>
                </a:lnTo>
                <a:lnTo>
                  <a:pt x="2" y="190"/>
                </a:lnTo>
                <a:lnTo>
                  <a:pt x="11" y="188"/>
                </a:lnTo>
                <a:lnTo>
                  <a:pt x="11" y="188"/>
                </a:lnTo>
                <a:lnTo>
                  <a:pt x="11" y="190"/>
                </a:lnTo>
                <a:lnTo>
                  <a:pt x="11" y="190"/>
                </a:lnTo>
                <a:lnTo>
                  <a:pt x="11" y="190"/>
                </a:lnTo>
                <a:lnTo>
                  <a:pt x="12" y="190"/>
                </a:lnTo>
                <a:lnTo>
                  <a:pt x="13" y="188"/>
                </a:lnTo>
                <a:lnTo>
                  <a:pt x="13" y="188"/>
                </a:lnTo>
                <a:lnTo>
                  <a:pt x="30" y="190"/>
                </a:lnTo>
                <a:lnTo>
                  <a:pt x="30" y="190"/>
                </a:lnTo>
                <a:lnTo>
                  <a:pt x="56" y="190"/>
                </a:lnTo>
                <a:lnTo>
                  <a:pt x="56" y="190"/>
                </a:lnTo>
                <a:lnTo>
                  <a:pt x="81" y="190"/>
                </a:lnTo>
                <a:lnTo>
                  <a:pt x="106" y="188"/>
                </a:lnTo>
                <a:lnTo>
                  <a:pt x="106" y="188"/>
                </a:lnTo>
                <a:lnTo>
                  <a:pt x="159" y="187"/>
                </a:lnTo>
                <a:lnTo>
                  <a:pt x="187" y="187"/>
                </a:lnTo>
                <a:lnTo>
                  <a:pt x="213" y="187"/>
                </a:lnTo>
                <a:lnTo>
                  <a:pt x="213" y="187"/>
                </a:lnTo>
                <a:lnTo>
                  <a:pt x="238" y="188"/>
                </a:lnTo>
                <a:lnTo>
                  <a:pt x="264" y="188"/>
                </a:lnTo>
                <a:lnTo>
                  <a:pt x="313" y="186"/>
                </a:lnTo>
                <a:lnTo>
                  <a:pt x="313" y="186"/>
                </a:lnTo>
                <a:lnTo>
                  <a:pt x="338" y="184"/>
                </a:lnTo>
                <a:lnTo>
                  <a:pt x="363" y="181"/>
                </a:lnTo>
                <a:lnTo>
                  <a:pt x="363" y="181"/>
                </a:lnTo>
                <a:lnTo>
                  <a:pt x="374" y="180"/>
                </a:lnTo>
                <a:lnTo>
                  <a:pt x="383" y="180"/>
                </a:lnTo>
                <a:lnTo>
                  <a:pt x="406" y="180"/>
                </a:lnTo>
                <a:lnTo>
                  <a:pt x="406" y="180"/>
                </a:lnTo>
                <a:lnTo>
                  <a:pt x="406" y="192"/>
                </a:lnTo>
                <a:lnTo>
                  <a:pt x="406" y="192"/>
                </a:lnTo>
                <a:lnTo>
                  <a:pt x="406" y="192"/>
                </a:lnTo>
                <a:lnTo>
                  <a:pt x="407" y="192"/>
                </a:lnTo>
                <a:lnTo>
                  <a:pt x="408" y="190"/>
                </a:lnTo>
                <a:lnTo>
                  <a:pt x="408" y="190"/>
                </a:lnTo>
                <a:lnTo>
                  <a:pt x="408" y="180"/>
                </a:lnTo>
                <a:lnTo>
                  <a:pt x="408" y="180"/>
                </a:lnTo>
                <a:lnTo>
                  <a:pt x="410" y="180"/>
                </a:lnTo>
                <a:lnTo>
                  <a:pt x="410" y="180"/>
                </a:lnTo>
                <a:lnTo>
                  <a:pt x="412" y="179"/>
                </a:lnTo>
                <a:lnTo>
                  <a:pt x="414" y="176"/>
                </a:lnTo>
                <a:lnTo>
                  <a:pt x="414" y="176"/>
                </a:lnTo>
                <a:lnTo>
                  <a:pt x="414" y="175"/>
                </a:lnTo>
                <a:lnTo>
                  <a:pt x="414" y="175"/>
                </a:lnTo>
                <a:lnTo>
                  <a:pt x="412" y="173"/>
                </a:lnTo>
                <a:lnTo>
                  <a:pt x="412" y="173"/>
                </a:lnTo>
                <a:lnTo>
                  <a:pt x="410" y="175"/>
                </a:lnTo>
                <a:lnTo>
                  <a:pt x="410" y="175"/>
                </a:lnTo>
                <a:lnTo>
                  <a:pt x="408" y="175"/>
                </a:lnTo>
                <a:lnTo>
                  <a:pt x="408" y="175"/>
                </a:lnTo>
                <a:lnTo>
                  <a:pt x="410" y="125"/>
                </a:lnTo>
                <a:lnTo>
                  <a:pt x="408" y="75"/>
                </a:lnTo>
                <a:lnTo>
                  <a:pt x="408" y="75"/>
                </a:lnTo>
                <a:lnTo>
                  <a:pt x="408" y="42"/>
                </a:lnTo>
                <a:lnTo>
                  <a:pt x="408" y="11"/>
                </a:lnTo>
                <a:lnTo>
                  <a:pt x="408" y="11"/>
                </a:lnTo>
                <a:lnTo>
                  <a:pt x="417" y="11"/>
                </a:lnTo>
                <a:lnTo>
                  <a:pt x="417" y="11"/>
                </a:lnTo>
                <a:lnTo>
                  <a:pt x="418" y="11"/>
                </a:lnTo>
                <a:lnTo>
                  <a:pt x="419" y="9"/>
                </a:lnTo>
                <a:lnTo>
                  <a:pt x="421" y="7"/>
                </a:lnTo>
                <a:lnTo>
                  <a:pt x="419" y="7"/>
                </a:lnTo>
                <a:lnTo>
                  <a:pt x="419" y="7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</a:ln>
        </p:spPr>
        <p:txBody>
          <a:bodyPr vert="horz" wrap="square" lIns="68568" tIns="34285" rIns="68568" bIns="34285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9" grpId="0" bldLvl="0" animBg="1"/>
      <p:bldP spid="112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brightnessContrast bright="10000" contrast="25000"/>
                      </a14:imgEffect>
                      <a14:imgEffect>
                        <a14:saturation sat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>
              <a:fillRect/>
            </a:stretch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brightnessContrast bright="10000" contrast="25000"/>
                      </a14:imgEffect>
                      <a14:imgEffect>
                        <a14:saturation sat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>
              <a:fillRect/>
            </a:stretch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sp>
        <p:nvSpPr>
          <p:cNvPr id="190" name="îṩ1iďê"/>
          <p:cNvSpPr/>
          <p:nvPr/>
        </p:nvSpPr>
        <p:spPr bwMode="auto">
          <a:xfrm>
            <a:off x="9204826" y="2942563"/>
            <a:ext cx="2052638" cy="787400"/>
          </a:xfrm>
          <a:custGeom>
            <a:avLst/>
            <a:gdLst>
              <a:gd name="T0" fmla="*/ 36 w 622"/>
              <a:gd name="T1" fmla="*/ 187 h 239"/>
              <a:gd name="T2" fmla="*/ 40 w 622"/>
              <a:gd name="T3" fmla="*/ 187 h 239"/>
              <a:gd name="T4" fmla="*/ 40 w 622"/>
              <a:gd name="T5" fmla="*/ 182 h 239"/>
              <a:gd name="T6" fmla="*/ 71 w 622"/>
              <a:gd name="T7" fmla="*/ 150 h 239"/>
              <a:gd name="T8" fmla="*/ 94 w 622"/>
              <a:gd name="T9" fmla="*/ 159 h 239"/>
              <a:gd name="T10" fmla="*/ 121 w 622"/>
              <a:gd name="T11" fmla="*/ 145 h 239"/>
              <a:gd name="T12" fmla="*/ 148 w 622"/>
              <a:gd name="T13" fmla="*/ 158 h 239"/>
              <a:gd name="T14" fmla="*/ 163 w 622"/>
              <a:gd name="T15" fmla="*/ 152 h 239"/>
              <a:gd name="T16" fmla="*/ 164 w 622"/>
              <a:gd name="T17" fmla="*/ 152 h 239"/>
              <a:gd name="T18" fmla="*/ 163 w 622"/>
              <a:gd name="T19" fmla="*/ 149 h 239"/>
              <a:gd name="T20" fmla="*/ 196 w 622"/>
              <a:gd name="T21" fmla="*/ 116 h 239"/>
              <a:gd name="T22" fmla="*/ 216 w 622"/>
              <a:gd name="T23" fmla="*/ 123 h 239"/>
              <a:gd name="T24" fmla="*/ 242 w 622"/>
              <a:gd name="T25" fmla="*/ 102 h 239"/>
              <a:gd name="T26" fmla="*/ 255 w 622"/>
              <a:gd name="T27" fmla="*/ 105 h 239"/>
              <a:gd name="T28" fmla="*/ 255 w 622"/>
              <a:gd name="T29" fmla="*/ 100 h 239"/>
              <a:gd name="T30" fmla="*/ 306 w 622"/>
              <a:gd name="T31" fmla="*/ 49 h 239"/>
              <a:gd name="T32" fmla="*/ 328 w 622"/>
              <a:gd name="T33" fmla="*/ 54 h 239"/>
              <a:gd name="T34" fmla="*/ 388 w 622"/>
              <a:gd name="T35" fmla="*/ 0 h 239"/>
              <a:gd name="T36" fmla="*/ 448 w 622"/>
              <a:gd name="T37" fmla="*/ 59 h 239"/>
              <a:gd name="T38" fmla="*/ 452 w 622"/>
              <a:gd name="T39" fmla="*/ 59 h 239"/>
              <a:gd name="T40" fmla="*/ 498 w 622"/>
              <a:gd name="T41" fmla="*/ 91 h 239"/>
              <a:gd name="T42" fmla="*/ 531 w 622"/>
              <a:gd name="T43" fmla="*/ 126 h 239"/>
              <a:gd name="T44" fmla="*/ 530 w 622"/>
              <a:gd name="T45" fmla="*/ 136 h 239"/>
              <a:gd name="T46" fmla="*/ 542 w 622"/>
              <a:gd name="T47" fmla="*/ 134 h 239"/>
              <a:gd name="T48" fmla="*/ 582 w 622"/>
              <a:gd name="T49" fmla="*/ 174 h 239"/>
              <a:gd name="T50" fmla="*/ 579 w 622"/>
              <a:gd name="T51" fmla="*/ 188 h 239"/>
              <a:gd name="T52" fmla="*/ 586 w 622"/>
              <a:gd name="T53" fmla="*/ 187 h 239"/>
              <a:gd name="T54" fmla="*/ 622 w 622"/>
              <a:gd name="T55" fmla="*/ 213 h 239"/>
              <a:gd name="T56" fmla="*/ 592 w 622"/>
              <a:gd name="T57" fmla="*/ 239 h 239"/>
              <a:gd name="T58" fmla="*/ 592 w 622"/>
              <a:gd name="T59" fmla="*/ 239 h 239"/>
              <a:gd name="T60" fmla="*/ 36 w 622"/>
              <a:gd name="T61" fmla="*/ 239 h 239"/>
              <a:gd name="T62" fmla="*/ 0 w 622"/>
              <a:gd name="T63" fmla="*/ 213 h 239"/>
              <a:gd name="T64" fmla="*/ 36 w 622"/>
              <a:gd name="T65" fmla="*/ 187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22" h="239">
                <a:moveTo>
                  <a:pt x="36" y="187"/>
                </a:moveTo>
                <a:cubicBezTo>
                  <a:pt x="38" y="187"/>
                  <a:pt x="39" y="187"/>
                  <a:pt x="40" y="187"/>
                </a:cubicBezTo>
                <a:cubicBezTo>
                  <a:pt x="40" y="186"/>
                  <a:pt x="40" y="184"/>
                  <a:pt x="40" y="182"/>
                </a:cubicBezTo>
                <a:cubicBezTo>
                  <a:pt x="40" y="164"/>
                  <a:pt x="54" y="150"/>
                  <a:pt x="71" y="150"/>
                </a:cubicBezTo>
                <a:cubicBezTo>
                  <a:pt x="80" y="150"/>
                  <a:pt x="88" y="154"/>
                  <a:pt x="94" y="159"/>
                </a:cubicBezTo>
                <a:cubicBezTo>
                  <a:pt x="100" y="151"/>
                  <a:pt x="110" y="145"/>
                  <a:pt x="121" y="145"/>
                </a:cubicBezTo>
                <a:cubicBezTo>
                  <a:pt x="132" y="145"/>
                  <a:pt x="142" y="150"/>
                  <a:pt x="148" y="158"/>
                </a:cubicBezTo>
                <a:cubicBezTo>
                  <a:pt x="152" y="155"/>
                  <a:pt x="157" y="152"/>
                  <a:pt x="163" y="152"/>
                </a:cubicBezTo>
                <a:cubicBezTo>
                  <a:pt x="163" y="152"/>
                  <a:pt x="163" y="152"/>
                  <a:pt x="164" y="152"/>
                </a:cubicBezTo>
                <a:cubicBezTo>
                  <a:pt x="164" y="151"/>
                  <a:pt x="163" y="150"/>
                  <a:pt x="163" y="149"/>
                </a:cubicBezTo>
                <a:cubicBezTo>
                  <a:pt x="163" y="131"/>
                  <a:pt x="178" y="116"/>
                  <a:pt x="196" y="116"/>
                </a:cubicBezTo>
                <a:cubicBezTo>
                  <a:pt x="203" y="116"/>
                  <a:pt x="210" y="119"/>
                  <a:pt x="216" y="123"/>
                </a:cubicBezTo>
                <a:cubicBezTo>
                  <a:pt x="219" y="111"/>
                  <a:pt x="229" y="102"/>
                  <a:pt x="242" y="102"/>
                </a:cubicBezTo>
                <a:cubicBezTo>
                  <a:pt x="247" y="102"/>
                  <a:pt x="251" y="103"/>
                  <a:pt x="255" y="105"/>
                </a:cubicBezTo>
                <a:cubicBezTo>
                  <a:pt x="255" y="103"/>
                  <a:pt x="255" y="101"/>
                  <a:pt x="255" y="100"/>
                </a:cubicBezTo>
                <a:cubicBezTo>
                  <a:pt x="255" y="71"/>
                  <a:pt x="277" y="49"/>
                  <a:pt x="306" y="49"/>
                </a:cubicBezTo>
                <a:cubicBezTo>
                  <a:pt x="314" y="49"/>
                  <a:pt x="321" y="51"/>
                  <a:pt x="328" y="54"/>
                </a:cubicBezTo>
                <a:cubicBezTo>
                  <a:pt x="331" y="24"/>
                  <a:pt x="357" y="0"/>
                  <a:pt x="388" y="0"/>
                </a:cubicBezTo>
                <a:cubicBezTo>
                  <a:pt x="421" y="0"/>
                  <a:pt x="448" y="27"/>
                  <a:pt x="448" y="59"/>
                </a:cubicBezTo>
                <a:cubicBezTo>
                  <a:pt x="450" y="59"/>
                  <a:pt x="451" y="59"/>
                  <a:pt x="452" y="59"/>
                </a:cubicBezTo>
                <a:cubicBezTo>
                  <a:pt x="473" y="59"/>
                  <a:pt x="491" y="72"/>
                  <a:pt x="498" y="91"/>
                </a:cubicBezTo>
                <a:cubicBezTo>
                  <a:pt x="516" y="92"/>
                  <a:pt x="531" y="107"/>
                  <a:pt x="531" y="126"/>
                </a:cubicBezTo>
                <a:cubicBezTo>
                  <a:pt x="531" y="129"/>
                  <a:pt x="530" y="133"/>
                  <a:pt x="530" y="136"/>
                </a:cubicBezTo>
                <a:cubicBezTo>
                  <a:pt x="534" y="135"/>
                  <a:pt x="538" y="134"/>
                  <a:pt x="542" y="134"/>
                </a:cubicBezTo>
                <a:cubicBezTo>
                  <a:pt x="564" y="134"/>
                  <a:pt x="582" y="152"/>
                  <a:pt x="582" y="174"/>
                </a:cubicBezTo>
                <a:cubicBezTo>
                  <a:pt x="582" y="179"/>
                  <a:pt x="581" y="183"/>
                  <a:pt x="579" y="188"/>
                </a:cubicBezTo>
                <a:cubicBezTo>
                  <a:pt x="581" y="187"/>
                  <a:pt x="584" y="187"/>
                  <a:pt x="586" y="187"/>
                </a:cubicBezTo>
                <a:cubicBezTo>
                  <a:pt x="606" y="187"/>
                  <a:pt x="622" y="199"/>
                  <a:pt x="622" y="213"/>
                </a:cubicBezTo>
                <a:cubicBezTo>
                  <a:pt x="622" y="226"/>
                  <a:pt x="609" y="237"/>
                  <a:pt x="592" y="239"/>
                </a:cubicBezTo>
                <a:cubicBezTo>
                  <a:pt x="592" y="239"/>
                  <a:pt x="592" y="239"/>
                  <a:pt x="592" y="239"/>
                </a:cubicBezTo>
                <a:cubicBezTo>
                  <a:pt x="36" y="239"/>
                  <a:pt x="36" y="239"/>
                  <a:pt x="36" y="239"/>
                </a:cubicBezTo>
                <a:cubicBezTo>
                  <a:pt x="16" y="239"/>
                  <a:pt x="0" y="228"/>
                  <a:pt x="0" y="213"/>
                </a:cubicBezTo>
                <a:cubicBezTo>
                  <a:pt x="0" y="199"/>
                  <a:pt x="16" y="187"/>
                  <a:pt x="36" y="1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/>
              <a:cs typeface="+mn-cs"/>
            </a:endParaRPr>
          </a:p>
        </p:txBody>
      </p:sp>
      <p:sp>
        <p:nvSpPr>
          <p:cNvPr id="191" name="íşļîďe"/>
          <p:cNvSpPr/>
          <p:nvPr/>
        </p:nvSpPr>
        <p:spPr bwMode="auto">
          <a:xfrm>
            <a:off x="7967662" y="1475578"/>
            <a:ext cx="1139762" cy="436851"/>
          </a:xfrm>
          <a:custGeom>
            <a:avLst/>
            <a:gdLst>
              <a:gd name="T0" fmla="*/ 445 w 472"/>
              <a:gd name="T1" fmla="*/ 142 h 181"/>
              <a:gd name="T2" fmla="*/ 442 w 472"/>
              <a:gd name="T3" fmla="*/ 142 h 181"/>
              <a:gd name="T4" fmla="*/ 442 w 472"/>
              <a:gd name="T5" fmla="*/ 138 h 181"/>
              <a:gd name="T6" fmla="*/ 418 w 472"/>
              <a:gd name="T7" fmla="*/ 114 h 181"/>
              <a:gd name="T8" fmla="*/ 401 w 472"/>
              <a:gd name="T9" fmla="*/ 120 h 181"/>
              <a:gd name="T10" fmla="*/ 380 w 472"/>
              <a:gd name="T11" fmla="*/ 110 h 181"/>
              <a:gd name="T12" fmla="*/ 360 w 472"/>
              <a:gd name="T13" fmla="*/ 120 h 181"/>
              <a:gd name="T14" fmla="*/ 349 w 472"/>
              <a:gd name="T15" fmla="*/ 115 h 181"/>
              <a:gd name="T16" fmla="*/ 348 w 472"/>
              <a:gd name="T17" fmla="*/ 115 h 181"/>
              <a:gd name="T18" fmla="*/ 348 w 472"/>
              <a:gd name="T19" fmla="*/ 112 h 181"/>
              <a:gd name="T20" fmla="*/ 324 w 472"/>
              <a:gd name="T21" fmla="*/ 88 h 181"/>
              <a:gd name="T22" fmla="*/ 308 w 472"/>
              <a:gd name="T23" fmla="*/ 93 h 181"/>
              <a:gd name="T24" fmla="*/ 288 w 472"/>
              <a:gd name="T25" fmla="*/ 77 h 181"/>
              <a:gd name="T26" fmla="*/ 279 w 472"/>
              <a:gd name="T27" fmla="*/ 79 h 181"/>
              <a:gd name="T28" fmla="*/ 279 w 472"/>
              <a:gd name="T29" fmla="*/ 75 h 181"/>
              <a:gd name="T30" fmla="*/ 240 w 472"/>
              <a:gd name="T31" fmla="*/ 36 h 181"/>
              <a:gd name="T32" fmla="*/ 223 w 472"/>
              <a:gd name="T33" fmla="*/ 40 h 181"/>
              <a:gd name="T34" fmla="*/ 178 w 472"/>
              <a:gd name="T35" fmla="*/ 0 h 181"/>
              <a:gd name="T36" fmla="*/ 132 w 472"/>
              <a:gd name="T37" fmla="*/ 45 h 181"/>
              <a:gd name="T38" fmla="*/ 129 w 472"/>
              <a:gd name="T39" fmla="*/ 44 h 181"/>
              <a:gd name="T40" fmla="*/ 94 w 472"/>
              <a:gd name="T41" fmla="*/ 69 h 181"/>
              <a:gd name="T42" fmla="*/ 69 w 472"/>
              <a:gd name="T43" fmla="*/ 95 h 181"/>
              <a:gd name="T44" fmla="*/ 70 w 472"/>
              <a:gd name="T45" fmla="*/ 103 h 181"/>
              <a:gd name="T46" fmla="*/ 61 w 472"/>
              <a:gd name="T47" fmla="*/ 101 h 181"/>
              <a:gd name="T48" fmla="*/ 30 w 472"/>
              <a:gd name="T49" fmla="*/ 131 h 181"/>
              <a:gd name="T50" fmla="*/ 32 w 472"/>
              <a:gd name="T51" fmla="*/ 142 h 181"/>
              <a:gd name="T52" fmla="*/ 27 w 472"/>
              <a:gd name="T53" fmla="*/ 142 h 181"/>
              <a:gd name="T54" fmla="*/ 0 w 472"/>
              <a:gd name="T55" fmla="*/ 162 h 181"/>
              <a:gd name="T56" fmla="*/ 22 w 472"/>
              <a:gd name="T57" fmla="*/ 181 h 181"/>
              <a:gd name="T58" fmla="*/ 22 w 472"/>
              <a:gd name="T59" fmla="*/ 181 h 181"/>
              <a:gd name="T60" fmla="*/ 445 w 472"/>
              <a:gd name="T61" fmla="*/ 181 h 181"/>
              <a:gd name="T62" fmla="*/ 472 w 472"/>
              <a:gd name="T63" fmla="*/ 162 h 181"/>
              <a:gd name="T64" fmla="*/ 445 w 472"/>
              <a:gd name="T65" fmla="*/ 142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72" h="181">
                <a:moveTo>
                  <a:pt x="445" y="142"/>
                </a:moveTo>
                <a:cubicBezTo>
                  <a:pt x="444" y="142"/>
                  <a:pt x="443" y="142"/>
                  <a:pt x="442" y="142"/>
                </a:cubicBezTo>
                <a:cubicBezTo>
                  <a:pt x="442" y="140"/>
                  <a:pt x="442" y="139"/>
                  <a:pt x="442" y="138"/>
                </a:cubicBezTo>
                <a:cubicBezTo>
                  <a:pt x="442" y="124"/>
                  <a:pt x="432" y="114"/>
                  <a:pt x="418" y="114"/>
                </a:cubicBezTo>
                <a:cubicBezTo>
                  <a:pt x="412" y="114"/>
                  <a:pt x="406" y="116"/>
                  <a:pt x="401" y="120"/>
                </a:cubicBezTo>
                <a:cubicBezTo>
                  <a:pt x="397" y="114"/>
                  <a:pt x="389" y="110"/>
                  <a:pt x="380" y="110"/>
                </a:cubicBezTo>
                <a:cubicBezTo>
                  <a:pt x="372" y="110"/>
                  <a:pt x="364" y="114"/>
                  <a:pt x="360" y="120"/>
                </a:cubicBezTo>
                <a:cubicBezTo>
                  <a:pt x="357" y="117"/>
                  <a:pt x="353" y="115"/>
                  <a:pt x="349" y="115"/>
                </a:cubicBezTo>
                <a:cubicBezTo>
                  <a:pt x="348" y="115"/>
                  <a:pt x="348" y="115"/>
                  <a:pt x="348" y="115"/>
                </a:cubicBezTo>
                <a:cubicBezTo>
                  <a:pt x="348" y="114"/>
                  <a:pt x="348" y="113"/>
                  <a:pt x="348" y="112"/>
                </a:cubicBezTo>
                <a:cubicBezTo>
                  <a:pt x="348" y="99"/>
                  <a:pt x="337" y="88"/>
                  <a:pt x="324" y="88"/>
                </a:cubicBezTo>
                <a:cubicBezTo>
                  <a:pt x="318" y="88"/>
                  <a:pt x="313" y="90"/>
                  <a:pt x="308" y="93"/>
                </a:cubicBezTo>
                <a:cubicBezTo>
                  <a:pt x="306" y="84"/>
                  <a:pt x="298" y="77"/>
                  <a:pt x="288" y="77"/>
                </a:cubicBezTo>
                <a:cubicBezTo>
                  <a:pt x="285" y="77"/>
                  <a:pt x="282" y="78"/>
                  <a:pt x="279" y="79"/>
                </a:cubicBezTo>
                <a:cubicBezTo>
                  <a:pt x="279" y="78"/>
                  <a:pt x="279" y="77"/>
                  <a:pt x="279" y="75"/>
                </a:cubicBezTo>
                <a:cubicBezTo>
                  <a:pt x="279" y="54"/>
                  <a:pt x="262" y="36"/>
                  <a:pt x="240" y="36"/>
                </a:cubicBezTo>
                <a:cubicBezTo>
                  <a:pt x="234" y="36"/>
                  <a:pt x="228" y="38"/>
                  <a:pt x="223" y="40"/>
                </a:cubicBezTo>
                <a:cubicBezTo>
                  <a:pt x="221" y="18"/>
                  <a:pt x="201" y="0"/>
                  <a:pt x="178" y="0"/>
                </a:cubicBezTo>
                <a:cubicBezTo>
                  <a:pt x="153" y="0"/>
                  <a:pt x="132" y="20"/>
                  <a:pt x="132" y="45"/>
                </a:cubicBezTo>
                <a:cubicBezTo>
                  <a:pt x="131" y="45"/>
                  <a:pt x="130" y="44"/>
                  <a:pt x="129" y="44"/>
                </a:cubicBezTo>
                <a:cubicBezTo>
                  <a:pt x="113" y="44"/>
                  <a:pt x="99" y="54"/>
                  <a:pt x="94" y="69"/>
                </a:cubicBezTo>
                <a:cubicBezTo>
                  <a:pt x="80" y="69"/>
                  <a:pt x="69" y="81"/>
                  <a:pt x="69" y="95"/>
                </a:cubicBezTo>
                <a:cubicBezTo>
                  <a:pt x="69" y="98"/>
                  <a:pt x="69" y="100"/>
                  <a:pt x="70" y="103"/>
                </a:cubicBezTo>
                <a:cubicBezTo>
                  <a:pt x="67" y="102"/>
                  <a:pt x="64" y="101"/>
                  <a:pt x="61" y="101"/>
                </a:cubicBezTo>
                <a:cubicBezTo>
                  <a:pt x="44" y="101"/>
                  <a:pt x="30" y="115"/>
                  <a:pt x="30" y="131"/>
                </a:cubicBezTo>
                <a:cubicBezTo>
                  <a:pt x="30" y="135"/>
                  <a:pt x="31" y="139"/>
                  <a:pt x="32" y="142"/>
                </a:cubicBezTo>
                <a:cubicBezTo>
                  <a:pt x="31" y="142"/>
                  <a:pt x="29" y="142"/>
                  <a:pt x="27" y="142"/>
                </a:cubicBezTo>
                <a:cubicBezTo>
                  <a:pt x="12" y="142"/>
                  <a:pt x="0" y="151"/>
                  <a:pt x="0" y="162"/>
                </a:cubicBezTo>
                <a:cubicBezTo>
                  <a:pt x="0" y="171"/>
                  <a:pt x="10" y="179"/>
                  <a:pt x="22" y="181"/>
                </a:cubicBezTo>
                <a:cubicBezTo>
                  <a:pt x="22" y="181"/>
                  <a:pt x="22" y="181"/>
                  <a:pt x="22" y="181"/>
                </a:cubicBezTo>
                <a:cubicBezTo>
                  <a:pt x="445" y="181"/>
                  <a:pt x="445" y="181"/>
                  <a:pt x="445" y="181"/>
                </a:cubicBezTo>
                <a:cubicBezTo>
                  <a:pt x="460" y="181"/>
                  <a:pt x="472" y="172"/>
                  <a:pt x="472" y="162"/>
                </a:cubicBezTo>
                <a:cubicBezTo>
                  <a:pt x="472" y="151"/>
                  <a:pt x="460" y="142"/>
                  <a:pt x="445" y="1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/>
              <a:cs typeface="+mn-cs"/>
            </a:endParaRPr>
          </a:p>
        </p:txBody>
      </p:sp>
      <p:sp>
        <p:nvSpPr>
          <p:cNvPr id="194" name="îSḷide"/>
          <p:cNvSpPr/>
          <p:nvPr/>
        </p:nvSpPr>
        <p:spPr bwMode="auto">
          <a:xfrm>
            <a:off x="3448050" y="905669"/>
            <a:ext cx="492125" cy="379413"/>
          </a:xfrm>
          <a:custGeom>
            <a:avLst/>
            <a:gdLst>
              <a:gd name="T0" fmla="*/ 142 w 149"/>
              <a:gd name="T1" fmla="*/ 113 h 115"/>
              <a:gd name="T2" fmla="*/ 53 w 149"/>
              <a:gd name="T3" fmla="*/ 77 h 115"/>
              <a:gd name="T4" fmla="*/ 35 w 149"/>
              <a:gd name="T5" fmla="*/ 12 h 115"/>
              <a:gd name="T6" fmla="*/ 148 w 149"/>
              <a:gd name="T7" fmla="*/ 108 h 115"/>
              <a:gd name="T8" fmla="*/ 142 w 149"/>
              <a:gd name="T9" fmla="*/ 113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9" h="115">
                <a:moveTo>
                  <a:pt x="142" y="113"/>
                </a:moveTo>
                <a:cubicBezTo>
                  <a:pt x="128" y="104"/>
                  <a:pt x="101" y="89"/>
                  <a:pt x="53" y="77"/>
                </a:cubicBezTo>
                <a:cubicBezTo>
                  <a:pt x="0" y="60"/>
                  <a:pt x="14" y="21"/>
                  <a:pt x="35" y="12"/>
                </a:cubicBezTo>
                <a:cubicBezTo>
                  <a:pt x="62" y="0"/>
                  <a:pt x="127" y="33"/>
                  <a:pt x="148" y="108"/>
                </a:cubicBezTo>
                <a:cubicBezTo>
                  <a:pt x="149" y="112"/>
                  <a:pt x="145" y="115"/>
                  <a:pt x="142" y="113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/>
              <a:cs typeface="+mn-cs"/>
            </a:endParaRPr>
          </a:p>
        </p:txBody>
      </p:sp>
      <p:sp>
        <p:nvSpPr>
          <p:cNvPr id="195" name="íśḻîḋe"/>
          <p:cNvSpPr/>
          <p:nvPr/>
        </p:nvSpPr>
        <p:spPr bwMode="auto">
          <a:xfrm>
            <a:off x="3429000" y="1254919"/>
            <a:ext cx="342900" cy="207963"/>
          </a:xfrm>
          <a:custGeom>
            <a:avLst/>
            <a:gdLst>
              <a:gd name="T0" fmla="*/ 101 w 104"/>
              <a:gd name="T1" fmla="*/ 34 h 63"/>
              <a:gd name="T2" fmla="*/ 42 w 104"/>
              <a:gd name="T3" fmla="*/ 51 h 63"/>
              <a:gd name="T4" fmla="*/ 7 w 104"/>
              <a:gd name="T5" fmla="*/ 25 h 63"/>
              <a:gd name="T6" fmla="*/ 102 w 104"/>
              <a:gd name="T7" fmla="*/ 29 h 63"/>
              <a:gd name="T8" fmla="*/ 101 w 104"/>
              <a:gd name="T9" fmla="*/ 34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63">
                <a:moveTo>
                  <a:pt x="101" y="34"/>
                </a:moveTo>
                <a:cubicBezTo>
                  <a:pt x="91" y="35"/>
                  <a:pt x="71" y="38"/>
                  <a:pt x="42" y="51"/>
                </a:cubicBezTo>
                <a:cubicBezTo>
                  <a:pt x="9" y="63"/>
                  <a:pt x="0" y="38"/>
                  <a:pt x="7" y="25"/>
                </a:cubicBezTo>
                <a:cubicBezTo>
                  <a:pt x="16" y="8"/>
                  <a:pt x="62" y="0"/>
                  <a:pt x="102" y="29"/>
                </a:cubicBezTo>
                <a:cubicBezTo>
                  <a:pt x="104" y="31"/>
                  <a:pt x="103" y="34"/>
                  <a:pt x="101" y="34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/>
              <a:cs typeface="+mn-cs"/>
            </a:endParaRPr>
          </a:p>
        </p:txBody>
      </p:sp>
      <p:sp>
        <p:nvSpPr>
          <p:cNvPr id="196" name="is1ïḑe"/>
          <p:cNvSpPr/>
          <p:nvPr/>
        </p:nvSpPr>
        <p:spPr bwMode="auto">
          <a:xfrm>
            <a:off x="7500938" y="3829844"/>
            <a:ext cx="465138" cy="415925"/>
          </a:xfrm>
          <a:custGeom>
            <a:avLst/>
            <a:gdLst>
              <a:gd name="T0" fmla="*/ 8 w 141"/>
              <a:gd name="T1" fmla="*/ 3 h 126"/>
              <a:gd name="T2" fmla="*/ 91 w 141"/>
              <a:gd name="T3" fmla="*/ 51 h 126"/>
              <a:gd name="T4" fmla="*/ 98 w 141"/>
              <a:gd name="T5" fmla="*/ 118 h 126"/>
              <a:gd name="T6" fmla="*/ 1 w 141"/>
              <a:gd name="T7" fmla="*/ 7 h 126"/>
              <a:gd name="T8" fmla="*/ 8 w 141"/>
              <a:gd name="T9" fmla="*/ 3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" h="126">
                <a:moveTo>
                  <a:pt x="8" y="3"/>
                </a:moveTo>
                <a:cubicBezTo>
                  <a:pt x="20" y="13"/>
                  <a:pt x="45" y="33"/>
                  <a:pt x="91" y="51"/>
                </a:cubicBezTo>
                <a:cubicBezTo>
                  <a:pt x="141" y="75"/>
                  <a:pt x="121" y="112"/>
                  <a:pt x="98" y="118"/>
                </a:cubicBezTo>
                <a:cubicBezTo>
                  <a:pt x="70" y="126"/>
                  <a:pt x="11" y="83"/>
                  <a:pt x="1" y="7"/>
                </a:cubicBezTo>
                <a:cubicBezTo>
                  <a:pt x="0" y="2"/>
                  <a:pt x="5" y="0"/>
                  <a:pt x="8" y="3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/>
              <a:cs typeface="+mn-cs"/>
            </a:endParaRPr>
          </a:p>
        </p:txBody>
      </p:sp>
      <p:sp>
        <p:nvSpPr>
          <p:cNvPr id="197" name="îSḷîḑe"/>
          <p:cNvSpPr/>
          <p:nvPr/>
        </p:nvSpPr>
        <p:spPr bwMode="auto">
          <a:xfrm>
            <a:off x="7678738" y="3720306"/>
            <a:ext cx="342900" cy="182563"/>
          </a:xfrm>
          <a:custGeom>
            <a:avLst/>
            <a:gdLst>
              <a:gd name="T0" fmla="*/ 4 w 104"/>
              <a:gd name="T1" fmla="*/ 15 h 55"/>
              <a:gd name="T2" fmla="*/ 65 w 104"/>
              <a:gd name="T3" fmla="*/ 7 h 55"/>
              <a:gd name="T4" fmla="*/ 95 w 104"/>
              <a:gd name="T5" fmla="*/ 38 h 55"/>
              <a:gd name="T6" fmla="*/ 2 w 104"/>
              <a:gd name="T7" fmla="*/ 20 h 55"/>
              <a:gd name="T8" fmla="*/ 4 w 104"/>
              <a:gd name="T9" fmla="*/ 1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55">
                <a:moveTo>
                  <a:pt x="4" y="15"/>
                </a:moveTo>
                <a:cubicBezTo>
                  <a:pt x="15" y="16"/>
                  <a:pt x="35" y="16"/>
                  <a:pt x="65" y="7"/>
                </a:cubicBezTo>
                <a:cubicBezTo>
                  <a:pt x="100" y="0"/>
                  <a:pt x="104" y="26"/>
                  <a:pt x="95" y="38"/>
                </a:cubicBezTo>
                <a:cubicBezTo>
                  <a:pt x="84" y="54"/>
                  <a:pt x="37" y="55"/>
                  <a:pt x="2" y="20"/>
                </a:cubicBezTo>
                <a:cubicBezTo>
                  <a:pt x="0" y="18"/>
                  <a:pt x="2" y="15"/>
                  <a:pt x="4" y="15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448050" y="1739265"/>
            <a:ext cx="6196330" cy="3194050"/>
            <a:chOff x="3860800" y="935831"/>
            <a:chExt cx="4537075" cy="3194050"/>
          </a:xfrm>
          <a:solidFill>
            <a:srgbClr val="FFC000"/>
          </a:solidFill>
        </p:grpSpPr>
        <p:sp>
          <p:nvSpPr>
            <p:cNvPr id="193" name="íslîḋê"/>
            <p:cNvSpPr/>
            <p:nvPr/>
          </p:nvSpPr>
          <p:spPr bwMode="auto">
            <a:xfrm>
              <a:off x="3860800" y="935831"/>
              <a:ext cx="4537075" cy="3194050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cs"/>
              </a:endParaRPr>
            </a:p>
          </p:txBody>
        </p:sp>
        <p:sp>
          <p:nvSpPr>
            <p:cNvPr id="198" name="íslîḋê"/>
            <p:cNvSpPr/>
            <p:nvPr/>
          </p:nvSpPr>
          <p:spPr bwMode="auto">
            <a:xfrm>
              <a:off x="4069047" y="1027842"/>
              <a:ext cx="4120580" cy="2975643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prstDash val="lgDash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cs"/>
              </a:endParaRPr>
            </a:p>
          </p:txBody>
        </p:sp>
      </p:grpSp>
      <p:sp>
        <p:nvSpPr>
          <p:cNvPr id="192" name="íṩlïḑê"/>
          <p:cNvSpPr/>
          <p:nvPr/>
        </p:nvSpPr>
        <p:spPr bwMode="auto">
          <a:xfrm>
            <a:off x="3188335" y="3829685"/>
            <a:ext cx="1867535" cy="838200"/>
          </a:xfrm>
          <a:custGeom>
            <a:avLst/>
            <a:gdLst>
              <a:gd name="T0" fmla="*/ 249 w 264"/>
              <a:gd name="T1" fmla="*/ 79 h 101"/>
              <a:gd name="T2" fmla="*/ 247 w 264"/>
              <a:gd name="T3" fmla="*/ 79 h 101"/>
              <a:gd name="T4" fmla="*/ 248 w 264"/>
              <a:gd name="T5" fmla="*/ 77 h 101"/>
              <a:gd name="T6" fmla="*/ 234 w 264"/>
              <a:gd name="T7" fmla="*/ 63 h 101"/>
              <a:gd name="T8" fmla="*/ 225 w 264"/>
              <a:gd name="T9" fmla="*/ 67 h 101"/>
              <a:gd name="T10" fmla="*/ 213 w 264"/>
              <a:gd name="T11" fmla="*/ 61 h 101"/>
              <a:gd name="T12" fmla="*/ 202 w 264"/>
              <a:gd name="T13" fmla="*/ 67 h 101"/>
              <a:gd name="T14" fmla="*/ 195 w 264"/>
              <a:gd name="T15" fmla="*/ 64 h 101"/>
              <a:gd name="T16" fmla="*/ 195 w 264"/>
              <a:gd name="T17" fmla="*/ 64 h 101"/>
              <a:gd name="T18" fmla="*/ 195 w 264"/>
              <a:gd name="T19" fmla="*/ 63 h 101"/>
              <a:gd name="T20" fmla="*/ 181 w 264"/>
              <a:gd name="T21" fmla="*/ 49 h 101"/>
              <a:gd name="T22" fmla="*/ 173 w 264"/>
              <a:gd name="T23" fmla="*/ 52 h 101"/>
              <a:gd name="T24" fmla="*/ 162 w 264"/>
              <a:gd name="T25" fmla="*/ 43 h 101"/>
              <a:gd name="T26" fmla="*/ 156 w 264"/>
              <a:gd name="T27" fmla="*/ 44 h 101"/>
              <a:gd name="T28" fmla="*/ 156 w 264"/>
              <a:gd name="T29" fmla="*/ 42 h 101"/>
              <a:gd name="T30" fmla="*/ 135 w 264"/>
              <a:gd name="T31" fmla="*/ 20 h 101"/>
              <a:gd name="T32" fmla="*/ 125 w 264"/>
              <a:gd name="T33" fmla="*/ 23 h 101"/>
              <a:gd name="T34" fmla="*/ 100 w 264"/>
              <a:gd name="T35" fmla="*/ 0 h 101"/>
              <a:gd name="T36" fmla="*/ 74 w 264"/>
              <a:gd name="T37" fmla="*/ 25 h 101"/>
              <a:gd name="T38" fmla="*/ 72 w 264"/>
              <a:gd name="T39" fmla="*/ 25 h 101"/>
              <a:gd name="T40" fmla="*/ 53 w 264"/>
              <a:gd name="T41" fmla="*/ 38 h 101"/>
              <a:gd name="T42" fmla="*/ 39 w 264"/>
              <a:gd name="T43" fmla="*/ 53 h 101"/>
              <a:gd name="T44" fmla="*/ 40 w 264"/>
              <a:gd name="T45" fmla="*/ 57 h 101"/>
              <a:gd name="T46" fmla="*/ 34 w 264"/>
              <a:gd name="T47" fmla="*/ 56 h 101"/>
              <a:gd name="T48" fmla="*/ 17 w 264"/>
              <a:gd name="T49" fmla="*/ 73 h 101"/>
              <a:gd name="T50" fmla="*/ 18 w 264"/>
              <a:gd name="T51" fmla="*/ 79 h 101"/>
              <a:gd name="T52" fmla="*/ 16 w 264"/>
              <a:gd name="T53" fmla="*/ 79 h 101"/>
              <a:gd name="T54" fmla="*/ 0 w 264"/>
              <a:gd name="T55" fmla="*/ 90 h 101"/>
              <a:gd name="T56" fmla="*/ 13 w 264"/>
              <a:gd name="T57" fmla="*/ 101 h 101"/>
              <a:gd name="T58" fmla="*/ 13 w 264"/>
              <a:gd name="T59" fmla="*/ 101 h 101"/>
              <a:gd name="T60" fmla="*/ 249 w 264"/>
              <a:gd name="T61" fmla="*/ 101 h 101"/>
              <a:gd name="T62" fmla="*/ 264 w 264"/>
              <a:gd name="T63" fmla="*/ 90 h 101"/>
              <a:gd name="T64" fmla="*/ 249 w 264"/>
              <a:gd name="T65" fmla="*/ 79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64" h="101">
                <a:moveTo>
                  <a:pt x="249" y="79"/>
                </a:moveTo>
                <a:cubicBezTo>
                  <a:pt x="249" y="79"/>
                  <a:pt x="248" y="79"/>
                  <a:pt x="247" y="79"/>
                </a:cubicBezTo>
                <a:cubicBezTo>
                  <a:pt x="248" y="78"/>
                  <a:pt x="248" y="78"/>
                  <a:pt x="248" y="77"/>
                </a:cubicBezTo>
                <a:cubicBezTo>
                  <a:pt x="248" y="69"/>
                  <a:pt x="242" y="63"/>
                  <a:pt x="234" y="63"/>
                </a:cubicBezTo>
                <a:cubicBezTo>
                  <a:pt x="231" y="63"/>
                  <a:pt x="227" y="65"/>
                  <a:pt x="225" y="67"/>
                </a:cubicBezTo>
                <a:cubicBezTo>
                  <a:pt x="222" y="64"/>
                  <a:pt x="218" y="61"/>
                  <a:pt x="213" y="61"/>
                </a:cubicBezTo>
                <a:cubicBezTo>
                  <a:pt x="208" y="61"/>
                  <a:pt x="204" y="63"/>
                  <a:pt x="202" y="67"/>
                </a:cubicBezTo>
                <a:cubicBezTo>
                  <a:pt x="200" y="65"/>
                  <a:pt x="198" y="64"/>
                  <a:pt x="195" y="64"/>
                </a:cubicBezTo>
                <a:cubicBezTo>
                  <a:pt x="195" y="64"/>
                  <a:pt x="195" y="64"/>
                  <a:pt x="195" y="64"/>
                </a:cubicBezTo>
                <a:cubicBezTo>
                  <a:pt x="195" y="64"/>
                  <a:pt x="195" y="63"/>
                  <a:pt x="195" y="63"/>
                </a:cubicBezTo>
                <a:cubicBezTo>
                  <a:pt x="195" y="55"/>
                  <a:pt x="189" y="49"/>
                  <a:pt x="181" y="49"/>
                </a:cubicBezTo>
                <a:cubicBezTo>
                  <a:pt x="178" y="49"/>
                  <a:pt x="175" y="50"/>
                  <a:pt x="173" y="52"/>
                </a:cubicBezTo>
                <a:cubicBezTo>
                  <a:pt x="172" y="47"/>
                  <a:pt x="167" y="43"/>
                  <a:pt x="162" y="43"/>
                </a:cubicBezTo>
                <a:cubicBezTo>
                  <a:pt x="160" y="43"/>
                  <a:pt x="158" y="43"/>
                  <a:pt x="156" y="44"/>
                </a:cubicBezTo>
                <a:cubicBezTo>
                  <a:pt x="156" y="43"/>
                  <a:pt x="156" y="43"/>
                  <a:pt x="156" y="42"/>
                </a:cubicBezTo>
                <a:cubicBezTo>
                  <a:pt x="156" y="30"/>
                  <a:pt x="147" y="20"/>
                  <a:pt x="135" y="20"/>
                </a:cubicBezTo>
                <a:cubicBezTo>
                  <a:pt x="131" y="20"/>
                  <a:pt x="128" y="21"/>
                  <a:pt x="125" y="23"/>
                </a:cubicBezTo>
                <a:cubicBezTo>
                  <a:pt x="124" y="10"/>
                  <a:pt x="113" y="0"/>
                  <a:pt x="100" y="0"/>
                </a:cubicBezTo>
                <a:cubicBezTo>
                  <a:pt x="86" y="0"/>
                  <a:pt x="74" y="11"/>
                  <a:pt x="74" y="25"/>
                </a:cubicBezTo>
                <a:cubicBezTo>
                  <a:pt x="73" y="25"/>
                  <a:pt x="73" y="25"/>
                  <a:pt x="72" y="25"/>
                </a:cubicBezTo>
                <a:cubicBezTo>
                  <a:pt x="63" y="25"/>
                  <a:pt x="56" y="30"/>
                  <a:pt x="53" y="38"/>
                </a:cubicBezTo>
                <a:cubicBezTo>
                  <a:pt x="45" y="39"/>
                  <a:pt x="39" y="45"/>
                  <a:pt x="39" y="53"/>
                </a:cubicBezTo>
                <a:cubicBezTo>
                  <a:pt x="39" y="55"/>
                  <a:pt x="39" y="56"/>
                  <a:pt x="40" y="57"/>
                </a:cubicBezTo>
                <a:cubicBezTo>
                  <a:pt x="38" y="57"/>
                  <a:pt x="36" y="56"/>
                  <a:pt x="34" y="56"/>
                </a:cubicBezTo>
                <a:cubicBezTo>
                  <a:pt x="25" y="56"/>
                  <a:pt x="17" y="64"/>
                  <a:pt x="17" y="73"/>
                </a:cubicBezTo>
                <a:cubicBezTo>
                  <a:pt x="17" y="75"/>
                  <a:pt x="18" y="78"/>
                  <a:pt x="18" y="79"/>
                </a:cubicBezTo>
                <a:cubicBezTo>
                  <a:pt x="18" y="79"/>
                  <a:pt x="17" y="79"/>
                  <a:pt x="16" y="79"/>
                </a:cubicBezTo>
                <a:cubicBezTo>
                  <a:pt x="7" y="79"/>
                  <a:pt x="0" y="84"/>
                  <a:pt x="0" y="90"/>
                </a:cubicBezTo>
                <a:cubicBezTo>
                  <a:pt x="0" y="96"/>
                  <a:pt x="6" y="100"/>
                  <a:pt x="13" y="101"/>
                </a:cubicBezTo>
                <a:cubicBezTo>
                  <a:pt x="13" y="101"/>
                  <a:pt x="13" y="101"/>
                  <a:pt x="13" y="101"/>
                </a:cubicBezTo>
                <a:cubicBezTo>
                  <a:pt x="249" y="101"/>
                  <a:pt x="249" y="101"/>
                  <a:pt x="249" y="101"/>
                </a:cubicBezTo>
                <a:cubicBezTo>
                  <a:pt x="258" y="101"/>
                  <a:pt x="264" y="96"/>
                  <a:pt x="264" y="90"/>
                </a:cubicBezTo>
                <a:cubicBezTo>
                  <a:pt x="264" y="84"/>
                  <a:pt x="258" y="79"/>
                  <a:pt x="249" y="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025" y="953135"/>
            <a:ext cx="5393690" cy="5393690"/>
          </a:xfrm>
          <a:prstGeom prst="rect">
            <a:avLst/>
          </a:prstGeom>
        </p:spPr>
      </p:pic>
      <p:grpSp>
        <p:nvGrpSpPr>
          <p:cNvPr id="202" name="组合 201"/>
          <p:cNvGrpSpPr/>
          <p:nvPr/>
        </p:nvGrpSpPr>
        <p:grpSpPr>
          <a:xfrm rot="655449" flipH="1">
            <a:off x="8272657" y="453052"/>
            <a:ext cx="2794195" cy="1198492"/>
            <a:chOff x="8481675" y="312568"/>
            <a:chExt cx="2794195" cy="1198492"/>
          </a:xfrm>
        </p:grpSpPr>
        <p:grpSp>
          <p:nvGrpSpPr>
            <p:cNvPr id="203" name="组合 202"/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210" name="iṧ1íďe"/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1" name="íš1íďè"/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2" name="ïṣḻîdê"/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3" name="iṡliḑê"/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4" name="ïṧļïde"/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5" name="iṥḻîḋê"/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6" name="íşlîdè"/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7" name="îṣļîḑé"/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8" name="is1idè"/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9" name="íṧlïde"/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0" name="îṧlîḋe"/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1" name="ïṡlïḍe"/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2" name="ïṩlïḍê"/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3" name="íś1ïḓê"/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4" name="iṧļîḋé"/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5" name="îṡḻïďe"/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6" name="işľíḓè"/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7" name="í$ḷiḍé"/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8" name="ïṩľiḍê"/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9" name="iš1íḑé"/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0" name="î$1ïde"/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1" name="iṧļiďè"/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2" name="îsļïḍé"/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3" name="íSlïḑê"/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4" name="iṥḻiďe"/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5" name="iṧľïḑé"/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6" name="iṥ1îďé"/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7" name="išļïḑè"/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8" name="i$ľídé"/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9" name="iṧļíḑé"/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0" name="işḻíďe"/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1" name="iŝļïḓê"/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2" name="îṣ1îďê"/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3" name="iśḻîďé"/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4" name="îŝḷîḑê"/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5" name="ïšḻíḍê"/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6" name="ïṥḻíḓê"/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7" name="î$ļîďè"/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8" name="îṣḻïdè"/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9" name="îṥḻíďè"/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0" name="íṩ1îďê"/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1" name="ï$1iďè"/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2" name="ïŝļiďé"/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3" name="išḻíḋe"/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4" name="i$ḷîḑê"/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5" name="iṥļîdè"/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6" name="ïSlïḓé"/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7" name="íṡḷíďè"/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8" name="ïŝļide"/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9" name="ísliḓê"/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60" name="ïṡļidè"/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61" name="ïśļiḋê"/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62" name="îṡ1iďê"/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</p:grpSp>
        <p:grpSp>
          <p:nvGrpSpPr>
            <p:cNvPr id="204" name="组合 203"/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205" name="îşḻíďé"/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06" name="î$liďê"/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08" name="ïs1iḍé"/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09" name="íṡ1ïďè"/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4155" y="1978660"/>
            <a:ext cx="4829175" cy="22479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bldLvl="0" animBg="1"/>
      <p:bldP spid="191" grpId="0" bldLvl="0" animBg="1"/>
      <p:bldP spid="194" grpId="0" bldLvl="0" animBg="1"/>
      <p:bldP spid="195" grpId="0" bldLvl="0" animBg="1"/>
      <p:bldP spid="196" grpId="0" bldLvl="0" animBg="1"/>
      <p:bldP spid="197" grpId="0" bldLvl="0" animBg="1"/>
      <p:bldP spid="192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76132A9-3688-A433-68E3-098B3D3AF6B7}"/>
              </a:ext>
            </a:extLst>
          </p:cNvPr>
          <p:cNvSpPr txBox="1"/>
          <p:nvPr/>
        </p:nvSpPr>
        <p:spPr>
          <a:xfrm>
            <a:off x="739631" y="1687428"/>
            <a:ext cx="1096433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diễn cảm, phản biệt lời người dẫn truyện và lời nhân vật: giọng Trần Hưng Đạo ăn cần nhưng oai nghiêm, giọng Phạm Ngũ Lão kính cần, lễ phép.</a:t>
            </a:r>
            <a:endParaRPr kumimoji="0" lang="vi-VN" sz="4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brightnessContrast bright="10000" contrast="25000"/>
                      </a14:imgEffect>
                      <a14:imgEffect>
                        <a14:saturation sat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>
              <a:fillRect/>
            </a:stretch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brightnessContrast bright="10000" contrast="25000"/>
                      </a14:imgEffect>
                      <a14:imgEffect>
                        <a14:saturation sat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>
              <a:fillRect/>
            </a:stretch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sp>
        <p:nvSpPr>
          <p:cNvPr id="190" name="îṩ1iďê"/>
          <p:cNvSpPr/>
          <p:nvPr/>
        </p:nvSpPr>
        <p:spPr bwMode="auto">
          <a:xfrm>
            <a:off x="9204826" y="2942563"/>
            <a:ext cx="2052638" cy="787400"/>
          </a:xfrm>
          <a:custGeom>
            <a:avLst/>
            <a:gdLst>
              <a:gd name="T0" fmla="*/ 36 w 622"/>
              <a:gd name="T1" fmla="*/ 187 h 239"/>
              <a:gd name="T2" fmla="*/ 40 w 622"/>
              <a:gd name="T3" fmla="*/ 187 h 239"/>
              <a:gd name="T4" fmla="*/ 40 w 622"/>
              <a:gd name="T5" fmla="*/ 182 h 239"/>
              <a:gd name="T6" fmla="*/ 71 w 622"/>
              <a:gd name="T7" fmla="*/ 150 h 239"/>
              <a:gd name="T8" fmla="*/ 94 w 622"/>
              <a:gd name="T9" fmla="*/ 159 h 239"/>
              <a:gd name="T10" fmla="*/ 121 w 622"/>
              <a:gd name="T11" fmla="*/ 145 h 239"/>
              <a:gd name="T12" fmla="*/ 148 w 622"/>
              <a:gd name="T13" fmla="*/ 158 h 239"/>
              <a:gd name="T14" fmla="*/ 163 w 622"/>
              <a:gd name="T15" fmla="*/ 152 h 239"/>
              <a:gd name="T16" fmla="*/ 164 w 622"/>
              <a:gd name="T17" fmla="*/ 152 h 239"/>
              <a:gd name="T18" fmla="*/ 163 w 622"/>
              <a:gd name="T19" fmla="*/ 149 h 239"/>
              <a:gd name="T20" fmla="*/ 196 w 622"/>
              <a:gd name="T21" fmla="*/ 116 h 239"/>
              <a:gd name="T22" fmla="*/ 216 w 622"/>
              <a:gd name="T23" fmla="*/ 123 h 239"/>
              <a:gd name="T24" fmla="*/ 242 w 622"/>
              <a:gd name="T25" fmla="*/ 102 h 239"/>
              <a:gd name="T26" fmla="*/ 255 w 622"/>
              <a:gd name="T27" fmla="*/ 105 h 239"/>
              <a:gd name="T28" fmla="*/ 255 w 622"/>
              <a:gd name="T29" fmla="*/ 100 h 239"/>
              <a:gd name="T30" fmla="*/ 306 w 622"/>
              <a:gd name="T31" fmla="*/ 49 h 239"/>
              <a:gd name="T32" fmla="*/ 328 w 622"/>
              <a:gd name="T33" fmla="*/ 54 h 239"/>
              <a:gd name="T34" fmla="*/ 388 w 622"/>
              <a:gd name="T35" fmla="*/ 0 h 239"/>
              <a:gd name="T36" fmla="*/ 448 w 622"/>
              <a:gd name="T37" fmla="*/ 59 h 239"/>
              <a:gd name="T38" fmla="*/ 452 w 622"/>
              <a:gd name="T39" fmla="*/ 59 h 239"/>
              <a:gd name="T40" fmla="*/ 498 w 622"/>
              <a:gd name="T41" fmla="*/ 91 h 239"/>
              <a:gd name="T42" fmla="*/ 531 w 622"/>
              <a:gd name="T43" fmla="*/ 126 h 239"/>
              <a:gd name="T44" fmla="*/ 530 w 622"/>
              <a:gd name="T45" fmla="*/ 136 h 239"/>
              <a:gd name="T46" fmla="*/ 542 w 622"/>
              <a:gd name="T47" fmla="*/ 134 h 239"/>
              <a:gd name="T48" fmla="*/ 582 w 622"/>
              <a:gd name="T49" fmla="*/ 174 h 239"/>
              <a:gd name="T50" fmla="*/ 579 w 622"/>
              <a:gd name="T51" fmla="*/ 188 h 239"/>
              <a:gd name="T52" fmla="*/ 586 w 622"/>
              <a:gd name="T53" fmla="*/ 187 h 239"/>
              <a:gd name="T54" fmla="*/ 622 w 622"/>
              <a:gd name="T55" fmla="*/ 213 h 239"/>
              <a:gd name="T56" fmla="*/ 592 w 622"/>
              <a:gd name="T57" fmla="*/ 239 h 239"/>
              <a:gd name="T58" fmla="*/ 592 w 622"/>
              <a:gd name="T59" fmla="*/ 239 h 239"/>
              <a:gd name="T60" fmla="*/ 36 w 622"/>
              <a:gd name="T61" fmla="*/ 239 h 239"/>
              <a:gd name="T62" fmla="*/ 0 w 622"/>
              <a:gd name="T63" fmla="*/ 213 h 239"/>
              <a:gd name="T64" fmla="*/ 36 w 622"/>
              <a:gd name="T65" fmla="*/ 187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22" h="239">
                <a:moveTo>
                  <a:pt x="36" y="187"/>
                </a:moveTo>
                <a:cubicBezTo>
                  <a:pt x="38" y="187"/>
                  <a:pt x="39" y="187"/>
                  <a:pt x="40" y="187"/>
                </a:cubicBezTo>
                <a:cubicBezTo>
                  <a:pt x="40" y="186"/>
                  <a:pt x="40" y="184"/>
                  <a:pt x="40" y="182"/>
                </a:cubicBezTo>
                <a:cubicBezTo>
                  <a:pt x="40" y="164"/>
                  <a:pt x="54" y="150"/>
                  <a:pt x="71" y="150"/>
                </a:cubicBezTo>
                <a:cubicBezTo>
                  <a:pt x="80" y="150"/>
                  <a:pt x="88" y="154"/>
                  <a:pt x="94" y="159"/>
                </a:cubicBezTo>
                <a:cubicBezTo>
                  <a:pt x="100" y="151"/>
                  <a:pt x="110" y="145"/>
                  <a:pt x="121" y="145"/>
                </a:cubicBezTo>
                <a:cubicBezTo>
                  <a:pt x="132" y="145"/>
                  <a:pt x="142" y="150"/>
                  <a:pt x="148" y="158"/>
                </a:cubicBezTo>
                <a:cubicBezTo>
                  <a:pt x="152" y="155"/>
                  <a:pt x="157" y="152"/>
                  <a:pt x="163" y="152"/>
                </a:cubicBezTo>
                <a:cubicBezTo>
                  <a:pt x="163" y="152"/>
                  <a:pt x="163" y="152"/>
                  <a:pt x="164" y="152"/>
                </a:cubicBezTo>
                <a:cubicBezTo>
                  <a:pt x="164" y="151"/>
                  <a:pt x="163" y="150"/>
                  <a:pt x="163" y="149"/>
                </a:cubicBezTo>
                <a:cubicBezTo>
                  <a:pt x="163" y="131"/>
                  <a:pt x="178" y="116"/>
                  <a:pt x="196" y="116"/>
                </a:cubicBezTo>
                <a:cubicBezTo>
                  <a:pt x="203" y="116"/>
                  <a:pt x="210" y="119"/>
                  <a:pt x="216" y="123"/>
                </a:cubicBezTo>
                <a:cubicBezTo>
                  <a:pt x="219" y="111"/>
                  <a:pt x="229" y="102"/>
                  <a:pt x="242" y="102"/>
                </a:cubicBezTo>
                <a:cubicBezTo>
                  <a:pt x="247" y="102"/>
                  <a:pt x="251" y="103"/>
                  <a:pt x="255" y="105"/>
                </a:cubicBezTo>
                <a:cubicBezTo>
                  <a:pt x="255" y="103"/>
                  <a:pt x="255" y="101"/>
                  <a:pt x="255" y="100"/>
                </a:cubicBezTo>
                <a:cubicBezTo>
                  <a:pt x="255" y="71"/>
                  <a:pt x="277" y="49"/>
                  <a:pt x="306" y="49"/>
                </a:cubicBezTo>
                <a:cubicBezTo>
                  <a:pt x="314" y="49"/>
                  <a:pt x="321" y="51"/>
                  <a:pt x="328" y="54"/>
                </a:cubicBezTo>
                <a:cubicBezTo>
                  <a:pt x="331" y="24"/>
                  <a:pt x="357" y="0"/>
                  <a:pt x="388" y="0"/>
                </a:cubicBezTo>
                <a:cubicBezTo>
                  <a:pt x="421" y="0"/>
                  <a:pt x="448" y="27"/>
                  <a:pt x="448" y="59"/>
                </a:cubicBezTo>
                <a:cubicBezTo>
                  <a:pt x="450" y="59"/>
                  <a:pt x="451" y="59"/>
                  <a:pt x="452" y="59"/>
                </a:cubicBezTo>
                <a:cubicBezTo>
                  <a:pt x="473" y="59"/>
                  <a:pt x="491" y="72"/>
                  <a:pt x="498" y="91"/>
                </a:cubicBezTo>
                <a:cubicBezTo>
                  <a:pt x="516" y="92"/>
                  <a:pt x="531" y="107"/>
                  <a:pt x="531" y="126"/>
                </a:cubicBezTo>
                <a:cubicBezTo>
                  <a:pt x="531" y="129"/>
                  <a:pt x="530" y="133"/>
                  <a:pt x="530" y="136"/>
                </a:cubicBezTo>
                <a:cubicBezTo>
                  <a:pt x="534" y="135"/>
                  <a:pt x="538" y="134"/>
                  <a:pt x="542" y="134"/>
                </a:cubicBezTo>
                <a:cubicBezTo>
                  <a:pt x="564" y="134"/>
                  <a:pt x="582" y="152"/>
                  <a:pt x="582" y="174"/>
                </a:cubicBezTo>
                <a:cubicBezTo>
                  <a:pt x="582" y="179"/>
                  <a:pt x="581" y="183"/>
                  <a:pt x="579" y="188"/>
                </a:cubicBezTo>
                <a:cubicBezTo>
                  <a:pt x="581" y="187"/>
                  <a:pt x="584" y="187"/>
                  <a:pt x="586" y="187"/>
                </a:cubicBezTo>
                <a:cubicBezTo>
                  <a:pt x="606" y="187"/>
                  <a:pt x="622" y="199"/>
                  <a:pt x="622" y="213"/>
                </a:cubicBezTo>
                <a:cubicBezTo>
                  <a:pt x="622" y="226"/>
                  <a:pt x="609" y="237"/>
                  <a:pt x="592" y="239"/>
                </a:cubicBezTo>
                <a:cubicBezTo>
                  <a:pt x="592" y="239"/>
                  <a:pt x="592" y="239"/>
                  <a:pt x="592" y="239"/>
                </a:cubicBezTo>
                <a:cubicBezTo>
                  <a:pt x="36" y="239"/>
                  <a:pt x="36" y="239"/>
                  <a:pt x="36" y="239"/>
                </a:cubicBezTo>
                <a:cubicBezTo>
                  <a:pt x="16" y="239"/>
                  <a:pt x="0" y="228"/>
                  <a:pt x="0" y="213"/>
                </a:cubicBezTo>
                <a:cubicBezTo>
                  <a:pt x="0" y="199"/>
                  <a:pt x="16" y="187"/>
                  <a:pt x="36" y="1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/>
              <a:cs typeface="+mn-cs"/>
            </a:endParaRPr>
          </a:p>
        </p:txBody>
      </p:sp>
      <p:sp>
        <p:nvSpPr>
          <p:cNvPr id="191" name="íşļîďe"/>
          <p:cNvSpPr/>
          <p:nvPr/>
        </p:nvSpPr>
        <p:spPr bwMode="auto">
          <a:xfrm>
            <a:off x="7967662" y="1475578"/>
            <a:ext cx="1139762" cy="436851"/>
          </a:xfrm>
          <a:custGeom>
            <a:avLst/>
            <a:gdLst>
              <a:gd name="T0" fmla="*/ 445 w 472"/>
              <a:gd name="T1" fmla="*/ 142 h 181"/>
              <a:gd name="T2" fmla="*/ 442 w 472"/>
              <a:gd name="T3" fmla="*/ 142 h 181"/>
              <a:gd name="T4" fmla="*/ 442 w 472"/>
              <a:gd name="T5" fmla="*/ 138 h 181"/>
              <a:gd name="T6" fmla="*/ 418 w 472"/>
              <a:gd name="T7" fmla="*/ 114 h 181"/>
              <a:gd name="T8" fmla="*/ 401 w 472"/>
              <a:gd name="T9" fmla="*/ 120 h 181"/>
              <a:gd name="T10" fmla="*/ 380 w 472"/>
              <a:gd name="T11" fmla="*/ 110 h 181"/>
              <a:gd name="T12" fmla="*/ 360 w 472"/>
              <a:gd name="T13" fmla="*/ 120 h 181"/>
              <a:gd name="T14" fmla="*/ 349 w 472"/>
              <a:gd name="T15" fmla="*/ 115 h 181"/>
              <a:gd name="T16" fmla="*/ 348 w 472"/>
              <a:gd name="T17" fmla="*/ 115 h 181"/>
              <a:gd name="T18" fmla="*/ 348 w 472"/>
              <a:gd name="T19" fmla="*/ 112 h 181"/>
              <a:gd name="T20" fmla="*/ 324 w 472"/>
              <a:gd name="T21" fmla="*/ 88 h 181"/>
              <a:gd name="T22" fmla="*/ 308 w 472"/>
              <a:gd name="T23" fmla="*/ 93 h 181"/>
              <a:gd name="T24" fmla="*/ 288 w 472"/>
              <a:gd name="T25" fmla="*/ 77 h 181"/>
              <a:gd name="T26" fmla="*/ 279 w 472"/>
              <a:gd name="T27" fmla="*/ 79 h 181"/>
              <a:gd name="T28" fmla="*/ 279 w 472"/>
              <a:gd name="T29" fmla="*/ 75 h 181"/>
              <a:gd name="T30" fmla="*/ 240 w 472"/>
              <a:gd name="T31" fmla="*/ 36 h 181"/>
              <a:gd name="T32" fmla="*/ 223 w 472"/>
              <a:gd name="T33" fmla="*/ 40 h 181"/>
              <a:gd name="T34" fmla="*/ 178 w 472"/>
              <a:gd name="T35" fmla="*/ 0 h 181"/>
              <a:gd name="T36" fmla="*/ 132 w 472"/>
              <a:gd name="T37" fmla="*/ 45 h 181"/>
              <a:gd name="T38" fmla="*/ 129 w 472"/>
              <a:gd name="T39" fmla="*/ 44 h 181"/>
              <a:gd name="T40" fmla="*/ 94 w 472"/>
              <a:gd name="T41" fmla="*/ 69 h 181"/>
              <a:gd name="T42" fmla="*/ 69 w 472"/>
              <a:gd name="T43" fmla="*/ 95 h 181"/>
              <a:gd name="T44" fmla="*/ 70 w 472"/>
              <a:gd name="T45" fmla="*/ 103 h 181"/>
              <a:gd name="T46" fmla="*/ 61 w 472"/>
              <a:gd name="T47" fmla="*/ 101 h 181"/>
              <a:gd name="T48" fmla="*/ 30 w 472"/>
              <a:gd name="T49" fmla="*/ 131 h 181"/>
              <a:gd name="T50" fmla="*/ 32 w 472"/>
              <a:gd name="T51" fmla="*/ 142 h 181"/>
              <a:gd name="T52" fmla="*/ 27 w 472"/>
              <a:gd name="T53" fmla="*/ 142 h 181"/>
              <a:gd name="T54" fmla="*/ 0 w 472"/>
              <a:gd name="T55" fmla="*/ 162 h 181"/>
              <a:gd name="T56" fmla="*/ 22 w 472"/>
              <a:gd name="T57" fmla="*/ 181 h 181"/>
              <a:gd name="T58" fmla="*/ 22 w 472"/>
              <a:gd name="T59" fmla="*/ 181 h 181"/>
              <a:gd name="T60" fmla="*/ 445 w 472"/>
              <a:gd name="T61" fmla="*/ 181 h 181"/>
              <a:gd name="T62" fmla="*/ 472 w 472"/>
              <a:gd name="T63" fmla="*/ 162 h 181"/>
              <a:gd name="T64" fmla="*/ 445 w 472"/>
              <a:gd name="T65" fmla="*/ 142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72" h="181">
                <a:moveTo>
                  <a:pt x="445" y="142"/>
                </a:moveTo>
                <a:cubicBezTo>
                  <a:pt x="444" y="142"/>
                  <a:pt x="443" y="142"/>
                  <a:pt x="442" y="142"/>
                </a:cubicBezTo>
                <a:cubicBezTo>
                  <a:pt x="442" y="140"/>
                  <a:pt x="442" y="139"/>
                  <a:pt x="442" y="138"/>
                </a:cubicBezTo>
                <a:cubicBezTo>
                  <a:pt x="442" y="124"/>
                  <a:pt x="432" y="114"/>
                  <a:pt x="418" y="114"/>
                </a:cubicBezTo>
                <a:cubicBezTo>
                  <a:pt x="412" y="114"/>
                  <a:pt x="406" y="116"/>
                  <a:pt x="401" y="120"/>
                </a:cubicBezTo>
                <a:cubicBezTo>
                  <a:pt x="397" y="114"/>
                  <a:pt x="389" y="110"/>
                  <a:pt x="380" y="110"/>
                </a:cubicBezTo>
                <a:cubicBezTo>
                  <a:pt x="372" y="110"/>
                  <a:pt x="364" y="114"/>
                  <a:pt x="360" y="120"/>
                </a:cubicBezTo>
                <a:cubicBezTo>
                  <a:pt x="357" y="117"/>
                  <a:pt x="353" y="115"/>
                  <a:pt x="349" y="115"/>
                </a:cubicBezTo>
                <a:cubicBezTo>
                  <a:pt x="348" y="115"/>
                  <a:pt x="348" y="115"/>
                  <a:pt x="348" y="115"/>
                </a:cubicBezTo>
                <a:cubicBezTo>
                  <a:pt x="348" y="114"/>
                  <a:pt x="348" y="113"/>
                  <a:pt x="348" y="112"/>
                </a:cubicBezTo>
                <a:cubicBezTo>
                  <a:pt x="348" y="99"/>
                  <a:pt x="337" y="88"/>
                  <a:pt x="324" y="88"/>
                </a:cubicBezTo>
                <a:cubicBezTo>
                  <a:pt x="318" y="88"/>
                  <a:pt x="313" y="90"/>
                  <a:pt x="308" y="93"/>
                </a:cubicBezTo>
                <a:cubicBezTo>
                  <a:pt x="306" y="84"/>
                  <a:pt x="298" y="77"/>
                  <a:pt x="288" y="77"/>
                </a:cubicBezTo>
                <a:cubicBezTo>
                  <a:pt x="285" y="77"/>
                  <a:pt x="282" y="78"/>
                  <a:pt x="279" y="79"/>
                </a:cubicBezTo>
                <a:cubicBezTo>
                  <a:pt x="279" y="78"/>
                  <a:pt x="279" y="77"/>
                  <a:pt x="279" y="75"/>
                </a:cubicBezTo>
                <a:cubicBezTo>
                  <a:pt x="279" y="54"/>
                  <a:pt x="262" y="36"/>
                  <a:pt x="240" y="36"/>
                </a:cubicBezTo>
                <a:cubicBezTo>
                  <a:pt x="234" y="36"/>
                  <a:pt x="228" y="38"/>
                  <a:pt x="223" y="40"/>
                </a:cubicBezTo>
                <a:cubicBezTo>
                  <a:pt x="221" y="18"/>
                  <a:pt x="201" y="0"/>
                  <a:pt x="178" y="0"/>
                </a:cubicBezTo>
                <a:cubicBezTo>
                  <a:pt x="153" y="0"/>
                  <a:pt x="132" y="20"/>
                  <a:pt x="132" y="45"/>
                </a:cubicBezTo>
                <a:cubicBezTo>
                  <a:pt x="131" y="45"/>
                  <a:pt x="130" y="44"/>
                  <a:pt x="129" y="44"/>
                </a:cubicBezTo>
                <a:cubicBezTo>
                  <a:pt x="113" y="44"/>
                  <a:pt x="99" y="54"/>
                  <a:pt x="94" y="69"/>
                </a:cubicBezTo>
                <a:cubicBezTo>
                  <a:pt x="80" y="69"/>
                  <a:pt x="69" y="81"/>
                  <a:pt x="69" y="95"/>
                </a:cubicBezTo>
                <a:cubicBezTo>
                  <a:pt x="69" y="98"/>
                  <a:pt x="69" y="100"/>
                  <a:pt x="70" y="103"/>
                </a:cubicBezTo>
                <a:cubicBezTo>
                  <a:pt x="67" y="102"/>
                  <a:pt x="64" y="101"/>
                  <a:pt x="61" y="101"/>
                </a:cubicBezTo>
                <a:cubicBezTo>
                  <a:pt x="44" y="101"/>
                  <a:pt x="30" y="115"/>
                  <a:pt x="30" y="131"/>
                </a:cubicBezTo>
                <a:cubicBezTo>
                  <a:pt x="30" y="135"/>
                  <a:pt x="31" y="139"/>
                  <a:pt x="32" y="142"/>
                </a:cubicBezTo>
                <a:cubicBezTo>
                  <a:pt x="31" y="142"/>
                  <a:pt x="29" y="142"/>
                  <a:pt x="27" y="142"/>
                </a:cubicBezTo>
                <a:cubicBezTo>
                  <a:pt x="12" y="142"/>
                  <a:pt x="0" y="151"/>
                  <a:pt x="0" y="162"/>
                </a:cubicBezTo>
                <a:cubicBezTo>
                  <a:pt x="0" y="171"/>
                  <a:pt x="10" y="179"/>
                  <a:pt x="22" y="181"/>
                </a:cubicBezTo>
                <a:cubicBezTo>
                  <a:pt x="22" y="181"/>
                  <a:pt x="22" y="181"/>
                  <a:pt x="22" y="181"/>
                </a:cubicBezTo>
                <a:cubicBezTo>
                  <a:pt x="445" y="181"/>
                  <a:pt x="445" y="181"/>
                  <a:pt x="445" y="181"/>
                </a:cubicBezTo>
                <a:cubicBezTo>
                  <a:pt x="460" y="181"/>
                  <a:pt x="472" y="172"/>
                  <a:pt x="472" y="162"/>
                </a:cubicBezTo>
                <a:cubicBezTo>
                  <a:pt x="472" y="151"/>
                  <a:pt x="460" y="142"/>
                  <a:pt x="445" y="1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/>
              <a:cs typeface="+mn-cs"/>
            </a:endParaRPr>
          </a:p>
        </p:txBody>
      </p:sp>
      <p:sp>
        <p:nvSpPr>
          <p:cNvPr id="194" name="îSḷide"/>
          <p:cNvSpPr/>
          <p:nvPr/>
        </p:nvSpPr>
        <p:spPr bwMode="auto">
          <a:xfrm>
            <a:off x="3448050" y="905669"/>
            <a:ext cx="492125" cy="379413"/>
          </a:xfrm>
          <a:custGeom>
            <a:avLst/>
            <a:gdLst>
              <a:gd name="T0" fmla="*/ 142 w 149"/>
              <a:gd name="T1" fmla="*/ 113 h 115"/>
              <a:gd name="T2" fmla="*/ 53 w 149"/>
              <a:gd name="T3" fmla="*/ 77 h 115"/>
              <a:gd name="T4" fmla="*/ 35 w 149"/>
              <a:gd name="T5" fmla="*/ 12 h 115"/>
              <a:gd name="T6" fmla="*/ 148 w 149"/>
              <a:gd name="T7" fmla="*/ 108 h 115"/>
              <a:gd name="T8" fmla="*/ 142 w 149"/>
              <a:gd name="T9" fmla="*/ 113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9" h="115">
                <a:moveTo>
                  <a:pt x="142" y="113"/>
                </a:moveTo>
                <a:cubicBezTo>
                  <a:pt x="128" y="104"/>
                  <a:pt x="101" y="89"/>
                  <a:pt x="53" y="77"/>
                </a:cubicBezTo>
                <a:cubicBezTo>
                  <a:pt x="0" y="60"/>
                  <a:pt x="14" y="21"/>
                  <a:pt x="35" y="12"/>
                </a:cubicBezTo>
                <a:cubicBezTo>
                  <a:pt x="62" y="0"/>
                  <a:pt x="127" y="33"/>
                  <a:pt x="148" y="108"/>
                </a:cubicBezTo>
                <a:cubicBezTo>
                  <a:pt x="149" y="112"/>
                  <a:pt x="145" y="115"/>
                  <a:pt x="142" y="113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/>
              <a:cs typeface="+mn-cs"/>
            </a:endParaRPr>
          </a:p>
        </p:txBody>
      </p:sp>
      <p:sp>
        <p:nvSpPr>
          <p:cNvPr id="195" name="íśḻîḋe"/>
          <p:cNvSpPr/>
          <p:nvPr/>
        </p:nvSpPr>
        <p:spPr bwMode="auto">
          <a:xfrm>
            <a:off x="3429000" y="1254919"/>
            <a:ext cx="342900" cy="207963"/>
          </a:xfrm>
          <a:custGeom>
            <a:avLst/>
            <a:gdLst>
              <a:gd name="T0" fmla="*/ 101 w 104"/>
              <a:gd name="T1" fmla="*/ 34 h 63"/>
              <a:gd name="T2" fmla="*/ 42 w 104"/>
              <a:gd name="T3" fmla="*/ 51 h 63"/>
              <a:gd name="T4" fmla="*/ 7 w 104"/>
              <a:gd name="T5" fmla="*/ 25 h 63"/>
              <a:gd name="T6" fmla="*/ 102 w 104"/>
              <a:gd name="T7" fmla="*/ 29 h 63"/>
              <a:gd name="T8" fmla="*/ 101 w 104"/>
              <a:gd name="T9" fmla="*/ 34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63">
                <a:moveTo>
                  <a:pt x="101" y="34"/>
                </a:moveTo>
                <a:cubicBezTo>
                  <a:pt x="91" y="35"/>
                  <a:pt x="71" y="38"/>
                  <a:pt x="42" y="51"/>
                </a:cubicBezTo>
                <a:cubicBezTo>
                  <a:pt x="9" y="63"/>
                  <a:pt x="0" y="38"/>
                  <a:pt x="7" y="25"/>
                </a:cubicBezTo>
                <a:cubicBezTo>
                  <a:pt x="16" y="8"/>
                  <a:pt x="62" y="0"/>
                  <a:pt x="102" y="29"/>
                </a:cubicBezTo>
                <a:cubicBezTo>
                  <a:pt x="104" y="31"/>
                  <a:pt x="103" y="34"/>
                  <a:pt x="101" y="34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/>
              <a:cs typeface="+mn-cs"/>
            </a:endParaRPr>
          </a:p>
        </p:txBody>
      </p:sp>
      <p:sp>
        <p:nvSpPr>
          <p:cNvPr id="196" name="is1ïḑe"/>
          <p:cNvSpPr/>
          <p:nvPr/>
        </p:nvSpPr>
        <p:spPr bwMode="auto">
          <a:xfrm>
            <a:off x="7500938" y="3829844"/>
            <a:ext cx="465138" cy="415925"/>
          </a:xfrm>
          <a:custGeom>
            <a:avLst/>
            <a:gdLst>
              <a:gd name="T0" fmla="*/ 8 w 141"/>
              <a:gd name="T1" fmla="*/ 3 h 126"/>
              <a:gd name="T2" fmla="*/ 91 w 141"/>
              <a:gd name="T3" fmla="*/ 51 h 126"/>
              <a:gd name="T4" fmla="*/ 98 w 141"/>
              <a:gd name="T5" fmla="*/ 118 h 126"/>
              <a:gd name="T6" fmla="*/ 1 w 141"/>
              <a:gd name="T7" fmla="*/ 7 h 126"/>
              <a:gd name="T8" fmla="*/ 8 w 141"/>
              <a:gd name="T9" fmla="*/ 3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" h="126">
                <a:moveTo>
                  <a:pt x="8" y="3"/>
                </a:moveTo>
                <a:cubicBezTo>
                  <a:pt x="20" y="13"/>
                  <a:pt x="45" y="33"/>
                  <a:pt x="91" y="51"/>
                </a:cubicBezTo>
                <a:cubicBezTo>
                  <a:pt x="141" y="75"/>
                  <a:pt x="121" y="112"/>
                  <a:pt x="98" y="118"/>
                </a:cubicBezTo>
                <a:cubicBezTo>
                  <a:pt x="70" y="126"/>
                  <a:pt x="11" y="83"/>
                  <a:pt x="1" y="7"/>
                </a:cubicBezTo>
                <a:cubicBezTo>
                  <a:pt x="0" y="2"/>
                  <a:pt x="5" y="0"/>
                  <a:pt x="8" y="3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/>
              <a:cs typeface="+mn-cs"/>
            </a:endParaRPr>
          </a:p>
        </p:txBody>
      </p:sp>
      <p:sp>
        <p:nvSpPr>
          <p:cNvPr id="197" name="îSḷîḑe"/>
          <p:cNvSpPr/>
          <p:nvPr/>
        </p:nvSpPr>
        <p:spPr bwMode="auto">
          <a:xfrm>
            <a:off x="7678738" y="3720306"/>
            <a:ext cx="342900" cy="182563"/>
          </a:xfrm>
          <a:custGeom>
            <a:avLst/>
            <a:gdLst>
              <a:gd name="T0" fmla="*/ 4 w 104"/>
              <a:gd name="T1" fmla="*/ 15 h 55"/>
              <a:gd name="T2" fmla="*/ 65 w 104"/>
              <a:gd name="T3" fmla="*/ 7 h 55"/>
              <a:gd name="T4" fmla="*/ 95 w 104"/>
              <a:gd name="T5" fmla="*/ 38 h 55"/>
              <a:gd name="T6" fmla="*/ 2 w 104"/>
              <a:gd name="T7" fmla="*/ 20 h 55"/>
              <a:gd name="T8" fmla="*/ 4 w 104"/>
              <a:gd name="T9" fmla="*/ 1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55">
                <a:moveTo>
                  <a:pt x="4" y="15"/>
                </a:moveTo>
                <a:cubicBezTo>
                  <a:pt x="15" y="16"/>
                  <a:pt x="35" y="16"/>
                  <a:pt x="65" y="7"/>
                </a:cubicBezTo>
                <a:cubicBezTo>
                  <a:pt x="100" y="0"/>
                  <a:pt x="104" y="26"/>
                  <a:pt x="95" y="38"/>
                </a:cubicBezTo>
                <a:cubicBezTo>
                  <a:pt x="84" y="54"/>
                  <a:pt x="37" y="55"/>
                  <a:pt x="2" y="20"/>
                </a:cubicBezTo>
                <a:cubicBezTo>
                  <a:pt x="0" y="18"/>
                  <a:pt x="2" y="15"/>
                  <a:pt x="4" y="15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448050" y="1739265"/>
            <a:ext cx="6196330" cy="3194050"/>
            <a:chOff x="3860800" y="935831"/>
            <a:chExt cx="4537075" cy="3194050"/>
          </a:xfrm>
          <a:solidFill>
            <a:srgbClr val="FFC000"/>
          </a:solidFill>
        </p:grpSpPr>
        <p:sp>
          <p:nvSpPr>
            <p:cNvPr id="193" name="íslîḋê"/>
            <p:cNvSpPr/>
            <p:nvPr/>
          </p:nvSpPr>
          <p:spPr bwMode="auto">
            <a:xfrm>
              <a:off x="3860800" y="935831"/>
              <a:ext cx="4537075" cy="3194050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cs"/>
              </a:endParaRPr>
            </a:p>
          </p:txBody>
        </p:sp>
        <p:sp>
          <p:nvSpPr>
            <p:cNvPr id="198" name="íslîḋê"/>
            <p:cNvSpPr/>
            <p:nvPr/>
          </p:nvSpPr>
          <p:spPr bwMode="auto">
            <a:xfrm>
              <a:off x="4069047" y="1027842"/>
              <a:ext cx="4120580" cy="2975643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prstDash val="lgDash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cs"/>
              </a:endParaRPr>
            </a:p>
          </p:txBody>
        </p:sp>
      </p:grpSp>
      <p:sp>
        <p:nvSpPr>
          <p:cNvPr id="192" name="íṩlïḑê"/>
          <p:cNvSpPr/>
          <p:nvPr/>
        </p:nvSpPr>
        <p:spPr bwMode="auto">
          <a:xfrm>
            <a:off x="3188335" y="3829685"/>
            <a:ext cx="1867535" cy="838200"/>
          </a:xfrm>
          <a:custGeom>
            <a:avLst/>
            <a:gdLst>
              <a:gd name="T0" fmla="*/ 249 w 264"/>
              <a:gd name="T1" fmla="*/ 79 h 101"/>
              <a:gd name="T2" fmla="*/ 247 w 264"/>
              <a:gd name="T3" fmla="*/ 79 h 101"/>
              <a:gd name="T4" fmla="*/ 248 w 264"/>
              <a:gd name="T5" fmla="*/ 77 h 101"/>
              <a:gd name="T6" fmla="*/ 234 w 264"/>
              <a:gd name="T7" fmla="*/ 63 h 101"/>
              <a:gd name="T8" fmla="*/ 225 w 264"/>
              <a:gd name="T9" fmla="*/ 67 h 101"/>
              <a:gd name="T10" fmla="*/ 213 w 264"/>
              <a:gd name="T11" fmla="*/ 61 h 101"/>
              <a:gd name="T12" fmla="*/ 202 w 264"/>
              <a:gd name="T13" fmla="*/ 67 h 101"/>
              <a:gd name="T14" fmla="*/ 195 w 264"/>
              <a:gd name="T15" fmla="*/ 64 h 101"/>
              <a:gd name="T16" fmla="*/ 195 w 264"/>
              <a:gd name="T17" fmla="*/ 64 h 101"/>
              <a:gd name="T18" fmla="*/ 195 w 264"/>
              <a:gd name="T19" fmla="*/ 63 h 101"/>
              <a:gd name="T20" fmla="*/ 181 w 264"/>
              <a:gd name="T21" fmla="*/ 49 h 101"/>
              <a:gd name="T22" fmla="*/ 173 w 264"/>
              <a:gd name="T23" fmla="*/ 52 h 101"/>
              <a:gd name="T24" fmla="*/ 162 w 264"/>
              <a:gd name="T25" fmla="*/ 43 h 101"/>
              <a:gd name="T26" fmla="*/ 156 w 264"/>
              <a:gd name="T27" fmla="*/ 44 h 101"/>
              <a:gd name="T28" fmla="*/ 156 w 264"/>
              <a:gd name="T29" fmla="*/ 42 h 101"/>
              <a:gd name="T30" fmla="*/ 135 w 264"/>
              <a:gd name="T31" fmla="*/ 20 h 101"/>
              <a:gd name="T32" fmla="*/ 125 w 264"/>
              <a:gd name="T33" fmla="*/ 23 h 101"/>
              <a:gd name="T34" fmla="*/ 100 w 264"/>
              <a:gd name="T35" fmla="*/ 0 h 101"/>
              <a:gd name="T36" fmla="*/ 74 w 264"/>
              <a:gd name="T37" fmla="*/ 25 h 101"/>
              <a:gd name="T38" fmla="*/ 72 w 264"/>
              <a:gd name="T39" fmla="*/ 25 h 101"/>
              <a:gd name="T40" fmla="*/ 53 w 264"/>
              <a:gd name="T41" fmla="*/ 38 h 101"/>
              <a:gd name="T42" fmla="*/ 39 w 264"/>
              <a:gd name="T43" fmla="*/ 53 h 101"/>
              <a:gd name="T44" fmla="*/ 40 w 264"/>
              <a:gd name="T45" fmla="*/ 57 h 101"/>
              <a:gd name="T46" fmla="*/ 34 w 264"/>
              <a:gd name="T47" fmla="*/ 56 h 101"/>
              <a:gd name="T48" fmla="*/ 17 w 264"/>
              <a:gd name="T49" fmla="*/ 73 h 101"/>
              <a:gd name="T50" fmla="*/ 18 w 264"/>
              <a:gd name="T51" fmla="*/ 79 h 101"/>
              <a:gd name="T52" fmla="*/ 16 w 264"/>
              <a:gd name="T53" fmla="*/ 79 h 101"/>
              <a:gd name="T54" fmla="*/ 0 w 264"/>
              <a:gd name="T55" fmla="*/ 90 h 101"/>
              <a:gd name="T56" fmla="*/ 13 w 264"/>
              <a:gd name="T57" fmla="*/ 101 h 101"/>
              <a:gd name="T58" fmla="*/ 13 w 264"/>
              <a:gd name="T59" fmla="*/ 101 h 101"/>
              <a:gd name="T60" fmla="*/ 249 w 264"/>
              <a:gd name="T61" fmla="*/ 101 h 101"/>
              <a:gd name="T62" fmla="*/ 264 w 264"/>
              <a:gd name="T63" fmla="*/ 90 h 101"/>
              <a:gd name="T64" fmla="*/ 249 w 264"/>
              <a:gd name="T65" fmla="*/ 79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64" h="101">
                <a:moveTo>
                  <a:pt x="249" y="79"/>
                </a:moveTo>
                <a:cubicBezTo>
                  <a:pt x="249" y="79"/>
                  <a:pt x="248" y="79"/>
                  <a:pt x="247" y="79"/>
                </a:cubicBezTo>
                <a:cubicBezTo>
                  <a:pt x="248" y="78"/>
                  <a:pt x="248" y="78"/>
                  <a:pt x="248" y="77"/>
                </a:cubicBezTo>
                <a:cubicBezTo>
                  <a:pt x="248" y="69"/>
                  <a:pt x="242" y="63"/>
                  <a:pt x="234" y="63"/>
                </a:cubicBezTo>
                <a:cubicBezTo>
                  <a:pt x="231" y="63"/>
                  <a:pt x="227" y="65"/>
                  <a:pt x="225" y="67"/>
                </a:cubicBezTo>
                <a:cubicBezTo>
                  <a:pt x="222" y="64"/>
                  <a:pt x="218" y="61"/>
                  <a:pt x="213" y="61"/>
                </a:cubicBezTo>
                <a:cubicBezTo>
                  <a:pt x="208" y="61"/>
                  <a:pt x="204" y="63"/>
                  <a:pt x="202" y="67"/>
                </a:cubicBezTo>
                <a:cubicBezTo>
                  <a:pt x="200" y="65"/>
                  <a:pt x="198" y="64"/>
                  <a:pt x="195" y="64"/>
                </a:cubicBezTo>
                <a:cubicBezTo>
                  <a:pt x="195" y="64"/>
                  <a:pt x="195" y="64"/>
                  <a:pt x="195" y="64"/>
                </a:cubicBezTo>
                <a:cubicBezTo>
                  <a:pt x="195" y="64"/>
                  <a:pt x="195" y="63"/>
                  <a:pt x="195" y="63"/>
                </a:cubicBezTo>
                <a:cubicBezTo>
                  <a:pt x="195" y="55"/>
                  <a:pt x="189" y="49"/>
                  <a:pt x="181" y="49"/>
                </a:cubicBezTo>
                <a:cubicBezTo>
                  <a:pt x="178" y="49"/>
                  <a:pt x="175" y="50"/>
                  <a:pt x="173" y="52"/>
                </a:cubicBezTo>
                <a:cubicBezTo>
                  <a:pt x="172" y="47"/>
                  <a:pt x="167" y="43"/>
                  <a:pt x="162" y="43"/>
                </a:cubicBezTo>
                <a:cubicBezTo>
                  <a:pt x="160" y="43"/>
                  <a:pt x="158" y="43"/>
                  <a:pt x="156" y="44"/>
                </a:cubicBezTo>
                <a:cubicBezTo>
                  <a:pt x="156" y="43"/>
                  <a:pt x="156" y="43"/>
                  <a:pt x="156" y="42"/>
                </a:cubicBezTo>
                <a:cubicBezTo>
                  <a:pt x="156" y="30"/>
                  <a:pt x="147" y="20"/>
                  <a:pt x="135" y="20"/>
                </a:cubicBezTo>
                <a:cubicBezTo>
                  <a:pt x="131" y="20"/>
                  <a:pt x="128" y="21"/>
                  <a:pt x="125" y="23"/>
                </a:cubicBezTo>
                <a:cubicBezTo>
                  <a:pt x="124" y="10"/>
                  <a:pt x="113" y="0"/>
                  <a:pt x="100" y="0"/>
                </a:cubicBezTo>
                <a:cubicBezTo>
                  <a:pt x="86" y="0"/>
                  <a:pt x="74" y="11"/>
                  <a:pt x="74" y="25"/>
                </a:cubicBezTo>
                <a:cubicBezTo>
                  <a:pt x="73" y="25"/>
                  <a:pt x="73" y="25"/>
                  <a:pt x="72" y="25"/>
                </a:cubicBezTo>
                <a:cubicBezTo>
                  <a:pt x="63" y="25"/>
                  <a:pt x="56" y="30"/>
                  <a:pt x="53" y="38"/>
                </a:cubicBezTo>
                <a:cubicBezTo>
                  <a:pt x="45" y="39"/>
                  <a:pt x="39" y="45"/>
                  <a:pt x="39" y="53"/>
                </a:cubicBezTo>
                <a:cubicBezTo>
                  <a:pt x="39" y="55"/>
                  <a:pt x="39" y="56"/>
                  <a:pt x="40" y="57"/>
                </a:cubicBezTo>
                <a:cubicBezTo>
                  <a:pt x="38" y="57"/>
                  <a:pt x="36" y="56"/>
                  <a:pt x="34" y="56"/>
                </a:cubicBezTo>
                <a:cubicBezTo>
                  <a:pt x="25" y="56"/>
                  <a:pt x="17" y="64"/>
                  <a:pt x="17" y="73"/>
                </a:cubicBezTo>
                <a:cubicBezTo>
                  <a:pt x="17" y="75"/>
                  <a:pt x="18" y="78"/>
                  <a:pt x="18" y="79"/>
                </a:cubicBezTo>
                <a:cubicBezTo>
                  <a:pt x="18" y="79"/>
                  <a:pt x="17" y="79"/>
                  <a:pt x="16" y="79"/>
                </a:cubicBezTo>
                <a:cubicBezTo>
                  <a:pt x="7" y="79"/>
                  <a:pt x="0" y="84"/>
                  <a:pt x="0" y="90"/>
                </a:cubicBezTo>
                <a:cubicBezTo>
                  <a:pt x="0" y="96"/>
                  <a:pt x="6" y="100"/>
                  <a:pt x="13" y="101"/>
                </a:cubicBezTo>
                <a:cubicBezTo>
                  <a:pt x="13" y="101"/>
                  <a:pt x="13" y="101"/>
                  <a:pt x="13" y="101"/>
                </a:cubicBezTo>
                <a:cubicBezTo>
                  <a:pt x="249" y="101"/>
                  <a:pt x="249" y="101"/>
                  <a:pt x="249" y="101"/>
                </a:cubicBezTo>
                <a:cubicBezTo>
                  <a:pt x="258" y="101"/>
                  <a:pt x="264" y="96"/>
                  <a:pt x="264" y="90"/>
                </a:cubicBezTo>
                <a:cubicBezTo>
                  <a:pt x="264" y="84"/>
                  <a:pt x="258" y="79"/>
                  <a:pt x="249" y="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025" y="953135"/>
            <a:ext cx="5393690" cy="5393690"/>
          </a:xfrm>
          <a:prstGeom prst="rect">
            <a:avLst/>
          </a:prstGeom>
        </p:spPr>
      </p:pic>
      <p:grpSp>
        <p:nvGrpSpPr>
          <p:cNvPr id="202" name="组合 201"/>
          <p:cNvGrpSpPr/>
          <p:nvPr/>
        </p:nvGrpSpPr>
        <p:grpSpPr>
          <a:xfrm rot="655449" flipH="1">
            <a:off x="8272657" y="453052"/>
            <a:ext cx="2794195" cy="1198492"/>
            <a:chOff x="8481675" y="312568"/>
            <a:chExt cx="2794195" cy="1198492"/>
          </a:xfrm>
        </p:grpSpPr>
        <p:grpSp>
          <p:nvGrpSpPr>
            <p:cNvPr id="203" name="组合 202"/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210" name="iṧ1íďe"/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1" name="íš1íďè"/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2" name="ïṣḻîdê"/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3" name="iṡliḑê"/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4" name="ïṧļïde"/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5" name="iṥḻîḋê"/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6" name="íşlîdè"/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7" name="îṣļîḑé"/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8" name="is1idè"/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9" name="íṧlïde"/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0" name="îṧlîḋe"/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1" name="ïṡlïḍe"/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2" name="ïṩlïḍê"/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3" name="íś1ïḓê"/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4" name="iṧļîḋé"/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5" name="îṡḻïďe"/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6" name="işľíḓè"/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7" name="í$ḷiḍé"/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8" name="ïṩľiḍê"/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9" name="iš1íḑé"/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0" name="î$1ïde"/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1" name="iṧļiďè"/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2" name="îsļïḍé"/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3" name="íSlïḑê"/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4" name="iṥḻiďe"/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5" name="iṧľïḑé"/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6" name="iṥ1îďé"/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7" name="išļïḑè"/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8" name="i$ľídé"/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9" name="iṧļíḑé"/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0" name="işḻíďe"/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1" name="iŝļïḓê"/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2" name="îṣ1îďê"/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3" name="iśḻîďé"/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4" name="îŝḷîḑê"/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5" name="ïšḻíḍê"/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6" name="ïṥḻíḓê"/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7" name="î$ļîďè"/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8" name="îṣḻïdè"/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9" name="îṥḻíďè"/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0" name="íṩ1îďê"/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1" name="ï$1iďè"/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2" name="ïŝļiďé"/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3" name="išḻíḋe"/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4" name="i$ḷîḑê"/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5" name="iṥļîdè"/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6" name="ïSlïḓé"/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7" name="íṡḷíďè"/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8" name="ïŝļide"/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9" name="ísliḓê"/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60" name="ïṡļidè"/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61" name="ïśļiḋê"/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62" name="îṡ1iďê"/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</p:grpSp>
        <p:grpSp>
          <p:nvGrpSpPr>
            <p:cNvPr id="204" name="组合 203"/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205" name="îşḻíďé"/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06" name="î$liďê"/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08" name="ïs1iḍé"/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09" name="íṡ1ïďè"/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31D389A-172C-7B3B-9EF8-20C060179A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8488" y="2046575"/>
            <a:ext cx="3688400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936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="" xmlns:a16="http://schemas.microsoft.com/office/drawing/2014/main" id="{9D378232-04CF-BCD9-9197-24187C6932C6}"/>
              </a:ext>
            </a:extLst>
          </p:cNvPr>
          <p:cNvSpPr/>
          <p:nvPr/>
        </p:nvSpPr>
        <p:spPr>
          <a:xfrm>
            <a:off x="268358" y="248479"/>
            <a:ext cx="11923642" cy="6321286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1CA0286-2318-3102-482E-D184C7C7C871}"/>
              </a:ext>
            </a:extLst>
          </p:cNvPr>
          <p:cNvSpPr txBox="1"/>
          <p:nvPr/>
        </p:nvSpPr>
        <p:spPr>
          <a:xfrm>
            <a:off x="1158949" y="520995"/>
            <a:ext cx="103561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“Tài” trong những từ nào dưới đây mang nghĩa “có khả năng hơn người bình thường"?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33C4E1A-CCEB-6301-FE02-10CAC9CC6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03" y="2280240"/>
            <a:ext cx="10532635" cy="93079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="" xmlns:a16="http://schemas.microsoft.com/office/drawing/2014/main" id="{10A79FB2-3DA3-B24A-9723-E513E5CAAA5F}"/>
              </a:ext>
            </a:extLst>
          </p:cNvPr>
          <p:cNvSpPr/>
          <p:nvPr/>
        </p:nvSpPr>
        <p:spPr>
          <a:xfrm>
            <a:off x="935665" y="2030819"/>
            <a:ext cx="2137144" cy="13609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FC19CDA-ACE0-A68C-FD3B-4A617C45A9D5}"/>
              </a:ext>
            </a:extLst>
          </p:cNvPr>
          <p:cNvSpPr/>
          <p:nvPr/>
        </p:nvSpPr>
        <p:spPr>
          <a:xfrm>
            <a:off x="7166343" y="2052084"/>
            <a:ext cx="2073349" cy="13609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0D8712AB-9E0B-699A-59EA-AC799CFBBB64}"/>
              </a:ext>
            </a:extLst>
          </p:cNvPr>
          <p:cNvSpPr/>
          <p:nvPr/>
        </p:nvSpPr>
        <p:spPr>
          <a:xfrm>
            <a:off x="9292855" y="2030819"/>
            <a:ext cx="2062718" cy="13609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0097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="" xmlns:a16="http://schemas.microsoft.com/office/drawing/2014/main" id="{9D378232-04CF-BCD9-9197-24187C6932C6}"/>
              </a:ext>
            </a:extLst>
          </p:cNvPr>
          <p:cNvSpPr/>
          <p:nvPr/>
        </p:nvSpPr>
        <p:spPr>
          <a:xfrm>
            <a:off x="268358" y="248479"/>
            <a:ext cx="11923642" cy="6321286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1CA0286-2318-3102-482E-D184C7C7C871}"/>
              </a:ext>
            </a:extLst>
          </p:cNvPr>
          <p:cNvSpPr txBox="1"/>
          <p:nvPr/>
        </p:nvSpPr>
        <p:spPr>
          <a:xfrm>
            <a:off x="1158949" y="520995"/>
            <a:ext cx="10356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Tìm nghĩa của từng thành ngữ dưới đây.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C7B3F8F-18CB-8469-B1A9-A6893E99F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510" y="1730891"/>
            <a:ext cx="3009900" cy="3162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57AF0159-4252-D1A0-BC4D-253E5BBB2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922" y="1804544"/>
            <a:ext cx="5981700" cy="3057525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FEBF137A-109A-08BA-5155-2274BB381238}"/>
              </a:ext>
            </a:extLst>
          </p:cNvPr>
          <p:cNvCxnSpPr>
            <a:cxnSpLocks/>
          </p:cNvCxnSpPr>
          <p:nvPr/>
        </p:nvCxnSpPr>
        <p:spPr>
          <a:xfrm>
            <a:off x="3965944" y="2647507"/>
            <a:ext cx="1903228" cy="13609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4059047A-0936-591B-E6B9-E86B4BEAB8B4}"/>
              </a:ext>
            </a:extLst>
          </p:cNvPr>
          <p:cNvCxnSpPr>
            <a:cxnSpLocks/>
          </p:cNvCxnSpPr>
          <p:nvPr/>
        </p:nvCxnSpPr>
        <p:spPr>
          <a:xfrm>
            <a:off x="3965944" y="3296093"/>
            <a:ext cx="1871330" cy="131843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E5936A28-BA91-99E4-C4D3-7C03DE39B12D}"/>
              </a:ext>
            </a:extLst>
          </p:cNvPr>
          <p:cNvCxnSpPr>
            <a:cxnSpLocks/>
          </p:cNvCxnSpPr>
          <p:nvPr/>
        </p:nvCxnSpPr>
        <p:spPr>
          <a:xfrm flipV="1">
            <a:off x="3944679" y="2668772"/>
            <a:ext cx="1850065" cy="131843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0F998689-0138-AA24-EA7D-380250B12E86}"/>
              </a:ext>
            </a:extLst>
          </p:cNvPr>
          <p:cNvCxnSpPr>
            <a:cxnSpLocks/>
          </p:cNvCxnSpPr>
          <p:nvPr/>
        </p:nvCxnSpPr>
        <p:spPr>
          <a:xfrm flipV="1">
            <a:off x="3944679" y="3317358"/>
            <a:ext cx="1945758" cy="12652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8110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 rot="1002944">
            <a:off x="174327" y="189725"/>
            <a:ext cx="457971" cy="612229"/>
            <a:chOff x="10890144" y="1759223"/>
            <a:chExt cx="864300" cy="1155422"/>
          </a:xfrm>
        </p:grpSpPr>
        <p:sp>
          <p:nvSpPr>
            <p:cNvPr id="5" name="íşḷíḋe"/>
            <p:cNvSpPr/>
            <p:nvPr/>
          </p:nvSpPr>
          <p:spPr bwMode="auto">
            <a:xfrm>
              <a:off x="10890144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6" name="iŝļídê"/>
            <p:cNvSpPr/>
            <p:nvPr/>
          </p:nvSpPr>
          <p:spPr bwMode="auto">
            <a:xfrm>
              <a:off x="11164943" y="2530109"/>
              <a:ext cx="314703" cy="222197"/>
            </a:xfrm>
            <a:custGeom>
              <a:avLst/>
              <a:gdLst>
                <a:gd name="T0" fmla="*/ 194 w 194"/>
                <a:gd name="T1" fmla="*/ 2 h 137"/>
                <a:gd name="T2" fmla="*/ 191 w 194"/>
                <a:gd name="T3" fmla="*/ 0 h 137"/>
                <a:gd name="T4" fmla="*/ 3 w 194"/>
                <a:gd name="T5" fmla="*/ 0 h 137"/>
                <a:gd name="T6" fmla="*/ 0 w 194"/>
                <a:gd name="T7" fmla="*/ 2 h 137"/>
                <a:gd name="T8" fmla="*/ 0 w 194"/>
                <a:gd name="T9" fmla="*/ 4 h 137"/>
                <a:gd name="T10" fmla="*/ 25 w 194"/>
                <a:gd name="T11" fmla="*/ 137 h 137"/>
                <a:gd name="T12" fmla="*/ 32 w 194"/>
                <a:gd name="T13" fmla="*/ 136 h 137"/>
                <a:gd name="T14" fmla="*/ 14 w 194"/>
                <a:gd name="T15" fmla="*/ 42 h 137"/>
                <a:gd name="T16" fmla="*/ 180 w 194"/>
                <a:gd name="T17" fmla="*/ 42 h 137"/>
                <a:gd name="T18" fmla="*/ 161 w 194"/>
                <a:gd name="T19" fmla="*/ 136 h 137"/>
                <a:gd name="T20" fmla="*/ 168 w 194"/>
                <a:gd name="T21" fmla="*/ 137 h 137"/>
                <a:gd name="T22" fmla="*/ 194 w 194"/>
                <a:gd name="T23" fmla="*/ 4 h 137"/>
                <a:gd name="T24" fmla="*/ 194 w 194"/>
                <a:gd name="T25" fmla="*/ 2 h 137"/>
                <a:gd name="T26" fmla="*/ 183 w 194"/>
                <a:gd name="T27" fmla="*/ 7 h 137"/>
                <a:gd name="T28" fmla="*/ 159 w 194"/>
                <a:gd name="T29" fmla="*/ 33 h 137"/>
                <a:gd name="T30" fmla="*/ 135 w 194"/>
                <a:gd name="T31" fmla="*/ 7 h 137"/>
                <a:gd name="T32" fmla="*/ 183 w 194"/>
                <a:gd name="T33" fmla="*/ 7 h 137"/>
                <a:gd name="T34" fmla="*/ 185 w 194"/>
                <a:gd name="T35" fmla="*/ 15 h 137"/>
                <a:gd name="T36" fmla="*/ 181 w 194"/>
                <a:gd name="T37" fmla="*/ 35 h 137"/>
                <a:gd name="T38" fmla="*/ 167 w 194"/>
                <a:gd name="T39" fmla="*/ 35 h 137"/>
                <a:gd name="T40" fmla="*/ 185 w 194"/>
                <a:gd name="T41" fmla="*/ 15 h 137"/>
                <a:gd name="T42" fmla="*/ 105 w 194"/>
                <a:gd name="T43" fmla="*/ 35 h 137"/>
                <a:gd name="T44" fmla="*/ 128 w 194"/>
                <a:gd name="T45" fmla="*/ 9 h 137"/>
                <a:gd name="T46" fmla="*/ 151 w 194"/>
                <a:gd name="T47" fmla="*/ 35 h 137"/>
                <a:gd name="T48" fmla="*/ 105 w 194"/>
                <a:gd name="T49" fmla="*/ 35 h 137"/>
                <a:gd name="T50" fmla="*/ 121 w 194"/>
                <a:gd name="T51" fmla="*/ 7 h 137"/>
                <a:gd name="T52" fmla="*/ 97 w 194"/>
                <a:gd name="T53" fmla="*/ 33 h 137"/>
                <a:gd name="T54" fmla="*/ 73 w 194"/>
                <a:gd name="T55" fmla="*/ 7 h 137"/>
                <a:gd name="T56" fmla="*/ 121 w 194"/>
                <a:gd name="T57" fmla="*/ 7 h 137"/>
                <a:gd name="T58" fmla="*/ 43 w 194"/>
                <a:gd name="T59" fmla="*/ 35 h 137"/>
                <a:gd name="T60" fmla="*/ 66 w 194"/>
                <a:gd name="T61" fmla="*/ 9 h 137"/>
                <a:gd name="T62" fmla="*/ 89 w 194"/>
                <a:gd name="T63" fmla="*/ 35 h 137"/>
                <a:gd name="T64" fmla="*/ 43 w 194"/>
                <a:gd name="T65" fmla="*/ 35 h 137"/>
                <a:gd name="T66" fmla="*/ 27 w 194"/>
                <a:gd name="T67" fmla="*/ 35 h 137"/>
                <a:gd name="T68" fmla="*/ 13 w 194"/>
                <a:gd name="T69" fmla="*/ 35 h 137"/>
                <a:gd name="T70" fmla="*/ 9 w 194"/>
                <a:gd name="T71" fmla="*/ 15 h 137"/>
                <a:gd name="T72" fmla="*/ 27 w 194"/>
                <a:gd name="T73" fmla="*/ 35 h 137"/>
                <a:gd name="T74" fmla="*/ 59 w 194"/>
                <a:gd name="T75" fmla="*/ 7 h 137"/>
                <a:gd name="T76" fmla="*/ 35 w 194"/>
                <a:gd name="T77" fmla="*/ 33 h 137"/>
                <a:gd name="T78" fmla="*/ 11 w 194"/>
                <a:gd name="T79" fmla="*/ 7 h 137"/>
                <a:gd name="T80" fmla="*/ 59 w 194"/>
                <a:gd name="T81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4" h="137">
                  <a:moveTo>
                    <a:pt x="194" y="2"/>
                  </a:moveTo>
                  <a:cubicBezTo>
                    <a:pt x="193" y="1"/>
                    <a:pt x="192" y="0"/>
                    <a:pt x="19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25" y="137"/>
                    <a:pt x="25" y="137"/>
                    <a:pt x="25" y="137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61" y="136"/>
                    <a:pt x="161" y="136"/>
                    <a:pt x="161" y="136"/>
                  </a:cubicBezTo>
                  <a:cubicBezTo>
                    <a:pt x="168" y="137"/>
                    <a:pt x="168" y="137"/>
                    <a:pt x="168" y="137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4" y="3"/>
                    <a:pt x="194" y="3"/>
                    <a:pt x="194" y="2"/>
                  </a:cubicBezTo>
                  <a:close/>
                  <a:moveTo>
                    <a:pt x="183" y="7"/>
                  </a:moveTo>
                  <a:cubicBezTo>
                    <a:pt x="159" y="33"/>
                    <a:pt x="159" y="33"/>
                    <a:pt x="159" y="33"/>
                  </a:cubicBezTo>
                  <a:cubicBezTo>
                    <a:pt x="135" y="7"/>
                    <a:pt x="135" y="7"/>
                    <a:pt x="135" y="7"/>
                  </a:cubicBezTo>
                  <a:lnTo>
                    <a:pt x="183" y="7"/>
                  </a:lnTo>
                  <a:close/>
                  <a:moveTo>
                    <a:pt x="185" y="15"/>
                  </a:moveTo>
                  <a:cubicBezTo>
                    <a:pt x="181" y="35"/>
                    <a:pt x="181" y="35"/>
                    <a:pt x="181" y="35"/>
                  </a:cubicBezTo>
                  <a:cubicBezTo>
                    <a:pt x="167" y="35"/>
                    <a:pt x="167" y="35"/>
                    <a:pt x="167" y="35"/>
                  </a:cubicBezTo>
                  <a:lnTo>
                    <a:pt x="185" y="15"/>
                  </a:lnTo>
                  <a:close/>
                  <a:moveTo>
                    <a:pt x="105" y="35"/>
                  </a:moveTo>
                  <a:cubicBezTo>
                    <a:pt x="128" y="9"/>
                    <a:pt x="128" y="9"/>
                    <a:pt x="128" y="9"/>
                  </a:cubicBezTo>
                  <a:cubicBezTo>
                    <a:pt x="151" y="35"/>
                    <a:pt x="151" y="35"/>
                    <a:pt x="151" y="35"/>
                  </a:cubicBezTo>
                  <a:lnTo>
                    <a:pt x="105" y="35"/>
                  </a:lnTo>
                  <a:close/>
                  <a:moveTo>
                    <a:pt x="121" y="7"/>
                  </a:moveTo>
                  <a:cubicBezTo>
                    <a:pt x="97" y="33"/>
                    <a:pt x="97" y="33"/>
                    <a:pt x="97" y="33"/>
                  </a:cubicBezTo>
                  <a:cubicBezTo>
                    <a:pt x="73" y="7"/>
                    <a:pt x="73" y="7"/>
                    <a:pt x="73" y="7"/>
                  </a:cubicBezTo>
                  <a:lnTo>
                    <a:pt x="121" y="7"/>
                  </a:lnTo>
                  <a:close/>
                  <a:moveTo>
                    <a:pt x="43" y="35"/>
                  </a:moveTo>
                  <a:cubicBezTo>
                    <a:pt x="66" y="9"/>
                    <a:pt x="66" y="9"/>
                    <a:pt x="66" y="9"/>
                  </a:cubicBezTo>
                  <a:cubicBezTo>
                    <a:pt x="89" y="35"/>
                    <a:pt x="89" y="35"/>
                    <a:pt x="89" y="35"/>
                  </a:cubicBezTo>
                  <a:lnTo>
                    <a:pt x="43" y="35"/>
                  </a:lnTo>
                  <a:close/>
                  <a:moveTo>
                    <a:pt x="27" y="35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9" y="15"/>
                    <a:pt x="9" y="15"/>
                    <a:pt x="9" y="15"/>
                  </a:cubicBezTo>
                  <a:lnTo>
                    <a:pt x="27" y="35"/>
                  </a:lnTo>
                  <a:close/>
                  <a:moveTo>
                    <a:pt x="59" y="7"/>
                  </a:moveTo>
                  <a:cubicBezTo>
                    <a:pt x="35" y="33"/>
                    <a:pt x="35" y="33"/>
                    <a:pt x="35" y="33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59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7" name="íṥlïḋè"/>
            <p:cNvSpPr/>
            <p:nvPr/>
          </p:nvSpPr>
          <p:spPr bwMode="auto">
            <a:xfrm>
              <a:off x="11206661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8" name="íṩlidé"/>
            <p:cNvSpPr/>
            <p:nvPr/>
          </p:nvSpPr>
          <p:spPr bwMode="auto">
            <a:xfrm>
              <a:off x="11322748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9" name="íśḻîḋe"/>
            <p:cNvSpPr/>
            <p:nvPr/>
          </p:nvSpPr>
          <p:spPr bwMode="auto">
            <a:xfrm>
              <a:off x="11195778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0" name="íṧḻíḋé"/>
            <p:cNvSpPr/>
            <p:nvPr/>
          </p:nvSpPr>
          <p:spPr bwMode="auto">
            <a:xfrm>
              <a:off x="1136809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1" name="ïšlîḍè"/>
            <p:cNvSpPr/>
            <p:nvPr/>
          </p:nvSpPr>
          <p:spPr bwMode="auto">
            <a:xfrm>
              <a:off x="1130007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2" name="îṧḻîḓe"/>
            <p:cNvSpPr/>
            <p:nvPr/>
          </p:nvSpPr>
          <p:spPr bwMode="auto">
            <a:xfrm>
              <a:off x="11231148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3" name="iŝlïḍé"/>
            <p:cNvSpPr/>
            <p:nvPr/>
          </p:nvSpPr>
          <p:spPr bwMode="auto">
            <a:xfrm>
              <a:off x="11322748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4" name="isḻidê"/>
            <p:cNvSpPr/>
            <p:nvPr/>
          </p:nvSpPr>
          <p:spPr bwMode="auto">
            <a:xfrm>
              <a:off x="11390767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5" name="iṩļíḋe"/>
            <p:cNvSpPr/>
            <p:nvPr/>
          </p:nvSpPr>
          <p:spPr bwMode="auto">
            <a:xfrm>
              <a:off x="11253822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6" name="iSlïďè"/>
            <p:cNvSpPr/>
            <p:nvPr/>
          </p:nvSpPr>
          <p:spPr bwMode="auto">
            <a:xfrm>
              <a:off x="11382605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7" name="iŝḻïḑè"/>
            <p:cNvSpPr/>
            <p:nvPr/>
          </p:nvSpPr>
          <p:spPr bwMode="auto">
            <a:xfrm>
              <a:off x="11312771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8" name="ïṣľîḍè"/>
            <p:cNvSpPr/>
            <p:nvPr/>
          </p:nvSpPr>
          <p:spPr bwMode="auto">
            <a:xfrm>
              <a:off x="11244752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9" name="ïṡľiḋe"/>
            <p:cNvSpPr/>
            <p:nvPr/>
          </p:nvSpPr>
          <p:spPr bwMode="auto">
            <a:xfrm>
              <a:off x="11218451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4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4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0" name="îŝḷíḍê"/>
            <p:cNvSpPr/>
            <p:nvPr/>
          </p:nvSpPr>
          <p:spPr bwMode="auto">
            <a:xfrm>
              <a:off x="11322748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1" name="ïśļîḑê"/>
            <p:cNvSpPr/>
            <p:nvPr/>
          </p:nvSpPr>
          <p:spPr bwMode="auto">
            <a:xfrm>
              <a:off x="11222079" y="2854788"/>
              <a:ext cx="201337" cy="11790"/>
            </a:xfrm>
            <a:custGeom>
              <a:avLst/>
              <a:gdLst>
                <a:gd name="T0" fmla="*/ 222 w 222"/>
                <a:gd name="T1" fmla="*/ 0 h 13"/>
                <a:gd name="T2" fmla="*/ 0 w 222"/>
                <a:gd name="T3" fmla="*/ 0 h 13"/>
                <a:gd name="T4" fmla="*/ 1 w 222"/>
                <a:gd name="T5" fmla="*/ 13 h 13"/>
                <a:gd name="T6" fmla="*/ 220 w 222"/>
                <a:gd name="T7" fmla="*/ 13 h 13"/>
                <a:gd name="T8" fmla="*/ 222 w 222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3">
                  <a:moveTo>
                    <a:pt x="222" y="0"/>
                  </a:moveTo>
                  <a:lnTo>
                    <a:pt x="0" y="0"/>
                  </a:lnTo>
                  <a:lnTo>
                    <a:pt x="1" y="13"/>
                  </a:lnTo>
                  <a:lnTo>
                    <a:pt x="220" y="13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2" name="ïṡḷïḓé"/>
            <p:cNvSpPr/>
            <p:nvPr/>
          </p:nvSpPr>
          <p:spPr bwMode="auto">
            <a:xfrm>
              <a:off x="11322748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3" name="î$ļíḍè"/>
            <p:cNvSpPr/>
            <p:nvPr/>
          </p:nvSpPr>
          <p:spPr bwMode="auto">
            <a:xfrm>
              <a:off x="11164943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4" name="íṥ1iḍê"/>
            <p:cNvSpPr/>
            <p:nvPr/>
          </p:nvSpPr>
          <p:spPr bwMode="auto">
            <a:xfrm>
              <a:off x="11392581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5" name="ïšḷide"/>
            <p:cNvSpPr/>
            <p:nvPr/>
          </p:nvSpPr>
          <p:spPr bwMode="auto">
            <a:xfrm>
              <a:off x="10927329" y="1789151"/>
              <a:ext cx="325586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6" name="îšlïde"/>
            <p:cNvSpPr/>
            <p:nvPr/>
          </p:nvSpPr>
          <p:spPr bwMode="auto">
            <a:xfrm>
              <a:off x="11164943" y="2496553"/>
              <a:ext cx="314703" cy="45346"/>
            </a:xfrm>
            <a:custGeom>
              <a:avLst/>
              <a:gdLst>
                <a:gd name="T0" fmla="*/ 0 w 194"/>
                <a:gd name="T1" fmla="*/ 0 h 28"/>
                <a:gd name="T2" fmla="*/ 194 w 194"/>
                <a:gd name="T3" fmla="*/ 0 h 28"/>
                <a:gd name="T4" fmla="*/ 194 w 194"/>
                <a:gd name="T5" fmla="*/ 0 h 28"/>
                <a:gd name="T6" fmla="*/ 194 w 194"/>
                <a:gd name="T7" fmla="*/ 28 h 28"/>
                <a:gd name="T8" fmla="*/ 194 w 194"/>
                <a:gd name="T9" fmla="*/ 28 h 28"/>
                <a:gd name="T10" fmla="*/ 0 w 194"/>
                <a:gd name="T11" fmla="*/ 28 h 28"/>
                <a:gd name="T12" fmla="*/ 0 w 194"/>
                <a:gd name="T13" fmla="*/ 28 h 28"/>
                <a:gd name="T14" fmla="*/ 0 w 194"/>
                <a:gd name="T15" fmla="*/ 0 h 28"/>
                <a:gd name="T16" fmla="*/ 0 w 194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4" h="28">
                  <a:moveTo>
                    <a:pt x="0" y="0"/>
                  </a:moveTo>
                  <a:cubicBezTo>
                    <a:pt x="194" y="0"/>
                    <a:pt x="194" y="0"/>
                    <a:pt x="194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7" name="ïs1îḓe"/>
            <p:cNvSpPr/>
            <p:nvPr/>
          </p:nvSpPr>
          <p:spPr bwMode="auto">
            <a:xfrm>
              <a:off x="11323654" y="2496553"/>
              <a:ext cx="155991" cy="45346"/>
            </a:xfrm>
            <a:custGeom>
              <a:avLst/>
              <a:gdLst>
                <a:gd name="T0" fmla="*/ 96 w 96"/>
                <a:gd name="T1" fmla="*/ 0 h 28"/>
                <a:gd name="T2" fmla="*/ 0 w 96"/>
                <a:gd name="T3" fmla="*/ 0 h 28"/>
                <a:gd name="T4" fmla="*/ 0 w 96"/>
                <a:gd name="T5" fmla="*/ 28 h 28"/>
                <a:gd name="T6" fmla="*/ 96 w 96"/>
                <a:gd name="T7" fmla="*/ 28 h 28"/>
                <a:gd name="T8" fmla="*/ 96 w 96"/>
                <a:gd name="T9" fmla="*/ 28 h 28"/>
                <a:gd name="T10" fmla="*/ 96 w 96"/>
                <a:gd name="T11" fmla="*/ 0 h 28"/>
                <a:gd name="T12" fmla="*/ 96 w 96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28">
                  <a:moveTo>
                    <a:pt x="9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8" name="îSļîḍe"/>
            <p:cNvSpPr/>
            <p:nvPr/>
          </p:nvSpPr>
          <p:spPr bwMode="auto">
            <a:xfrm>
              <a:off x="11322748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</p:grpSp>
      <p:sp>
        <p:nvSpPr>
          <p:cNvPr id="32" name="îṣľîḍê"/>
          <p:cNvSpPr/>
          <p:nvPr/>
        </p:nvSpPr>
        <p:spPr bwMode="auto">
          <a:xfrm>
            <a:off x="10596227" y="164821"/>
            <a:ext cx="377967" cy="225161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4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3" y="0"/>
                  <a:pt x="124" y="0"/>
                </a:cubicBezTo>
                <a:cubicBezTo>
                  <a:pt x="95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/>
              <a:cs typeface="+mn-ea"/>
              <a:sym typeface="+mn-lt"/>
            </a:endParaRPr>
          </a:p>
        </p:txBody>
      </p:sp>
      <p:sp>
        <p:nvSpPr>
          <p:cNvPr id="33" name="íṩľíḋê"/>
          <p:cNvSpPr/>
          <p:nvPr/>
        </p:nvSpPr>
        <p:spPr bwMode="auto">
          <a:xfrm>
            <a:off x="637329" y="609274"/>
            <a:ext cx="635000" cy="284928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/>
              <a:cs typeface="+mn-cs"/>
            </a:endParaRPr>
          </a:p>
        </p:txBody>
      </p:sp>
      <p:sp>
        <p:nvSpPr>
          <p:cNvPr id="34" name="íşļîďe"/>
          <p:cNvSpPr/>
          <p:nvPr/>
        </p:nvSpPr>
        <p:spPr bwMode="auto">
          <a:xfrm>
            <a:off x="10974194" y="433706"/>
            <a:ext cx="838728" cy="321470"/>
          </a:xfrm>
          <a:custGeom>
            <a:avLst/>
            <a:gdLst>
              <a:gd name="T0" fmla="*/ 445 w 472"/>
              <a:gd name="T1" fmla="*/ 142 h 181"/>
              <a:gd name="T2" fmla="*/ 442 w 472"/>
              <a:gd name="T3" fmla="*/ 142 h 181"/>
              <a:gd name="T4" fmla="*/ 442 w 472"/>
              <a:gd name="T5" fmla="*/ 138 h 181"/>
              <a:gd name="T6" fmla="*/ 418 w 472"/>
              <a:gd name="T7" fmla="*/ 114 h 181"/>
              <a:gd name="T8" fmla="*/ 401 w 472"/>
              <a:gd name="T9" fmla="*/ 120 h 181"/>
              <a:gd name="T10" fmla="*/ 380 w 472"/>
              <a:gd name="T11" fmla="*/ 110 h 181"/>
              <a:gd name="T12" fmla="*/ 360 w 472"/>
              <a:gd name="T13" fmla="*/ 120 h 181"/>
              <a:gd name="T14" fmla="*/ 349 w 472"/>
              <a:gd name="T15" fmla="*/ 115 h 181"/>
              <a:gd name="T16" fmla="*/ 348 w 472"/>
              <a:gd name="T17" fmla="*/ 115 h 181"/>
              <a:gd name="T18" fmla="*/ 348 w 472"/>
              <a:gd name="T19" fmla="*/ 112 h 181"/>
              <a:gd name="T20" fmla="*/ 324 w 472"/>
              <a:gd name="T21" fmla="*/ 88 h 181"/>
              <a:gd name="T22" fmla="*/ 308 w 472"/>
              <a:gd name="T23" fmla="*/ 93 h 181"/>
              <a:gd name="T24" fmla="*/ 288 w 472"/>
              <a:gd name="T25" fmla="*/ 77 h 181"/>
              <a:gd name="T26" fmla="*/ 279 w 472"/>
              <a:gd name="T27" fmla="*/ 79 h 181"/>
              <a:gd name="T28" fmla="*/ 279 w 472"/>
              <a:gd name="T29" fmla="*/ 75 h 181"/>
              <a:gd name="T30" fmla="*/ 240 w 472"/>
              <a:gd name="T31" fmla="*/ 36 h 181"/>
              <a:gd name="T32" fmla="*/ 223 w 472"/>
              <a:gd name="T33" fmla="*/ 40 h 181"/>
              <a:gd name="T34" fmla="*/ 178 w 472"/>
              <a:gd name="T35" fmla="*/ 0 h 181"/>
              <a:gd name="T36" fmla="*/ 132 w 472"/>
              <a:gd name="T37" fmla="*/ 45 h 181"/>
              <a:gd name="T38" fmla="*/ 129 w 472"/>
              <a:gd name="T39" fmla="*/ 44 h 181"/>
              <a:gd name="T40" fmla="*/ 94 w 472"/>
              <a:gd name="T41" fmla="*/ 69 h 181"/>
              <a:gd name="T42" fmla="*/ 69 w 472"/>
              <a:gd name="T43" fmla="*/ 95 h 181"/>
              <a:gd name="T44" fmla="*/ 70 w 472"/>
              <a:gd name="T45" fmla="*/ 103 h 181"/>
              <a:gd name="T46" fmla="*/ 61 w 472"/>
              <a:gd name="T47" fmla="*/ 101 h 181"/>
              <a:gd name="T48" fmla="*/ 30 w 472"/>
              <a:gd name="T49" fmla="*/ 131 h 181"/>
              <a:gd name="T50" fmla="*/ 32 w 472"/>
              <a:gd name="T51" fmla="*/ 142 h 181"/>
              <a:gd name="T52" fmla="*/ 27 w 472"/>
              <a:gd name="T53" fmla="*/ 142 h 181"/>
              <a:gd name="T54" fmla="*/ 0 w 472"/>
              <a:gd name="T55" fmla="*/ 162 h 181"/>
              <a:gd name="T56" fmla="*/ 22 w 472"/>
              <a:gd name="T57" fmla="*/ 181 h 181"/>
              <a:gd name="T58" fmla="*/ 22 w 472"/>
              <a:gd name="T59" fmla="*/ 181 h 181"/>
              <a:gd name="T60" fmla="*/ 445 w 472"/>
              <a:gd name="T61" fmla="*/ 181 h 181"/>
              <a:gd name="T62" fmla="*/ 472 w 472"/>
              <a:gd name="T63" fmla="*/ 162 h 181"/>
              <a:gd name="T64" fmla="*/ 445 w 472"/>
              <a:gd name="T65" fmla="*/ 142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72" h="181">
                <a:moveTo>
                  <a:pt x="445" y="142"/>
                </a:moveTo>
                <a:cubicBezTo>
                  <a:pt x="444" y="142"/>
                  <a:pt x="443" y="142"/>
                  <a:pt x="442" y="142"/>
                </a:cubicBezTo>
                <a:cubicBezTo>
                  <a:pt x="442" y="140"/>
                  <a:pt x="442" y="139"/>
                  <a:pt x="442" y="138"/>
                </a:cubicBezTo>
                <a:cubicBezTo>
                  <a:pt x="442" y="124"/>
                  <a:pt x="432" y="114"/>
                  <a:pt x="418" y="114"/>
                </a:cubicBezTo>
                <a:cubicBezTo>
                  <a:pt x="412" y="114"/>
                  <a:pt x="406" y="116"/>
                  <a:pt x="401" y="120"/>
                </a:cubicBezTo>
                <a:cubicBezTo>
                  <a:pt x="397" y="114"/>
                  <a:pt x="389" y="110"/>
                  <a:pt x="380" y="110"/>
                </a:cubicBezTo>
                <a:cubicBezTo>
                  <a:pt x="372" y="110"/>
                  <a:pt x="364" y="114"/>
                  <a:pt x="360" y="120"/>
                </a:cubicBezTo>
                <a:cubicBezTo>
                  <a:pt x="357" y="117"/>
                  <a:pt x="353" y="115"/>
                  <a:pt x="349" y="115"/>
                </a:cubicBezTo>
                <a:cubicBezTo>
                  <a:pt x="348" y="115"/>
                  <a:pt x="348" y="115"/>
                  <a:pt x="348" y="115"/>
                </a:cubicBezTo>
                <a:cubicBezTo>
                  <a:pt x="348" y="114"/>
                  <a:pt x="348" y="113"/>
                  <a:pt x="348" y="112"/>
                </a:cubicBezTo>
                <a:cubicBezTo>
                  <a:pt x="348" y="99"/>
                  <a:pt x="337" y="88"/>
                  <a:pt x="324" y="88"/>
                </a:cubicBezTo>
                <a:cubicBezTo>
                  <a:pt x="318" y="88"/>
                  <a:pt x="313" y="90"/>
                  <a:pt x="308" y="93"/>
                </a:cubicBezTo>
                <a:cubicBezTo>
                  <a:pt x="306" y="84"/>
                  <a:pt x="298" y="77"/>
                  <a:pt x="288" y="77"/>
                </a:cubicBezTo>
                <a:cubicBezTo>
                  <a:pt x="285" y="77"/>
                  <a:pt x="282" y="78"/>
                  <a:pt x="279" y="79"/>
                </a:cubicBezTo>
                <a:cubicBezTo>
                  <a:pt x="279" y="78"/>
                  <a:pt x="279" y="77"/>
                  <a:pt x="279" y="75"/>
                </a:cubicBezTo>
                <a:cubicBezTo>
                  <a:pt x="279" y="54"/>
                  <a:pt x="262" y="36"/>
                  <a:pt x="240" y="36"/>
                </a:cubicBezTo>
                <a:cubicBezTo>
                  <a:pt x="234" y="36"/>
                  <a:pt x="228" y="38"/>
                  <a:pt x="223" y="40"/>
                </a:cubicBezTo>
                <a:cubicBezTo>
                  <a:pt x="221" y="18"/>
                  <a:pt x="201" y="0"/>
                  <a:pt x="178" y="0"/>
                </a:cubicBezTo>
                <a:cubicBezTo>
                  <a:pt x="153" y="0"/>
                  <a:pt x="132" y="20"/>
                  <a:pt x="132" y="45"/>
                </a:cubicBezTo>
                <a:cubicBezTo>
                  <a:pt x="131" y="45"/>
                  <a:pt x="130" y="44"/>
                  <a:pt x="129" y="44"/>
                </a:cubicBezTo>
                <a:cubicBezTo>
                  <a:pt x="113" y="44"/>
                  <a:pt x="99" y="54"/>
                  <a:pt x="94" y="69"/>
                </a:cubicBezTo>
                <a:cubicBezTo>
                  <a:pt x="80" y="69"/>
                  <a:pt x="69" y="81"/>
                  <a:pt x="69" y="95"/>
                </a:cubicBezTo>
                <a:cubicBezTo>
                  <a:pt x="69" y="98"/>
                  <a:pt x="69" y="100"/>
                  <a:pt x="70" y="103"/>
                </a:cubicBezTo>
                <a:cubicBezTo>
                  <a:pt x="67" y="102"/>
                  <a:pt x="64" y="101"/>
                  <a:pt x="61" y="101"/>
                </a:cubicBezTo>
                <a:cubicBezTo>
                  <a:pt x="44" y="101"/>
                  <a:pt x="30" y="115"/>
                  <a:pt x="30" y="131"/>
                </a:cubicBezTo>
                <a:cubicBezTo>
                  <a:pt x="30" y="135"/>
                  <a:pt x="31" y="139"/>
                  <a:pt x="32" y="142"/>
                </a:cubicBezTo>
                <a:cubicBezTo>
                  <a:pt x="31" y="142"/>
                  <a:pt x="29" y="142"/>
                  <a:pt x="27" y="142"/>
                </a:cubicBezTo>
                <a:cubicBezTo>
                  <a:pt x="12" y="142"/>
                  <a:pt x="0" y="151"/>
                  <a:pt x="0" y="162"/>
                </a:cubicBezTo>
                <a:cubicBezTo>
                  <a:pt x="0" y="171"/>
                  <a:pt x="10" y="179"/>
                  <a:pt x="22" y="181"/>
                </a:cubicBezTo>
                <a:cubicBezTo>
                  <a:pt x="22" y="181"/>
                  <a:pt x="22" y="181"/>
                  <a:pt x="22" y="181"/>
                </a:cubicBezTo>
                <a:cubicBezTo>
                  <a:pt x="445" y="181"/>
                  <a:pt x="445" y="181"/>
                  <a:pt x="445" y="181"/>
                </a:cubicBezTo>
                <a:cubicBezTo>
                  <a:pt x="460" y="181"/>
                  <a:pt x="472" y="172"/>
                  <a:pt x="472" y="162"/>
                </a:cubicBezTo>
                <a:cubicBezTo>
                  <a:pt x="472" y="151"/>
                  <a:pt x="460" y="142"/>
                  <a:pt x="445" y="1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499695" y="1416522"/>
            <a:ext cx="6910388" cy="3633788"/>
            <a:chOff x="2208149" y="1416522"/>
            <a:chExt cx="6910388" cy="3633788"/>
          </a:xfrm>
        </p:grpSpPr>
        <p:sp>
          <p:nvSpPr>
            <p:cNvPr id="696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zihun7hao-wennuantongzhiti"/>
                <a:cs typeface="+mn-cs"/>
              </a:endParaRPr>
            </a:p>
          </p:txBody>
        </p:sp>
        <p:sp>
          <p:nvSpPr>
            <p:cNvPr id="697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zihun7hao-wennuantongzhiti"/>
                <a:cs typeface="+mn-cs"/>
              </a:endParaRPr>
            </a:p>
          </p:txBody>
        </p:sp>
        <p:sp>
          <p:nvSpPr>
            <p:cNvPr id="698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zihun7hao-wennuantongzhiti"/>
                <a:cs typeface="+mn-cs"/>
              </a:endParaRPr>
            </a:p>
          </p:txBody>
        </p:sp>
      </p:grpSp>
      <p:grpSp>
        <p:nvGrpSpPr>
          <p:cNvPr id="672" name="组合 671"/>
          <p:cNvGrpSpPr/>
          <p:nvPr/>
        </p:nvGrpSpPr>
        <p:grpSpPr>
          <a:xfrm>
            <a:off x="7650339" y="3708047"/>
            <a:ext cx="1068487" cy="915492"/>
            <a:chOff x="1365400" y="1713395"/>
            <a:chExt cx="1068487" cy="915492"/>
          </a:xfrm>
        </p:grpSpPr>
        <p:sp>
          <p:nvSpPr>
            <p:cNvPr id="61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cs"/>
              </a:endParaRPr>
            </a:p>
          </p:txBody>
        </p:sp>
        <p:sp>
          <p:nvSpPr>
            <p:cNvPr id="62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cs"/>
              </a:endParaRPr>
            </a:p>
          </p:txBody>
        </p:sp>
        <p:sp>
          <p:nvSpPr>
            <p:cNvPr id="63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cs"/>
              </a:endParaRPr>
            </a:p>
          </p:txBody>
        </p:sp>
        <p:sp>
          <p:nvSpPr>
            <p:cNvPr id="64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cs"/>
              </a:endParaRPr>
            </a:p>
          </p:txBody>
        </p:sp>
        <p:sp>
          <p:nvSpPr>
            <p:cNvPr id="65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cs"/>
              </a:endParaRPr>
            </a:p>
          </p:txBody>
        </p:sp>
        <p:sp>
          <p:nvSpPr>
            <p:cNvPr id="66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cs"/>
              </a:endParaRPr>
            </a:p>
          </p:txBody>
        </p:sp>
        <p:sp>
          <p:nvSpPr>
            <p:cNvPr id="67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cs"/>
              </a:endParaRPr>
            </a:p>
          </p:txBody>
        </p:sp>
        <p:sp>
          <p:nvSpPr>
            <p:cNvPr id="68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cs"/>
              </a:endParaRPr>
            </a:p>
          </p:txBody>
        </p:sp>
        <p:sp>
          <p:nvSpPr>
            <p:cNvPr id="69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cs"/>
              </a:endParaRPr>
            </a:p>
          </p:txBody>
        </p:sp>
        <p:sp>
          <p:nvSpPr>
            <p:cNvPr id="70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cs"/>
              </a:endParaRPr>
            </a:p>
          </p:txBody>
        </p:sp>
        <p:sp>
          <p:nvSpPr>
            <p:cNvPr id="71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cs"/>
              </a:endParaRPr>
            </a:p>
          </p:txBody>
        </p:sp>
        <p:sp>
          <p:nvSpPr>
            <p:cNvPr id="72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cs"/>
              </a:endParaRPr>
            </a:p>
          </p:txBody>
        </p:sp>
        <p:sp>
          <p:nvSpPr>
            <p:cNvPr id="73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cs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374544" y="5178377"/>
            <a:ext cx="4112569" cy="1591266"/>
            <a:chOff x="1983431" y="3523635"/>
            <a:chExt cx="10264476" cy="3971607"/>
          </a:xfrm>
        </p:grpSpPr>
        <p:sp>
          <p:nvSpPr>
            <p:cNvPr id="35" name="ïšlîḑè"/>
            <p:cNvSpPr/>
            <p:nvPr/>
          </p:nvSpPr>
          <p:spPr bwMode="auto">
            <a:xfrm>
              <a:off x="2088178" y="4249871"/>
              <a:ext cx="480086" cy="513255"/>
            </a:xfrm>
            <a:custGeom>
              <a:avLst/>
              <a:gdLst>
                <a:gd name="T0" fmla="*/ 127 w 147"/>
                <a:gd name="T1" fmla="*/ 116 h 157"/>
                <a:gd name="T2" fmla="*/ 117 w 147"/>
                <a:gd name="T3" fmla="*/ 102 h 157"/>
                <a:gd name="T4" fmla="*/ 116 w 147"/>
                <a:gd name="T5" fmla="*/ 103 h 157"/>
                <a:gd name="T6" fmla="*/ 105 w 147"/>
                <a:gd name="T7" fmla="*/ 96 h 157"/>
                <a:gd name="T8" fmla="*/ 91 w 147"/>
                <a:gd name="T9" fmla="*/ 88 h 157"/>
                <a:gd name="T10" fmla="*/ 77 w 147"/>
                <a:gd name="T11" fmla="*/ 81 h 157"/>
                <a:gd name="T12" fmla="*/ 79 w 147"/>
                <a:gd name="T13" fmla="*/ 73 h 157"/>
                <a:gd name="T14" fmla="*/ 80 w 147"/>
                <a:gd name="T15" fmla="*/ 63 h 157"/>
                <a:gd name="T16" fmla="*/ 75 w 147"/>
                <a:gd name="T17" fmla="*/ 51 h 157"/>
                <a:gd name="T18" fmla="*/ 70 w 147"/>
                <a:gd name="T19" fmla="*/ 35 h 157"/>
                <a:gd name="T20" fmla="*/ 62 w 147"/>
                <a:gd name="T21" fmla="*/ 23 h 157"/>
                <a:gd name="T22" fmla="*/ 57 w 147"/>
                <a:gd name="T23" fmla="*/ 8 h 157"/>
                <a:gd name="T24" fmla="*/ 41 w 147"/>
                <a:gd name="T25" fmla="*/ 4 h 157"/>
                <a:gd name="T26" fmla="*/ 29 w 147"/>
                <a:gd name="T27" fmla="*/ 2 h 157"/>
                <a:gd name="T28" fmla="*/ 20 w 147"/>
                <a:gd name="T29" fmla="*/ 13 h 157"/>
                <a:gd name="T30" fmla="*/ 11 w 147"/>
                <a:gd name="T31" fmla="*/ 27 h 157"/>
                <a:gd name="T32" fmla="*/ 7 w 147"/>
                <a:gd name="T33" fmla="*/ 39 h 157"/>
                <a:gd name="T34" fmla="*/ 9 w 147"/>
                <a:gd name="T35" fmla="*/ 45 h 157"/>
                <a:gd name="T36" fmla="*/ 12 w 147"/>
                <a:gd name="T37" fmla="*/ 66 h 157"/>
                <a:gd name="T38" fmla="*/ 20 w 147"/>
                <a:gd name="T39" fmla="*/ 79 h 157"/>
                <a:gd name="T40" fmla="*/ 18 w 147"/>
                <a:gd name="T41" fmla="*/ 91 h 157"/>
                <a:gd name="T42" fmla="*/ 26 w 147"/>
                <a:gd name="T43" fmla="*/ 107 h 157"/>
                <a:gd name="T44" fmla="*/ 32 w 147"/>
                <a:gd name="T45" fmla="*/ 123 h 157"/>
                <a:gd name="T46" fmla="*/ 45 w 147"/>
                <a:gd name="T47" fmla="*/ 131 h 157"/>
                <a:gd name="T48" fmla="*/ 47 w 147"/>
                <a:gd name="T49" fmla="*/ 135 h 157"/>
                <a:gd name="T50" fmla="*/ 64 w 147"/>
                <a:gd name="T51" fmla="*/ 143 h 157"/>
                <a:gd name="T52" fmla="*/ 79 w 147"/>
                <a:gd name="T53" fmla="*/ 156 h 157"/>
                <a:gd name="T54" fmla="*/ 90 w 147"/>
                <a:gd name="T55" fmla="*/ 149 h 157"/>
                <a:gd name="T56" fmla="*/ 94 w 147"/>
                <a:gd name="T57" fmla="*/ 149 h 157"/>
                <a:gd name="T58" fmla="*/ 108 w 147"/>
                <a:gd name="T59" fmla="*/ 153 h 157"/>
                <a:gd name="T60" fmla="*/ 116 w 147"/>
                <a:gd name="T61" fmla="*/ 152 h 157"/>
                <a:gd name="T62" fmla="*/ 135 w 147"/>
                <a:gd name="T63" fmla="*/ 147 h 157"/>
                <a:gd name="T64" fmla="*/ 146 w 147"/>
                <a:gd name="T65" fmla="*/ 134 h 157"/>
                <a:gd name="T66" fmla="*/ 126 w 147"/>
                <a:gd name="T67" fmla="*/ 121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7" h="157">
                  <a:moveTo>
                    <a:pt x="126" y="121"/>
                  </a:moveTo>
                  <a:cubicBezTo>
                    <a:pt x="127" y="120"/>
                    <a:pt x="128" y="119"/>
                    <a:pt x="127" y="116"/>
                  </a:cubicBezTo>
                  <a:cubicBezTo>
                    <a:pt x="128" y="114"/>
                    <a:pt x="129" y="111"/>
                    <a:pt x="128" y="109"/>
                  </a:cubicBezTo>
                  <a:cubicBezTo>
                    <a:pt x="127" y="104"/>
                    <a:pt x="122" y="101"/>
                    <a:pt x="117" y="102"/>
                  </a:cubicBezTo>
                  <a:cubicBezTo>
                    <a:pt x="117" y="102"/>
                    <a:pt x="117" y="103"/>
                    <a:pt x="116" y="103"/>
                  </a:cubicBezTo>
                  <a:cubicBezTo>
                    <a:pt x="116" y="103"/>
                    <a:pt x="116" y="103"/>
                    <a:pt x="116" y="103"/>
                  </a:cubicBezTo>
                  <a:cubicBezTo>
                    <a:pt x="115" y="98"/>
                    <a:pt x="110" y="95"/>
                    <a:pt x="105" y="96"/>
                  </a:cubicBezTo>
                  <a:cubicBezTo>
                    <a:pt x="105" y="96"/>
                    <a:pt x="105" y="96"/>
                    <a:pt x="105" y="96"/>
                  </a:cubicBezTo>
                  <a:cubicBezTo>
                    <a:pt x="104" y="90"/>
                    <a:pt x="98" y="86"/>
                    <a:pt x="92" y="88"/>
                  </a:cubicBezTo>
                  <a:cubicBezTo>
                    <a:pt x="91" y="88"/>
                    <a:pt x="91" y="88"/>
                    <a:pt x="91" y="88"/>
                  </a:cubicBezTo>
                  <a:cubicBezTo>
                    <a:pt x="89" y="83"/>
                    <a:pt x="83" y="80"/>
                    <a:pt x="77" y="81"/>
                  </a:cubicBezTo>
                  <a:cubicBezTo>
                    <a:pt x="77" y="81"/>
                    <a:pt x="77" y="81"/>
                    <a:pt x="77" y="81"/>
                  </a:cubicBezTo>
                  <a:cubicBezTo>
                    <a:pt x="77" y="81"/>
                    <a:pt x="77" y="81"/>
                    <a:pt x="77" y="81"/>
                  </a:cubicBezTo>
                  <a:cubicBezTo>
                    <a:pt x="79" y="79"/>
                    <a:pt x="80" y="76"/>
                    <a:pt x="79" y="73"/>
                  </a:cubicBezTo>
                  <a:cubicBezTo>
                    <a:pt x="79" y="72"/>
                    <a:pt x="78" y="71"/>
                    <a:pt x="78" y="71"/>
                  </a:cubicBezTo>
                  <a:cubicBezTo>
                    <a:pt x="80" y="69"/>
                    <a:pt x="80" y="66"/>
                    <a:pt x="80" y="63"/>
                  </a:cubicBezTo>
                  <a:cubicBezTo>
                    <a:pt x="79" y="60"/>
                    <a:pt x="77" y="58"/>
                    <a:pt x="74" y="57"/>
                  </a:cubicBezTo>
                  <a:cubicBezTo>
                    <a:pt x="75" y="55"/>
                    <a:pt x="75" y="53"/>
                    <a:pt x="75" y="51"/>
                  </a:cubicBezTo>
                  <a:cubicBezTo>
                    <a:pt x="74" y="47"/>
                    <a:pt x="71" y="45"/>
                    <a:pt x="67" y="44"/>
                  </a:cubicBezTo>
                  <a:cubicBezTo>
                    <a:pt x="70" y="41"/>
                    <a:pt x="70" y="38"/>
                    <a:pt x="70" y="35"/>
                  </a:cubicBezTo>
                  <a:cubicBezTo>
                    <a:pt x="69" y="31"/>
                    <a:pt x="66" y="28"/>
                    <a:pt x="62" y="27"/>
                  </a:cubicBezTo>
                  <a:cubicBezTo>
                    <a:pt x="62" y="26"/>
                    <a:pt x="62" y="24"/>
                    <a:pt x="62" y="23"/>
                  </a:cubicBezTo>
                  <a:cubicBezTo>
                    <a:pt x="61" y="20"/>
                    <a:pt x="59" y="17"/>
                    <a:pt x="56" y="15"/>
                  </a:cubicBezTo>
                  <a:cubicBezTo>
                    <a:pt x="58" y="13"/>
                    <a:pt x="58" y="10"/>
                    <a:pt x="57" y="8"/>
                  </a:cubicBezTo>
                  <a:cubicBezTo>
                    <a:pt x="56" y="3"/>
                    <a:pt x="51" y="0"/>
                    <a:pt x="45" y="1"/>
                  </a:cubicBezTo>
                  <a:cubicBezTo>
                    <a:pt x="44" y="1"/>
                    <a:pt x="42" y="2"/>
                    <a:pt x="41" y="4"/>
                  </a:cubicBezTo>
                  <a:cubicBezTo>
                    <a:pt x="40" y="4"/>
                    <a:pt x="39" y="4"/>
                    <a:pt x="38" y="4"/>
                  </a:cubicBezTo>
                  <a:cubicBezTo>
                    <a:pt x="36" y="2"/>
                    <a:pt x="32" y="1"/>
                    <a:pt x="29" y="2"/>
                  </a:cubicBezTo>
                  <a:cubicBezTo>
                    <a:pt x="24" y="3"/>
                    <a:pt x="21" y="8"/>
                    <a:pt x="22" y="13"/>
                  </a:cubicBezTo>
                  <a:cubicBezTo>
                    <a:pt x="21" y="13"/>
                    <a:pt x="20" y="13"/>
                    <a:pt x="20" y="13"/>
                  </a:cubicBezTo>
                  <a:cubicBezTo>
                    <a:pt x="18" y="14"/>
                    <a:pt x="16" y="15"/>
                    <a:pt x="15" y="16"/>
                  </a:cubicBezTo>
                  <a:cubicBezTo>
                    <a:pt x="11" y="19"/>
                    <a:pt x="10" y="23"/>
                    <a:pt x="11" y="27"/>
                  </a:cubicBezTo>
                  <a:cubicBezTo>
                    <a:pt x="11" y="28"/>
                    <a:pt x="11" y="28"/>
                    <a:pt x="11" y="29"/>
                  </a:cubicBezTo>
                  <a:cubicBezTo>
                    <a:pt x="8" y="31"/>
                    <a:pt x="6" y="35"/>
                    <a:pt x="7" y="39"/>
                  </a:cubicBezTo>
                  <a:cubicBezTo>
                    <a:pt x="7" y="42"/>
                    <a:pt x="9" y="44"/>
                    <a:pt x="11" y="45"/>
                  </a:cubicBezTo>
                  <a:cubicBezTo>
                    <a:pt x="10" y="45"/>
                    <a:pt x="10" y="45"/>
                    <a:pt x="9" y="45"/>
                  </a:cubicBezTo>
                  <a:cubicBezTo>
                    <a:pt x="4" y="47"/>
                    <a:pt x="0" y="52"/>
                    <a:pt x="2" y="58"/>
                  </a:cubicBezTo>
                  <a:cubicBezTo>
                    <a:pt x="3" y="63"/>
                    <a:pt x="7" y="66"/>
                    <a:pt x="12" y="66"/>
                  </a:cubicBezTo>
                  <a:cubicBezTo>
                    <a:pt x="11" y="68"/>
                    <a:pt x="10" y="70"/>
                    <a:pt x="11" y="73"/>
                  </a:cubicBezTo>
                  <a:cubicBezTo>
                    <a:pt x="12" y="77"/>
                    <a:pt x="16" y="79"/>
                    <a:pt x="20" y="79"/>
                  </a:cubicBezTo>
                  <a:cubicBezTo>
                    <a:pt x="20" y="80"/>
                    <a:pt x="20" y="81"/>
                    <a:pt x="20" y="81"/>
                  </a:cubicBezTo>
                  <a:cubicBezTo>
                    <a:pt x="18" y="84"/>
                    <a:pt x="17" y="88"/>
                    <a:pt x="18" y="91"/>
                  </a:cubicBezTo>
                  <a:cubicBezTo>
                    <a:pt x="19" y="96"/>
                    <a:pt x="22" y="99"/>
                    <a:pt x="26" y="100"/>
                  </a:cubicBezTo>
                  <a:cubicBezTo>
                    <a:pt x="25" y="102"/>
                    <a:pt x="25" y="104"/>
                    <a:pt x="26" y="107"/>
                  </a:cubicBezTo>
                  <a:cubicBezTo>
                    <a:pt x="27" y="111"/>
                    <a:pt x="30" y="114"/>
                    <a:pt x="33" y="115"/>
                  </a:cubicBezTo>
                  <a:cubicBezTo>
                    <a:pt x="32" y="117"/>
                    <a:pt x="31" y="120"/>
                    <a:pt x="32" y="123"/>
                  </a:cubicBezTo>
                  <a:cubicBezTo>
                    <a:pt x="34" y="129"/>
                    <a:pt x="39" y="132"/>
                    <a:pt x="45" y="131"/>
                  </a:cubicBezTo>
                  <a:cubicBezTo>
                    <a:pt x="45" y="131"/>
                    <a:pt x="45" y="131"/>
                    <a:pt x="45" y="131"/>
                  </a:cubicBezTo>
                  <a:cubicBezTo>
                    <a:pt x="45" y="131"/>
                    <a:pt x="45" y="132"/>
                    <a:pt x="45" y="133"/>
                  </a:cubicBezTo>
                  <a:cubicBezTo>
                    <a:pt x="46" y="134"/>
                    <a:pt x="46" y="134"/>
                    <a:pt x="47" y="135"/>
                  </a:cubicBezTo>
                  <a:cubicBezTo>
                    <a:pt x="49" y="142"/>
                    <a:pt x="56" y="146"/>
                    <a:pt x="62" y="144"/>
                  </a:cubicBezTo>
                  <a:cubicBezTo>
                    <a:pt x="63" y="144"/>
                    <a:pt x="63" y="143"/>
                    <a:pt x="64" y="143"/>
                  </a:cubicBezTo>
                  <a:cubicBezTo>
                    <a:pt x="64" y="144"/>
                    <a:pt x="64" y="146"/>
                    <a:pt x="64" y="147"/>
                  </a:cubicBezTo>
                  <a:cubicBezTo>
                    <a:pt x="66" y="153"/>
                    <a:pt x="73" y="157"/>
                    <a:pt x="79" y="156"/>
                  </a:cubicBezTo>
                  <a:cubicBezTo>
                    <a:pt x="82" y="155"/>
                    <a:pt x="84" y="153"/>
                    <a:pt x="85" y="151"/>
                  </a:cubicBezTo>
                  <a:cubicBezTo>
                    <a:pt x="88" y="151"/>
                    <a:pt x="89" y="150"/>
                    <a:pt x="90" y="149"/>
                  </a:cubicBezTo>
                  <a:cubicBezTo>
                    <a:pt x="91" y="148"/>
                    <a:pt x="92" y="147"/>
                    <a:pt x="93" y="146"/>
                  </a:cubicBezTo>
                  <a:cubicBezTo>
                    <a:pt x="93" y="147"/>
                    <a:pt x="93" y="148"/>
                    <a:pt x="94" y="149"/>
                  </a:cubicBezTo>
                  <a:cubicBezTo>
                    <a:pt x="95" y="154"/>
                    <a:pt x="100" y="157"/>
                    <a:pt x="104" y="155"/>
                  </a:cubicBezTo>
                  <a:cubicBezTo>
                    <a:pt x="106" y="155"/>
                    <a:pt x="107" y="154"/>
                    <a:pt x="108" y="153"/>
                  </a:cubicBezTo>
                  <a:cubicBezTo>
                    <a:pt x="112" y="154"/>
                    <a:pt x="115" y="154"/>
                    <a:pt x="116" y="152"/>
                  </a:cubicBezTo>
                  <a:cubicBezTo>
                    <a:pt x="116" y="152"/>
                    <a:pt x="116" y="152"/>
                    <a:pt x="116" y="152"/>
                  </a:cubicBezTo>
                  <a:cubicBezTo>
                    <a:pt x="119" y="155"/>
                    <a:pt x="123" y="156"/>
                    <a:pt x="127" y="155"/>
                  </a:cubicBezTo>
                  <a:cubicBezTo>
                    <a:pt x="131" y="154"/>
                    <a:pt x="134" y="151"/>
                    <a:pt x="135" y="147"/>
                  </a:cubicBezTo>
                  <a:cubicBezTo>
                    <a:pt x="136" y="147"/>
                    <a:pt x="137" y="147"/>
                    <a:pt x="138" y="146"/>
                  </a:cubicBezTo>
                  <a:cubicBezTo>
                    <a:pt x="144" y="145"/>
                    <a:pt x="147" y="139"/>
                    <a:pt x="146" y="134"/>
                  </a:cubicBezTo>
                  <a:cubicBezTo>
                    <a:pt x="145" y="130"/>
                    <a:pt x="141" y="127"/>
                    <a:pt x="137" y="126"/>
                  </a:cubicBezTo>
                  <a:cubicBezTo>
                    <a:pt x="134" y="121"/>
                    <a:pt x="126" y="121"/>
                    <a:pt x="126" y="121"/>
                  </a:cubicBezTo>
                  <a:close/>
                </a:path>
              </a:pathLst>
            </a:custGeom>
            <a:solidFill>
              <a:srgbClr val="3F434D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36" name="iśľídê"/>
            <p:cNvSpPr/>
            <p:nvPr/>
          </p:nvSpPr>
          <p:spPr bwMode="auto">
            <a:xfrm>
              <a:off x="3098971" y="3823907"/>
              <a:ext cx="338677" cy="605779"/>
            </a:xfrm>
            <a:custGeom>
              <a:avLst/>
              <a:gdLst>
                <a:gd name="T0" fmla="*/ 26 w 103"/>
                <a:gd name="T1" fmla="*/ 153 h 185"/>
                <a:gd name="T2" fmla="*/ 25 w 103"/>
                <a:gd name="T3" fmla="*/ 136 h 185"/>
                <a:gd name="T4" fmla="*/ 25 w 103"/>
                <a:gd name="T5" fmla="*/ 136 h 185"/>
                <a:gd name="T6" fmla="*/ 28 w 103"/>
                <a:gd name="T7" fmla="*/ 123 h 185"/>
                <a:gd name="T8" fmla="*/ 34 w 103"/>
                <a:gd name="T9" fmla="*/ 107 h 185"/>
                <a:gd name="T10" fmla="*/ 39 w 103"/>
                <a:gd name="T11" fmla="*/ 93 h 185"/>
                <a:gd name="T12" fmla="*/ 32 w 103"/>
                <a:gd name="T13" fmla="*/ 89 h 185"/>
                <a:gd name="T14" fmla="*/ 24 w 103"/>
                <a:gd name="T15" fmla="*/ 82 h 185"/>
                <a:gd name="T16" fmla="*/ 20 w 103"/>
                <a:gd name="T17" fmla="*/ 70 h 185"/>
                <a:gd name="T18" fmla="*/ 12 w 103"/>
                <a:gd name="T19" fmla="*/ 54 h 185"/>
                <a:gd name="T20" fmla="*/ 10 w 103"/>
                <a:gd name="T21" fmla="*/ 40 h 185"/>
                <a:gd name="T22" fmla="*/ 2 w 103"/>
                <a:gd name="T23" fmla="*/ 27 h 185"/>
                <a:gd name="T24" fmla="*/ 12 w 103"/>
                <a:gd name="T25" fmla="*/ 12 h 185"/>
                <a:gd name="T26" fmla="*/ 19 w 103"/>
                <a:gd name="T27" fmla="*/ 3 h 185"/>
                <a:gd name="T28" fmla="*/ 33 w 103"/>
                <a:gd name="T29" fmla="*/ 4 h 185"/>
                <a:gd name="T30" fmla="*/ 50 w 103"/>
                <a:gd name="T31" fmla="*/ 9 h 185"/>
                <a:gd name="T32" fmla="*/ 61 w 103"/>
                <a:gd name="T33" fmla="*/ 14 h 185"/>
                <a:gd name="T34" fmla="*/ 63 w 103"/>
                <a:gd name="T35" fmla="*/ 20 h 185"/>
                <a:gd name="T36" fmla="*/ 75 w 103"/>
                <a:gd name="T37" fmla="*/ 37 h 185"/>
                <a:gd name="T38" fmla="*/ 79 w 103"/>
                <a:gd name="T39" fmla="*/ 52 h 185"/>
                <a:gd name="T40" fmla="*/ 89 w 103"/>
                <a:gd name="T41" fmla="*/ 59 h 185"/>
                <a:gd name="T42" fmla="*/ 94 w 103"/>
                <a:gd name="T43" fmla="*/ 76 h 185"/>
                <a:gd name="T44" fmla="*/ 100 w 103"/>
                <a:gd name="T45" fmla="*/ 92 h 185"/>
                <a:gd name="T46" fmla="*/ 96 w 103"/>
                <a:gd name="T47" fmla="*/ 107 h 185"/>
                <a:gd name="T48" fmla="*/ 98 w 103"/>
                <a:gd name="T49" fmla="*/ 112 h 185"/>
                <a:gd name="T50" fmla="*/ 91 w 103"/>
                <a:gd name="T51" fmla="*/ 129 h 185"/>
                <a:gd name="T52" fmla="*/ 89 w 103"/>
                <a:gd name="T53" fmla="*/ 148 h 185"/>
                <a:gd name="T54" fmla="*/ 76 w 103"/>
                <a:gd name="T55" fmla="*/ 151 h 185"/>
                <a:gd name="T56" fmla="*/ 74 w 103"/>
                <a:gd name="T57" fmla="*/ 154 h 185"/>
                <a:gd name="T58" fmla="*/ 66 w 103"/>
                <a:gd name="T59" fmla="*/ 166 h 185"/>
                <a:gd name="T60" fmla="*/ 59 w 103"/>
                <a:gd name="T61" fmla="*/ 171 h 185"/>
                <a:gd name="T62" fmla="*/ 42 w 103"/>
                <a:gd name="T63" fmla="*/ 180 h 185"/>
                <a:gd name="T64" fmla="*/ 25 w 103"/>
                <a:gd name="T65" fmla="*/ 178 h 185"/>
                <a:gd name="T66" fmla="*/ 31 w 103"/>
                <a:gd name="T67" fmla="*/ 156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3" h="185">
                  <a:moveTo>
                    <a:pt x="31" y="156"/>
                  </a:moveTo>
                  <a:cubicBezTo>
                    <a:pt x="30" y="155"/>
                    <a:pt x="28" y="155"/>
                    <a:pt x="26" y="153"/>
                  </a:cubicBezTo>
                  <a:cubicBezTo>
                    <a:pt x="24" y="152"/>
                    <a:pt x="22" y="150"/>
                    <a:pt x="21" y="148"/>
                  </a:cubicBezTo>
                  <a:cubicBezTo>
                    <a:pt x="19" y="144"/>
                    <a:pt x="20" y="138"/>
                    <a:pt x="25" y="136"/>
                  </a:cubicBezTo>
                  <a:cubicBezTo>
                    <a:pt x="25" y="136"/>
                    <a:pt x="25" y="136"/>
                    <a:pt x="25" y="136"/>
                  </a:cubicBezTo>
                  <a:cubicBezTo>
                    <a:pt x="25" y="136"/>
                    <a:pt x="25" y="136"/>
                    <a:pt x="25" y="136"/>
                  </a:cubicBezTo>
                  <a:cubicBezTo>
                    <a:pt x="23" y="131"/>
                    <a:pt x="24" y="126"/>
                    <a:pt x="28" y="123"/>
                  </a:cubicBezTo>
                  <a:cubicBezTo>
                    <a:pt x="28" y="123"/>
                    <a:pt x="28" y="123"/>
                    <a:pt x="28" y="123"/>
                  </a:cubicBezTo>
                  <a:cubicBezTo>
                    <a:pt x="25" y="118"/>
                    <a:pt x="27" y="111"/>
                    <a:pt x="33" y="108"/>
                  </a:cubicBezTo>
                  <a:cubicBezTo>
                    <a:pt x="33" y="108"/>
                    <a:pt x="34" y="108"/>
                    <a:pt x="34" y="107"/>
                  </a:cubicBezTo>
                  <a:cubicBezTo>
                    <a:pt x="32" y="102"/>
                    <a:pt x="34" y="96"/>
                    <a:pt x="39" y="93"/>
                  </a:cubicBezTo>
                  <a:cubicBezTo>
                    <a:pt x="39" y="93"/>
                    <a:pt x="39" y="93"/>
                    <a:pt x="39" y="93"/>
                  </a:cubicBezTo>
                  <a:cubicBezTo>
                    <a:pt x="39" y="93"/>
                    <a:pt x="39" y="93"/>
                    <a:pt x="39" y="93"/>
                  </a:cubicBezTo>
                  <a:cubicBezTo>
                    <a:pt x="36" y="93"/>
                    <a:pt x="33" y="91"/>
                    <a:pt x="32" y="89"/>
                  </a:cubicBezTo>
                  <a:cubicBezTo>
                    <a:pt x="31" y="88"/>
                    <a:pt x="31" y="87"/>
                    <a:pt x="31" y="86"/>
                  </a:cubicBezTo>
                  <a:cubicBezTo>
                    <a:pt x="28" y="86"/>
                    <a:pt x="26" y="84"/>
                    <a:pt x="24" y="82"/>
                  </a:cubicBezTo>
                  <a:cubicBezTo>
                    <a:pt x="23" y="79"/>
                    <a:pt x="23" y="76"/>
                    <a:pt x="24" y="74"/>
                  </a:cubicBezTo>
                  <a:cubicBezTo>
                    <a:pt x="22" y="73"/>
                    <a:pt x="21" y="72"/>
                    <a:pt x="20" y="70"/>
                  </a:cubicBezTo>
                  <a:cubicBezTo>
                    <a:pt x="18" y="66"/>
                    <a:pt x="18" y="62"/>
                    <a:pt x="20" y="60"/>
                  </a:cubicBezTo>
                  <a:cubicBezTo>
                    <a:pt x="17" y="59"/>
                    <a:pt x="14" y="57"/>
                    <a:pt x="12" y="54"/>
                  </a:cubicBezTo>
                  <a:cubicBezTo>
                    <a:pt x="10" y="51"/>
                    <a:pt x="10" y="47"/>
                    <a:pt x="12" y="44"/>
                  </a:cubicBezTo>
                  <a:cubicBezTo>
                    <a:pt x="11" y="43"/>
                    <a:pt x="10" y="41"/>
                    <a:pt x="10" y="40"/>
                  </a:cubicBezTo>
                  <a:cubicBezTo>
                    <a:pt x="8" y="37"/>
                    <a:pt x="8" y="34"/>
                    <a:pt x="8" y="31"/>
                  </a:cubicBezTo>
                  <a:cubicBezTo>
                    <a:pt x="6" y="31"/>
                    <a:pt x="4" y="29"/>
                    <a:pt x="2" y="27"/>
                  </a:cubicBezTo>
                  <a:cubicBezTo>
                    <a:pt x="0" y="22"/>
                    <a:pt x="2" y="16"/>
                    <a:pt x="6" y="13"/>
                  </a:cubicBezTo>
                  <a:cubicBezTo>
                    <a:pt x="8" y="12"/>
                    <a:pt x="10" y="12"/>
                    <a:pt x="12" y="12"/>
                  </a:cubicBezTo>
                  <a:cubicBezTo>
                    <a:pt x="12" y="11"/>
                    <a:pt x="13" y="11"/>
                    <a:pt x="14" y="10"/>
                  </a:cubicBezTo>
                  <a:cubicBezTo>
                    <a:pt x="14" y="7"/>
                    <a:pt x="16" y="4"/>
                    <a:pt x="19" y="3"/>
                  </a:cubicBezTo>
                  <a:cubicBezTo>
                    <a:pt x="23" y="0"/>
                    <a:pt x="29" y="2"/>
                    <a:pt x="32" y="5"/>
                  </a:cubicBezTo>
                  <a:cubicBezTo>
                    <a:pt x="32" y="5"/>
                    <a:pt x="33" y="5"/>
                    <a:pt x="33" y="4"/>
                  </a:cubicBezTo>
                  <a:cubicBezTo>
                    <a:pt x="35" y="3"/>
                    <a:pt x="37" y="3"/>
                    <a:pt x="39" y="3"/>
                  </a:cubicBezTo>
                  <a:cubicBezTo>
                    <a:pt x="43" y="3"/>
                    <a:pt x="47" y="5"/>
                    <a:pt x="50" y="9"/>
                  </a:cubicBezTo>
                  <a:cubicBezTo>
                    <a:pt x="50" y="9"/>
                    <a:pt x="50" y="9"/>
                    <a:pt x="50" y="10"/>
                  </a:cubicBezTo>
                  <a:cubicBezTo>
                    <a:pt x="54" y="9"/>
                    <a:pt x="59" y="10"/>
                    <a:pt x="61" y="14"/>
                  </a:cubicBezTo>
                  <a:cubicBezTo>
                    <a:pt x="62" y="17"/>
                    <a:pt x="62" y="19"/>
                    <a:pt x="62" y="21"/>
                  </a:cubicBezTo>
                  <a:cubicBezTo>
                    <a:pt x="62" y="21"/>
                    <a:pt x="63" y="21"/>
                    <a:pt x="63" y="20"/>
                  </a:cubicBezTo>
                  <a:cubicBezTo>
                    <a:pt x="68" y="17"/>
                    <a:pt x="75" y="19"/>
                    <a:pt x="77" y="24"/>
                  </a:cubicBezTo>
                  <a:cubicBezTo>
                    <a:pt x="80" y="28"/>
                    <a:pt x="79" y="34"/>
                    <a:pt x="75" y="37"/>
                  </a:cubicBezTo>
                  <a:cubicBezTo>
                    <a:pt x="77" y="37"/>
                    <a:pt x="79" y="39"/>
                    <a:pt x="81" y="41"/>
                  </a:cubicBezTo>
                  <a:cubicBezTo>
                    <a:pt x="83" y="45"/>
                    <a:pt x="82" y="49"/>
                    <a:pt x="79" y="52"/>
                  </a:cubicBezTo>
                  <a:cubicBezTo>
                    <a:pt x="80" y="53"/>
                    <a:pt x="80" y="53"/>
                    <a:pt x="81" y="54"/>
                  </a:cubicBezTo>
                  <a:cubicBezTo>
                    <a:pt x="84" y="54"/>
                    <a:pt x="87" y="56"/>
                    <a:pt x="89" y="59"/>
                  </a:cubicBezTo>
                  <a:cubicBezTo>
                    <a:pt x="91" y="63"/>
                    <a:pt x="91" y="68"/>
                    <a:pt x="88" y="71"/>
                  </a:cubicBezTo>
                  <a:cubicBezTo>
                    <a:pt x="91" y="72"/>
                    <a:pt x="93" y="74"/>
                    <a:pt x="94" y="76"/>
                  </a:cubicBezTo>
                  <a:cubicBezTo>
                    <a:pt x="96" y="80"/>
                    <a:pt x="96" y="84"/>
                    <a:pt x="94" y="87"/>
                  </a:cubicBezTo>
                  <a:cubicBezTo>
                    <a:pt x="97" y="88"/>
                    <a:pt x="99" y="90"/>
                    <a:pt x="100" y="92"/>
                  </a:cubicBezTo>
                  <a:cubicBezTo>
                    <a:pt x="103" y="97"/>
                    <a:pt x="101" y="104"/>
                    <a:pt x="96" y="107"/>
                  </a:cubicBezTo>
                  <a:cubicBezTo>
                    <a:pt x="96" y="107"/>
                    <a:pt x="96" y="107"/>
                    <a:pt x="96" y="107"/>
                  </a:cubicBezTo>
                  <a:cubicBezTo>
                    <a:pt x="97" y="107"/>
                    <a:pt x="97" y="108"/>
                    <a:pt x="97" y="108"/>
                  </a:cubicBezTo>
                  <a:cubicBezTo>
                    <a:pt x="98" y="109"/>
                    <a:pt x="98" y="110"/>
                    <a:pt x="98" y="112"/>
                  </a:cubicBezTo>
                  <a:cubicBezTo>
                    <a:pt x="101" y="117"/>
                    <a:pt x="99" y="125"/>
                    <a:pt x="93" y="128"/>
                  </a:cubicBezTo>
                  <a:cubicBezTo>
                    <a:pt x="92" y="128"/>
                    <a:pt x="92" y="129"/>
                    <a:pt x="91" y="129"/>
                  </a:cubicBezTo>
                  <a:cubicBezTo>
                    <a:pt x="92" y="130"/>
                    <a:pt x="93" y="131"/>
                    <a:pt x="94" y="132"/>
                  </a:cubicBezTo>
                  <a:cubicBezTo>
                    <a:pt x="97" y="138"/>
                    <a:pt x="95" y="145"/>
                    <a:pt x="89" y="148"/>
                  </a:cubicBezTo>
                  <a:cubicBezTo>
                    <a:pt x="86" y="149"/>
                    <a:pt x="84" y="150"/>
                    <a:pt x="81" y="149"/>
                  </a:cubicBezTo>
                  <a:cubicBezTo>
                    <a:pt x="79" y="151"/>
                    <a:pt x="78" y="151"/>
                    <a:pt x="76" y="151"/>
                  </a:cubicBezTo>
                  <a:cubicBezTo>
                    <a:pt x="75" y="151"/>
                    <a:pt x="73" y="151"/>
                    <a:pt x="71" y="151"/>
                  </a:cubicBezTo>
                  <a:cubicBezTo>
                    <a:pt x="72" y="152"/>
                    <a:pt x="73" y="153"/>
                    <a:pt x="74" y="154"/>
                  </a:cubicBezTo>
                  <a:cubicBezTo>
                    <a:pt x="76" y="158"/>
                    <a:pt x="75" y="163"/>
                    <a:pt x="70" y="165"/>
                  </a:cubicBezTo>
                  <a:cubicBezTo>
                    <a:pt x="69" y="166"/>
                    <a:pt x="67" y="167"/>
                    <a:pt x="66" y="166"/>
                  </a:cubicBezTo>
                  <a:cubicBezTo>
                    <a:pt x="64" y="170"/>
                    <a:pt x="62" y="172"/>
                    <a:pt x="60" y="172"/>
                  </a:cubicBezTo>
                  <a:cubicBezTo>
                    <a:pt x="59" y="171"/>
                    <a:pt x="59" y="171"/>
                    <a:pt x="59" y="171"/>
                  </a:cubicBezTo>
                  <a:cubicBezTo>
                    <a:pt x="60" y="175"/>
                    <a:pt x="58" y="179"/>
                    <a:pt x="54" y="181"/>
                  </a:cubicBezTo>
                  <a:cubicBezTo>
                    <a:pt x="50" y="183"/>
                    <a:pt x="45" y="183"/>
                    <a:pt x="42" y="180"/>
                  </a:cubicBezTo>
                  <a:cubicBezTo>
                    <a:pt x="41" y="181"/>
                    <a:pt x="40" y="182"/>
                    <a:pt x="39" y="182"/>
                  </a:cubicBezTo>
                  <a:cubicBezTo>
                    <a:pt x="34" y="185"/>
                    <a:pt x="28" y="183"/>
                    <a:pt x="25" y="178"/>
                  </a:cubicBezTo>
                  <a:cubicBezTo>
                    <a:pt x="23" y="175"/>
                    <a:pt x="24" y="170"/>
                    <a:pt x="26" y="167"/>
                  </a:cubicBezTo>
                  <a:cubicBezTo>
                    <a:pt x="25" y="161"/>
                    <a:pt x="31" y="156"/>
                    <a:pt x="31" y="156"/>
                  </a:cubicBezTo>
                  <a:close/>
                </a:path>
              </a:pathLst>
            </a:custGeom>
            <a:solidFill>
              <a:srgbClr val="3F434D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37" name="iṣ1ïďè"/>
            <p:cNvSpPr/>
            <p:nvPr/>
          </p:nvSpPr>
          <p:spPr bwMode="auto">
            <a:xfrm>
              <a:off x="2051518" y="4818990"/>
              <a:ext cx="759405" cy="1441997"/>
            </a:xfrm>
            <a:custGeom>
              <a:avLst/>
              <a:gdLst>
                <a:gd name="T0" fmla="*/ 211 w 232"/>
                <a:gd name="T1" fmla="*/ 30 h 441"/>
                <a:gd name="T2" fmla="*/ 11 w 232"/>
                <a:gd name="T3" fmla="*/ 94 h 441"/>
                <a:gd name="T4" fmla="*/ 30 w 232"/>
                <a:gd name="T5" fmla="*/ 365 h 441"/>
                <a:gd name="T6" fmla="*/ 210 w 232"/>
                <a:gd name="T7" fmla="*/ 349 h 441"/>
                <a:gd name="T8" fmla="*/ 198 w 232"/>
                <a:gd name="T9" fmla="*/ 215 h 441"/>
                <a:gd name="T10" fmla="*/ 211 w 232"/>
                <a:gd name="T11" fmla="*/ 3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2" h="441">
                  <a:moveTo>
                    <a:pt x="211" y="30"/>
                  </a:moveTo>
                  <a:cubicBezTo>
                    <a:pt x="153" y="5"/>
                    <a:pt x="35" y="0"/>
                    <a:pt x="11" y="94"/>
                  </a:cubicBezTo>
                  <a:cubicBezTo>
                    <a:pt x="6" y="114"/>
                    <a:pt x="0" y="344"/>
                    <a:pt x="30" y="365"/>
                  </a:cubicBezTo>
                  <a:cubicBezTo>
                    <a:pt x="138" y="441"/>
                    <a:pt x="163" y="368"/>
                    <a:pt x="210" y="349"/>
                  </a:cubicBezTo>
                  <a:cubicBezTo>
                    <a:pt x="232" y="340"/>
                    <a:pt x="199" y="250"/>
                    <a:pt x="198" y="215"/>
                  </a:cubicBezTo>
                  <a:cubicBezTo>
                    <a:pt x="196" y="180"/>
                    <a:pt x="211" y="30"/>
                    <a:pt x="211" y="30"/>
                  </a:cubicBezTo>
                  <a:close/>
                </a:path>
              </a:pathLst>
            </a:custGeom>
            <a:solidFill>
              <a:srgbClr val="9A4E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38" name="iṥḻïḍê"/>
            <p:cNvSpPr/>
            <p:nvPr/>
          </p:nvSpPr>
          <p:spPr bwMode="auto">
            <a:xfrm>
              <a:off x="2257517" y="5031974"/>
              <a:ext cx="492306" cy="1239491"/>
            </a:xfrm>
            <a:custGeom>
              <a:avLst/>
              <a:gdLst>
                <a:gd name="T0" fmla="*/ 150 w 150"/>
                <a:gd name="T1" fmla="*/ 228 h 379"/>
                <a:gd name="T2" fmla="*/ 135 w 150"/>
                <a:gd name="T3" fmla="*/ 150 h 379"/>
                <a:gd name="T4" fmla="*/ 143 w 150"/>
                <a:gd name="T5" fmla="*/ 19 h 379"/>
                <a:gd name="T6" fmla="*/ 31 w 150"/>
                <a:gd name="T7" fmla="*/ 8 h 379"/>
                <a:gd name="T8" fmla="*/ 4 w 150"/>
                <a:gd name="T9" fmla="*/ 116 h 379"/>
                <a:gd name="T10" fmla="*/ 118 w 150"/>
                <a:gd name="T11" fmla="*/ 302 h 379"/>
                <a:gd name="T12" fmla="*/ 150 w 150"/>
                <a:gd name="T13" fmla="*/ 228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" h="379">
                  <a:moveTo>
                    <a:pt x="150" y="228"/>
                  </a:moveTo>
                  <a:cubicBezTo>
                    <a:pt x="144" y="200"/>
                    <a:pt x="135" y="168"/>
                    <a:pt x="135" y="150"/>
                  </a:cubicBezTo>
                  <a:cubicBezTo>
                    <a:pt x="134" y="129"/>
                    <a:pt x="139" y="66"/>
                    <a:pt x="143" y="19"/>
                  </a:cubicBezTo>
                  <a:cubicBezTo>
                    <a:pt x="97" y="5"/>
                    <a:pt x="39" y="0"/>
                    <a:pt x="31" y="8"/>
                  </a:cubicBezTo>
                  <a:cubicBezTo>
                    <a:pt x="16" y="21"/>
                    <a:pt x="8" y="86"/>
                    <a:pt x="4" y="116"/>
                  </a:cubicBezTo>
                  <a:cubicBezTo>
                    <a:pt x="0" y="149"/>
                    <a:pt x="7" y="379"/>
                    <a:pt x="118" y="302"/>
                  </a:cubicBezTo>
                  <a:cubicBezTo>
                    <a:pt x="118" y="302"/>
                    <a:pt x="133" y="270"/>
                    <a:pt x="150" y="228"/>
                  </a:cubicBezTo>
                  <a:close/>
                </a:path>
              </a:pathLst>
            </a:custGeom>
            <a:solidFill>
              <a:srgbClr val="B458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43" name="iṣľíḑè"/>
            <p:cNvSpPr/>
            <p:nvPr/>
          </p:nvSpPr>
          <p:spPr bwMode="auto">
            <a:xfrm>
              <a:off x="1983431" y="4756142"/>
              <a:ext cx="958424" cy="740204"/>
            </a:xfrm>
            <a:custGeom>
              <a:avLst/>
              <a:gdLst>
                <a:gd name="T0" fmla="*/ 207 w 293"/>
                <a:gd name="T1" fmla="*/ 91 h 226"/>
                <a:gd name="T2" fmla="*/ 82 w 293"/>
                <a:gd name="T3" fmla="*/ 112 h 226"/>
                <a:gd name="T4" fmla="*/ 28 w 293"/>
                <a:gd name="T5" fmla="*/ 215 h 226"/>
                <a:gd name="T6" fmla="*/ 69 w 293"/>
                <a:gd name="T7" fmla="*/ 38 h 226"/>
                <a:gd name="T8" fmla="*/ 272 w 293"/>
                <a:gd name="T9" fmla="*/ 49 h 226"/>
                <a:gd name="T10" fmla="*/ 207 w 293"/>
                <a:gd name="T11" fmla="*/ 9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226">
                  <a:moveTo>
                    <a:pt x="207" y="91"/>
                  </a:moveTo>
                  <a:cubicBezTo>
                    <a:pt x="186" y="92"/>
                    <a:pt x="124" y="80"/>
                    <a:pt x="82" y="112"/>
                  </a:cubicBezTo>
                  <a:cubicBezTo>
                    <a:pt x="40" y="144"/>
                    <a:pt x="49" y="204"/>
                    <a:pt x="28" y="215"/>
                  </a:cubicBezTo>
                  <a:cubicBezTo>
                    <a:pt x="7" y="226"/>
                    <a:pt x="0" y="77"/>
                    <a:pt x="69" y="38"/>
                  </a:cubicBezTo>
                  <a:cubicBezTo>
                    <a:pt x="136" y="0"/>
                    <a:pt x="250" y="29"/>
                    <a:pt x="272" y="49"/>
                  </a:cubicBezTo>
                  <a:cubicBezTo>
                    <a:pt x="293" y="70"/>
                    <a:pt x="207" y="91"/>
                    <a:pt x="207" y="91"/>
                  </a:cubicBezTo>
                  <a:close/>
                </a:path>
              </a:pathLst>
            </a:custGeom>
            <a:solidFill>
              <a:srgbClr val="C86C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44" name="ïṡḻîḋe"/>
            <p:cNvSpPr/>
            <p:nvPr/>
          </p:nvSpPr>
          <p:spPr bwMode="auto">
            <a:xfrm>
              <a:off x="2267989" y="6365733"/>
              <a:ext cx="579594" cy="975882"/>
            </a:xfrm>
            <a:custGeom>
              <a:avLst/>
              <a:gdLst>
                <a:gd name="T0" fmla="*/ 177 w 177"/>
                <a:gd name="T1" fmla="*/ 14 h 298"/>
                <a:gd name="T2" fmla="*/ 43 w 177"/>
                <a:gd name="T3" fmla="*/ 298 h 298"/>
                <a:gd name="T4" fmla="*/ 2 w 177"/>
                <a:gd name="T5" fmla="*/ 277 h 298"/>
                <a:gd name="T6" fmla="*/ 98 w 177"/>
                <a:gd name="T7" fmla="*/ 0 h 298"/>
                <a:gd name="T8" fmla="*/ 177 w 177"/>
                <a:gd name="T9" fmla="*/ 14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298">
                  <a:moveTo>
                    <a:pt x="177" y="14"/>
                  </a:moveTo>
                  <a:cubicBezTo>
                    <a:pt x="132" y="110"/>
                    <a:pt x="101" y="201"/>
                    <a:pt x="43" y="298"/>
                  </a:cubicBezTo>
                  <a:cubicBezTo>
                    <a:pt x="43" y="298"/>
                    <a:pt x="0" y="288"/>
                    <a:pt x="2" y="277"/>
                  </a:cubicBezTo>
                  <a:cubicBezTo>
                    <a:pt x="29" y="168"/>
                    <a:pt x="63" y="102"/>
                    <a:pt x="98" y="0"/>
                  </a:cubicBezTo>
                  <a:lnTo>
                    <a:pt x="177" y="14"/>
                  </a:lnTo>
                  <a:close/>
                </a:path>
              </a:pathLst>
            </a:custGeom>
            <a:solidFill>
              <a:srgbClr val="FA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45" name="ïṣḻiďé"/>
            <p:cNvSpPr/>
            <p:nvPr/>
          </p:nvSpPr>
          <p:spPr bwMode="auto">
            <a:xfrm>
              <a:off x="2301158" y="6735837"/>
              <a:ext cx="199015" cy="471353"/>
            </a:xfrm>
            <a:custGeom>
              <a:avLst/>
              <a:gdLst>
                <a:gd name="T0" fmla="*/ 0 w 61"/>
                <a:gd name="T1" fmla="*/ 135 h 144"/>
                <a:gd name="T2" fmla="*/ 46 w 61"/>
                <a:gd name="T3" fmla="*/ 0 h 144"/>
                <a:gd name="T4" fmla="*/ 61 w 61"/>
                <a:gd name="T5" fmla="*/ 9 h 144"/>
                <a:gd name="T6" fmla="*/ 20 w 61"/>
                <a:gd name="T7" fmla="*/ 144 h 144"/>
                <a:gd name="T8" fmla="*/ 0 w 61"/>
                <a:gd name="T9" fmla="*/ 13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44">
                  <a:moveTo>
                    <a:pt x="0" y="135"/>
                  </a:moveTo>
                  <a:cubicBezTo>
                    <a:pt x="14" y="85"/>
                    <a:pt x="30" y="43"/>
                    <a:pt x="46" y="0"/>
                  </a:cubicBezTo>
                  <a:cubicBezTo>
                    <a:pt x="61" y="9"/>
                    <a:pt x="61" y="9"/>
                    <a:pt x="61" y="9"/>
                  </a:cubicBezTo>
                  <a:cubicBezTo>
                    <a:pt x="56" y="24"/>
                    <a:pt x="20" y="144"/>
                    <a:pt x="20" y="144"/>
                  </a:cubicBezTo>
                  <a:cubicBezTo>
                    <a:pt x="20" y="144"/>
                    <a:pt x="11" y="140"/>
                    <a:pt x="0" y="135"/>
                  </a:cubicBezTo>
                  <a:close/>
                </a:path>
              </a:pathLst>
            </a:custGeom>
            <a:solidFill>
              <a:srgbClr val="FAC6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46" name="ï$ļîḍé"/>
            <p:cNvSpPr/>
            <p:nvPr/>
          </p:nvSpPr>
          <p:spPr bwMode="auto">
            <a:xfrm>
              <a:off x="3224667" y="6173702"/>
              <a:ext cx="710525" cy="886846"/>
            </a:xfrm>
            <a:custGeom>
              <a:avLst/>
              <a:gdLst>
                <a:gd name="T0" fmla="*/ 0 w 217"/>
                <a:gd name="T1" fmla="*/ 43 h 271"/>
                <a:gd name="T2" fmla="*/ 176 w 217"/>
                <a:gd name="T3" fmla="*/ 271 h 271"/>
                <a:gd name="T4" fmla="*/ 217 w 217"/>
                <a:gd name="T5" fmla="*/ 247 h 271"/>
                <a:gd name="T6" fmla="*/ 138 w 217"/>
                <a:gd name="T7" fmla="*/ 100 h 271"/>
                <a:gd name="T8" fmla="*/ 32 w 217"/>
                <a:gd name="T9" fmla="*/ 6 h 271"/>
                <a:gd name="T10" fmla="*/ 0 w 217"/>
                <a:gd name="T11" fmla="*/ 43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7" h="271">
                  <a:moveTo>
                    <a:pt x="0" y="43"/>
                  </a:moveTo>
                  <a:cubicBezTo>
                    <a:pt x="30" y="70"/>
                    <a:pt x="117" y="208"/>
                    <a:pt x="176" y="271"/>
                  </a:cubicBezTo>
                  <a:cubicBezTo>
                    <a:pt x="217" y="247"/>
                    <a:pt x="217" y="247"/>
                    <a:pt x="217" y="247"/>
                  </a:cubicBezTo>
                  <a:cubicBezTo>
                    <a:pt x="217" y="247"/>
                    <a:pt x="142" y="108"/>
                    <a:pt x="138" y="100"/>
                  </a:cubicBezTo>
                  <a:cubicBezTo>
                    <a:pt x="133" y="91"/>
                    <a:pt x="44" y="0"/>
                    <a:pt x="32" y="6"/>
                  </a:cubicBezTo>
                  <a:cubicBezTo>
                    <a:pt x="20" y="11"/>
                    <a:pt x="0" y="43"/>
                    <a:pt x="0" y="43"/>
                  </a:cubicBezTo>
                  <a:close/>
                </a:path>
              </a:pathLst>
            </a:custGeom>
            <a:solidFill>
              <a:srgbClr val="FA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47" name="îṡļíḑé"/>
            <p:cNvSpPr/>
            <p:nvPr/>
          </p:nvSpPr>
          <p:spPr bwMode="auto">
            <a:xfrm>
              <a:off x="3348615" y="6454770"/>
              <a:ext cx="492306" cy="605779"/>
            </a:xfrm>
            <a:custGeom>
              <a:avLst/>
              <a:gdLst>
                <a:gd name="T0" fmla="*/ 0 w 150"/>
                <a:gd name="T1" fmla="*/ 3 h 185"/>
                <a:gd name="T2" fmla="*/ 138 w 150"/>
                <a:gd name="T3" fmla="*/ 185 h 185"/>
                <a:gd name="T4" fmla="*/ 150 w 150"/>
                <a:gd name="T5" fmla="*/ 178 h 185"/>
                <a:gd name="T6" fmla="*/ 30 w 150"/>
                <a:gd name="T7" fmla="*/ 0 h 185"/>
                <a:gd name="T8" fmla="*/ 0 w 150"/>
                <a:gd name="T9" fmla="*/ 3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85">
                  <a:moveTo>
                    <a:pt x="0" y="3"/>
                  </a:moveTo>
                  <a:cubicBezTo>
                    <a:pt x="39" y="57"/>
                    <a:pt x="96" y="140"/>
                    <a:pt x="138" y="185"/>
                  </a:cubicBezTo>
                  <a:cubicBezTo>
                    <a:pt x="150" y="178"/>
                    <a:pt x="150" y="178"/>
                    <a:pt x="150" y="178"/>
                  </a:cubicBezTo>
                  <a:cubicBezTo>
                    <a:pt x="111" y="119"/>
                    <a:pt x="33" y="5"/>
                    <a:pt x="30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AC6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48" name="îsľíḑê"/>
            <p:cNvSpPr/>
            <p:nvPr/>
          </p:nvSpPr>
          <p:spPr bwMode="auto">
            <a:xfrm>
              <a:off x="2264498" y="5875176"/>
              <a:ext cx="1428032" cy="1066661"/>
            </a:xfrm>
            <a:custGeom>
              <a:avLst/>
              <a:gdLst>
                <a:gd name="T0" fmla="*/ 86 w 436"/>
                <a:gd name="T1" fmla="*/ 0 h 326"/>
                <a:gd name="T2" fmla="*/ 0 w 436"/>
                <a:gd name="T3" fmla="*/ 245 h 326"/>
                <a:gd name="T4" fmla="*/ 154 w 436"/>
                <a:gd name="T5" fmla="*/ 301 h 326"/>
                <a:gd name="T6" fmla="*/ 216 w 436"/>
                <a:gd name="T7" fmla="*/ 154 h 326"/>
                <a:gd name="T8" fmla="*/ 326 w 436"/>
                <a:gd name="T9" fmla="*/ 270 h 326"/>
                <a:gd name="T10" fmla="*/ 436 w 436"/>
                <a:gd name="T11" fmla="*/ 179 h 326"/>
                <a:gd name="T12" fmla="*/ 284 w 436"/>
                <a:gd name="T13" fmla="*/ 11 h 326"/>
                <a:gd name="T14" fmla="*/ 86 w 436"/>
                <a:gd name="T15" fmla="*/ 0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6" h="326">
                  <a:moveTo>
                    <a:pt x="86" y="0"/>
                  </a:moveTo>
                  <a:cubicBezTo>
                    <a:pt x="63" y="74"/>
                    <a:pt x="32" y="191"/>
                    <a:pt x="0" y="245"/>
                  </a:cubicBezTo>
                  <a:cubicBezTo>
                    <a:pt x="35" y="320"/>
                    <a:pt x="135" y="326"/>
                    <a:pt x="154" y="301"/>
                  </a:cubicBezTo>
                  <a:cubicBezTo>
                    <a:pt x="216" y="154"/>
                    <a:pt x="216" y="154"/>
                    <a:pt x="216" y="154"/>
                  </a:cubicBezTo>
                  <a:cubicBezTo>
                    <a:pt x="216" y="154"/>
                    <a:pt x="315" y="268"/>
                    <a:pt x="326" y="270"/>
                  </a:cubicBezTo>
                  <a:cubicBezTo>
                    <a:pt x="338" y="271"/>
                    <a:pt x="432" y="184"/>
                    <a:pt x="436" y="179"/>
                  </a:cubicBezTo>
                  <a:cubicBezTo>
                    <a:pt x="284" y="11"/>
                    <a:pt x="284" y="11"/>
                    <a:pt x="284" y="11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49" name="ïšḷïḍé"/>
            <p:cNvSpPr/>
            <p:nvPr/>
          </p:nvSpPr>
          <p:spPr bwMode="auto">
            <a:xfrm>
              <a:off x="2264498" y="6035786"/>
              <a:ext cx="1009052" cy="906050"/>
            </a:xfrm>
            <a:custGeom>
              <a:avLst/>
              <a:gdLst>
                <a:gd name="T0" fmla="*/ 71 w 308"/>
                <a:gd name="T1" fmla="*/ 1 h 277"/>
                <a:gd name="T2" fmla="*/ 0 w 308"/>
                <a:gd name="T3" fmla="*/ 196 h 277"/>
                <a:gd name="T4" fmla="*/ 154 w 308"/>
                <a:gd name="T5" fmla="*/ 252 h 277"/>
                <a:gd name="T6" fmla="*/ 81 w 308"/>
                <a:gd name="T7" fmla="*/ 230 h 277"/>
                <a:gd name="T8" fmla="*/ 32 w 308"/>
                <a:gd name="T9" fmla="*/ 204 h 277"/>
                <a:gd name="T10" fmla="*/ 79 w 308"/>
                <a:gd name="T11" fmla="*/ 107 h 277"/>
                <a:gd name="T12" fmla="*/ 102 w 308"/>
                <a:gd name="T13" fmla="*/ 30 h 277"/>
                <a:gd name="T14" fmla="*/ 195 w 308"/>
                <a:gd name="T15" fmla="*/ 37 h 277"/>
                <a:gd name="T16" fmla="*/ 306 w 308"/>
                <a:gd name="T17" fmla="*/ 4 h 277"/>
                <a:gd name="T18" fmla="*/ 71 w 308"/>
                <a:gd name="T19" fmla="*/ 1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8" h="277">
                  <a:moveTo>
                    <a:pt x="71" y="1"/>
                  </a:moveTo>
                  <a:cubicBezTo>
                    <a:pt x="50" y="70"/>
                    <a:pt x="25" y="153"/>
                    <a:pt x="0" y="196"/>
                  </a:cubicBezTo>
                  <a:cubicBezTo>
                    <a:pt x="35" y="271"/>
                    <a:pt x="135" y="277"/>
                    <a:pt x="154" y="252"/>
                  </a:cubicBezTo>
                  <a:cubicBezTo>
                    <a:pt x="154" y="252"/>
                    <a:pt x="119" y="241"/>
                    <a:pt x="81" y="230"/>
                  </a:cubicBezTo>
                  <a:cubicBezTo>
                    <a:pt x="44" y="218"/>
                    <a:pt x="32" y="204"/>
                    <a:pt x="32" y="204"/>
                  </a:cubicBezTo>
                  <a:cubicBezTo>
                    <a:pt x="32" y="204"/>
                    <a:pt x="61" y="175"/>
                    <a:pt x="79" y="107"/>
                  </a:cubicBezTo>
                  <a:cubicBezTo>
                    <a:pt x="97" y="40"/>
                    <a:pt x="102" y="30"/>
                    <a:pt x="102" y="30"/>
                  </a:cubicBezTo>
                  <a:cubicBezTo>
                    <a:pt x="102" y="30"/>
                    <a:pt x="154" y="44"/>
                    <a:pt x="195" y="37"/>
                  </a:cubicBezTo>
                  <a:cubicBezTo>
                    <a:pt x="237" y="31"/>
                    <a:pt x="305" y="0"/>
                    <a:pt x="306" y="4"/>
                  </a:cubicBezTo>
                  <a:cubicBezTo>
                    <a:pt x="308" y="8"/>
                    <a:pt x="90" y="7"/>
                    <a:pt x="71" y="1"/>
                  </a:cubicBezTo>
                  <a:close/>
                </a:path>
              </a:pathLst>
            </a:custGeom>
            <a:solidFill>
              <a:srgbClr val="5455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50" name="ïṩľïde"/>
            <p:cNvSpPr/>
            <p:nvPr/>
          </p:nvSpPr>
          <p:spPr bwMode="auto">
            <a:xfrm>
              <a:off x="2971533" y="6260990"/>
              <a:ext cx="714016" cy="501032"/>
            </a:xfrm>
            <a:custGeom>
              <a:avLst/>
              <a:gdLst>
                <a:gd name="T0" fmla="*/ 0 w 218"/>
                <a:gd name="T1" fmla="*/ 36 h 153"/>
                <a:gd name="T2" fmla="*/ 110 w 218"/>
                <a:gd name="T3" fmla="*/ 152 h 153"/>
                <a:gd name="T4" fmla="*/ 218 w 218"/>
                <a:gd name="T5" fmla="*/ 63 h 153"/>
                <a:gd name="T6" fmla="*/ 150 w 218"/>
                <a:gd name="T7" fmla="*/ 98 h 153"/>
                <a:gd name="T8" fmla="*/ 116 w 218"/>
                <a:gd name="T9" fmla="*/ 124 h 153"/>
                <a:gd name="T10" fmla="*/ 8 w 218"/>
                <a:gd name="T11" fmla="*/ 0 h 153"/>
                <a:gd name="T12" fmla="*/ 0 w 218"/>
                <a:gd name="T13" fmla="*/ 3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8" h="153">
                  <a:moveTo>
                    <a:pt x="0" y="36"/>
                  </a:moveTo>
                  <a:cubicBezTo>
                    <a:pt x="0" y="36"/>
                    <a:pt x="99" y="150"/>
                    <a:pt x="110" y="152"/>
                  </a:cubicBezTo>
                  <a:cubicBezTo>
                    <a:pt x="121" y="153"/>
                    <a:pt x="204" y="77"/>
                    <a:pt x="218" y="63"/>
                  </a:cubicBezTo>
                  <a:cubicBezTo>
                    <a:pt x="194" y="73"/>
                    <a:pt x="163" y="89"/>
                    <a:pt x="150" y="98"/>
                  </a:cubicBezTo>
                  <a:cubicBezTo>
                    <a:pt x="127" y="114"/>
                    <a:pt x="116" y="124"/>
                    <a:pt x="116" y="124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5455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51" name="íSļiďe"/>
            <p:cNvSpPr/>
            <p:nvPr/>
          </p:nvSpPr>
          <p:spPr bwMode="auto">
            <a:xfrm>
              <a:off x="2990737" y="4935956"/>
              <a:ext cx="446914" cy="867645"/>
            </a:xfrm>
            <a:custGeom>
              <a:avLst/>
              <a:gdLst>
                <a:gd name="T0" fmla="*/ 0 w 136"/>
                <a:gd name="T1" fmla="*/ 6 h 265"/>
                <a:gd name="T2" fmla="*/ 41 w 136"/>
                <a:gd name="T3" fmla="*/ 15 h 265"/>
                <a:gd name="T4" fmla="*/ 133 w 136"/>
                <a:gd name="T5" fmla="*/ 240 h 265"/>
                <a:gd name="T6" fmla="*/ 80 w 136"/>
                <a:gd name="T7" fmla="*/ 255 h 265"/>
                <a:gd name="T8" fmla="*/ 0 w 136"/>
                <a:gd name="T9" fmla="*/ 6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265">
                  <a:moveTo>
                    <a:pt x="0" y="6"/>
                  </a:moveTo>
                  <a:cubicBezTo>
                    <a:pt x="0" y="6"/>
                    <a:pt x="21" y="0"/>
                    <a:pt x="41" y="15"/>
                  </a:cubicBezTo>
                  <a:cubicBezTo>
                    <a:pt x="60" y="31"/>
                    <a:pt x="136" y="236"/>
                    <a:pt x="133" y="240"/>
                  </a:cubicBezTo>
                  <a:cubicBezTo>
                    <a:pt x="130" y="244"/>
                    <a:pt x="93" y="265"/>
                    <a:pt x="80" y="255"/>
                  </a:cubicBezTo>
                  <a:cubicBezTo>
                    <a:pt x="67" y="244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FA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52" name="iṡ1ïḑe"/>
            <p:cNvSpPr/>
            <p:nvPr/>
          </p:nvSpPr>
          <p:spPr bwMode="auto">
            <a:xfrm>
              <a:off x="3168804" y="5564430"/>
              <a:ext cx="628473" cy="253137"/>
            </a:xfrm>
            <a:custGeom>
              <a:avLst/>
              <a:gdLst>
                <a:gd name="T0" fmla="*/ 192 w 192"/>
                <a:gd name="T1" fmla="*/ 34 h 77"/>
                <a:gd name="T2" fmla="*/ 32 w 192"/>
                <a:gd name="T3" fmla="*/ 73 h 77"/>
                <a:gd name="T4" fmla="*/ 7 w 192"/>
                <a:gd name="T5" fmla="*/ 9 h 77"/>
                <a:gd name="T6" fmla="*/ 161 w 192"/>
                <a:gd name="T7" fmla="*/ 0 h 77"/>
                <a:gd name="T8" fmla="*/ 192 w 192"/>
                <a:gd name="T9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77">
                  <a:moveTo>
                    <a:pt x="192" y="34"/>
                  </a:moveTo>
                  <a:cubicBezTo>
                    <a:pt x="165" y="44"/>
                    <a:pt x="42" y="77"/>
                    <a:pt x="32" y="73"/>
                  </a:cubicBezTo>
                  <a:cubicBezTo>
                    <a:pt x="21" y="68"/>
                    <a:pt x="0" y="9"/>
                    <a:pt x="7" y="9"/>
                  </a:cubicBezTo>
                  <a:cubicBezTo>
                    <a:pt x="14" y="10"/>
                    <a:pt x="161" y="0"/>
                    <a:pt x="161" y="0"/>
                  </a:cubicBezTo>
                  <a:lnTo>
                    <a:pt x="192" y="34"/>
                  </a:lnTo>
                  <a:close/>
                </a:path>
              </a:pathLst>
            </a:custGeom>
            <a:solidFill>
              <a:srgbClr val="FA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53" name="ïṥḷíde"/>
            <p:cNvSpPr/>
            <p:nvPr/>
          </p:nvSpPr>
          <p:spPr bwMode="auto">
            <a:xfrm>
              <a:off x="3198479" y="5630768"/>
              <a:ext cx="434694" cy="64593"/>
            </a:xfrm>
            <a:custGeom>
              <a:avLst/>
              <a:gdLst>
                <a:gd name="T0" fmla="*/ 12 w 133"/>
                <a:gd name="T1" fmla="*/ 6 h 20"/>
                <a:gd name="T2" fmla="*/ 14 w 133"/>
                <a:gd name="T3" fmla="*/ 20 h 20"/>
                <a:gd name="T4" fmla="*/ 12 w 133"/>
                <a:gd name="T5" fmla="*/ 6 h 20"/>
                <a:gd name="T6" fmla="*/ 12 w 133"/>
                <a:gd name="T7" fmla="*/ 6 h 20"/>
                <a:gd name="T8" fmla="*/ 1 w 133"/>
                <a:gd name="T9" fmla="*/ 5 h 20"/>
                <a:gd name="T10" fmla="*/ 0 w 133"/>
                <a:gd name="T11" fmla="*/ 5 h 20"/>
                <a:gd name="T12" fmla="*/ 6 w 133"/>
                <a:gd name="T13" fmla="*/ 19 h 20"/>
                <a:gd name="T14" fmla="*/ 14 w 133"/>
                <a:gd name="T15" fmla="*/ 20 h 20"/>
                <a:gd name="T16" fmla="*/ 67 w 133"/>
                <a:gd name="T17" fmla="*/ 19 h 20"/>
                <a:gd name="T18" fmla="*/ 96 w 133"/>
                <a:gd name="T19" fmla="*/ 16 h 20"/>
                <a:gd name="T20" fmla="*/ 133 w 133"/>
                <a:gd name="T21" fmla="*/ 11 h 20"/>
                <a:gd name="T22" fmla="*/ 132 w 133"/>
                <a:gd name="T23" fmla="*/ 0 h 20"/>
                <a:gd name="T24" fmla="*/ 65 w 133"/>
                <a:gd name="T25" fmla="*/ 11 h 20"/>
                <a:gd name="T26" fmla="*/ 65 w 133"/>
                <a:gd name="T27" fmla="*/ 10 h 20"/>
                <a:gd name="T28" fmla="*/ 12 w 133"/>
                <a:gd name="T2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3" h="20">
                  <a:moveTo>
                    <a:pt x="12" y="6"/>
                  </a:moveTo>
                  <a:cubicBezTo>
                    <a:pt x="13" y="11"/>
                    <a:pt x="13" y="15"/>
                    <a:pt x="14" y="20"/>
                  </a:cubicBezTo>
                  <a:cubicBezTo>
                    <a:pt x="13" y="15"/>
                    <a:pt x="13" y="11"/>
                    <a:pt x="12" y="6"/>
                  </a:cubicBezTo>
                  <a:close/>
                  <a:moveTo>
                    <a:pt x="12" y="6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11"/>
                    <a:pt x="4" y="18"/>
                    <a:pt x="6" y="19"/>
                  </a:cubicBezTo>
                  <a:cubicBezTo>
                    <a:pt x="7" y="19"/>
                    <a:pt x="10" y="19"/>
                    <a:pt x="14" y="20"/>
                  </a:cubicBezTo>
                  <a:cubicBezTo>
                    <a:pt x="26" y="20"/>
                    <a:pt x="49" y="19"/>
                    <a:pt x="67" y="19"/>
                  </a:cubicBezTo>
                  <a:cubicBezTo>
                    <a:pt x="80" y="18"/>
                    <a:pt x="91" y="17"/>
                    <a:pt x="96" y="16"/>
                  </a:cubicBezTo>
                  <a:cubicBezTo>
                    <a:pt x="105" y="15"/>
                    <a:pt x="121" y="13"/>
                    <a:pt x="133" y="11"/>
                  </a:cubicBezTo>
                  <a:cubicBezTo>
                    <a:pt x="126" y="4"/>
                    <a:pt x="132" y="0"/>
                    <a:pt x="132" y="0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5" y="10"/>
                    <a:pt x="65" y="10"/>
                    <a:pt x="65" y="10"/>
                  </a:cubicBezTo>
                  <a:lnTo>
                    <a:pt x="12" y="6"/>
                  </a:lnTo>
                  <a:close/>
                </a:path>
              </a:pathLst>
            </a:custGeom>
            <a:solidFill>
              <a:srgbClr val="FAC6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54" name="îṩ1ïḋe"/>
            <p:cNvSpPr/>
            <p:nvPr/>
          </p:nvSpPr>
          <p:spPr bwMode="auto">
            <a:xfrm>
              <a:off x="2885991" y="4904532"/>
              <a:ext cx="478338" cy="647677"/>
            </a:xfrm>
            <a:custGeom>
              <a:avLst/>
              <a:gdLst>
                <a:gd name="T0" fmla="*/ 0 w 146"/>
                <a:gd name="T1" fmla="*/ 47 h 198"/>
                <a:gd name="T2" fmla="*/ 10 w 146"/>
                <a:gd name="T3" fmla="*/ 19 h 198"/>
                <a:gd name="T4" fmla="*/ 32 w 146"/>
                <a:gd name="T5" fmla="*/ 8 h 198"/>
                <a:gd name="T6" fmla="*/ 146 w 146"/>
                <a:gd name="T7" fmla="*/ 163 h 198"/>
                <a:gd name="T8" fmla="*/ 89 w 146"/>
                <a:gd name="T9" fmla="*/ 194 h 198"/>
                <a:gd name="T10" fmla="*/ 77 w 146"/>
                <a:gd name="T11" fmla="*/ 198 h 198"/>
                <a:gd name="T12" fmla="*/ 0 w 146"/>
                <a:gd name="T13" fmla="*/ 47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6" h="198">
                  <a:moveTo>
                    <a:pt x="0" y="47"/>
                  </a:moveTo>
                  <a:cubicBezTo>
                    <a:pt x="0" y="40"/>
                    <a:pt x="4" y="23"/>
                    <a:pt x="10" y="19"/>
                  </a:cubicBezTo>
                  <a:cubicBezTo>
                    <a:pt x="16" y="15"/>
                    <a:pt x="16" y="10"/>
                    <a:pt x="32" y="8"/>
                  </a:cubicBezTo>
                  <a:cubicBezTo>
                    <a:pt x="99" y="0"/>
                    <a:pt x="125" y="112"/>
                    <a:pt x="146" y="163"/>
                  </a:cubicBezTo>
                  <a:cubicBezTo>
                    <a:pt x="146" y="163"/>
                    <a:pt x="98" y="190"/>
                    <a:pt x="89" y="194"/>
                  </a:cubicBezTo>
                  <a:cubicBezTo>
                    <a:pt x="80" y="198"/>
                    <a:pt x="77" y="198"/>
                    <a:pt x="77" y="198"/>
                  </a:cubicBezTo>
                  <a:lnTo>
                    <a:pt x="0" y="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55" name="ïşḷïḓe"/>
            <p:cNvSpPr/>
            <p:nvPr/>
          </p:nvSpPr>
          <p:spPr bwMode="auto">
            <a:xfrm>
              <a:off x="2405905" y="4864379"/>
              <a:ext cx="913034" cy="1325034"/>
            </a:xfrm>
            <a:custGeom>
              <a:avLst/>
              <a:gdLst>
                <a:gd name="T0" fmla="*/ 179 w 279"/>
                <a:gd name="T1" fmla="*/ 20 h 405"/>
                <a:gd name="T2" fmla="*/ 24 w 279"/>
                <a:gd name="T3" fmla="*/ 6 h 405"/>
                <a:gd name="T4" fmla="*/ 18 w 279"/>
                <a:gd name="T5" fmla="*/ 141 h 405"/>
                <a:gd name="T6" fmla="*/ 30 w 279"/>
                <a:gd name="T7" fmla="*/ 297 h 405"/>
                <a:gd name="T8" fmla="*/ 17 w 279"/>
                <a:gd name="T9" fmla="*/ 364 h 405"/>
                <a:gd name="T10" fmla="*/ 279 w 279"/>
                <a:gd name="T11" fmla="*/ 344 h 405"/>
                <a:gd name="T12" fmla="*/ 234 w 279"/>
                <a:gd name="T13" fmla="*/ 143 h 405"/>
                <a:gd name="T14" fmla="*/ 179 w 279"/>
                <a:gd name="T15" fmla="*/ 20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9" h="405">
                  <a:moveTo>
                    <a:pt x="179" y="20"/>
                  </a:moveTo>
                  <a:cubicBezTo>
                    <a:pt x="140" y="1"/>
                    <a:pt x="76" y="0"/>
                    <a:pt x="24" y="6"/>
                  </a:cubicBezTo>
                  <a:cubicBezTo>
                    <a:pt x="24" y="6"/>
                    <a:pt x="20" y="115"/>
                    <a:pt x="18" y="141"/>
                  </a:cubicBezTo>
                  <a:cubicBezTo>
                    <a:pt x="15" y="167"/>
                    <a:pt x="47" y="253"/>
                    <a:pt x="30" y="297"/>
                  </a:cubicBezTo>
                  <a:cubicBezTo>
                    <a:pt x="13" y="342"/>
                    <a:pt x="0" y="357"/>
                    <a:pt x="17" y="364"/>
                  </a:cubicBezTo>
                  <a:cubicBezTo>
                    <a:pt x="66" y="383"/>
                    <a:pt x="254" y="405"/>
                    <a:pt x="279" y="344"/>
                  </a:cubicBezTo>
                  <a:cubicBezTo>
                    <a:pt x="263" y="310"/>
                    <a:pt x="250" y="204"/>
                    <a:pt x="234" y="143"/>
                  </a:cubicBezTo>
                  <a:cubicBezTo>
                    <a:pt x="218" y="82"/>
                    <a:pt x="179" y="20"/>
                    <a:pt x="179" y="2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56" name="íṧľídé"/>
            <p:cNvSpPr/>
            <p:nvPr/>
          </p:nvSpPr>
          <p:spPr bwMode="auto">
            <a:xfrm>
              <a:off x="2428603" y="5253684"/>
              <a:ext cx="890340" cy="935729"/>
            </a:xfrm>
            <a:custGeom>
              <a:avLst/>
              <a:gdLst>
                <a:gd name="T0" fmla="*/ 2 w 272"/>
                <a:gd name="T1" fmla="*/ 229 h 286"/>
                <a:gd name="T2" fmla="*/ 10 w 272"/>
                <a:gd name="T3" fmla="*/ 245 h 286"/>
                <a:gd name="T4" fmla="*/ 272 w 272"/>
                <a:gd name="T5" fmla="*/ 225 h 286"/>
                <a:gd name="T6" fmla="*/ 237 w 272"/>
                <a:gd name="T7" fmla="*/ 71 h 286"/>
                <a:gd name="T8" fmla="*/ 207 w 272"/>
                <a:gd name="T9" fmla="*/ 2 h 286"/>
                <a:gd name="T10" fmla="*/ 73 w 272"/>
                <a:gd name="T11" fmla="*/ 79 h 286"/>
                <a:gd name="T12" fmla="*/ 60 w 272"/>
                <a:gd name="T13" fmla="*/ 149 h 286"/>
                <a:gd name="T14" fmla="*/ 115 w 272"/>
                <a:gd name="T15" fmla="*/ 123 h 286"/>
                <a:gd name="T16" fmla="*/ 220 w 272"/>
                <a:gd name="T17" fmla="*/ 139 h 286"/>
                <a:gd name="T18" fmla="*/ 233 w 272"/>
                <a:gd name="T19" fmla="*/ 216 h 286"/>
                <a:gd name="T20" fmla="*/ 93 w 272"/>
                <a:gd name="T21" fmla="*/ 239 h 286"/>
                <a:gd name="T22" fmla="*/ 2 w 272"/>
                <a:gd name="T23" fmla="*/ 229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2" h="286">
                  <a:moveTo>
                    <a:pt x="2" y="229"/>
                  </a:moveTo>
                  <a:cubicBezTo>
                    <a:pt x="0" y="237"/>
                    <a:pt x="2" y="242"/>
                    <a:pt x="10" y="245"/>
                  </a:cubicBezTo>
                  <a:cubicBezTo>
                    <a:pt x="59" y="264"/>
                    <a:pt x="247" y="286"/>
                    <a:pt x="272" y="225"/>
                  </a:cubicBezTo>
                  <a:cubicBezTo>
                    <a:pt x="260" y="198"/>
                    <a:pt x="249" y="129"/>
                    <a:pt x="237" y="71"/>
                  </a:cubicBezTo>
                  <a:cubicBezTo>
                    <a:pt x="224" y="32"/>
                    <a:pt x="212" y="0"/>
                    <a:pt x="207" y="2"/>
                  </a:cubicBezTo>
                  <a:cubicBezTo>
                    <a:pt x="162" y="18"/>
                    <a:pt x="150" y="54"/>
                    <a:pt x="73" y="79"/>
                  </a:cubicBezTo>
                  <a:cubicBezTo>
                    <a:pt x="73" y="79"/>
                    <a:pt x="42" y="153"/>
                    <a:pt x="60" y="149"/>
                  </a:cubicBezTo>
                  <a:cubicBezTo>
                    <a:pt x="79" y="144"/>
                    <a:pt x="110" y="123"/>
                    <a:pt x="115" y="123"/>
                  </a:cubicBezTo>
                  <a:cubicBezTo>
                    <a:pt x="119" y="123"/>
                    <a:pt x="220" y="139"/>
                    <a:pt x="220" y="139"/>
                  </a:cubicBezTo>
                  <a:cubicBezTo>
                    <a:pt x="220" y="139"/>
                    <a:pt x="241" y="209"/>
                    <a:pt x="233" y="216"/>
                  </a:cubicBezTo>
                  <a:cubicBezTo>
                    <a:pt x="225" y="223"/>
                    <a:pt x="127" y="245"/>
                    <a:pt x="93" y="239"/>
                  </a:cubicBezTo>
                  <a:cubicBezTo>
                    <a:pt x="59" y="233"/>
                    <a:pt x="2" y="234"/>
                    <a:pt x="2" y="2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57" name="ïṡliḋè"/>
            <p:cNvSpPr/>
            <p:nvPr/>
          </p:nvSpPr>
          <p:spPr bwMode="auto">
            <a:xfrm>
              <a:off x="2863296" y="4834703"/>
              <a:ext cx="446914" cy="680847"/>
            </a:xfrm>
            <a:custGeom>
              <a:avLst/>
              <a:gdLst>
                <a:gd name="T0" fmla="*/ 0 w 136"/>
                <a:gd name="T1" fmla="*/ 17 h 208"/>
                <a:gd name="T2" fmla="*/ 106 w 136"/>
                <a:gd name="T3" fmla="*/ 208 h 208"/>
                <a:gd name="T4" fmla="*/ 0 w 136"/>
                <a:gd name="T5" fmla="*/ 17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08">
                  <a:moveTo>
                    <a:pt x="0" y="17"/>
                  </a:moveTo>
                  <a:cubicBezTo>
                    <a:pt x="71" y="62"/>
                    <a:pt x="75" y="113"/>
                    <a:pt x="106" y="208"/>
                  </a:cubicBezTo>
                  <a:cubicBezTo>
                    <a:pt x="136" y="127"/>
                    <a:pt x="58" y="0"/>
                    <a:pt x="0" y="17"/>
                  </a:cubicBezTo>
                  <a:close/>
                </a:path>
              </a:pathLst>
            </a:custGeom>
            <a:solidFill>
              <a:srgbClr val="806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58" name="ïSľîdê"/>
            <p:cNvSpPr/>
            <p:nvPr/>
          </p:nvSpPr>
          <p:spPr bwMode="auto">
            <a:xfrm>
              <a:off x="2863296" y="4885328"/>
              <a:ext cx="354390" cy="630222"/>
            </a:xfrm>
            <a:custGeom>
              <a:avLst/>
              <a:gdLst>
                <a:gd name="T0" fmla="*/ 17 w 108"/>
                <a:gd name="T1" fmla="*/ 0 h 193"/>
                <a:gd name="T2" fmla="*/ 17 w 108"/>
                <a:gd name="T3" fmla="*/ 0 h 193"/>
                <a:gd name="T4" fmla="*/ 17 w 108"/>
                <a:gd name="T5" fmla="*/ 0 h 193"/>
                <a:gd name="T6" fmla="*/ 17 w 108"/>
                <a:gd name="T7" fmla="*/ 0 h 193"/>
                <a:gd name="T8" fmla="*/ 16 w 108"/>
                <a:gd name="T9" fmla="*/ 0 h 193"/>
                <a:gd name="T10" fmla="*/ 9 w 108"/>
                <a:gd name="T11" fmla="*/ 0 h 193"/>
                <a:gd name="T12" fmla="*/ 0 w 108"/>
                <a:gd name="T13" fmla="*/ 2 h 193"/>
                <a:gd name="T14" fmla="*/ 106 w 108"/>
                <a:gd name="T15" fmla="*/ 193 h 193"/>
                <a:gd name="T16" fmla="*/ 100 w 108"/>
                <a:gd name="T17" fmla="*/ 134 h 193"/>
                <a:gd name="T18" fmla="*/ 46 w 108"/>
                <a:gd name="T19" fmla="*/ 25 h 193"/>
                <a:gd name="T20" fmla="*/ 17 w 108"/>
                <a:gd name="T21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93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2" y="0"/>
                    <a:pt x="9" y="0"/>
                  </a:cubicBezTo>
                  <a:cubicBezTo>
                    <a:pt x="5" y="0"/>
                    <a:pt x="2" y="0"/>
                    <a:pt x="0" y="2"/>
                  </a:cubicBezTo>
                  <a:cubicBezTo>
                    <a:pt x="71" y="47"/>
                    <a:pt x="75" y="98"/>
                    <a:pt x="106" y="193"/>
                  </a:cubicBezTo>
                  <a:cubicBezTo>
                    <a:pt x="106" y="193"/>
                    <a:pt x="108" y="167"/>
                    <a:pt x="100" y="134"/>
                  </a:cubicBezTo>
                  <a:cubicBezTo>
                    <a:pt x="93" y="101"/>
                    <a:pt x="57" y="37"/>
                    <a:pt x="46" y="25"/>
                  </a:cubicBezTo>
                  <a:cubicBezTo>
                    <a:pt x="34" y="13"/>
                    <a:pt x="20" y="1"/>
                    <a:pt x="17" y="0"/>
                  </a:cubicBezTo>
                  <a:close/>
                </a:path>
              </a:pathLst>
            </a:custGeom>
            <a:solidFill>
              <a:srgbClr val="9172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59" name="ïṥľiḋé"/>
            <p:cNvSpPr/>
            <p:nvPr/>
          </p:nvSpPr>
          <p:spPr bwMode="auto">
            <a:xfrm>
              <a:off x="2608414" y="4885328"/>
              <a:ext cx="356135" cy="181560"/>
            </a:xfrm>
            <a:custGeom>
              <a:avLst/>
              <a:gdLst>
                <a:gd name="T0" fmla="*/ 7 w 109"/>
                <a:gd name="T1" fmla="*/ 5 h 56"/>
                <a:gd name="T2" fmla="*/ 14 w 109"/>
                <a:gd name="T3" fmla="*/ 28 h 56"/>
                <a:gd name="T4" fmla="*/ 71 w 109"/>
                <a:gd name="T5" fmla="*/ 52 h 56"/>
                <a:gd name="T6" fmla="*/ 102 w 109"/>
                <a:gd name="T7" fmla="*/ 31 h 56"/>
                <a:gd name="T8" fmla="*/ 71 w 109"/>
                <a:gd name="T9" fmla="*/ 7 h 56"/>
                <a:gd name="T10" fmla="*/ 7 w 109"/>
                <a:gd name="T11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56">
                  <a:moveTo>
                    <a:pt x="7" y="5"/>
                  </a:moveTo>
                  <a:cubicBezTo>
                    <a:pt x="2" y="10"/>
                    <a:pt x="0" y="10"/>
                    <a:pt x="14" y="28"/>
                  </a:cubicBezTo>
                  <a:cubicBezTo>
                    <a:pt x="27" y="46"/>
                    <a:pt x="44" y="49"/>
                    <a:pt x="71" y="52"/>
                  </a:cubicBezTo>
                  <a:cubicBezTo>
                    <a:pt x="98" y="56"/>
                    <a:pt x="109" y="48"/>
                    <a:pt x="102" y="31"/>
                  </a:cubicBezTo>
                  <a:cubicBezTo>
                    <a:pt x="94" y="13"/>
                    <a:pt x="76" y="8"/>
                    <a:pt x="71" y="7"/>
                  </a:cubicBezTo>
                  <a:cubicBezTo>
                    <a:pt x="66" y="6"/>
                    <a:pt x="12" y="0"/>
                    <a:pt x="7" y="5"/>
                  </a:cubicBezTo>
                  <a:close/>
                </a:path>
              </a:pathLst>
            </a:custGeom>
            <a:solidFill>
              <a:srgbClr val="FA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60" name="iṩḷîḍê"/>
            <p:cNvSpPr/>
            <p:nvPr/>
          </p:nvSpPr>
          <p:spPr bwMode="auto">
            <a:xfrm>
              <a:off x="2332582" y="4832955"/>
              <a:ext cx="432948" cy="1120779"/>
            </a:xfrm>
            <a:custGeom>
              <a:avLst/>
              <a:gdLst>
                <a:gd name="T0" fmla="*/ 87 w 132"/>
                <a:gd name="T1" fmla="*/ 13 h 343"/>
                <a:gd name="T2" fmla="*/ 41 w 132"/>
                <a:gd name="T3" fmla="*/ 17 h 343"/>
                <a:gd name="T4" fmla="*/ 73 w 132"/>
                <a:gd name="T5" fmla="*/ 48 h 343"/>
                <a:gd name="T6" fmla="*/ 0 w 132"/>
                <a:gd name="T7" fmla="*/ 317 h 343"/>
                <a:gd name="T8" fmla="*/ 15 w 132"/>
                <a:gd name="T9" fmla="*/ 343 h 343"/>
                <a:gd name="T10" fmla="*/ 87 w 132"/>
                <a:gd name="T11" fmla="*/ 234 h 343"/>
                <a:gd name="T12" fmla="*/ 87 w 132"/>
                <a:gd name="T13" fmla="*/ 13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" h="343">
                  <a:moveTo>
                    <a:pt x="87" y="13"/>
                  </a:moveTo>
                  <a:cubicBezTo>
                    <a:pt x="63" y="0"/>
                    <a:pt x="41" y="17"/>
                    <a:pt x="41" y="17"/>
                  </a:cubicBezTo>
                  <a:cubicBezTo>
                    <a:pt x="41" y="17"/>
                    <a:pt x="68" y="17"/>
                    <a:pt x="73" y="48"/>
                  </a:cubicBezTo>
                  <a:cubicBezTo>
                    <a:pt x="92" y="172"/>
                    <a:pt x="38" y="242"/>
                    <a:pt x="0" y="317"/>
                  </a:cubicBezTo>
                  <a:cubicBezTo>
                    <a:pt x="15" y="343"/>
                    <a:pt x="15" y="343"/>
                    <a:pt x="15" y="343"/>
                  </a:cubicBezTo>
                  <a:cubicBezTo>
                    <a:pt x="15" y="343"/>
                    <a:pt x="58" y="275"/>
                    <a:pt x="87" y="234"/>
                  </a:cubicBezTo>
                  <a:cubicBezTo>
                    <a:pt x="132" y="170"/>
                    <a:pt x="127" y="79"/>
                    <a:pt x="87" y="13"/>
                  </a:cubicBezTo>
                  <a:close/>
                </a:path>
              </a:pathLst>
            </a:custGeom>
            <a:solidFill>
              <a:srgbClr val="806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74" name="í$ļiḍé"/>
            <p:cNvSpPr/>
            <p:nvPr/>
          </p:nvSpPr>
          <p:spPr bwMode="auto">
            <a:xfrm>
              <a:off x="2365751" y="4859143"/>
              <a:ext cx="399779" cy="1094594"/>
            </a:xfrm>
            <a:custGeom>
              <a:avLst/>
              <a:gdLst>
                <a:gd name="T0" fmla="*/ 77 w 122"/>
                <a:gd name="T1" fmla="*/ 5 h 335"/>
                <a:gd name="T2" fmla="*/ 54 w 122"/>
                <a:gd name="T3" fmla="*/ 0 h 335"/>
                <a:gd name="T4" fmla="*/ 91 w 122"/>
                <a:gd name="T5" fmla="*/ 84 h 335"/>
                <a:gd name="T6" fmla="*/ 72 w 122"/>
                <a:gd name="T7" fmla="*/ 196 h 335"/>
                <a:gd name="T8" fmla="*/ 0 w 122"/>
                <a:gd name="T9" fmla="*/ 326 h 335"/>
                <a:gd name="T10" fmla="*/ 5 w 122"/>
                <a:gd name="T11" fmla="*/ 335 h 335"/>
                <a:gd name="T12" fmla="*/ 77 w 122"/>
                <a:gd name="T13" fmla="*/ 226 h 335"/>
                <a:gd name="T14" fmla="*/ 77 w 122"/>
                <a:gd name="T15" fmla="*/ 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335">
                  <a:moveTo>
                    <a:pt x="77" y="5"/>
                  </a:moveTo>
                  <a:cubicBezTo>
                    <a:pt x="69" y="1"/>
                    <a:pt x="61" y="0"/>
                    <a:pt x="54" y="0"/>
                  </a:cubicBezTo>
                  <a:cubicBezTo>
                    <a:pt x="63" y="12"/>
                    <a:pt x="86" y="47"/>
                    <a:pt x="91" y="84"/>
                  </a:cubicBezTo>
                  <a:cubicBezTo>
                    <a:pt x="97" y="130"/>
                    <a:pt x="85" y="160"/>
                    <a:pt x="72" y="196"/>
                  </a:cubicBezTo>
                  <a:cubicBezTo>
                    <a:pt x="64" y="219"/>
                    <a:pt x="26" y="283"/>
                    <a:pt x="0" y="326"/>
                  </a:cubicBezTo>
                  <a:cubicBezTo>
                    <a:pt x="5" y="335"/>
                    <a:pt x="5" y="335"/>
                    <a:pt x="5" y="335"/>
                  </a:cubicBezTo>
                  <a:cubicBezTo>
                    <a:pt x="5" y="335"/>
                    <a:pt x="48" y="267"/>
                    <a:pt x="77" y="226"/>
                  </a:cubicBezTo>
                  <a:cubicBezTo>
                    <a:pt x="122" y="162"/>
                    <a:pt x="117" y="71"/>
                    <a:pt x="77" y="5"/>
                  </a:cubicBezTo>
                  <a:close/>
                </a:path>
              </a:pathLst>
            </a:custGeom>
            <a:solidFill>
              <a:srgbClr val="9172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75" name="ïṥľíḋê"/>
            <p:cNvSpPr/>
            <p:nvPr/>
          </p:nvSpPr>
          <p:spPr bwMode="auto">
            <a:xfrm>
              <a:off x="2638093" y="4736941"/>
              <a:ext cx="202509" cy="212984"/>
            </a:xfrm>
            <a:custGeom>
              <a:avLst/>
              <a:gdLst>
                <a:gd name="T0" fmla="*/ 8 w 62"/>
                <a:gd name="T1" fmla="*/ 0 h 65"/>
                <a:gd name="T2" fmla="*/ 0 w 62"/>
                <a:gd name="T3" fmla="*/ 51 h 65"/>
                <a:gd name="T4" fmla="*/ 41 w 62"/>
                <a:gd name="T5" fmla="*/ 64 h 65"/>
                <a:gd name="T6" fmla="*/ 62 w 62"/>
                <a:gd name="T7" fmla="*/ 56 h 65"/>
                <a:gd name="T8" fmla="*/ 58 w 62"/>
                <a:gd name="T9" fmla="*/ 2 h 65"/>
                <a:gd name="T10" fmla="*/ 8 w 62"/>
                <a:gd name="T1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65">
                  <a:moveTo>
                    <a:pt x="8" y="0"/>
                  </a:moveTo>
                  <a:cubicBezTo>
                    <a:pt x="7" y="19"/>
                    <a:pt x="2" y="32"/>
                    <a:pt x="0" y="51"/>
                  </a:cubicBezTo>
                  <a:cubicBezTo>
                    <a:pt x="0" y="58"/>
                    <a:pt x="28" y="65"/>
                    <a:pt x="41" y="64"/>
                  </a:cubicBezTo>
                  <a:cubicBezTo>
                    <a:pt x="58" y="64"/>
                    <a:pt x="62" y="56"/>
                    <a:pt x="62" y="56"/>
                  </a:cubicBezTo>
                  <a:cubicBezTo>
                    <a:pt x="58" y="2"/>
                    <a:pt x="58" y="2"/>
                    <a:pt x="58" y="2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FA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76" name="ïṩ1ïde"/>
            <p:cNvSpPr/>
            <p:nvPr/>
          </p:nvSpPr>
          <p:spPr bwMode="auto">
            <a:xfrm>
              <a:off x="2189431" y="3713924"/>
              <a:ext cx="1234252" cy="1183627"/>
            </a:xfrm>
            <a:custGeom>
              <a:avLst/>
              <a:gdLst>
                <a:gd name="T0" fmla="*/ 166 w 377"/>
                <a:gd name="T1" fmla="*/ 10 h 362"/>
                <a:gd name="T2" fmla="*/ 361 w 377"/>
                <a:gd name="T3" fmla="*/ 160 h 362"/>
                <a:gd name="T4" fmla="*/ 227 w 377"/>
                <a:gd name="T5" fmla="*/ 353 h 362"/>
                <a:gd name="T6" fmla="*/ 62 w 377"/>
                <a:gd name="T7" fmla="*/ 296 h 362"/>
                <a:gd name="T8" fmla="*/ 13 w 377"/>
                <a:gd name="T9" fmla="*/ 256 h 362"/>
                <a:gd name="T10" fmla="*/ 22 w 377"/>
                <a:gd name="T11" fmla="*/ 194 h 362"/>
                <a:gd name="T12" fmla="*/ 26 w 377"/>
                <a:gd name="T13" fmla="*/ 192 h 362"/>
                <a:gd name="T14" fmla="*/ 166 w 377"/>
                <a:gd name="T15" fmla="*/ 1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7" h="362">
                  <a:moveTo>
                    <a:pt x="166" y="10"/>
                  </a:moveTo>
                  <a:cubicBezTo>
                    <a:pt x="258" y="0"/>
                    <a:pt x="346" y="67"/>
                    <a:pt x="361" y="160"/>
                  </a:cubicBezTo>
                  <a:cubicBezTo>
                    <a:pt x="377" y="253"/>
                    <a:pt x="303" y="345"/>
                    <a:pt x="227" y="353"/>
                  </a:cubicBezTo>
                  <a:cubicBezTo>
                    <a:pt x="151" y="362"/>
                    <a:pt x="99" y="340"/>
                    <a:pt x="62" y="296"/>
                  </a:cubicBezTo>
                  <a:cubicBezTo>
                    <a:pt x="44" y="303"/>
                    <a:pt x="26" y="280"/>
                    <a:pt x="13" y="256"/>
                  </a:cubicBezTo>
                  <a:cubicBezTo>
                    <a:pt x="0" y="233"/>
                    <a:pt x="3" y="204"/>
                    <a:pt x="22" y="194"/>
                  </a:cubicBezTo>
                  <a:cubicBezTo>
                    <a:pt x="23" y="193"/>
                    <a:pt x="25" y="193"/>
                    <a:pt x="26" y="192"/>
                  </a:cubicBezTo>
                  <a:cubicBezTo>
                    <a:pt x="14" y="101"/>
                    <a:pt x="75" y="21"/>
                    <a:pt x="166" y="10"/>
                  </a:cubicBezTo>
                  <a:close/>
                </a:path>
              </a:pathLst>
            </a:custGeom>
            <a:solidFill>
              <a:srgbClr val="FA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77" name="îṡḻïdè"/>
            <p:cNvSpPr/>
            <p:nvPr/>
          </p:nvSpPr>
          <p:spPr bwMode="auto">
            <a:xfrm>
              <a:off x="2440822" y="4328432"/>
              <a:ext cx="818763" cy="310746"/>
            </a:xfrm>
            <a:custGeom>
              <a:avLst/>
              <a:gdLst>
                <a:gd name="T0" fmla="*/ 1 w 250"/>
                <a:gd name="T1" fmla="*/ 16 h 95"/>
                <a:gd name="T2" fmla="*/ 94 w 250"/>
                <a:gd name="T3" fmla="*/ 28 h 95"/>
                <a:gd name="T4" fmla="*/ 102 w 250"/>
                <a:gd name="T5" fmla="*/ 72 h 95"/>
                <a:gd name="T6" fmla="*/ 142 w 250"/>
                <a:gd name="T7" fmla="*/ 93 h 95"/>
                <a:gd name="T8" fmla="*/ 185 w 250"/>
                <a:gd name="T9" fmla="*/ 45 h 95"/>
                <a:gd name="T10" fmla="*/ 191 w 250"/>
                <a:gd name="T11" fmla="*/ 22 h 95"/>
                <a:gd name="T12" fmla="*/ 207 w 250"/>
                <a:gd name="T13" fmla="*/ 15 h 95"/>
                <a:gd name="T14" fmla="*/ 216 w 250"/>
                <a:gd name="T15" fmla="*/ 16 h 95"/>
                <a:gd name="T16" fmla="*/ 216 w 250"/>
                <a:gd name="T17" fmla="*/ 44 h 95"/>
                <a:gd name="T18" fmla="*/ 233 w 250"/>
                <a:gd name="T19" fmla="*/ 71 h 95"/>
                <a:gd name="T20" fmla="*/ 248 w 250"/>
                <a:gd name="T21" fmla="*/ 15 h 95"/>
                <a:gd name="T22" fmla="*/ 213 w 250"/>
                <a:gd name="T23" fmla="*/ 2 h 95"/>
                <a:gd name="T24" fmla="*/ 144 w 250"/>
                <a:gd name="T25" fmla="*/ 15 h 95"/>
                <a:gd name="T26" fmla="*/ 0 w 250"/>
                <a:gd name="T27" fmla="*/ 2 h 95"/>
                <a:gd name="T28" fmla="*/ 1 w 250"/>
                <a:gd name="T29" fmla="*/ 16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0" h="95">
                  <a:moveTo>
                    <a:pt x="1" y="16"/>
                  </a:moveTo>
                  <a:cubicBezTo>
                    <a:pt x="94" y="28"/>
                    <a:pt x="94" y="28"/>
                    <a:pt x="94" y="28"/>
                  </a:cubicBezTo>
                  <a:cubicBezTo>
                    <a:pt x="94" y="28"/>
                    <a:pt x="94" y="57"/>
                    <a:pt x="102" y="72"/>
                  </a:cubicBezTo>
                  <a:cubicBezTo>
                    <a:pt x="109" y="87"/>
                    <a:pt x="122" y="90"/>
                    <a:pt x="142" y="93"/>
                  </a:cubicBezTo>
                  <a:cubicBezTo>
                    <a:pt x="162" y="95"/>
                    <a:pt x="181" y="55"/>
                    <a:pt x="185" y="45"/>
                  </a:cubicBezTo>
                  <a:cubicBezTo>
                    <a:pt x="188" y="34"/>
                    <a:pt x="191" y="22"/>
                    <a:pt x="191" y="22"/>
                  </a:cubicBezTo>
                  <a:cubicBezTo>
                    <a:pt x="191" y="22"/>
                    <a:pt x="199" y="17"/>
                    <a:pt x="207" y="15"/>
                  </a:cubicBezTo>
                  <a:cubicBezTo>
                    <a:pt x="215" y="12"/>
                    <a:pt x="216" y="16"/>
                    <a:pt x="216" y="16"/>
                  </a:cubicBezTo>
                  <a:cubicBezTo>
                    <a:pt x="216" y="16"/>
                    <a:pt x="214" y="30"/>
                    <a:pt x="216" y="44"/>
                  </a:cubicBezTo>
                  <a:cubicBezTo>
                    <a:pt x="218" y="59"/>
                    <a:pt x="231" y="71"/>
                    <a:pt x="233" y="71"/>
                  </a:cubicBezTo>
                  <a:cubicBezTo>
                    <a:pt x="236" y="71"/>
                    <a:pt x="247" y="21"/>
                    <a:pt x="248" y="15"/>
                  </a:cubicBezTo>
                  <a:cubicBezTo>
                    <a:pt x="250" y="8"/>
                    <a:pt x="234" y="4"/>
                    <a:pt x="213" y="2"/>
                  </a:cubicBezTo>
                  <a:cubicBezTo>
                    <a:pt x="192" y="0"/>
                    <a:pt x="147" y="16"/>
                    <a:pt x="144" y="15"/>
                  </a:cubicBezTo>
                  <a:cubicBezTo>
                    <a:pt x="141" y="14"/>
                    <a:pt x="0" y="2"/>
                    <a:pt x="0" y="2"/>
                  </a:cubicBezTo>
                  <a:lnTo>
                    <a:pt x="1" y="16"/>
                  </a:lnTo>
                  <a:close/>
                </a:path>
              </a:pathLst>
            </a:custGeom>
            <a:solidFill>
              <a:srgbClr val="FAC6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78" name="îsļïḋé"/>
            <p:cNvSpPr/>
            <p:nvPr/>
          </p:nvSpPr>
          <p:spPr bwMode="auto">
            <a:xfrm>
              <a:off x="2391940" y="4625210"/>
              <a:ext cx="811778" cy="284558"/>
            </a:xfrm>
            <a:custGeom>
              <a:avLst/>
              <a:gdLst>
                <a:gd name="T0" fmla="*/ 248 w 248"/>
                <a:gd name="T1" fmla="*/ 31 h 87"/>
                <a:gd name="T2" fmla="*/ 165 w 248"/>
                <a:gd name="T3" fmla="*/ 74 h 87"/>
                <a:gd name="T4" fmla="*/ 0 w 248"/>
                <a:gd name="T5" fmla="*/ 17 h 87"/>
                <a:gd name="T6" fmla="*/ 15 w 248"/>
                <a:gd name="T7" fmla="*/ 0 h 87"/>
                <a:gd name="T8" fmla="*/ 248 w 248"/>
                <a:gd name="T9" fmla="*/ 3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87">
                  <a:moveTo>
                    <a:pt x="248" y="31"/>
                  </a:moveTo>
                  <a:cubicBezTo>
                    <a:pt x="225" y="55"/>
                    <a:pt x="195" y="71"/>
                    <a:pt x="165" y="74"/>
                  </a:cubicBezTo>
                  <a:cubicBezTo>
                    <a:pt x="89" y="83"/>
                    <a:pt x="37" y="61"/>
                    <a:pt x="0" y="1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94" y="73"/>
                    <a:pt x="166" y="87"/>
                    <a:pt x="248" y="31"/>
                  </a:cubicBezTo>
                  <a:close/>
                </a:path>
              </a:pathLst>
            </a:custGeom>
            <a:solidFill>
              <a:srgbClr val="FAC6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79" name="ïṩḻíḓe"/>
            <p:cNvSpPr/>
            <p:nvPr/>
          </p:nvSpPr>
          <p:spPr bwMode="auto">
            <a:xfrm>
              <a:off x="2061989" y="3523635"/>
              <a:ext cx="1293610" cy="1033488"/>
            </a:xfrm>
            <a:custGeom>
              <a:avLst/>
              <a:gdLst>
                <a:gd name="T0" fmla="*/ 88 w 395"/>
                <a:gd name="T1" fmla="*/ 242 h 316"/>
                <a:gd name="T2" fmla="*/ 101 w 395"/>
                <a:gd name="T3" fmla="*/ 257 h 316"/>
                <a:gd name="T4" fmla="*/ 104 w 395"/>
                <a:gd name="T5" fmla="*/ 268 h 316"/>
                <a:gd name="T6" fmla="*/ 105 w 395"/>
                <a:gd name="T7" fmla="*/ 279 h 316"/>
                <a:gd name="T8" fmla="*/ 108 w 395"/>
                <a:gd name="T9" fmla="*/ 294 h 316"/>
                <a:gd name="T10" fmla="*/ 109 w 395"/>
                <a:gd name="T11" fmla="*/ 305 h 316"/>
                <a:gd name="T12" fmla="*/ 122 w 395"/>
                <a:gd name="T13" fmla="*/ 314 h 316"/>
                <a:gd name="T14" fmla="*/ 134 w 395"/>
                <a:gd name="T15" fmla="*/ 312 h 316"/>
                <a:gd name="T16" fmla="*/ 140 w 395"/>
                <a:gd name="T17" fmla="*/ 301 h 316"/>
                <a:gd name="T18" fmla="*/ 138 w 395"/>
                <a:gd name="T19" fmla="*/ 294 h 316"/>
                <a:gd name="T20" fmla="*/ 137 w 395"/>
                <a:gd name="T21" fmla="*/ 283 h 316"/>
                <a:gd name="T22" fmla="*/ 130 w 395"/>
                <a:gd name="T23" fmla="*/ 270 h 316"/>
                <a:gd name="T24" fmla="*/ 129 w 395"/>
                <a:gd name="T25" fmla="*/ 258 h 316"/>
                <a:gd name="T26" fmla="*/ 129 w 395"/>
                <a:gd name="T27" fmla="*/ 246 h 316"/>
                <a:gd name="T28" fmla="*/ 130 w 395"/>
                <a:gd name="T29" fmla="*/ 243 h 316"/>
                <a:gd name="T30" fmla="*/ 137 w 395"/>
                <a:gd name="T31" fmla="*/ 220 h 316"/>
                <a:gd name="T32" fmla="*/ 145 w 395"/>
                <a:gd name="T33" fmla="*/ 206 h 316"/>
                <a:gd name="T34" fmla="*/ 169 w 395"/>
                <a:gd name="T35" fmla="*/ 178 h 316"/>
                <a:gd name="T36" fmla="*/ 193 w 395"/>
                <a:gd name="T37" fmla="*/ 152 h 316"/>
                <a:gd name="T38" fmla="*/ 209 w 395"/>
                <a:gd name="T39" fmla="*/ 161 h 316"/>
                <a:gd name="T40" fmla="*/ 231 w 395"/>
                <a:gd name="T41" fmla="*/ 168 h 316"/>
                <a:gd name="T42" fmla="*/ 261 w 395"/>
                <a:gd name="T43" fmla="*/ 165 h 316"/>
                <a:gd name="T44" fmla="*/ 300 w 395"/>
                <a:gd name="T45" fmla="*/ 163 h 316"/>
                <a:gd name="T46" fmla="*/ 330 w 395"/>
                <a:gd name="T47" fmla="*/ 152 h 316"/>
                <a:gd name="T48" fmla="*/ 365 w 395"/>
                <a:gd name="T49" fmla="*/ 152 h 316"/>
                <a:gd name="T50" fmla="*/ 384 w 395"/>
                <a:gd name="T51" fmla="*/ 118 h 316"/>
                <a:gd name="T52" fmla="*/ 395 w 395"/>
                <a:gd name="T53" fmla="*/ 92 h 316"/>
                <a:gd name="T54" fmla="*/ 376 w 395"/>
                <a:gd name="T55" fmla="*/ 66 h 316"/>
                <a:gd name="T56" fmla="*/ 350 w 395"/>
                <a:gd name="T57" fmla="*/ 38 h 316"/>
                <a:gd name="T58" fmla="*/ 326 w 395"/>
                <a:gd name="T59" fmla="*/ 22 h 316"/>
                <a:gd name="T60" fmla="*/ 311 w 395"/>
                <a:gd name="T61" fmla="*/ 23 h 316"/>
                <a:gd name="T62" fmla="*/ 265 w 395"/>
                <a:gd name="T63" fmla="*/ 18 h 316"/>
                <a:gd name="T64" fmla="*/ 230 w 395"/>
                <a:gd name="T65" fmla="*/ 27 h 316"/>
                <a:gd name="T66" fmla="*/ 205 w 395"/>
                <a:gd name="T67" fmla="*/ 16 h 316"/>
                <a:gd name="T68" fmla="*/ 167 w 395"/>
                <a:gd name="T69" fmla="*/ 24 h 316"/>
                <a:gd name="T70" fmla="*/ 127 w 395"/>
                <a:gd name="T71" fmla="*/ 29 h 316"/>
                <a:gd name="T72" fmla="*/ 103 w 395"/>
                <a:gd name="T73" fmla="*/ 52 h 316"/>
                <a:gd name="T74" fmla="*/ 92 w 395"/>
                <a:gd name="T75" fmla="*/ 55 h 316"/>
                <a:gd name="T76" fmla="*/ 64 w 395"/>
                <a:gd name="T77" fmla="*/ 87 h 316"/>
                <a:gd name="T78" fmla="*/ 28 w 395"/>
                <a:gd name="T79" fmla="*/ 112 h 316"/>
                <a:gd name="T80" fmla="*/ 36 w 395"/>
                <a:gd name="T81" fmla="*/ 141 h 316"/>
                <a:gd name="T82" fmla="*/ 34 w 395"/>
                <a:gd name="T83" fmla="*/ 149 h 316"/>
                <a:gd name="T84" fmla="*/ 17 w 395"/>
                <a:gd name="T85" fmla="*/ 179 h 316"/>
                <a:gd name="T86" fmla="*/ 14 w 395"/>
                <a:gd name="T87" fmla="*/ 197 h 316"/>
                <a:gd name="T88" fmla="*/ 15 w 395"/>
                <a:gd name="T89" fmla="*/ 241 h 316"/>
                <a:gd name="T90" fmla="*/ 37 w 395"/>
                <a:gd name="T91" fmla="*/ 272 h 316"/>
                <a:gd name="T92" fmla="*/ 76 w 395"/>
                <a:gd name="T93" fmla="*/ 237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95" h="316">
                  <a:moveTo>
                    <a:pt x="76" y="237"/>
                  </a:moveTo>
                  <a:cubicBezTo>
                    <a:pt x="78" y="238"/>
                    <a:pt x="81" y="242"/>
                    <a:pt x="88" y="242"/>
                  </a:cubicBezTo>
                  <a:cubicBezTo>
                    <a:pt x="87" y="243"/>
                    <a:pt x="87" y="245"/>
                    <a:pt x="87" y="246"/>
                  </a:cubicBezTo>
                  <a:cubicBezTo>
                    <a:pt x="87" y="252"/>
                    <a:pt x="93" y="257"/>
                    <a:pt x="101" y="257"/>
                  </a:cubicBezTo>
                  <a:cubicBezTo>
                    <a:pt x="102" y="257"/>
                    <a:pt x="103" y="257"/>
                    <a:pt x="103" y="257"/>
                  </a:cubicBezTo>
                  <a:cubicBezTo>
                    <a:pt x="105" y="259"/>
                    <a:pt x="104" y="264"/>
                    <a:pt x="104" y="268"/>
                  </a:cubicBezTo>
                  <a:cubicBezTo>
                    <a:pt x="104" y="271"/>
                    <a:pt x="105" y="273"/>
                    <a:pt x="107" y="274"/>
                  </a:cubicBezTo>
                  <a:cubicBezTo>
                    <a:pt x="106" y="276"/>
                    <a:pt x="105" y="278"/>
                    <a:pt x="105" y="279"/>
                  </a:cubicBezTo>
                  <a:cubicBezTo>
                    <a:pt x="105" y="283"/>
                    <a:pt x="107" y="286"/>
                    <a:pt x="111" y="288"/>
                  </a:cubicBezTo>
                  <a:cubicBezTo>
                    <a:pt x="109" y="289"/>
                    <a:pt x="108" y="291"/>
                    <a:pt x="108" y="294"/>
                  </a:cubicBezTo>
                  <a:cubicBezTo>
                    <a:pt x="108" y="296"/>
                    <a:pt x="109" y="298"/>
                    <a:pt x="110" y="299"/>
                  </a:cubicBezTo>
                  <a:cubicBezTo>
                    <a:pt x="109" y="301"/>
                    <a:pt x="109" y="303"/>
                    <a:pt x="109" y="305"/>
                  </a:cubicBezTo>
                  <a:cubicBezTo>
                    <a:pt x="109" y="310"/>
                    <a:pt x="113" y="315"/>
                    <a:pt x="118" y="315"/>
                  </a:cubicBezTo>
                  <a:cubicBezTo>
                    <a:pt x="120" y="315"/>
                    <a:pt x="121" y="314"/>
                    <a:pt x="122" y="314"/>
                  </a:cubicBezTo>
                  <a:cubicBezTo>
                    <a:pt x="123" y="315"/>
                    <a:pt x="125" y="316"/>
                    <a:pt x="128" y="316"/>
                  </a:cubicBezTo>
                  <a:cubicBezTo>
                    <a:pt x="131" y="316"/>
                    <a:pt x="134" y="314"/>
                    <a:pt x="134" y="312"/>
                  </a:cubicBezTo>
                  <a:cubicBezTo>
                    <a:pt x="134" y="311"/>
                    <a:pt x="133" y="310"/>
                    <a:pt x="133" y="309"/>
                  </a:cubicBezTo>
                  <a:cubicBezTo>
                    <a:pt x="137" y="308"/>
                    <a:pt x="140" y="305"/>
                    <a:pt x="140" y="301"/>
                  </a:cubicBezTo>
                  <a:cubicBezTo>
                    <a:pt x="140" y="299"/>
                    <a:pt x="139" y="297"/>
                    <a:pt x="137" y="296"/>
                  </a:cubicBezTo>
                  <a:cubicBezTo>
                    <a:pt x="138" y="296"/>
                    <a:pt x="138" y="295"/>
                    <a:pt x="138" y="294"/>
                  </a:cubicBezTo>
                  <a:cubicBezTo>
                    <a:pt x="138" y="292"/>
                    <a:pt x="137" y="290"/>
                    <a:pt x="135" y="288"/>
                  </a:cubicBezTo>
                  <a:cubicBezTo>
                    <a:pt x="136" y="287"/>
                    <a:pt x="137" y="285"/>
                    <a:pt x="137" y="283"/>
                  </a:cubicBezTo>
                  <a:cubicBezTo>
                    <a:pt x="137" y="279"/>
                    <a:pt x="133" y="276"/>
                    <a:pt x="128" y="276"/>
                  </a:cubicBezTo>
                  <a:cubicBezTo>
                    <a:pt x="129" y="274"/>
                    <a:pt x="130" y="272"/>
                    <a:pt x="130" y="270"/>
                  </a:cubicBezTo>
                  <a:cubicBezTo>
                    <a:pt x="130" y="267"/>
                    <a:pt x="129" y="264"/>
                    <a:pt x="127" y="262"/>
                  </a:cubicBezTo>
                  <a:cubicBezTo>
                    <a:pt x="128" y="261"/>
                    <a:pt x="129" y="259"/>
                    <a:pt x="129" y="258"/>
                  </a:cubicBezTo>
                  <a:cubicBezTo>
                    <a:pt x="129" y="256"/>
                    <a:pt x="128" y="254"/>
                    <a:pt x="127" y="253"/>
                  </a:cubicBezTo>
                  <a:cubicBezTo>
                    <a:pt x="128" y="251"/>
                    <a:pt x="129" y="249"/>
                    <a:pt x="129" y="246"/>
                  </a:cubicBezTo>
                  <a:cubicBezTo>
                    <a:pt x="129" y="245"/>
                    <a:pt x="129" y="245"/>
                    <a:pt x="129" y="244"/>
                  </a:cubicBezTo>
                  <a:cubicBezTo>
                    <a:pt x="129" y="244"/>
                    <a:pt x="130" y="243"/>
                    <a:pt x="130" y="243"/>
                  </a:cubicBezTo>
                  <a:cubicBezTo>
                    <a:pt x="136" y="242"/>
                    <a:pt x="141" y="237"/>
                    <a:pt x="141" y="230"/>
                  </a:cubicBezTo>
                  <a:cubicBezTo>
                    <a:pt x="141" y="226"/>
                    <a:pt x="139" y="223"/>
                    <a:pt x="137" y="220"/>
                  </a:cubicBezTo>
                  <a:cubicBezTo>
                    <a:pt x="141" y="217"/>
                    <a:pt x="144" y="211"/>
                    <a:pt x="145" y="206"/>
                  </a:cubicBezTo>
                  <a:cubicBezTo>
                    <a:pt x="145" y="206"/>
                    <a:pt x="145" y="206"/>
                    <a:pt x="145" y="206"/>
                  </a:cubicBezTo>
                  <a:cubicBezTo>
                    <a:pt x="158" y="206"/>
                    <a:pt x="170" y="194"/>
                    <a:pt x="170" y="181"/>
                  </a:cubicBezTo>
                  <a:cubicBezTo>
                    <a:pt x="170" y="180"/>
                    <a:pt x="170" y="179"/>
                    <a:pt x="169" y="178"/>
                  </a:cubicBezTo>
                  <a:cubicBezTo>
                    <a:pt x="182" y="177"/>
                    <a:pt x="193" y="166"/>
                    <a:pt x="193" y="152"/>
                  </a:cubicBezTo>
                  <a:cubicBezTo>
                    <a:pt x="193" y="152"/>
                    <a:pt x="193" y="152"/>
                    <a:pt x="193" y="152"/>
                  </a:cubicBezTo>
                  <a:cubicBezTo>
                    <a:pt x="193" y="152"/>
                    <a:pt x="193" y="152"/>
                    <a:pt x="193" y="152"/>
                  </a:cubicBezTo>
                  <a:cubicBezTo>
                    <a:pt x="196" y="158"/>
                    <a:pt x="202" y="161"/>
                    <a:pt x="209" y="161"/>
                  </a:cubicBezTo>
                  <a:cubicBezTo>
                    <a:pt x="211" y="161"/>
                    <a:pt x="213" y="161"/>
                    <a:pt x="216" y="160"/>
                  </a:cubicBezTo>
                  <a:cubicBezTo>
                    <a:pt x="219" y="165"/>
                    <a:pt x="225" y="168"/>
                    <a:pt x="231" y="168"/>
                  </a:cubicBezTo>
                  <a:cubicBezTo>
                    <a:pt x="238" y="168"/>
                    <a:pt x="244" y="165"/>
                    <a:pt x="247" y="160"/>
                  </a:cubicBezTo>
                  <a:cubicBezTo>
                    <a:pt x="251" y="163"/>
                    <a:pt x="256" y="165"/>
                    <a:pt x="261" y="165"/>
                  </a:cubicBezTo>
                  <a:cubicBezTo>
                    <a:pt x="269" y="165"/>
                    <a:pt x="277" y="160"/>
                    <a:pt x="280" y="152"/>
                  </a:cubicBezTo>
                  <a:cubicBezTo>
                    <a:pt x="284" y="159"/>
                    <a:pt x="292" y="163"/>
                    <a:pt x="300" y="163"/>
                  </a:cubicBezTo>
                  <a:cubicBezTo>
                    <a:pt x="309" y="163"/>
                    <a:pt x="316" y="158"/>
                    <a:pt x="320" y="151"/>
                  </a:cubicBezTo>
                  <a:cubicBezTo>
                    <a:pt x="324" y="152"/>
                    <a:pt x="327" y="152"/>
                    <a:pt x="330" y="152"/>
                  </a:cubicBezTo>
                  <a:cubicBezTo>
                    <a:pt x="338" y="152"/>
                    <a:pt x="344" y="150"/>
                    <a:pt x="350" y="145"/>
                  </a:cubicBezTo>
                  <a:cubicBezTo>
                    <a:pt x="354" y="149"/>
                    <a:pt x="359" y="152"/>
                    <a:pt x="365" y="152"/>
                  </a:cubicBezTo>
                  <a:cubicBezTo>
                    <a:pt x="378" y="152"/>
                    <a:pt x="388" y="142"/>
                    <a:pt x="388" y="130"/>
                  </a:cubicBezTo>
                  <a:cubicBezTo>
                    <a:pt x="388" y="125"/>
                    <a:pt x="386" y="121"/>
                    <a:pt x="384" y="118"/>
                  </a:cubicBezTo>
                  <a:cubicBezTo>
                    <a:pt x="385" y="116"/>
                    <a:pt x="385" y="113"/>
                    <a:pt x="385" y="111"/>
                  </a:cubicBezTo>
                  <a:cubicBezTo>
                    <a:pt x="391" y="107"/>
                    <a:pt x="395" y="100"/>
                    <a:pt x="395" y="92"/>
                  </a:cubicBezTo>
                  <a:cubicBezTo>
                    <a:pt x="395" y="81"/>
                    <a:pt x="386" y="72"/>
                    <a:pt x="375" y="70"/>
                  </a:cubicBezTo>
                  <a:cubicBezTo>
                    <a:pt x="375" y="69"/>
                    <a:pt x="376" y="67"/>
                    <a:pt x="376" y="66"/>
                  </a:cubicBezTo>
                  <a:cubicBezTo>
                    <a:pt x="376" y="61"/>
                    <a:pt x="374" y="57"/>
                    <a:pt x="371" y="53"/>
                  </a:cubicBezTo>
                  <a:cubicBezTo>
                    <a:pt x="368" y="45"/>
                    <a:pt x="360" y="38"/>
                    <a:pt x="350" y="38"/>
                  </a:cubicBezTo>
                  <a:cubicBezTo>
                    <a:pt x="349" y="38"/>
                    <a:pt x="348" y="38"/>
                    <a:pt x="347" y="38"/>
                  </a:cubicBezTo>
                  <a:cubicBezTo>
                    <a:pt x="344" y="29"/>
                    <a:pt x="336" y="22"/>
                    <a:pt x="326" y="22"/>
                  </a:cubicBezTo>
                  <a:cubicBezTo>
                    <a:pt x="320" y="22"/>
                    <a:pt x="315" y="24"/>
                    <a:pt x="311" y="28"/>
                  </a:cubicBezTo>
                  <a:cubicBezTo>
                    <a:pt x="311" y="26"/>
                    <a:pt x="311" y="25"/>
                    <a:pt x="311" y="23"/>
                  </a:cubicBezTo>
                  <a:cubicBezTo>
                    <a:pt x="311" y="11"/>
                    <a:pt x="301" y="0"/>
                    <a:pt x="288" y="0"/>
                  </a:cubicBezTo>
                  <a:cubicBezTo>
                    <a:pt x="277" y="0"/>
                    <a:pt x="268" y="8"/>
                    <a:pt x="265" y="18"/>
                  </a:cubicBezTo>
                  <a:cubicBezTo>
                    <a:pt x="261" y="14"/>
                    <a:pt x="256" y="12"/>
                    <a:pt x="250" y="12"/>
                  </a:cubicBezTo>
                  <a:cubicBezTo>
                    <a:pt x="241" y="12"/>
                    <a:pt x="233" y="18"/>
                    <a:pt x="230" y="27"/>
                  </a:cubicBezTo>
                  <a:cubicBezTo>
                    <a:pt x="229" y="26"/>
                    <a:pt x="227" y="26"/>
                    <a:pt x="226" y="26"/>
                  </a:cubicBezTo>
                  <a:cubicBezTo>
                    <a:pt x="221" y="20"/>
                    <a:pt x="214" y="16"/>
                    <a:pt x="205" y="16"/>
                  </a:cubicBezTo>
                  <a:cubicBezTo>
                    <a:pt x="195" y="16"/>
                    <a:pt x="187" y="21"/>
                    <a:pt x="182" y="29"/>
                  </a:cubicBezTo>
                  <a:cubicBezTo>
                    <a:pt x="178" y="26"/>
                    <a:pt x="172" y="24"/>
                    <a:pt x="167" y="24"/>
                  </a:cubicBezTo>
                  <a:cubicBezTo>
                    <a:pt x="157" y="24"/>
                    <a:pt x="149" y="29"/>
                    <a:pt x="144" y="36"/>
                  </a:cubicBezTo>
                  <a:cubicBezTo>
                    <a:pt x="140" y="31"/>
                    <a:pt x="134" y="29"/>
                    <a:pt x="127" y="29"/>
                  </a:cubicBezTo>
                  <a:cubicBezTo>
                    <a:pt x="114" y="29"/>
                    <a:pt x="103" y="39"/>
                    <a:pt x="103" y="52"/>
                  </a:cubicBezTo>
                  <a:cubicBezTo>
                    <a:pt x="103" y="52"/>
                    <a:pt x="103" y="52"/>
                    <a:pt x="103" y="52"/>
                  </a:cubicBezTo>
                  <a:cubicBezTo>
                    <a:pt x="102" y="53"/>
                    <a:pt x="100" y="53"/>
                    <a:pt x="98" y="53"/>
                  </a:cubicBezTo>
                  <a:cubicBezTo>
                    <a:pt x="96" y="53"/>
                    <a:pt x="94" y="53"/>
                    <a:pt x="92" y="55"/>
                  </a:cubicBezTo>
                  <a:cubicBezTo>
                    <a:pt x="76" y="55"/>
                    <a:pt x="64" y="67"/>
                    <a:pt x="64" y="83"/>
                  </a:cubicBezTo>
                  <a:cubicBezTo>
                    <a:pt x="64" y="84"/>
                    <a:pt x="64" y="86"/>
                    <a:pt x="64" y="87"/>
                  </a:cubicBezTo>
                  <a:cubicBezTo>
                    <a:pt x="61" y="86"/>
                    <a:pt x="58" y="86"/>
                    <a:pt x="55" y="86"/>
                  </a:cubicBezTo>
                  <a:cubicBezTo>
                    <a:pt x="40" y="86"/>
                    <a:pt x="28" y="98"/>
                    <a:pt x="28" y="112"/>
                  </a:cubicBezTo>
                  <a:cubicBezTo>
                    <a:pt x="28" y="119"/>
                    <a:pt x="31" y="125"/>
                    <a:pt x="34" y="129"/>
                  </a:cubicBezTo>
                  <a:cubicBezTo>
                    <a:pt x="33" y="134"/>
                    <a:pt x="34" y="139"/>
                    <a:pt x="36" y="141"/>
                  </a:cubicBezTo>
                  <a:cubicBezTo>
                    <a:pt x="38" y="144"/>
                    <a:pt x="40" y="147"/>
                    <a:pt x="42" y="150"/>
                  </a:cubicBezTo>
                  <a:cubicBezTo>
                    <a:pt x="39" y="149"/>
                    <a:pt x="37" y="149"/>
                    <a:pt x="34" y="149"/>
                  </a:cubicBezTo>
                  <a:cubicBezTo>
                    <a:pt x="23" y="149"/>
                    <a:pt x="14" y="157"/>
                    <a:pt x="14" y="168"/>
                  </a:cubicBezTo>
                  <a:cubicBezTo>
                    <a:pt x="14" y="172"/>
                    <a:pt x="15" y="176"/>
                    <a:pt x="17" y="179"/>
                  </a:cubicBezTo>
                  <a:cubicBezTo>
                    <a:pt x="12" y="185"/>
                    <a:pt x="10" y="193"/>
                    <a:pt x="13" y="196"/>
                  </a:cubicBezTo>
                  <a:cubicBezTo>
                    <a:pt x="14" y="197"/>
                    <a:pt x="14" y="197"/>
                    <a:pt x="14" y="197"/>
                  </a:cubicBezTo>
                  <a:cubicBezTo>
                    <a:pt x="6" y="201"/>
                    <a:pt x="0" y="209"/>
                    <a:pt x="0" y="219"/>
                  </a:cubicBezTo>
                  <a:cubicBezTo>
                    <a:pt x="0" y="229"/>
                    <a:pt x="6" y="237"/>
                    <a:pt x="15" y="241"/>
                  </a:cubicBezTo>
                  <a:cubicBezTo>
                    <a:pt x="14" y="243"/>
                    <a:pt x="14" y="246"/>
                    <a:pt x="14" y="249"/>
                  </a:cubicBezTo>
                  <a:cubicBezTo>
                    <a:pt x="14" y="262"/>
                    <a:pt x="24" y="272"/>
                    <a:pt x="37" y="272"/>
                  </a:cubicBezTo>
                  <a:cubicBezTo>
                    <a:pt x="47" y="272"/>
                    <a:pt x="55" y="266"/>
                    <a:pt x="59" y="258"/>
                  </a:cubicBezTo>
                  <a:cubicBezTo>
                    <a:pt x="72" y="253"/>
                    <a:pt x="76" y="237"/>
                    <a:pt x="76" y="237"/>
                  </a:cubicBezTo>
                  <a:close/>
                </a:path>
              </a:pathLst>
            </a:custGeom>
            <a:solidFill>
              <a:srgbClr val="3F434D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80" name="ïṧļîḓé"/>
            <p:cNvSpPr/>
            <p:nvPr/>
          </p:nvSpPr>
          <p:spPr bwMode="auto">
            <a:xfrm>
              <a:off x="2837111" y="4684568"/>
              <a:ext cx="268848" cy="115221"/>
            </a:xfrm>
            <a:custGeom>
              <a:avLst/>
              <a:gdLst>
                <a:gd name="T0" fmla="*/ 82 w 82"/>
                <a:gd name="T1" fmla="*/ 0 h 35"/>
                <a:gd name="T2" fmla="*/ 74 w 82"/>
                <a:gd name="T3" fmla="*/ 17 h 35"/>
                <a:gd name="T4" fmla="*/ 19 w 82"/>
                <a:gd name="T5" fmla="*/ 29 h 35"/>
                <a:gd name="T6" fmla="*/ 3 w 82"/>
                <a:gd name="T7" fmla="*/ 3 h 35"/>
                <a:gd name="T8" fmla="*/ 5 w 82"/>
                <a:gd name="T9" fmla="*/ 3 h 35"/>
                <a:gd name="T10" fmla="*/ 82 w 82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35">
                  <a:moveTo>
                    <a:pt x="82" y="0"/>
                  </a:moveTo>
                  <a:cubicBezTo>
                    <a:pt x="82" y="6"/>
                    <a:pt x="79" y="12"/>
                    <a:pt x="74" y="17"/>
                  </a:cubicBezTo>
                  <a:cubicBezTo>
                    <a:pt x="61" y="30"/>
                    <a:pt x="37" y="35"/>
                    <a:pt x="19" y="29"/>
                  </a:cubicBezTo>
                  <a:cubicBezTo>
                    <a:pt x="6" y="23"/>
                    <a:pt x="0" y="13"/>
                    <a:pt x="3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28" y="7"/>
                    <a:pt x="57" y="6"/>
                    <a:pt x="82" y="0"/>
                  </a:cubicBezTo>
                  <a:close/>
                </a:path>
              </a:pathLst>
            </a:custGeom>
            <a:solidFill>
              <a:srgbClr val="6507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81" name="íṥlîḋê"/>
            <p:cNvSpPr/>
            <p:nvPr/>
          </p:nvSpPr>
          <p:spPr bwMode="auto">
            <a:xfrm>
              <a:off x="2837111" y="5463177"/>
              <a:ext cx="1222032" cy="176321"/>
            </a:xfrm>
            <a:custGeom>
              <a:avLst/>
              <a:gdLst>
                <a:gd name="T0" fmla="*/ 693 w 700"/>
                <a:gd name="T1" fmla="*/ 54 h 101"/>
                <a:gd name="T2" fmla="*/ 700 w 700"/>
                <a:gd name="T3" fmla="*/ 26 h 101"/>
                <a:gd name="T4" fmla="*/ 424 w 700"/>
                <a:gd name="T5" fmla="*/ 0 h 101"/>
                <a:gd name="T6" fmla="*/ 0 w 700"/>
                <a:gd name="T7" fmla="*/ 60 h 101"/>
                <a:gd name="T8" fmla="*/ 188 w 700"/>
                <a:gd name="T9" fmla="*/ 94 h 101"/>
                <a:gd name="T10" fmla="*/ 331 w 700"/>
                <a:gd name="T11" fmla="*/ 101 h 101"/>
                <a:gd name="T12" fmla="*/ 693 w 700"/>
                <a:gd name="T13" fmla="*/ 5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0" h="101">
                  <a:moveTo>
                    <a:pt x="693" y="54"/>
                  </a:moveTo>
                  <a:lnTo>
                    <a:pt x="700" y="26"/>
                  </a:lnTo>
                  <a:lnTo>
                    <a:pt x="424" y="0"/>
                  </a:lnTo>
                  <a:lnTo>
                    <a:pt x="0" y="60"/>
                  </a:lnTo>
                  <a:lnTo>
                    <a:pt x="188" y="94"/>
                  </a:lnTo>
                  <a:lnTo>
                    <a:pt x="331" y="101"/>
                  </a:lnTo>
                  <a:lnTo>
                    <a:pt x="693" y="54"/>
                  </a:lnTo>
                  <a:close/>
                </a:path>
              </a:pathLst>
            </a:custGeom>
            <a:solidFill>
              <a:srgbClr val="B6B8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82" name="íṩlîďe"/>
            <p:cNvSpPr/>
            <p:nvPr/>
          </p:nvSpPr>
          <p:spPr bwMode="auto">
            <a:xfrm>
              <a:off x="3149599" y="5473651"/>
              <a:ext cx="565625" cy="104747"/>
            </a:xfrm>
            <a:custGeom>
              <a:avLst/>
              <a:gdLst>
                <a:gd name="T0" fmla="*/ 324 w 324"/>
                <a:gd name="T1" fmla="*/ 15 h 60"/>
                <a:gd name="T2" fmla="*/ 313 w 324"/>
                <a:gd name="T3" fmla="*/ 0 h 60"/>
                <a:gd name="T4" fmla="*/ 0 w 324"/>
                <a:gd name="T5" fmla="*/ 43 h 60"/>
                <a:gd name="T6" fmla="*/ 197 w 324"/>
                <a:gd name="T7" fmla="*/ 60 h 60"/>
                <a:gd name="T8" fmla="*/ 324 w 324"/>
                <a:gd name="T9" fmla="*/ 1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60">
                  <a:moveTo>
                    <a:pt x="324" y="15"/>
                  </a:moveTo>
                  <a:lnTo>
                    <a:pt x="313" y="0"/>
                  </a:lnTo>
                  <a:lnTo>
                    <a:pt x="0" y="43"/>
                  </a:lnTo>
                  <a:lnTo>
                    <a:pt x="197" y="60"/>
                  </a:lnTo>
                  <a:lnTo>
                    <a:pt x="324" y="15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83" name="iṣ1iḍè"/>
            <p:cNvSpPr/>
            <p:nvPr/>
          </p:nvSpPr>
          <p:spPr bwMode="auto">
            <a:xfrm>
              <a:off x="3411466" y="5508566"/>
              <a:ext cx="647677" cy="157120"/>
            </a:xfrm>
            <a:custGeom>
              <a:avLst/>
              <a:gdLst>
                <a:gd name="T0" fmla="*/ 364 w 371"/>
                <a:gd name="T1" fmla="*/ 30 h 90"/>
                <a:gd name="T2" fmla="*/ 0 w 371"/>
                <a:gd name="T3" fmla="*/ 90 h 90"/>
                <a:gd name="T4" fmla="*/ 5 w 371"/>
                <a:gd name="T5" fmla="*/ 60 h 90"/>
                <a:gd name="T6" fmla="*/ 371 w 371"/>
                <a:gd name="T7" fmla="*/ 0 h 90"/>
                <a:gd name="T8" fmla="*/ 364 w 371"/>
                <a:gd name="T9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1" h="90">
                  <a:moveTo>
                    <a:pt x="364" y="30"/>
                  </a:moveTo>
                  <a:lnTo>
                    <a:pt x="0" y="90"/>
                  </a:lnTo>
                  <a:lnTo>
                    <a:pt x="5" y="60"/>
                  </a:lnTo>
                  <a:lnTo>
                    <a:pt x="371" y="0"/>
                  </a:lnTo>
                  <a:lnTo>
                    <a:pt x="364" y="30"/>
                  </a:lnTo>
                  <a:close/>
                </a:path>
              </a:pathLst>
            </a:custGeom>
            <a:solidFill>
              <a:srgbClr val="7576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84" name="iSľïḍê"/>
            <p:cNvSpPr/>
            <p:nvPr/>
          </p:nvSpPr>
          <p:spPr bwMode="auto">
            <a:xfrm>
              <a:off x="3469072" y="5503327"/>
              <a:ext cx="560390" cy="130932"/>
            </a:xfrm>
            <a:custGeom>
              <a:avLst/>
              <a:gdLst>
                <a:gd name="T0" fmla="*/ 0 w 171"/>
                <a:gd name="T1" fmla="*/ 40 h 40"/>
                <a:gd name="T2" fmla="*/ 2 w 171"/>
                <a:gd name="T3" fmla="*/ 24 h 40"/>
                <a:gd name="T4" fmla="*/ 166 w 171"/>
                <a:gd name="T5" fmla="*/ 0 h 40"/>
                <a:gd name="T6" fmla="*/ 165 w 171"/>
                <a:gd name="T7" fmla="*/ 13 h 40"/>
                <a:gd name="T8" fmla="*/ 0 w 171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" h="40">
                  <a:moveTo>
                    <a:pt x="0" y="40"/>
                  </a:moveTo>
                  <a:cubicBezTo>
                    <a:pt x="2" y="24"/>
                    <a:pt x="2" y="24"/>
                    <a:pt x="2" y="24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171" y="0"/>
                    <a:pt x="170" y="12"/>
                    <a:pt x="165" y="13"/>
                  </a:cubicBezTo>
                  <a:lnTo>
                    <a:pt x="0" y="40"/>
                  </a:lnTo>
                  <a:close/>
                </a:path>
              </a:pathLst>
            </a:custGeom>
            <a:solidFill>
              <a:srgbClr val="404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85" name="ïŝḷidè"/>
            <p:cNvSpPr/>
            <p:nvPr/>
          </p:nvSpPr>
          <p:spPr bwMode="auto">
            <a:xfrm>
              <a:off x="3469072" y="5581888"/>
              <a:ext cx="20949" cy="52373"/>
            </a:xfrm>
            <a:custGeom>
              <a:avLst/>
              <a:gdLst>
                <a:gd name="T0" fmla="*/ 2 w 6"/>
                <a:gd name="T1" fmla="*/ 0 h 16"/>
                <a:gd name="T2" fmla="*/ 5 w 6"/>
                <a:gd name="T3" fmla="*/ 9 h 16"/>
                <a:gd name="T4" fmla="*/ 0 w 6"/>
                <a:gd name="T5" fmla="*/ 16 h 16"/>
                <a:gd name="T6" fmla="*/ 2 w 6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6">
                  <a:moveTo>
                    <a:pt x="2" y="0"/>
                  </a:moveTo>
                  <a:cubicBezTo>
                    <a:pt x="2" y="0"/>
                    <a:pt x="6" y="2"/>
                    <a:pt x="5" y="9"/>
                  </a:cubicBezTo>
                  <a:cubicBezTo>
                    <a:pt x="5" y="16"/>
                    <a:pt x="1" y="16"/>
                    <a:pt x="0" y="16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86" name="îSļíḋé"/>
            <p:cNvSpPr/>
            <p:nvPr/>
          </p:nvSpPr>
          <p:spPr bwMode="auto">
            <a:xfrm>
              <a:off x="3388768" y="4874854"/>
              <a:ext cx="913034" cy="734965"/>
            </a:xfrm>
            <a:custGeom>
              <a:avLst/>
              <a:gdLst>
                <a:gd name="T0" fmla="*/ 0 w 523"/>
                <a:gd name="T1" fmla="*/ 406 h 421"/>
                <a:gd name="T2" fmla="*/ 125 w 523"/>
                <a:gd name="T3" fmla="*/ 62 h 421"/>
                <a:gd name="T4" fmla="*/ 506 w 523"/>
                <a:gd name="T5" fmla="*/ 0 h 421"/>
                <a:gd name="T6" fmla="*/ 523 w 523"/>
                <a:gd name="T7" fmla="*/ 13 h 421"/>
                <a:gd name="T8" fmla="*/ 399 w 523"/>
                <a:gd name="T9" fmla="*/ 360 h 421"/>
                <a:gd name="T10" fmla="*/ 18 w 523"/>
                <a:gd name="T11" fmla="*/ 421 h 421"/>
                <a:gd name="T12" fmla="*/ 0 w 523"/>
                <a:gd name="T13" fmla="*/ 406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3" h="421">
                  <a:moveTo>
                    <a:pt x="0" y="406"/>
                  </a:moveTo>
                  <a:lnTo>
                    <a:pt x="125" y="62"/>
                  </a:lnTo>
                  <a:lnTo>
                    <a:pt x="506" y="0"/>
                  </a:lnTo>
                  <a:lnTo>
                    <a:pt x="523" y="13"/>
                  </a:lnTo>
                  <a:lnTo>
                    <a:pt x="399" y="360"/>
                  </a:lnTo>
                  <a:lnTo>
                    <a:pt x="18" y="421"/>
                  </a:lnTo>
                  <a:lnTo>
                    <a:pt x="0" y="406"/>
                  </a:lnTo>
                  <a:close/>
                </a:path>
              </a:pathLst>
            </a:custGeom>
            <a:solidFill>
              <a:srgbClr val="B6B8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87" name="iSḷîḋé"/>
            <p:cNvSpPr/>
            <p:nvPr/>
          </p:nvSpPr>
          <p:spPr bwMode="auto">
            <a:xfrm>
              <a:off x="2833617" y="5564430"/>
              <a:ext cx="586575" cy="101253"/>
            </a:xfrm>
            <a:custGeom>
              <a:avLst/>
              <a:gdLst>
                <a:gd name="T0" fmla="*/ 0 w 336"/>
                <a:gd name="T1" fmla="*/ 30 h 58"/>
                <a:gd name="T2" fmla="*/ 2 w 336"/>
                <a:gd name="T3" fmla="*/ 0 h 58"/>
                <a:gd name="T4" fmla="*/ 336 w 336"/>
                <a:gd name="T5" fmla="*/ 28 h 58"/>
                <a:gd name="T6" fmla="*/ 331 w 336"/>
                <a:gd name="T7" fmla="*/ 58 h 58"/>
                <a:gd name="T8" fmla="*/ 0 w 336"/>
                <a:gd name="T9" fmla="*/ 3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6" h="58">
                  <a:moveTo>
                    <a:pt x="0" y="30"/>
                  </a:moveTo>
                  <a:lnTo>
                    <a:pt x="2" y="0"/>
                  </a:lnTo>
                  <a:lnTo>
                    <a:pt x="336" y="28"/>
                  </a:lnTo>
                  <a:lnTo>
                    <a:pt x="331" y="5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999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88" name="í$ļïḋe"/>
            <p:cNvSpPr/>
            <p:nvPr/>
          </p:nvSpPr>
          <p:spPr bwMode="auto">
            <a:xfrm>
              <a:off x="3388768" y="4983091"/>
              <a:ext cx="254882" cy="630222"/>
            </a:xfrm>
            <a:custGeom>
              <a:avLst/>
              <a:gdLst>
                <a:gd name="T0" fmla="*/ 0 w 78"/>
                <a:gd name="T1" fmla="*/ 184 h 193"/>
                <a:gd name="T2" fmla="*/ 10 w 78"/>
                <a:gd name="T3" fmla="*/ 193 h 193"/>
                <a:gd name="T4" fmla="*/ 78 w 78"/>
                <a:gd name="T5" fmla="*/ 8 h 193"/>
                <a:gd name="T6" fmla="*/ 67 w 78"/>
                <a:gd name="T7" fmla="*/ 0 h 193"/>
                <a:gd name="T8" fmla="*/ 0 w 78"/>
                <a:gd name="T9" fmla="*/ 18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93">
                  <a:moveTo>
                    <a:pt x="0" y="184"/>
                  </a:moveTo>
                  <a:cubicBezTo>
                    <a:pt x="0" y="185"/>
                    <a:pt x="10" y="193"/>
                    <a:pt x="10" y="193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67" y="0"/>
                    <a:pt x="67" y="0"/>
                    <a:pt x="67" y="0"/>
                  </a:cubicBezTo>
                  <a:lnTo>
                    <a:pt x="0" y="184"/>
                  </a:lnTo>
                  <a:close/>
                </a:path>
              </a:pathLst>
            </a:custGeom>
            <a:solidFill>
              <a:srgbClr val="C2C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89" name="ïṥliḍé"/>
            <p:cNvSpPr/>
            <p:nvPr/>
          </p:nvSpPr>
          <p:spPr bwMode="auto">
            <a:xfrm>
              <a:off x="3420192" y="4897548"/>
              <a:ext cx="881610" cy="715761"/>
            </a:xfrm>
            <a:custGeom>
              <a:avLst/>
              <a:gdLst>
                <a:gd name="T0" fmla="*/ 0 w 269"/>
                <a:gd name="T1" fmla="*/ 219 h 219"/>
                <a:gd name="T2" fmla="*/ 203 w 269"/>
                <a:gd name="T3" fmla="*/ 185 h 219"/>
                <a:gd name="T4" fmla="*/ 269 w 269"/>
                <a:gd name="T5" fmla="*/ 0 h 219"/>
                <a:gd name="T6" fmla="*/ 68 w 269"/>
                <a:gd name="T7" fmla="*/ 34 h 219"/>
                <a:gd name="T8" fmla="*/ 0 w 269"/>
                <a:gd name="T9" fmla="*/ 21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" h="219">
                  <a:moveTo>
                    <a:pt x="0" y="219"/>
                  </a:moveTo>
                  <a:cubicBezTo>
                    <a:pt x="1" y="219"/>
                    <a:pt x="203" y="185"/>
                    <a:pt x="203" y="185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68" y="34"/>
                    <a:pt x="68" y="34"/>
                    <a:pt x="68" y="34"/>
                  </a:cubicBezTo>
                  <a:lnTo>
                    <a:pt x="0" y="219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90" name="iṥ1íḓé"/>
            <p:cNvSpPr/>
            <p:nvPr/>
          </p:nvSpPr>
          <p:spPr bwMode="auto">
            <a:xfrm>
              <a:off x="3420192" y="4939447"/>
              <a:ext cx="638948" cy="673862"/>
            </a:xfrm>
            <a:custGeom>
              <a:avLst/>
              <a:gdLst>
                <a:gd name="T0" fmla="*/ 61 w 195"/>
                <a:gd name="T1" fmla="*/ 196 h 206"/>
                <a:gd name="T2" fmla="*/ 194 w 195"/>
                <a:gd name="T3" fmla="*/ 5 h 206"/>
                <a:gd name="T4" fmla="*/ 195 w 195"/>
                <a:gd name="T5" fmla="*/ 0 h 206"/>
                <a:gd name="T6" fmla="*/ 68 w 195"/>
                <a:gd name="T7" fmla="*/ 21 h 206"/>
                <a:gd name="T8" fmla="*/ 0 w 195"/>
                <a:gd name="T9" fmla="*/ 206 h 206"/>
                <a:gd name="T10" fmla="*/ 61 w 195"/>
                <a:gd name="T11" fmla="*/ 19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5" h="206">
                  <a:moveTo>
                    <a:pt x="61" y="196"/>
                  </a:moveTo>
                  <a:cubicBezTo>
                    <a:pt x="125" y="164"/>
                    <a:pt x="178" y="93"/>
                    <a:pt x="194" y="5"/>
                  </a:cubicBezTo>
                  <a:cubicBezTo>
                    <a:pt x="195" y="3"/>
                    <a:pt x="195" y="1"/>
                    <a:pt x="195" y="0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0" y="206"/>
                    <a:pt x="27" y="202"/>
                    <a:pt x="61" y="196"/>
                  </a:cubicBezTo>
                  <a:close/>
                </a:path>
              </a:pathLst>
            </a:custGeom>
            <a:solidFill>
              <a:srgbClr val="E4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91" name="iṩľïďê"/>
            <p:cNvSpPr/>
            <p:nvPr/>
          </p:nvSpPr>
          <p:spPr bwMode="auto">
            <a:xfrm>
              <a:off x="3116430" y="5211788"/>
              <a:ext cx="160610" cy="139661"/>
            </a:xfrm>
            <a:custGeom>
              <a:avLst/>
              <a:gdLst>
                <a:gd name="T0" fmla="*/ 0 w 49"/>
                <a:gd name="T1" fmla="*/ 43 h 43"/>
                <a:gd name="T2" fmla="*/ 32 w 49"/>
                <a:gd name="T3" fmla="*/ 28 h 43"/>
                <a:gd name="T4" fmla="*/ 43 w 49"/>
                <a:gd name="T5" fmla="*/ 3 h 43"/>
                <a:gd name="T6" fmla="*/ 2 w 49"/>
                <a:gd name="T7" fmla="*/ 21 h 43"/>
                <a:gd name="T8" fmla="*/ 0 w 49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3">
                  <a:moveTo>
                    <a:pt x="0" y="43"/>
                  </a:moveTo>
                  <a:cubicBezTo>
                    <a:pt x="7" y="41"/>
                    <a:pt x="21" y="38"/>
                    <a:pt x="32" y="28"/>
                  </a:cubicBezTo>
                  <a:cubicBezTo>
                    <a:pt x="43" y="18"/>
                    <a:pt x="49" y="6"/>
                    <a:pt x="43" y="3"/>
                  </a:cubicBezTo>
                  <a:cubicBezTo>
                    <a:pt x="37" y="0"/>
                    <a:pt x="3" y="20"/>
                    <a:pt x="2" y="21"/>
                  </a:cubicBezTo>
                  <a:cubicBezTo>
                    <a:pt x="1" y="22"/>
                    <a:pt x="0" y="43"/>
                    <a:pt x="0" y="43"/>
                  </a:cubicBezTo>
                  <a:close/>
                </a:path>
              </a:pathLst>
            </a:custGeom>
            <a:solidFill>
              <a:srgbClr val="FAC6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92" name="íṥlîdè"/>
            <p:cNvSpPr/>
            <p:nvPr/>
          </p:nvSpPr>
          <p:spPr bwMode="auto">
            <a:xfrm>
              <a:off x="2297668" y="4867869"/>
              <a:ext cx="1129506" cy="909544"/>
            </a:xfrm>
            <a:custGeom>
              <a:avLst/>
              <a:gdLst>
                <a:gd name="T0" fmla="*/ 61 w 345"/>
                <a:gd name="T1" fmla="*/ 8 h 278"/>
                <a:gd name="T2" fmla="*/ 10 w 345"/>
                <a:gd name="T3" fmla="*/ 42 h 278"/>
                <a:gd name="T4" fmla="*/ 30 w 345"/>
                <a:gd name="T5" fmla="*/ 255 h 278"/>
                <a:gd name="T6" fmla="*/ 210 w 345"/>
                <a:gd name="T7" fmla="*/ 182 h 278"/>
                <a:gd name="T8" fmla="*/ 299 w 345"/>
                <a:gd name="T9" fmla="*/ 158 h 278"/>
                <a:gd name="T10" fmla="*/ 336 w 345"/>
                <a:gd name="T11" fmla="*/ 183 h 278"/>
                <a:gd name="T12" fmla="*/ 297 w 345"/>
                <a:gd name="T13" fmla="*/ 128 h 278"/>
                <a:gd name="T14" fmla="*/ 201 w 345"/>
                <a:gd name="T15" fmla="*/ 144 h 278"/>
                <a:gd name="T16" fmla="*/ 69 w 345"/>
                <a:gd name="T17" fmla="*/ 190 h 278"/>
                <a:gd name="T18" fmla="*/ 84 w 345"/>
                <a:gd name="T19" fmla="*/ 43 h 278"/>
                <a:gd name="T20" fmla="*/ 61 w 345"/>
                <a:gd name="T21" fmla="*/ 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5" h="278">
                  <a:moveTo>
                    <a:pt x="61" y="8"/>
                  </a:moveTo>
                  <a:cubicBezTo>
                    <a:pt x="14" y="0"/>
                    <a:pt x="10" y="42"/>
                    <a:pt x="10" y="42"/>
                  </a:cubicBezTo>
                  <a:cubicBezTo>
                    <a:pt x="11" y="114"/>
                    <a:pt x="0" y="237"/>
                    <a:pt x="30" y="255"/>
                  </a:cubicBezTo>
                  <a:cubicBezTo>
                    <a:pt x="70" y="278"/>
                    <a:pt x="155" y="212"/>
                    <a:pt x="210" y="182"/>
                  </a:cubicBezTo>
                  <a:cubicBezTo>
                    <a:pt x="260" y="193"/>
                    <a:pt x="285" y="192"/>
                    <a:pt x="299" y="158"/>
                  </a:cubicBezTo>
                  <a:cubicBezTo>
                    <a:pt x="299" y="158"/>
                    <a:pt x="327" y="188"/>
                    <a:pt x="336" y="183"/>
                  </a:cubicBezTo>
                  <a:cubicBezTo>
                    <a:pt x="345" y="178"/>
                    <a:pt x="312" y="135"/>
                    <a:pt x="297" y="128"/>
                  </a:cubicBezTo>
                  <a:cubicBezTo>
                    <a:pt x="260" y="112"/>
                    <a:pt x="229" y="118"/>
                    <a:pt x="201" y="144"/>
                  </a:cubicBezTo>
                  <a:cubicBezTo>
                    <a:pt x="165" y="158"/>
                    <a:pt x="69" y="193"/>
                    <a:pt x="69" y="190"/>
                  </a:cubicBezTo>
                  <a:cubicBezTo>
                    <a:pt x="74" y="150"/>
                    <a:pt x="89" y="84"/>
                    <a:pt x="84" y="43"/>
                  </a:cubicBezTo>
                  <a:cubicBezTo>
                    <a:pt x="82" y="24"/>
                    <a:pt x="76" y="11"/>
                    <a:pt x="61" y="8"/>
                  </a:cubicBezTo>
                  <a:close/>
                </a:path>
              </a:pathLst>
            </a:custGeom>
            <a:solidFill>
              <a:srgbClr val="FA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93" name="îṩḷîḑè"/>
            <p:cNvSpPr/>
            <p:nvPr/>
          </p:nvSpPr>
          <p:spPr bwMode="auto">
            <a:xfrm>
              <a:off x="2327346" y="5349701"/>
              <a:ext cx="1073645" cy="427713"/>
            </a:xfrm>
            <a:custGeom>
              <a:avLst/>
              <a:gdLst>
                <a:gd name="T0" fmla="*/ 0 w 328"/>
                <a:gd name="T1" fmla="*/ 28 h 131"/>
                <a:gd name="T2" fmla="*/ 21 w 328"/>
                <a:gd name="T3" fmla="*/ 108 h 131"/>
                <a:gd name="T4" fmla="*/ 201 w 328"/>
                <a:gd name="T5" fmla="*/ 35 h 131"/>
                <a:gd name="T6" fmla="*/ 290 w 328"/>
                <a:gd name="T7" fmla="*/ 11 h 131"/>
                <a:gd name="T8" fmla="*/ 327 w 328"/>
                <a:gd name="T9" fmla="*/ 36 h 131"/>
                <a:gd name="T10" fmla="*/ 328 w 328"/>
                <a:gd name="T11" fmla="*/ 35 h 131"/>
                <a:gd name="T12" fmla="*/ 320 w 328"/>
                <a:gd name="T13" fmla="*/ 31 h 131"/>
                <a:gd name="T14" fmla="*/ 283 w 328"/>
                <a:gd name="T15" fmla="*/ 0 h 131"/>
                <a:gd name="T16" fmla="*/ 285 w 328"/>
                <a:gd name="T17" fmla="*/ 7 h 131"/>
                <a:gd name="T18" fmla="*/ 241 w 328"/>
                <a:gd name="T19" fmla="*/ 34 h 131"/>
                <a:gd name="T20" fmla="*/ 192 w 328"/>
                <a:gd name="T21" fmla="*/ 24 h 131"/>
                <a:gd name="T22" fmla="*/ 30 w 328"/>
                <a:gd name="T23" fmla="*/ 90 h 131"/>
                <a:gd name="T24" fmla="*/ 14 w 328"/>
                <a:gd name="T25" fmla="*/ 26 h 131"/>
                <a:gd name="T26" fmla="*/ 0 w 328"/>
                <a:gd name="T27" fmla="*/ 28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8" h="131">
                  <a:moveTo>
                    <a:pt x="0" y="28"/>
                  </a:moveTo>
                  <a:cubicBezTo>
                    <a:pt x="1" y="67"/>
                    <a:pt x="7" y="100"/>
                    <a:pt x="21" y="108"/>
                  </a:cubicBezTo>
                  <a:cubicBezTo>
                    <a:pt x="61" y="131"/>
                    <a:pt x="146" y="65"/>
                    <a:pt x="201" y="35"/>
                  </a:cubicBezTo>
                  <a:cubicBezTo>
                    <a:pt x="251" y="46"/>
                    <a:pt x="276" y="45"/>
                    <a:pt x="290" y="11"/>
                  </a:cubicBezTo>
                  <a:cubicBezTo>
                    <a:pt x="290" y="11"/>
                    <a:pt x="318" y="41"/>
                    <a:pt x="327" y="36"/>
                  </a:cubicBezTo>
                  <a:cubicBezTo>
                    <a:pt x="328" y="36"/>
                    <a:pt x="328" y="36"/>
                    <a:pt x="328" y="35"/>
                  </a:cubicBezTo>
                  <a:cubicBezTo>
                    <a:pt x="326" y="35"/>
                    <a:pt x="323" y="33"/>
                    <a:pt x="320" y="31"/>
                  </a:cubicBezTo>
                  <a:cubicBezTo>
                    <a:pt x="313" y="26"/>
                    <a:pt x="283" y="0"/>
                    <a:pt x="283" y="0"/>
                  </a:cubicBezTo>
                  <a:cubicBezTo>
                    <a:pt x="285" y="7"/>
                    <a:pt x="285" y="7"/>
                    <a:pt x="285" y="7"/>
                  </a:cubicBezTo>
                  <a:cubicBezTo>
                    <a:pt x="285" y="7"/>
                    <a:pt x="261" y="34"/>
                    <a:pt x="241" y="34"/>
                  </a:cubicBezTo>
                  <a:cubicBezTo>
                    <a:pt x="222" y="34"/>
                    <a:pt x="192" y="24"/>
                    <a:pt x="192" y="24"/>
                  </a:cubicBezTo>
                  <a:cubicBezTo>
                    <a:pt x="192" y="24"/>
                    <a:pt x="45" y="99"/>
                    <a:pt x="30" y="90"/>
                  </a:cubicBezTo>
                  <a:cubicBezTo>
                    <a:pt x="14" y="81"/>
                    <a:pt x="15" y="28"/>
                    <a:pt x="14" y="26"/>
                  </a:cubicBezTo>
                  <a:cubicBezTo>
                    <a:pt x="14" y="26"/>
                    <a:pt x="8" y="27"/>
                    <a:pt x="0" y="28"/>
                  </a:cubicBezTo>
                  <a:close/>
                </a:path>
              </a:pathLst>
            </a:custGeom>
            <a:solidFill>
              <a:srgbClr val="FAC6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94" name="íṧľîdè"/>
            <p:cNvSpPr/>
            <p:nvPr/>
          </p:nvSpPr>
          <p:spPr bwMode="auto">
            <a:xfrm>
              <a:off x="3863615" y="5552210"/>
              <a:ext cx="143152" cy="123951"/>
            </a:xfrm>
            <a:custGeom>
              <a:avLst/>
              <a:gdLst>
                <a:gd name="T0" fmla="*/ 0 w 44"/>
                <a:gd name="T1" fmla="*/ 38 h 38"/>
                <a:gd name="T2" fmla="*/ 29 w 44"/>
                <a:gd name="T3" fmla="*/ 25 h 38"/>
                <a:gd name="T4" fmla="*/ 39 w 44"/>
                <a:gd name="T5" fmla="*/ 3 h 38"/>
                <a:gd name="T6" fmla="*/ 2 w 44"/>
                <a:gd name="T7" fmla="*/ 19 h 38"/>
                <a:gd name="T8" fmla="*/ 0 w 44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38">
                  <a:moveTo>
                    <a:pt x="0" y="38"/>
                  </a:moveTo>
                  <a:cubicBezTo>
                    <a:pt x="7" y="36"/>
                    <a:pt x="19" y="33"/>
                    <a:pt x="29" y="25"/>
                  </a:cubicBezTo>
                  <a:cubicBezTo>
                    <a:pt x="39" y="16"/>
                    <a:pt x="44" y="6"/>
                    <a:pt x="39" y="3"/>
                  </a:cubicBezTo>
                  <a:cubicBezTo>
                    <a:pt x="33" y="0"/>
                    <a:pt x="3" y="18"/>
                    <a:pt x="2" y="19"/>
                  </a:cubicBezTo>
                  <a:cubicBezTo>
                    <a:pt x="1" y="20"/>
                    <a:pt x="0" y="38"/>
                    <a:pt x="0" y="38"/>
                  </a:cubicBezTo>
                  <a:close/>
                </a:path>
              </a:pathLst>
            </a:custGeom>
            <a:solidFill>
              <a:srgbClr val="FAC6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95" name="iṡḷïḋê"/>
            <p:cNvSpPr/>
            <p:nvPr/>
          </p:nvSpPr>
          <p:spPr bwMode="auto">
            <a:xfrm>
              <a:off x="3606988" y="5440482"/>
              <a:ext cx="406763" cy="277577"/>
            </a:xfrm>
            <a:custGeom>
              <a:avLst/>
              <a:gdLst>
                <a:gd name="T0" fmla="*/ 105 w 124"/>
                <a:gd name="T1" fmla="*/ 52 h 85"/>
                <a:gd name="T2" fmla="*/ 109 w 124"/>
                <a:gd name="T3" fmla="*/ 45 h 85"/>
                <a:gd name="T4" fmla="*/ 109 w 124"/>
                <a:gd name="T5" fmla="*/ 45 h 85"/>
                <a:gd name="T6" fmla="*/ 119 w 124"/>
                <a:gd name="T7" fmla="*/ 19 h 85"/>
                <a:gd name="T8" fmla="*/ 119 w 124"/>
                <a:gd name="T9" fmla="*/ 3 h 85"/>
                <a:gd name="T10" fmla="*/ 106 w 124"/>
                <a:gd name="T11" fmla="*/ 12 h 85"/>
                <a:gd name="T12" fmla="*/ 100 w 124"/>
                <a:gd name="T13" fmla="*/ 25 h 85"/>
                <a:gd name="T14" fmla="*/ 102 w 124"/>
                <a:gd name="T15" fmla="*/ 7 h 85"/>
                <a:gd name="T16" fmla="*/ 94 w 124"/>
                <a:gd name="T17" fmla="*/ 1 h 85"/>
                <a:gd name="T18" fmla="*/ 88 w 124"/>
                <a:gd name="T19" fmla="*/ 9 h 85"/>
                <a:gd name="T20" fmla="*/ 83 w 124"/>
                <a:gd name="T21" fmla="*/ 26 h 85"/>
                <a:gd name="T22" fmla="*/ 82 w 124"/>
                <a:gd name="T23" fmla="*/ 26 h 85"/>
                <a:gd name="T24" fmla="*/ 82 w 124"/>
                <a:gd name="T25" fmla="*/ 10 h 85"/>
                <a:gd name="T26" fmla="*/ 76 w 124"/>
                <a:gd name="T27" fmla="*/ 6 h 85"/>
                <a:gd name="T28" fmla="*/ 69 w 124"/>
                <a:gd name="T29" fmla="*/ 19 h 85"/>
                <a:gd name="T30" fmla="*/ 65 w 124"/>
                <a:gd name="T31" fmla="*/ 29 h 85"/>
                <a:gd name="T32" fmla="*/ 65 w 124"/>
                <a:gd name="T33" fmla="*/ 29 h 85"/>
                <a:gd name="T34" fmla="*/ 66 w 124"/>
                <a:gd name="T35" fmla="*/ 12 h 85"/>
                <a:gd name="T36" fmla="*/ 58 w 124"/>
                <a:gd name="T37" fmla="*/ 13 h 85"/>
                <a:gd name="T38" fmla="*/ 48 w 124"/>
                <a:gd name="T39" fmla="*/ 35 h 85"/>
                <a:gd name="T40" fmla="*/ 29 w 124"/>
                <a:gd name="T41" fmla="*/ 54 h 85"/>
                <a:gd name="T42" fmla="*/ 7 w 124"/>
                <a:gd name="T43" fmla="*/ 58 h 85"/>
                <a:gd name="T44" fmla="*/ 9 w 124"/>
                <a:gd name="T45" fmla="*/ 71 h 85"/>
                <a:gd name="T46" fmla="*/ 56 w 124"/>
                <a:gd name="T47" fmla="*/ 84 h 85"/>
                <a:gd name="T48" fmla="*/ 105 w 124"/>
                <a:gd name="T49" fmla="*/ 5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85">
                  <a:moveTo>
                    <a:pt x="105" y="52"/>
                  </a:moveTo>
                  <a:cubicBezTo>
                    <a:pt x="107" y="51"/>
                    <a:pt x="108" y="48"/>
                    <a:pt x="109" y="45"/>
                  </a:cubicBezTo>
                  <a:cubicBezTo>
                    <a:pt x="109" y="45"/>
                    <a:pt x="109" y="45"/>
                    <a:pt x="109" y="45"/>
                  </a:cubicBezTo>
                  <a:cubicBezTo>
                    <a:pt x="109" y="45"/>
                    <a:pt x="119" y="25"/>
                    <a:pt x="119" y="19"/>
                  </a:cubicBezTo>
                  <a:cubicBezTo>
                    <a:pt x="120" y="13"/>
                    <a:pt x="124" y="6"/>
                    <a:pt x="119" y="3"/>
                  </a:cubicBezTo>
                  <a:cubicBezTo>
                    <a:pt x="114" y="0"/>
                    <a:pt x="109" y="8"/>
                    <a:pt x="106" y="12"/>
                  </a:cubicBezTo>
                  <a:cubicBezTo>
                    <a:pt x="104" y="16"/>
                    <a:pt x="100" y="25"/>
                    <a:pt x="100" y="25"/>
                  </a:cubicBezTo>
                  <a:cubicBezTo>
                    <a:pt x="100" y="25"/>
                    <a:pt x="102" y="13"/>
                    <a:pt x="102" y="7"/>
                  </a:cubicBezTo>
                  <a:cubicBezTo>
                    <a:pt x="101" y="2"/>
                    <a:pt x="97" y="0"/>
                    <a:pt x="94" y="1"/>
                  </a:cubicBezTo>
                  <a:cubicBezTo>
                    <a:pt x="92" y="1"/>
                    <a:pt x="89" y="5"/>
                    <a:pt x="88" y="9"/>
                  </a:cubicBezTo>
                  <a:cubicBezTo>
                    <a:pt x="87" y="11"/>
                    <a:pt x="85" y="20"/>
                    <a:pt x="83" y="26"/>
                  </a:cubicBezTo>
                  <a:cubicBezTo>
                    <a:pt x="82" y="26"/>
                    <a:pt x="82" y="26"/>
                    <a:pt x="82" y="26"/>
                  </a:cubicBezTo>
                  <a:cubicBezTo>
                    <a:pt x="82" y="21"/>
                    <a:pt x="83" y="13"/>
                    <a:pt x="82" y="10"/>
                  </a:cubicBezTo>
                  <a:cubicBezTo>
                    <a:pt x="80" y="6"/>
                    <a:pt x="81" y="3"/>
                    <a:pt x="76" y="6"/>
                  </a:cubicBezTo>
                  <a:cubicBezTo>
                    <a:pt x="71" y="8"/>
                    <a:pt x="70" y="15"/>
                    <a:pt x="69" y="19"/>
                  </a:cubicBezTo>
                  <a:cubicBezTo>
                    <a:pt x="68" y="21"/>
                    <a:pt x="66" y="26"/>
                    <a:pt x="65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6" y="25"/>
                    <a:pt x="69" y="15"/>
                    <a:pt x="66" y="12"/>
                  </a:cubicBezTo>
                  <a:cubicBezTo>
                    <a:pt x="64" y="9"/>
                    <a:pt x="61" y="10"/>
                    <a:pt x="58" y="13"/>
                  </a:cubicBezTo>
                  <a:cubicBezTo>
                    <a:pt x="55" y="17"/>
                    <a:pt x="49" y="34"/>
                    <a:pt x="48" y="35"/>
                  </a:cubicBezTo>
                  <a:cubicBezTo>
                    <a:pt x="43" y="39"/>
                    <a:pt x="29" y="54"/>
                    <a:pt x="29" y="54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7" y="58"/>
                    <a:pt x="0" y="62"/>
                    <a:pt x="9" y="71"/>
                  </a:cubicBezTo>
                  <a:cubicBezTo>
                    <a:pt x="18" y="80"/>
                    <a:pt x="27" y="85"/>
                    <a:pt x="56" y="84"/>
                  </a:cubicBezTo>
                  <a:cubicBezTo>
                    <a:pt x="85" y="82"/>
                    <a:pt x="105" y="52"/>
                    <a:pt x="105" y="52"/>
                  </a:cubicBezTo>
                  <a:close/>
                </a:path>
              </a:pathLst>
            </a:custGeom>
            <a:solidFill>
              <a:srgbClr val="FA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96" name="íŝliḓê"/>
            <p:cNvSpPr/>
            <p:nvPr/>
          </p:nvSpPr>
          <p:spPr bwMode="auto">
            <a:xfrm>
              <a:off x="2749820" y="4171312"/>
              <a:ext cx="310746" cy="153626"/>
            </a:xfrm>
            <a:custGeom>
              <a:avLst/>
              <a:gdLst>
                <a:gd name="T0" fmla="*/ 0 w 95"/>
                <a:gd name="T1" fmla="*/ 47 h 47"/>
                <a:gd name="T2" fmla="*/ 84 w 95"/>
                <a:gd name="T3" fmla="*/ 25 h 47"/>
                <a:gd name="T4" fmla="*/ 0 w 95"/>
                <a:gd name="T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" h="47">
                  <a:moveTo>
                    <a:pt x="0" y="47"/>
                  </a:moveTo>
                  <a:cubicBezTo>
                    <a:pt x="13" y="13"/>
                    <a:pt x="95" y="0"/>
                    <a:pt x="84" y="25"/>
                  </a:cubicBezTo>
                  <a:cubicBezTo>
                    <a:pt x="44" y="16"/>
                    <a:pt x="17" y="37"/>
                    <a:pt x="0" y="47"/>
                  </a:cubicBezTo>
                  <a:close/>
                </a:path>
              </a:pathLst>
            </a:custGeom>
            <a:solidFill>
              <a:srgbClr val="3F434D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97" name="íślïḑé"/>
            <p:cNvSpPr/>
            <p:nvPr/>
          </p:nvSpPr>
          <p:spPr bwMode="auto">
            <a:xfrm>
              <a:off x="3116430" y="4148618"/>
              <a:ext cx="254882" cy="111728"/>
            </a:xfrm>
            <a:custGeom>
              <a:avLst/>
              <a:gdLst>
                <a:gd name="T0" fmla="*/ 78 w 78"/>
                <a:gd name="T1" fmla="*/ 23 h 34"/>
                <a:gd name="T2" fmla="*/ 19 w 78"/>
                <a:gd name="T3" fmla="*/ 34 h 34"/>
                <a:gd name="T4" fmla="*/ 78 w 78"/>
                <a:gd name="T5" fmla="*/ 2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8" h="34">
                  <a:moveTo>
                    <a:pt x="78" y="23"/>
                  </a:moveTo>
                  <a:cubicBezTo>
                    <a:pt x="54" y="0"/>
                    <a:pt x="0" y="17"/>
                    <a:pt x="19" y="34"/>
                  </a:cubicBezTo>
                  <a:cubicBezTo>
                    <a:pt x="37" y="13"/>
                    <a:pt x="63" y="21"/>
                    <a:pt x="78" y="23"/>
                  </a:cubicBezTo>
                  <a:close/>
                </a:path>
              </a:pathLst>
            </a:custGeom>
            <a:solidFill>
              <a:srgbClr val="3F434D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98" name="îśľïḑê"/>
            <p:cNvSpPr/>
            <p:nvPr/>
          </p:nvSpPr>
          <p:spPr bwMode="auto">
            <a:xfrm>
              <a:off x="3603497" y="6646804"/>
              <a:ext cx="773373" cy="563883"/>
            </a:xfrm>
            <a:custGeom>
              <a:avLst/>
              <a:gdLst>
                <a:gd name="T0" fmla="*/ 102 w 236"/>
                <a:gd name="T1" fmla="*/ 42 h 172"/>
                <a:gd name="T2" fmla="*/ 207 w 236"/>
                <a:gd name="T3" fmla="*/ 0 h 172"/>
                <a:gd name="T4" fmla="*/ 236 w 236"/>
                <a:gd name="T5" fmla="*/ 18 h 172"/>
                <a:gd name="T6" fmla="*/ 218 w 236"/>
                <a:gd name="T7" fmla="*/ 30 h 172"/>
                <a:gd name="T8" fmla="*/ 49 w 236"/>
                <a:gd name="T9" fmla="*/ 172 h 172"/>
                <a:gd name="T10" fmla="*/ 20 w 236"/>
                <a:gd name="T11" fmla="*/ 126 h 172"/>
                <a:gd name="T12" fmla="*/ 6 w 236"/>
                <a:gd name="T13" fmla="*/ 93 h 172"/>
                <a:gd name="T14" fmla="*/ 0 w 236"/>
                <a:gd name="T15" fmla="*/ 84 h 172"/>
                <a:gd name="T16" fmla="*/ 75 w 236"/>
                <a:gd name="T17" fmla="*/ 26 h 172"/>
                <a:gd name="T18" fmla="*/ 92 w 236"/>
                <a:gd name="T19" fmla="*/ 41 h 172"/>
                <a:gd name="T20" fmla="*/ 102 w 236"/>
                <a:gd name="T21" fmla="*/ 4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6" h="172">
                  <a:moveTo>
                    <a:pt x="102" y="42"/>
                  </a:moveTo>
                  <a:cubicBezTo>
                    <a:pt x="132" y="26"/>
                    <a:pt x="190" y="1"/>
                    <a:pt x="207" y="0"/>
                  </a:cubicBezTo>
                  <a:cubicBezTo>
                    <a:pt x="223" y="0"/>
                    <a:pt x="233" y="7"/>
                    <a:pt x="236" y="18"/>
                  </a:cubicBezTo>
                  <a:cubicBezTo>
                    <a:pt x="218" y="30"/>
                    <a:pt x="218" y="30"/>
                    <a:pt x="218" y="30"/>
                  </a:cubicBezTo>
                  <a:cubicBezTo>
                    <a:pt x="49" y="172"/>
                    <a:pt x="49" y="172"/>
                    <a:pt x="49" y="172"/>
                  </a:cubicBezTo>
                  <a:cubicBezTo>
                    <a:pt x="35" y="160"/>
                    <a:pt x="20" y="127"/>
                    <a:pt x="20" y="126"/>
                  </a:cubicBezTo>
                  <a:cubicBezTo>
                    <a:pt x="20" y="126"/>
                    <a:pt x="11" y="99"/>
                    <a:pt x="6" y="93"/>
                  </a:cubicBezTo>
                  <a:cubicBezTo>
                    <a:pt x="1" y="86"/>
                    <a:pt x="0" y="84"/>
                    <a:pt x="0" y="84"/>
                  </a:cubicBezTo>
                  <a:cubicBezTo>
                    <a:pt x="2" y="72"/>
                    <a:pt x="27" y="26"/>
                    <a:pt x="75" y="26"/>
                  </a:cubicBezTo>
                  <a:cubicBezTo>
                    <a:pt x="77" y="26"/>
                    <a:pt x="81" y="39"/>
                    <a:pt x="92" y="41"/>
                  </a:cubicBezTo>
                  <a:cubicBezTo>
                    <a:pt x="95" y="41"/>
                    <a:pt x="99" y="42"/>
                    <a:pt x="102" y="42"/>
                  </a:cubicBezTo>
                  <a:close/>
                </a:path>
              </a:pathLst>
            </a:custGeom>
            <a:solidFill>
              <a:srgbClr val="F37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99" name="ïṥḻïde"/>
            <p:cNvSpPr/>
            <p:nvPr/>
          </p:nvSpPr>
          <p:spPr bwMode="auto">
            <a:xfrm>
              <a:off x="3729190" y="6671244"/>
              <a:ext cx="658152" cy="539440"/>
            </a:xfrm>
            <a:custGeom>
              <a:avLst/>
              <a:gdLst>
                <a:gd name="T0" fmla="*/ 192 w 201"/>
                <a:gd name="T1" fmla="*/ 0 h 165"/>
                <a:gd name="T2" fmla="*/ 201 w 201"/>
                <a:gd name="T3" fmla="*/ 9 h 165"/>
                <a:gd name="T4" fmla="*/ 194 w 201"/>
                <a:gd name="T5" fmla="*/ 14 h 165"/>
                <a:gd name="T6" fmla="*/ 50 w 201"/>
                <a:gd name="T7" fmla="*/ 133 h 165"/>
                <a:gd name="T8" fmla="*/ 12 w 201"/>
                <a:gd name="T9" fmla="*/ 165 h 165"/>
                <a:gd name="T10" fmla="*/ 0 w 201"/>
                <a:gd name="T11" fmla="*/ 152 h 165"/>
                <a:gd name="T12" fmla="*/ 192 w 201"/>
                <a:gd name="T13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1" h="165">
                  <a:moveTo>
                    <a:pt x="192" y="0"/>
                  </a:moveTo>
                  <a:cubicBezTo>
                    <a:pt x="197" y="3"/>
                    <a:pt x="200" y="5"/>
                    <a:pt x="201" y="9"/>
                  </a:cubicBezTo>
                  <a:cubicBezTo>
                    <a:pt x="198" y="11"/>
                    <a:pt x="194" y="13"/>
                    <a:pt x="194" y="14"/>
                  </a:cubicBezTo>
                  <a:cubicBezTo>
                    <a:pt x="193" y="16"/>
                    <a:pt x="50" y="133"/>
                    <a:pt x="50" y="133"/>
                  </a:cubicBezTo>
                  <a:cubicBezTo>
                    <a:pt x="12" y="165"/>
                    <a:pt x="12" y="165"/>
                    <a:pt x="12" y="165"/>
                  </a:cubicBezTo>
                  <a:cubicBezTo>
                    <a:pt x="8" y="162"/>
                    <a:pt x="4" y="158"/>
                    <a:pt x="0" y="152"/>
                  </a:cubicBezTo>
                  <a:cubicBezTo>
                    <a:pt x="26" y="97"/>
                    <a:pt x="132" y="7"/>
                    <a:pt x="192" y="0"/>
                  </a:cubicBezTo>
                  <a:close/>
                </a:path>
              </a:pathLst>
            </a:custGeom>
            <a:solidFill>
              <a:srgbClr val="ECA4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00" name="iśľïďé"/>
            <p:cNvSpPr/>
            <p:nvPr/>
          </p:nvSpPr>
          <p:spPr bwMode="auto">
            <a:xfrm>
              <a:off x="3692533" y="6627597"/>
              <a:ext cx="714016" cy="591814"/>
            </a:xfrm>
            <a:custGeom>
              <a:avLst/>
              <a:gdLst>
                <a:gd name="T0" fmla="*/ 212 w 218"/>
                <a:gd name="T1" fmla="*/ 22 h 181"/>
                <a:gd name="T2" fmla="*/ 24 w 218"/>
                <a:gd name="T3" fmla="*/ 179 h 181"/>
                <a:gd name="T4" fmla="*/ 212 w 218"/>
                <a:gd name="T5" fmla="*/ 22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8" h="181">
                  <a:moveTo>
                    <a:pt x="212" y="22"/>
                  </a:moveTo>
                  <a:cubicBezTo>
                    <a:pt x="218" y="38"/>
                    <a:pt x="40" y="181"/>
                    <a:pt x="24" y="179"/>
                  </a:cubicBezTo>
                  <a:cubicBezTo>
                    <a:pt x="0" y="176"/>
                    <a:pt x="203" y="0"/>
                    <a:pt x="212" y="22"/>
                  </a:cubicBezTo>
                  <a:close/>
                </a:path>
              </a:pathLst>
            </a:custGeom>
            <a:solidFill>
              <a:srgbClr val="FCC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01" name="iṡlîdè"/>
            <p:cNvSpPr/>
            <p:nvPr/>
          </p:nvSpPr>
          <p:spPr bwMode="auto">
            <a:xfrm>
              <a:off x="2145787" y="7034360"/>
              <a:ext cx="766389" cy="460882"/>
            </a:xfrm>
            <a:custGeom>
              <a:avLst/>
              <a:gdLst>
                <a:gd name="T0" fmla="*/ 36 w 234"/>
                <a:gd name="T1" fmla="*/ 22 h 141"/>
                <a:gd name="T2" fmla="*/ 8 w 234"/>
                <a:gd name="T3" fmla="*/ 91 h 141"/>
                <a:gd name="T4" fmla="*/ 5 w 234"/>
                <a:gd name="T5" fmla="*/ 140 h 141"/>
                <a:gd name="T6" fmla="*/ 201 w 234"/>
                <a:gd name="T7" fmla="*/ 140 h 141"/>
                <a:gd name="T8" fmla="*/ 233 w 234"/>
                <a:gd name="T9" fmla="*/ 122 h 141"/>
                <a:gd name="T10" fmla="*/ 180 w 234"/>
                <a:gd name="T11" fmla="*/ 73 h 141"/>
                <a:gd name="T12" fmla="*/ 122 w 234"/>
                <a:gd name="T13" fmla="*/ 52 h 141"/>
                <a:gd name="T14" fmla="*/ 126 w 234"/>
                <a:gd name="T15" fmla="*/ 24 h 141"/>
                <a:gd name="T16" fmla="*/ 36 w 234"/>
                <a:gd name="T17" fmla="*/ 2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4" h="141">
                  <a:moveTo>
                    <a:pt x="36" y="22"/>
                  </a:moveTo>
                  <a:cubicBezTo>
                    <a:pt x="28" y="40"/>
                    <a:pt x="13" y="82"/>
                    <a:pt x="8" y="91"/>
                  </a:cubicBezTo>
                  <a:cubicBezTo>
                    <a:pt x="0" y="107"/>
                    <a:pt x="5" y="140"/>
                    <a:pt x="5" y="140"/>
                  </a:cubicBezTo>
                  <a:cubicBezTo>
                    <a:pt x="5" y="140"/>
                    <a:pt x="195" y="141"/>
                    <a:pt x="201" y="140"/>
                  </a:cubicBezTo>
                  <a:cubicBezTo>
                    <a:pt x="208" y="139"/>
                    <a:pt x="234" y="141"/>
                    <a:pt x="233" y="122"/>
                  </a:cubicBezTo>
                  <a:cubicBezTo>
                    <a:pt x="232" y="103"/>
                    <a:pt x="226" y="93"/>
                    <a:pt x="180" y="73"/>
                  </a:cubicBezTo>
                  <a:cubicBezTo>
                    <a:pt x="159" y="64"/>
                    <a:pt x="132" y="64"/>
                    <a:pt x="122" y="52"/>
                  </a:cubicBezTo>
                  <a:cubicBezTo>
                    <a:pt x="113" y="42"/>
                    <a:pt x="131" y="40"/>
                    <a:pt x="126" y="24"/>
                  </a:cubicBezTo>
                  <a:cubicBezTo>
                    <a:pt x="123" y="12"/>
                    <a:pt x="32" y="0"/>
                    <a:pt x="36" y="22"/>
                  </a:cubicBezTo>
                  <a:close/>
                </a:path>
              </a:pathLst>
            </a:custGeom>
            <a:solidFill>
              <a:srgbClr val="F37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02" name="íśḷïḋè"/>
            <p:cNvSpPr/>
            <p:nvPr/>
          </p:nvSpPr>
          <p:spPr bwMode="auto">
            <a:xfrm>
              <a:off x="2156261" y="7399225"/>
              <a:ext cx="755915" cy="96017"/>
            </a:xfrm>
            <a:custGeom>
              <a:avLst/>
              <a:gdLst>
                <a:gd name="T0" fmla="*/ 0 w 231"/>
                <a:gd name="T1" fmla="*/ 12 h 29"/>
                <a:gd name="T2" fmla="*/ 2 w 231"/>
                <a:gd name="T3" fmla="*/ 28 h 29"/>
                <a:gd name="T4" fmla="*/ 198 w 231"/>
                <a:gd name="T5" fmla="*/ 28 h 29"/>
                <a:gd name="T6" fmla="*/ 230 w 231"/>
                <a:gd name="T7" fmla="*/ 10 h 29"/>
                <a:gd name="T8" fmla="*/ 229 w 231"/>
                <a:gd name="T9" fmla="*/ 0 h 29"/>
                <a:gd name="T10" fmla="*/ 181 w 231"/>
                <a:gd name="T11" fmla="*/ 11 h 29"/>
                <a:gd name="T12" fmla="*/ 0 w 231"/>
                <a:gd name="T13" fmla="*/ 1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1" h="29">
                  <a:moveTo>
                    <a:pt x="0" y="12"/>
                  </a:moveTo>
                  <a:cubicBezTo>
                    <a:pt x="1" y="21"/>
                    <a:pt x="2" y="28"/>
                    <a:pt x="2" y="28"/>
                  </a:cubicBezTo>
                  <a:cubicBezTo>
                    <a:pt x="2" y="28"/>
                    <a:pt x="192" y="29"/>
                    <a:pt x="198" y="28"/>
                  </a:cubicBezTo>
                  <a:cubicBezTo>
                    <a:pt x="205" y="27"/>
                    <a:pt x="231" y="29"/>
                    <a:pt x="230" y="10"/>
                  </a:cubicBezTo>
                  <a:cubicBezTo>
                    <a:pt x="230" y="7"/>
                    <a:pt x="229" y="3"/>
                    <a:pt x="229" y="0"/>
                  </a:cubicBezTo>
                  <a:cubicBezTo>
                    <a:pt x="217" y="4"/>
                    <a:pt x="200" y="9"/>
                    <a:pt x="181" y="11"/>
                  </a:cubicBezTo>
                  <a:cubicBezTo>
                    <a:pt x="152" y="14"/>
                    <a:pt x="34" y="12"/>
                    <a:pt x="0" y="12"/>
                  </a:cubicBezTo>
                  <a:close/>
                </a:path>
              </a:pathLst>
            </a:custGeom>
            <a:solidFill>
              <a:srgbClr val="ECA4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03" name="ïṩ1îďê"/>
            <p:cNvSpPr/>
            <p:nvPr/>
          </p:nvSpPr>
          <p:spPr bwMode="auto">
            <a:xfrm>
              <a:off x="2238313" y="4881838"/>
              <a:ext cx="370100" cy="617999"/>
            </a:xfrm>
            <a:custGeom>
              <a:avLst/>
              <a:gdLst>
                <a:gd name="T0" fmla="*/ 87 w 113"/>
                <a:gd name="T1" fmla="*/ 5 h 189"/>
                <a:gd name="T2" fmla="*/ 45 w 113"/>
                <a:gd name="T3" fmla="*/ 9 h 189"/>
                <a:gd name="T4" fmla="*/ 18 w 113"/>
                <a:gd name="T5" fmla="*/ 189 h 189"/>
                <a:gd name="T6" fmla="*/ 88 w 113"/>
                <a:gd name="T7" fmla="*/ 180 h 189"/>
                <a:gd name="T8" fmla="*/ 103 w 113"/>
                <a:gd name="T9" fmla="*/ 178 h 189"/>
                <a:gd name="T10" fmla="*/ 87 w 113"/>
                <a:gd name="T11" fmla="*/ 5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189">
                  <a:moveTo>
                    <a:pt x="87" y="5"/>
                  </a:moveTo>
                  <a:cubicBezTo>
                    <a:pt x="62" y="0"/>
                    <a:pt x="61" y="0"/>
                    <a:pt x="45" y="9"/>
                  </a:cubicBezTo>
                  <a:cubicBezTo>
                    <a:pt x="0" y="36"/>
                    <a:pt x="18" y="148"/>
                    <a:pt x="18" y="189"/>
                  </a:cubicBezTo>
                  <a:cubicBezTo>
                    <a:pt x="18" y="189"/>
                    <a:pt x="76" y="180"/>
                    <a:pt x="88" y="180"/>
                  </a:cubicBezTo>
                  <a:cubicBezTo>
                    <a:pt x="100" y="180"/>
                    <a:pt x="103" y="178"/>
                    <a:pt x="103" y="178"/>
                  </a:cubicBezTo>
                  <a:cubicBezTo>
                    <a:pt x="106" y="148"/>
                    <a:pt x="113" y="9"/>
                    <a:pt x="87" y="5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04" name="i$ḷïdê"/>
            <p:cNvSpPr/>
            <p:nvPr/>
          </p:nvSpPr>
          <p:spPr bwMode="auto">
            <a:xfrm>
              <a:off x="3116430" y="4482059"/>
              <a:ext cx="97762" cy="157120"/>
            </a:xfrm>
            <a:custGeom>
              <a:avLst/>
              <a:gdLst>
                <a:gd name="T0" fmla="*/ 2 w 30"/>
                <a:gd name="T1" fmla="*/ 0 h 48"/>
                <a:gd name="T2" fmla="*/ 30 w 30"/>
                <a:gd name="T3" fmla="*/ 29 h 48"/>
                <a:gd name="T4" fmla="*/ 6 w 30"/>
                <a:gd name="T5" fmla="*/ 46 h 48"/>
                <a:gd name="T6" fmla="*/ 21 w 30"/>
                <a:gd name="T7" fmla="*/ 29 h 48"/>
                <a:gd name="T8" fmla="*/ 2 w 30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48">
                  <a:moveTo>
                    <a:pt x="2" y="0"/>
                  </a:moveTo>
                  <a:cubicBezTo>
                    <a:pt x="5" y="17"/>
                    <a:pt x="16" y="22"/>
                    <a:pt x="30" y="29"/>
                  </a:cubicBezTo>
                  <a:cubicBezTo>
                    <a:pt x="23" y="42"/>
                    <a:pt x="4" y="48"/>
                    <a:pt x="6" y="46"/>
                  </a:cubicBezTo>
                  <a:cubicBezTo>
                    <a:pt x="7" y="45"/>
                    <a:pt x="21" y="29"/>
                    <a:pt x="21" y="29"/>
                  </a:cubicBezTo>
                  <a:cubicBezTo>
                    <a:pt x="5" y="28"/>
                    <a:pt x="0" y="14"/>
                    <a:pt x="2" y="0"/>
                  </a:cubicBezTo>
                  <a:close/>
                </a:path>
              </a:pathLst>
            </a:custGeom>
            <a:solidFill>
              <a:srgbClr val="CF8F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05" name="ïṣļidè"/>
            <p:cNvSpPr/>
            <p:nvPr/>
          </p:nvSpPr>
          <p:spPr bwMode="auto">
            <a:xfrm>
              <a:off x="2847583" y="4698533"/>
              <a:ext cx="199015" cy="52373"/>
            </a:xfrm>
            <a:custGeom>
              <a:avLst/>
              <a:gdLst>
                <a:gd name="T0" fmla="*/ 61 w 61"/>
                <a:gd name="T1" fmla="*/ 10 h 16"/>
                <a:gd name="T2" fmla="*/ 61 w 61"/>
                <a:gd name="T3" fmla="*/ 0 h 16"/>
                <a:gd name="T4" fmla="*/ 3 w 61"/>
                <a:gd name="T5" fmla="*/ 0 h 16"/>
                <a:gd name="T6" fmla="*/ 1 w 61"/>
                <a:gd name="T7" fmla="*/ 0 h 16"/>
                <a:gd name="T8" fmla="*/ 1 w 61"/>
                <a:gd name="T9" fmla="*/ 11 h 16"/>
                <a:gd name="T10" fmla="*/ 61 w 61"/>
                <a:gd name="T11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16">
                  <a:moveTo>
                    <a:pt x="61" y="10"/>
                  </a:moveTo>
                  <a:cubicBezTo>
                    <a:pt x="61" y="10"/>
                    <a:pt x="61" y="5"/>
                    <a:pt x="61" y="0"/>
                  </a:cubicBezTo>
                  <a:cubicBezTo>
                    <a:pt x="42" y="3"/>
                    <a:pt x="21" y="3"/>
                    <a:pt x="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7"/>
                    <a:pt x="1" y="11"/>
                  </a:cubicBezTo>
                  <a:cubicBezTo>
                    <a:pt x="22" y="14"/>
                    <a:pt x="38" y="16"/>
                    <a:pt x="61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06" name="íṡľîḓe"/>
            <p:cNvSpPr/>
            <p:nvPr/>
          </p:nvSpPr>
          <p:spPr bwMode="auto">
            <a:xfrm>
              <a:off x="2316872" y="4227179"/>
              <a:ext cx="1124270" cy="408509"/>
            </a:xfrm>
            <a:custGeom>
              <a:avLst/>
              <a:gdLst>
                <a:gd name="T0" fmla="*/ 193 w 343"/>
                <a:gd name="T1" fmla="*/ 15 h 125"/>
                <a:gd name="T2" fmla="*/ 224 w 343"/>
                <a:gd name="T3" fmla="*/ 30 h 125"/>
                <a:gd name="T4" fmla="*/ 244 w 343"/>
                <a:gd name="T5" fmla="*/ 25 h 125"/>
                <a:gd name="T6" fmla="*/ 263 w 343"/>
                <a:gd name="T7" fmla="*/ 29 h 125"/>
                <a:gd name="T8" fmla="*/ 304 w 343"/>
                <a:gd name="T9" fmla="*/ 0 h 125"/>
                <a:gd name="T10" fmla="*/ 339 w 343"/>
                <a:gd name="T11" fmla="*/ 57 h 125"/>
                <a:gd name="T12" fmla="*/ 291 w 343"/>
                <a:gd name="T13" fmla="*/ 110 h 125"/>
                <a:gd name="T14" fmla="*/ 256 w 343"/>
                <a:gd name="T15" fmla="*/ 53 h 125"/>
                <a:gd name="T16" fmla="*/ 258 w 343"/>
                <a:gd name="T17" fmla="*/ 41 h 125"/>
                <a:gd name="T18" fmla="*/ 232 w 343"/>
                <a:gd name="T19" fmla="*/ 44 h 125"/>
                <a:gd name="T20" fmla="*/ 235 w 343"/>
                <a:gd name="T21" fmla="*/ 71 h 125"/>
                <a:gd name="T22" fmla="*/ 180 w 343"/>
                <a:gd name="T23" fmla="*/ 124 h 125"/>
                <a:gd name="T24" fmla="*/ 139 w 343"/>
                <a:gd name="T25" fmla="*/ 67 h 125"/>
                <a:gd name="T26" fmla="*/ 142 w 343"/>
                <a:gd name="T27" fmla="*/ 54 h 125"/>
                <a:gd name="T28" fmla="*/ 0 w 343"/>
                <a:gd name="T29" fmla="*/ 38 h 125"/>
                <a:gd name="T30" fmla="*/ 0 w 343"/>
                <a:gd name="T31" fmla="*/ 26 h 125"/>
                <a:gd name="T32" fmla="*/ 150 w 343"/>
                <a:gd name="T33" fmla="*/ 37 h 125"/>
                <a:gd name="T34" fmla="*/ 193 w 343"/>
                <a:gd name="T35" fmla="*/ 1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3" h="125">
                  <a:moveTo>
                    <a:pt x="193" y="15"/>
                  </a:moveTo>
                  <a:cubicBezTo>
                    <a:pt x="206" y="15"/>
                    <a:pt x="217" y="21"/>
                    <a:pt x="224" y="30"/>
                  </a:cubicBezTo>
                  <a:cubicBezTo>
                    <a:pt x="230" y="28"/>
                    <a:pt x="239" y="25"/>
                    <a:pt x="244" y="25"/>
                  </a:cubicBezTo>
                  <a:cubicBezTo>
                    <a:pt x="251" y="24"/>
                    <a:pt x="259" y="27"/>
                    <a:pt x="263" y="29"/>
                  </a:cubicBezTo>
                  <a:cubicBezTo>
                    <a:pt x="272" y="11"/>
                    <a:pt x="288" y="0"/>
                    <a:pt x="304" y="0"/>
                  </a:cubicBezTo>
                  <a:cubicBezTo>
                    <a:pt x="327" y="1"/>
                    <a:pt x="343" y="27"/>
                    <a:pt x="339" y="57"/>
                  </a:cubicBezTo>
                  <a:cubicBezTo>
                    <a:pt x="335" y="87"/>
                    <a:pt x="314" y="111"/>
                    <a:pt x="291" y="110"/>
                  </a:cubicBezTo>
                  <a:cubicBezTo>
                    <a:pt x="268" y="109"/>
                    <a:pt x="252" y="83"/>
                    <a:pt x="256" y="53"/>
                  </a:cubicBezTo>
                  <a:cubicBezTo>
                    <a:pt x="256" y="49"/>
                    <a:pt x="257" y="45"/>
                    <a:pt x="258" y="41"/>
                  </a:cubicBezTo>
                  <a:cubicBezTo>
                    <a:pt x="248" y="37"/>
                    <a:pt x="242" y="38"/>
                    <a:pt x="232" y="44"/>
                  </a:cubicBezTo>
                  <a:cubicBezTo>
                    <a:pt x="235" y="52"/>
                    <a:pt x="236" y="62"/>
                    <a:pt x="235" y="71"/>
                  </a:cubicBezTo>
                  <a:cubicBezTo>
                    <a:pt x="231" y="102"/>
                    <a:pt x="207" y="125"/>
                    <a:pt x="180" y="124"/>
                  </a:cubicBezTo>
                  <a:cubicBezTo>
                    <a:pt x="154" y="123"/>
                    <a:pt x="135" y="97"/>
                    <a:pt x="139" y="67"/>
                  </a:cubicBezTo>
                  <a:cubicBezTo>
                    <a:pt x="139" y="63"/>
                    <a:pt x="140" y="58"/>
                    <a:pt x="142" y="54"/>
                  </a:cubicBezTo>
                  <a:cubicBezTo>
                    <a:pt x="122" y="52"/>
                    <a:pt x="0" y="38"/>
                    <a:pt x="0" y="3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128" y="35"/>
                    <a:pt x="150" y="37"/>
                  </a:cubicBezTo>
                  <a:cubicBezTo>
                    <a:pt x="161" y="23"/>
                    <a:pt x="177" y="14"/>
                    <a:pt x="193" y="15"/>
                  </a:cubicBezTo>
                  <a:close/>
                </a:path>
              </a:pathLst>
            </a:custGeom>
            <a:solidFill>
              <a:srgbClr val="404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07" name="íslïḑè"/>
            <p:cNvSpPr/>
            <p:nvPr/>
          </p:nvSpPr>
          <p:spPr bwMode="auto">
            <a:xfrm>
              <a:off x="2776005" y="4288279"/>
              <a:ext cx="303762" cy="328205"/>
            </a:xfrm>
            <a:custGeom>
              <a:avLst/>
              <a:gdLst>
                <a:gd name="T0" fmla="*/ 53 w 93"/>
                <a:gd name="T1" fmla="*/ 1 h 100"/>
                <a:gd name="T2" fmla="*/ 90 w 93"/>
                <a:gd name="T3" fmla="*/ 52 h 100"/>
                <a:gd name="T4" fmla="*/ 41 w 93"/>
                <a:gd name="T5" fmla="*/ 99 h 100"/>
                <a:gd name="T6" fmla="*/ 4 w 93"/>
                <a:gd name="T7" fmla="*/ 48 h 100"/>
                <a:gd name="T8" fmla="*/ 53 w 93"/>
                <a:gd name="T9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00">
                  <a:moveTo>
                    <a:pt x="53" y="1"/>
                  </a:moveTo>
                  <a:cubicBezTo>
                    <a:pt x="76" y="2"/>
                    <a:pt x="93" y="25"/>
                    <a:pt x="90" y="52"/>
                  </a:cubicBezTo>
                  <a:cubicBezTo>
                    <a:pt x="87" y="79"/>
                    <a:pt x="65" y="100"/>
                    <a:pt x="41" y="99"/>
                  </a:cubicBezTo>
                  <a:cubicBezTo>
                    <a:pt x="17" y="98"/>
                    <a:pt x="0" y="75"/>
                    <a:pt x="4" y="48"/>
                  </a:cubicBezTo>
                  <a:cubicBezTo>
                    <a:pt x="7" y="21"/>
                    <a:pt x="29" y="0"/>
                    <a:pt x="53" y="1"/>
                  </a:cubicBezTo>
                  <a:close/>
                </a:path>
              </a:pathLst>
            </a:custGeom>
            <a:solidFill>
              <a:srgbClr val="E0F2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08" name="išlîďé"/>
            <p:cNvSpPr/>
            <p:nvPr/>
          </p:nvSpPr>
          <p:spPr bwMode="auto">
            <a:xfrm>
              <a:off x="3158332" y="4242890"/>
              <a:ext cx="265354" cy="328205"/>
            </a:xfrm>
            <a:custGeom>
              <a:avLst/>
              <a:gdLst>
                <a:gd name="T0" fmla="*/ 46 w 81"/>
                <a:gd name="T1" fmla="*/ 1 h 100"/>
                <a:gd name="T2" fmla="*/ 78 w 81"/>
                <a:gd name="T3" fmla="*/ 52 h 100"/>
                <a:gd name="T4" fmla="*/ 34 w 81"/>
                <a:gd name="T5" fmla="*/ 99 h 100"/>
                <a:gd name="T6" fmla="*/ 3 w 81"/>
                <a:gd name="T7" fmla="*/ 48 h 100"/>
                <a:gd name="T8" fmla="*/ 46 w 81"/>
                <a:gd name="T9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00">
                  <a:moveTo>
                    <a:pt x="46" y="1"/>
                  </a:moveTo>
                  <a:cubicBezTo>
                    <a:pt x="67" y="2"/>
                    <a:pt x="81" y="25"/>
                    <a:pt x="78" y="52"/>
                  </a:cubicBezTo>
                  <a:cubicBezTo>
                    <a:pt x="74" y="79"/>
                    <a:pt x="55" y="100"/>
                    <a:pt x="34" y="99"/>
                  </a:cubicBezTo>
                  <a:cubicBezTo>
                    <a:pt x="14" y="98"/>
                    <a:pt x="0" y="76"/>
                    <a:pt x="3" y="48"/>
                  </a:cubicBezTo>
                  <a:cubicBezTo>
                    <a:pt x="6" y="21"/>
                    <a:pt x="26" y="0"/>
                    <a:pt x="46" y="1"/>
                  </a:cubicBezTo>
                  <a:close/>
                </a:path>
              </a:pathLst>
            </a:custGeom>
            <a:solidFill>
              <a:srgbClr val="E0F2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09" name="ïṩľîḓé"/>
            <p:cNvSpPr/>
            <p:nvPr/>
          </p:nvSpPr>
          <p:spPr bwMode="auto">
            <a:xfrm>
              <a:off x="2779499" y="4288279"/>
              <a:ext cx="291542" cy="309001"/>
            </a:xfrm>
            <a:custGeom>
              <a:avLst/>
              <a:gdLst>
                <a:gd name="T0" fmla="*/ 22 w 89"/>
                <a:gd name="T1" fmla="*/ 94 h 94"/>
                <a:gd name="T2" fmla="*/ 89 w 89"/>
                <a:gd name="T3" fmla="*/ 45 h 94"/>
                <a:gd name="T4" fmla="*/ 52 w 89"/>
                <a:gd name="T5" fmla="*/ 1 h 94"/>
                <a:gd name="T6" fmla="*/ 3 w 89"/>
                <a:gd name="T7" fmla="*/ 48 h 94"/>
                <a:gd name="T8" fmla="*/ 22 w 89"/>
                <a:gd name="T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4">
                  <a:moveTo>
                    <a:pt x="22" y="94"/>
                  </a:moveTo>
                  <a:cubicBezTo>
                    <a:pt x="38" y="75"/>
                    <a:pt x="61" y="57"/>
                    <a:pt x="89" y="45"/>
                  </a:cubicBezTo>
                  <a:cubicBezTo>
                    <a:pt x="89" y="21"/>
                    <a:pt x="73" y="2"/>
                    <a:pt x="52" y="1"/>
                  </a:cubicBezTo>
                  <a:cubicBezTo>
                    <a:pt x="28" y="0"/>
                    <a:pt x="6" y="21"/>
                    <a:pt x="3" y="48"/>
                  </a:cubicBezTo>
                  <a:cubicBezTo>
                    <a:pt x="0" y="68"/>
                    <a:pt x="8" y="86"/>
                    <a:pt x="22" y="94"/>
                  </a:cubicBezTo>
                  <a:close/>
                </a:path>
              </a:pathLst>
            </a:custGeom>
            <a:solidFill>
              <a:srgbClr val="E0F2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10" name="ïślîḓè"/>
            <p:cNvSpPr/>
            <p:nvPr/>
          </p:nvSpPr>
          <p:spPr bwMode="auto">
            <a:xfrm>
              <a:off x="3168804" y="4242890"/>
              <a:ext cx="246153" cy="153626"/>
            </a:xfrm>
            <a:custGeom>
              <a:avLst/>
              <a:gdLst>
                <a:gd name="T0" fmla="*/ 0 w 75"/>
                <a:gd name="T1" fmla="*/ 47 h 47"/>
                <a:gd name="T2" fmla="*/ 3 w 75"/>
                <a:gd name="T3" fmla="*/ 46 h 47"/>
                <a:gd name="T4" fmla="*/ 4 w 75"/>
                <a:gd name="T5" fmla="*/ 46 h 47"/>
                <a:gd name="T6" fmla="*/ 49 w 75"/>
                <a:gd name="T7" fmla="*/ 38 h 47"/>
                <a:gd name="T8" fmla="*/ 63 w 75"/>
                <a:gd name="T9" fmla="*/ 37 h 47"/>
                <a:gd name="T10" fmla="*/ 75 w 75"/>
                <a:gd name="T11" fmla="*/ 37 h 47"/>
                <a:gd name="T12" fmla="*/ 69 w 75"/>
                <a:gd name="T13" fmla="*/ 19 h 47"/>
                <a:gd name="T14" fmla="*/ 64 w 75"/>
                <a:gd name="T15" fmla="*/ 11 h 47"/>
                <a:gd name="T16" fmla="*/ 43 w 75"/>
                <a:gd name="T17" fmla="*/ 1 h 47"/>
                <a:gd name="T18" fmla="*/ 7 w 75"/>
                <a:gd name="T19" fmla="*/ 26 h 47"/>
                <a:gd name="T20" fmla="*/ 0 w 75"/>
                <a:gd name="T21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47">
                  <a:moveTo>
                    <a:pt x="0" y="47"/>
                  </a:moveTo>
                  <a:cubicBezTo>
                    <a:pt x="1" y="47"/>
                    <a:pt x="2" y="47"/>
                    <a:pt x="3" y="46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19" y="42"/>
                    <a:pt x="34" y="39"/>
                    <a:pt x="49" y="38"/>
                  </a:cubicBezTo>
                  <a:cubicBezTo>
                    <a:pt x="54" y="37"/>
                    <a:pt x="59" y="37"/>
                    <a:pt x="63" y="37"/>
                  </a:cubicBezTo>
                  <a:cubicBezTo>
                    <a:pt x="67" y="37"/>
                    <a:pt x="71" y="37"/>
                    <a:pt x="75" y="37"/>
                  </a:cubicBezTo>
                  <a:cubicBezTo>
                    <a:pt x="74" y="30"/>
                    <a:pt x="72" y="24"/>
                    <a:pt x="69" y="19"/>
                  </a:cubicBezTo>
                  <a:cubicBezTo>
                    <a:pt x="68" y="16"/>
                    <a:pt x="66" y="13"/>
                    <a:pt x="64" y="11"/>
                  </a:cubicBezTo>
                  <a:cubicBezTo>
                    <a:pt x="58" y="5"/>
                    <a:pt x="51" y="1"/>
                    <a:pt x="43" y="1"/>
                  </a:cubicBezTo>
                  <a:cubicBezTo>
                    <a:pt x="29" y="0"/>
                    <a:pt x="15" y="11"/>
                    <a:pt x="7" y="26"/>
                  </a:cubicBezTo>
                  <a:cubicBezTo>
                    <a:pt x="3" y="33"/>
                    <a:pt x="1" y="40"/>
                    <a:pt x="0" y="47"/>
                  </a:cubicBezTo>
                  <a:close/>
                </a:path>
              </a:pathLst>
            </a:custGeom>
            <a:solidFill>
              <a:srgbClr val="E0F2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11" name="ïslíḑê"/>
            <p:cNvSpPr/>
            <p:nvPr/>
          </p:nvSpPr>
          <p:spPr bwMode="auto">
            <a:xfrm>
              <a:off x="2807429" y="4365092"/>
              <a:ext cx="263609" cy="232188"/>
            </a:xfrm>
            <a:custGeom>
              <a:avLst/>
              <a:gdLst>
                <a:gd name="T0" fmla="*/ 75 w 80"/>
                <a:gd name="T1" fmla="*/ 0 h 71"/>
                <a:gd name="T2" fmla="*/ 0 w 80"/>
                <a:gd name="T3" fmla="*/ 57 h 71"/>
                <a:gd name="T4" fmla="*/ 13 w 80"/>
                <a:gd name="T5" fmla="*/ 71 h 71"/>
                <a:gd name="T6" fmla="*/ 80 w 80"/>
                <a:gd name="T7" fmla="*/ 22 h 71"/>
                <a:gd name="T8" fmla="*/ 75 w 80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71">
                  <a:moveTo>
                    <a:pt x="75" y="0"/>
                  </a:moveTo>
                  <a:cubicBezTo>
                    <a:pt x="43" y="14"/>
                    <a:pt x="17" y="35"/>
                    <a:pt x="0" y="57"/>
                  </a:cubicBezTo>
                  <a:cubicBezTo>
                    <a:pt x="3" y="63"/>
                    <a:pt x="8" y="68"/>
                    <a:pt x="13" y="71"/>
                  </a:cubicBezTo>
                  <a:cubicBezTo>
                    <a:pt x="29" y="52"/>
                    <a:pt x="52" y="34"/>
                    <a:pt x="80" y="22"/>
                  </a:cubicBezTo>
                  <a:cubicBezTo>
                    <a:pt x="80" y="14"/>
                    <a:pt x="78" y="6"/>
                    <a:pt x="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12" name="iśḷïḋê"/>
            <p:cNvSpPr/>
            <p:nvPr/>
          </p:nvSpPr>
          <p:spPr bwMode="auto">
            <a:xfrm>
              <a:off x="3168804" y="4295263"/>
              <a:ext cx="246153" cy="101253"/>
            </a:xfrm>
            <a:custGeom>
              <a:avLst/>
              <a:gdLst>
                <a:gd name="T0" fmla="*/ 7 w 75"/>
                <a:gd name="T1" fmla="*/ 10 h 31"/>
                <a:gd name="T2" fmla="*/ 0 w 75"/>
                <a:gd name="T3" fmla="*/ 31 h 31"/>
                <a:gd name="T4" fmla="*/ 3 w 75"/>
                <a:gd name="T5" fmla="*/ 30 h 31"/>
                <a:gd name="T6" fmla="*/ 4 w 75"/>
                <a:gd name="T7" fmla="*/ 30 h 31"/>
                <a:gd name="T8" fmla="*/ 49 w 75"/>
                <a:gd name="T9" fmla="*/ 22 h 31"/>
                <a:gd name="T10" fmla="*/ 63 w 75"/>
                <a:gd name="T11" fmla="*/ 21 h 31"/>
                <a:gd name="T12" fmla="*/ 75 w 75"/>
                <a:gd name="T13" fmla="*/ 21 h 31"/>
                <a:gd name="T14" fmla="*/ 69 w 75"/>
                <a:gd name="T15" fmla="*/ 3 h 31"/>
                <a:gd name="T16" fmla="*/ 68 w 75"/>
                <a:gd name="T17" fmla="*/ 1 h 31"/>
                <a:gd name="T18" fmla="*/ 64 w 75"/>
                <a:gd name="T19" fmla="*/ 1 h 31"/>
                <a:gd name="T20" fmla="*/ 9 w 75"/>
                <a:gd name="T21" fmla="*/ 7 h 31"/>
                <a:gd name="T22" fmla="*/ 7 w 75"/>
                <a:gd name="T23" fmla="*/ 1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5" h="31">
                  <a:moveTo>
                    <a:pt x="7" y="10"/>
                  </a:moveTo>
                  <a:cubicBezTo>
                    <a:pt x="3" y="17"/>
                    <a:pt x="1" y="24"/>
                    <a:pt x="0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19" y="26"/>
                    <a:pt x="34" y="23"/>
                    <a:pt x="49" y="22"/>
                  </a:cubicBezTo>
                  <a:cubicBezTo>
                    <a:pt x="54" y="21"/>
                    <a:pt x="59" y="21"/>
                    <a:pt x="63" y="21"/>
                  </a:cubicBezTo>
                  <a:cubicBezTo>
                    <a:pt x="67" y="21"/>
                    <a:pt x="71" y="21"/>
                    <a:pt x="75" y="21"/>
                  </a:cubicBezTo>
                  <a:cubicBezTo>
                    <a:pt x="74" y="14"/>
                    <a:pt x="72" y="8"/>
                    <a:pt x="69" y="3"/>
                  </a:cubicBezTo>
                  <a:cubicBezTo>
                    <a:pt x="69" y="2"/>
                    <a:pt x="68" y="2"/>
                    <a:pt x="68" y="1"/>
                  </a:cubicBezTo>
                  <a:cubicBezTo>
                    <a:pt x="67" y="1"/>
                    <a:pt x="65" y="1"/>
                    <a:pt x="64" y="1"/>
                  </a:cubicBezTo>
                  <a:cubicBezTo>
                    <a:pt x="46" y="0"/>
                    <a:pt x="28" y="2"/>
                    <a:pt x="9" y="7"/>
                  </a:cubicBezTo>
                  <a:cubicBezTo>
                    <a:pt x="8" y="8"/>
                    <a:pt x="7" y="9"/>
                    <a:pt x="7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13" name="î$ḷíḓe"/>
            <p:cNvSpPr/>
            <p:nvPr/>
          </p:nvSpPr>
          <p:spPr bwMode="auto">
            <a:xfrm>
              <a:off x="2133567" y="4256855"/>
              <a:ext cx="336931" cy="450407"/>
            </a:xfrm>
            <a:custGeom>
              <a:avLst/>
              <a:gdLst>
                <a:gd name="T0" fmla="*/ 31 w 103"/>
                <a:gd name="T1" fmla="*/ 8 h 138"/>
                <a:gd name="T2" fmla="*/ 91 w 103"/>
                <a:gd name="T3" fmla="*/ 51 h 138"/>
                <a:gd name="T4" fmla="*/ 79 w 103"/>
                <a:gd name="T5" fmla="*/ 130 h 138"/>
                <a:gd name="T6" fmla="*/ 12 w 103"/>
                <a:gd name="T7" fmla="*/ 80 h 138"/>
                <a:gd name="T8" fmla="*/ 31 w 103"/>
                <a:gd name="T9" fmla="*/ 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138">
                  <a:moveTo>
                    <a:pt x="31" y="8"/>
                  </a:moveTo>
                  <a:cubicBezTo>
                    <a:pt x="53" y="0"/>
                    <a:pt x="80" y="19"/>
                    <a:pt x="91" y="51"/>
                  </a:cubicBezTo>
                  <a:cubicBezTo>
                    <a:pt x="103" y="83"/>
                    <a:pt x="101" y="122"/>
                    <a:pt x="79" y="130"/>
                  </a:cubicBezTo>
                  <a:cubicBezTo>
                    <a:pt x="57" y="138"/>
                    <a:pt x="23" y="112"/>
                    <a:pt x="12" y="80"/>
                  </a:cubicBezTo>
                  <a:cubicBezTo>
                    <a:pt x="0" y="48"/>
                    <a:pt x="9" y="16"/>
                    <a:pt x="31" y="8"/>
                  </a:cubicBezTo>
                  <a:close/>
                </a:path>
              </a:pathLst>
            </a:custGeom>
            <a:solidFill>
              <a:srgbClr val="FA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14" name="îśḷiḋé"/>
            <p:cNvSpPr/>
            <p:nvPr/>
          </p:nvSpPr>
          <p:spPr bwMode="auto">
            <a:xfrm>
              <a:off x="2159752" y="4272569"/>
              <a:ext cx="247898" cy="378830"/>
            </a:xfrm>
            <a:custGeom>
              <a:avLst/>
              <a:gdLst>
                <a:gd name="T0" fmla="*/ 43 w 76"/>
                <a:gd name="T1" fmla="*/ 17 h 116"/>
                <a:gd name="T2" fmla="*/ 23 w 76"/>
                <a:gd name="T3" fmla="*/ 73 h 116"/>
                <a:gd name="T4" fmla="*/ 60 w 76"/>
                <a:gd name="T5" fmla="*/ 107 h 116"/>
                <a:gd name="T6" fmla="*/ 68 w 76"/>
                <a:gd name="T7" fmla="*/ 72 h 116"/>
                <a:gd name="T8" fmla="*/ 52 w 76"/>
                <a:gd name="T9" fmla="*/ 55 h 116"/>
                <a:gd name="T10" fmla="*/ 58 w 76"/>
                <a:gd name="T11" fmla="*/ 44 h 116"/>
                <a:gd name="T12" fmla="*/ 43 w 76"/>
                <a:gd name="T13" fmla="*/ 1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116">
                  <a:moveTo>
                    <a:pt x="43" y="17"/>
                  </a:moveTo>
                  <a:cubicBezTo>
                    <a:pt x="27" y="0"/>
                    <a:pt x="0" y="42"/>
                    <a:pt x="23" y="73"/>
                  </a:cubicBezTo>
                  <a:cubicBezTo>
                    <a:pt x="35" y="90"/>
                    <a:pt x="50" y="116"/>
                    <a:pt x="60" y="107"/>
                  </a:cubicBezTo>
                  <a:cubicBezTo>
                    <a:pt x="72" y="96"/>
                    <a:pt x="76" y="81"/>
                    <a:pt x="68" y="72"/>
                  </a:cubicBezTo>
                  <a:cubicBezTo>
                    <a:pt x="62" y="64"/>
                    <a:pt x="52" y="60"/>
                    <a:pt x="52" y="55"/>
                  </a:cubicBezTo>
                  <a:cubicBezTo>
                    <a:pt x="53" y="47"/>
                    <a:pt x="54" y="47"/>
                    <a:pt x="58" y="44"/>
                  </a:cubicBezTo>
                  <a:cubicBezTo>
                    <a:pt x="62" y="40"/>
                    <a:pt x="43" y="17"/>
                    <a:pt x="43" y="17"/>
                  </a:cubicBezTo>
                  <a:close/>
                </a:path>
              </a:pathLst>
            </a:custGeom>
            <a:solidFill>
              <a:srgbClr val="CF8F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15" name="išļîďè"/>
            <p:cNvSpPr/>
            <p:nvPr/>
          </p:nvSpPr>
          <p:spPr bwMode="auto">
            <a:xfrm>
              <a:off x="2484463" y="4021177"/>
              <a:ext cx="530711" cy="303762"/>
            </a:xfrm>
            <a:custGeom>
              <a:avLst/>
              <a:gdLst>
                <a:gd name="T0" fmla="*/ 72 w 162"/>
                <a:gd name="T1" fmla="*/ 13 h 93"/>
                <a:gd name="T2" fmla="*/ 92 w 162"/>
                <a:gd name="T3" fmla="*/ 21 h 93"/>
                <a:gd name="T4" fmla="*/ 112 w 162"/>
                <a:gd name="T5" fmla="*/ 17 h 93"/>
                <a:gd name="T6" fmla="*/ 118 w 162"/>
                <a:gd name="T7" fmla="*/ 15 h 93"/>
                <a:gd name="T8" fmla="*/ 132 w 162"/>
                <a:gd name="T9" fmla="*/ 17 h 93"/>
                <a:gd name="T10" fmla="*/ 151 w 162"/>
                <a:gd name="T11" fmla="*/ 7 h 93"/>
                <a:gd name="T12" fmla="*/ 162 w 162"/>
                <a:gd name="T13" fmla="*/ 9 h 93"/>
                <a:gd name="T14" fmla="*/ 151 w 162"/>
                <a:gd name="T15" fmla="*/ 0 h 93"/>
                <a:gd name="T16" fmla="*/ 118 w 162"/>
                <a:gd name="T17" fmla="*/ 8 h 93"/>
                <a:gd name="T18" fmla="*/ 87 w 162"/>
                <a:gd name="T19" fmla="*/ 8 h 93"/>
                <a:gd name="T20" fmla="*/ 64 w 162"/>
                <a:gd name="T21" fmla="*/ 0 h 93"/>
                <a:gd name="T22" fmla="*/ 40 w 162"/>
                <a:gd name="T23" fmla="*/ 26 h 93"/>
                <a:gd name="T24" fmla="*/ 16 w 162"/>
                <a:gd name="T25" fmla="*/ 54 h 93"/>
                <a:gd name="T26" fmla="*/ 8 w 162"/>
                <a:gd name="T27" fmla="*/ 68 h 93"/>
                <a:gd name="T28" fmla="*/ 1 w 162"/>
                <a:gd name="T29" fmla="*/ 91 h 93"/>
                <a:gd name="T30" fmla="*/ 0 w 162"/>
                <a:gd name="T31" fmla="*/ 92 h 93"/>
                <a:gd name="T32" fmla="*/ 0 w 162"/>
                <a:gd name="T33" fmla="*/ 92 h 93"/>
                <a:gd name="T34" fmla="*/ 12 w 162"/>
                <a:gd name="T35" fmla="*/ 93 h 93"/>
                <a:gd name="T36" fmla="*/ 13 w 162"/>
                <a:gd name="T37" fmla="*/ 92 h 93"/>
                <a:gd name="T38" fmla="*/ 22 w 162"/>
                <a:gd name="T39" fmla="*/ 77 h 93"/>
                <a:gd name="T40" fmla="*/ 18 w 162"/>
                <a:gd name="T41" fmla="*/ 64 h 93"/>
                <a:gd name="T42" fmla="*/ 32 w 162"/>
                <a:gd name="T43" fmla="*/ 53 h 93"/>
                <a:gd name="T44" fmla="*/ 43 w 162"/>
                <a:gd name="T45" fmla="*/ 34 h 93"/>
                <a:gd name="T46" fmla="*/ 43 w 162"/>
                <a:gd name="T47" fmla="*/ 27 h 93"/>
                <a:gd name="T48" fmla="*/ 64 w 162"/>
                <a:gd name="T49" fmla="*/ 22 h 93"/>
                <a:gd name="T50" fmla="*/ 72 w 162"/>
                <a:gd name="T51" fmla="*/ 1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2" h="93">
                  <a:moveTo>
                    <a:pt x="72" y="13"/>
                  </a:moveTo>
                  <a:cubicBezTo>
                    <a:pt x="72" y="13"/>
                    <a:pt x="79" y="19"/>
                    <a:pt x="92" y="21"/>
                  </a:cubicBezTo>
                  <a:cubicBezTo>
                    <a:pt x="106" y="23"/>
                    <a:pt x="112" y="17"/>
                    <a:pt x="112" y="17"/>
                  </a:cubicBezTo>
                  <a:cubicBezTo>
                    <a:pt x="118" y="15"/>
                    <a:pt x="118" y="15"/>
                    <a:pt x="118" y="15"/>
                  </a:cubicBezTo>
                  <a:cubicBezTo>
                    <a:pt x="118" y="15"/>
                    <a:pt x="121" y="17"/>
                    <a:pt x="132" y="17"/>
                  </a:cubicBezTo>
                  <a:cubicBezTo>
                    <a:pt x="143" y="18"/>
                    <a:pt x="151" y="7"/>
                    <a:pt x="151" y="7"/>
                  </a:cubicBezTo>
                  <a:cubicBezTo>
                    <a:pt x="151" y="7"/>
                    <a:pt x="156" y="8"/>
                    <a:pt x="162" y="9"/>
                  </a:cubicBezTo>
                  <a:cubicBezTo>
                    <a:pt x="158" y="8"/>
                    <a:pt x="154" y="5"/>
                    <a:pt x="151" y="0"/>
                  </a:cubicBezTo>
                  <a:cubicBezTo>
                    <a:pt x="145" y="13"/>
                    <a:pt x="129" y="17"/>
                    <a:pt x="118" y="8"/>
                  </a:cubicBezTo>
                  <a:cubicBezTo>
                    <a:pt x="111" y="19"/>
                    <a:pt x="94" y="19"/>
                    <a:pt x="87" y="8"/>
                  </a:cubicBezTo>
                  <a:cubicBezTo>
                    <a:pt x="78" y="11"/>
                    <a:pt x="69" y="8"/>
                    <a:pt x="64" y="0"/>
                  </a:cubicBezTo>
                  <a:cubicBezTo>
                    <a:pt x="64" y="14"/>
                    <a:pt x="53" y="25"/>
                    <a:pt x="40" y="26"/>
                  </a:cubicBezTo>
                  <a:cubicBezTo>
                    <a:pt x="42" y="40"/>
                    <a:pt x="31" y="54"/>
                    <a:pt x="16" y="54"/>
                  </a:cubicBezTo>
                  <a:cubicBezTo>
                    <a:pt x="15" y="59"/>
                    <a:pt x="12" y="65"/>
                    <a:pt x="8" y="68"/>
                  </a:cubicBezTo>
                  <a:cubicBezTo>
                    <a:pt x="16" y="76"/>
                    <a:pt x="11" y="90"/>
                    <a:pt x="1" y="91"/>
                  </a:cubicBezTo>
                  <a:cubicBezTo>
                    <a:pt x="1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4" y="93"/>
                    <a:pt x="8" y="93"/>
                    <a:pt x="12" y="93"/>
                  </a:cubicBezTo>
                  <a:cubicBezTo>
                    <a:pt x="13" y="92"/>
                    <a:pt x="13" y="91"/>
                    <a:pt x="13" y="92"/>
                  </a:cubicBezTo>
                  <a:cubicBezTo>
                    <a:pt x="13" y="93"/>
                    <a:pt x="22" y="86"/>
                    <a:pt x="22" y="77"/>
                  </a:cubicBezTo>
                  <a:cubicBezTo>
                    <a:pt x="21" y="68"/>
                    <a:pt x="18" y="64"/>
                    <a:pt x="18" y="64"/>
                  </a:cubicBezTo>
                  <a:cubicBezTo>
                    <a:pt x="18" y="64"/>
                    <a:pt x="28" y="57"/>
                    <a:pt x="32" y="53"/>
                  </a:cubicBezTo>
                  <a:cubicBezTo>
                    <a:pt x="36" y="49"/>
                    <a:pt x="43" y="40"/>
                    <a:pt x="43" y="34"/>
                  </a:cubicBezTo>
                  <a:cubicBezTo>
                    <a:pt x="43" y="28"/>
                    <a:pt x="43" y="27"/>
                    <a:pt x="43" y="27"/>
                  </a:cubicBezTo>
                  <a:cubicBezTo>
                    <a:pt x="43" y="27"/>
                    <a:pt x="58" y="27"/>
                    <a:pt x="64" y="22"/>
                  </a:cubicBezTo>
                  <a:cubicBezTo>
                    <a:pt x="70" y="17"/>
                    <a:pt x="72" y="13"/>
                    <a:pt x="72" y="13"/>
                  </a:cubicBezTo>
                  <a:close/>
                </a:path>
              </a:pathLst>
            </a:custGeom>
            <a:solidFill>
              <a:srgbClr val="FAC6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16" name="ïşľîdè"/>
            <p:cNvSpPr/>
            <p:nvPr/>
          </p:nvSpPr>
          <p:spPr bwMode="auto">
            <a:xfrm>
              <a:off x="3610478" y="5477142"/>
              <a:ext cx="200764" cy="188541"/>
            </a:xfrm>
            <a:custGeom>
              <a:avLst/>
              <a:gdLst>
                <a:gd name="T0" fmla="*/ 6 w 61"/>
                <a:gd name="T1" fmla="*/ 47 h 58"/>
                <a:gd name="T2" fmla="*/ 7 w 61"/>
                <a:gd name="T3" fmla="*/ 58 h 58"/>
                <a:gd name="T4" fmla="*/ 20 w 61"/>
                <a:gd name="T5" fmla="*/ 55 h 58"/>
                <a:gd name="T6" fmla="*/ 33 w 61"/>
                <a:gd name="T7" fmla="*/ 42 h 58"/>
                <a:gd name="T8" fmla="*/ 36 w 61"/>
                <a:gd name="T9" fmla="*/ 39 h 58"/>
                <a:gd name="T10" fmla="*/ 38 w 61"/>
                <a:gd name="T11" fmla="*/ 37 h 58"/>
                <a:gd name="T12" fmla="*/ 41 w 61"/>
                <a:gd name="T13" fmla="*/ 34 h 58"/>
                <a:gd name="T14" fmla="*/ 51 w 61"/>
                <a:gd name="T15" fmla="*/ 24 h 58"/>
                <a:gd name="T16" fmla="*/ 51 w 61"/>
                <a:gd name="T17" fmla="*/ 24 h 58"/>
                <a:gd name="T18" fmla="*/ 51 w 61"/>
                <a:gd name="T19" fmla="*/ 23 h 58"/>
                <a:gd name="T20" fmla="*/ 53 w 61"/>
                <a:gd name="T21" fmla="*/ 18 h 58"/>
                <a:gd name="T22" fmla="*/ 58 w 61"/>
                <a:gd name="T23" fmla="*/ 3 h 58"/>
                <a:gd name="T24" fmla="*/ 59 w 61"/>
                <a:gd name="T25" fmla="*/ 3 h 58"/>
                <a:gd name="T26" fmla="*/ 61 w 61"/>
                <a:gd name="T27" fmla="*/ 0 h 58"/>
                <a:gd name="T28" fmla="*/ 60 w 61"/>
                <a:gd name="T29" fmla="*/ 0 h 58"/>
                <a:gd name="T30" fmla="*/ 57 w 61"/>
                <a:gd name="T31" fmla="*/ 2 h 58"/>
                <a:gd name="T32" fmla="*/ 50 w 61"/>
                <a:gd name="T33" fmla="*/ 18 h 58"/>
                <a:gd name="T34" fmla="*/ 47 w 61"/>
                <a:gd name="T35" fmla="*/ 24 h 58"/>
                <a:gd name="T36" fmla="*/ 47 w 61"/>
                <a:gd name="T37" fmla="*/ 24 h 58"/>
                <a:gd name="T38" fmla="*/ 46 w 61"/>
                <a:gd name="T39" fmla="*/ 25 h 58"/>
                <a:gd name="T40" fmla="*/ 35 w 61"/>
                <a:gd name="T41" fmla="*/ 35 h 58"/>
                <a:gd name="T42" fmla="*/ 34 w 61"/>
                <a:gd name="T43" fmla="*/ 37 h 58"/>
                <a:gd name="T44" fmla="*/ 33 w 61"/>
                <a:gd name="T45" fmla="*/ 38 h 58"/>
                <a:gd name="T46" fmla="*/ 28 w 61"/>
                <a:gd name="T47" fmla="*/ 43 h 58"/>
                <a:gd name="T48" fmla="*/ 6 w 61"/>
                <a:gd name="T49" fmla="*/ 4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1" h="58">
                  <a:moveTo>
                    <a:pt x="6" y="47"/>
                  </a:moveTo>
                  <a:cubicBezTo>
                    <a:pt x="6" y="47"/>
                    <a:pt x="0" y="51"/>
                    <a:pt x="7" y="58"/>
                  </a:cubicBezTo>
                  <a:cubicBezTo>
                    <a:pt x="13" y="57"/>
                    <a:pt x="18" y="56"/>
                    <a:pt x="20" y="55"/>
                  </a:cubicBezTo>
                  <a:cubicBezTo>
                    <a:pt x="24" y="54"/>
                    <a:pt x="28" y="48"/>
                    <a:pt x="33" y="42"/>
                  </a:cubicBezTo>
                  <a:cubicBezTo>
                    <a:pt x="34" y="41"/>
                    <a:pt x="35" y="40"/>
                    <a:pt x="36" y="39"/>
                  </a:cubicBezTo>
                  <a:cubicBezTo>
                    <a:pt x="37" y="38"/>
                    <a:pt x="37" y="38"/>
                    <a:pt x="38" y="37"/>
                  </a:cubicBezTo>
                  <a:cubicBezTo>
                    <a:pt x="39" y="36"/>
                    <a:pt x="40" y="35"/>
                    <a:pt x="41" y="34"/>
                  </a:cubicBezTo>
                  <a:cubicBezTo>
                    <a:pt x="49" y="29"/>
                    <a:pt x="50" y="28"/>
                    <a:pt x="51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4"/>
                    <a:pt x="51" y="24"/>
                    <a:pt x="51" y="23"/>
                  </a:cubicBezTo>
                  <a:cubicBezTo>
                    <a:pt x="52" y="22"/>
                    <a:pt x="52" y="20"/>
                    <a:pt x="53" y="18"/>
                  </a:cubicBezTo>
                  <a:cubicBezTo>
                    <a:pt x="54" y="12"/>
                    <a:pt x="56" y="6"/>
                    <a:pt x="58" y="3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1" y="0"/>
                    <a:pt x="61" y="0"/>
                    <a:pt x="60" y="0"/>
                  </a:cubicBezTo>
                  <a:cubicBezTo>
                    <a:pt x="59" y="0"/>
                    <a:pt x="58" y="1"/>
                    <a:pt x="57" y="2"/>
                  </a:cubicBezTo>
                  <a:cubicBezTo>
                    <a:pt x="55" y="4"/>
                    <a:pt x="52" y="13"/>
                    <a:pt x="50" y="18"/>
                  </a:cubicBezTo>
                  <a:cubicBezTo>
                    <a:pt x="49" y="21"/>
                    <a:pt x="48" y="24"/>
                    <a:pt x="47" y="2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25"/>
                    <a:pt x="46" y="25"/>
                    <a:pt x="46" y="25"/>
                  </a:cubicBezTo>
                  <a:cubicBezTo>
                    <a:pt x="43" y="27"/>
                    <a:pt x="39" y="31"/>
                    <a:pt x="35" y="35"/>
                  </a:cubicBezTo>
                  <a:cubicBezTo>
                    <a:pt x="35" y="36"/>
                    <a:pt x="34" y="36"/>
                    <a:pt x="34" y="37"/>
                  </a:cubicBezTo>
                  <a:cubicBezTo>
                    <a:pt x="34" y="37"/>
                    <a:pt x="33" y="38"/>
                    <a:pt x="33" y="38"/>
                  </a:cubicBezTo>
                  <a:cubicBezTo>
                    <a:pt x="30" y="41"/>
                    <a:pt x="28" y="43"/>
                    <a:pt x="28" y="43"/>
                  </a:cubicBezTo>
                  <a:lnTo>
                    <a:pt x="6" y="47"/>
                  </a:lnTo>
                  <a:close/>
                </a:path>
              </a:pathLst>
            </a:custGeom>
            <a:solidFill>
              <a:srgbClr val="FAC6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17" name="iŝľíḑé"/>
            <p:cNvSpPr/>
            <p:nvPr/>
          </p:nvSpPr>
          <p:spPr bwMode="auto">
            <a:xfrm>
              <a:off x="2297668" y="4960396"/>
              <a:ext cx="295033" cy="539440"/>
            </a:xfrm>
            <a:custGeom>
              <a:avLst/>
              <a:gdLst>
                <a:gd name="T0" fmla="*/ 75 w 90"/>
                <a:gd name="T1" fmla="*/ 127 h 165"/>
                <a:gd name="T2" fmla="*/ 53 w 90"/>
                <a:gd name="T3" fmla="*/ 138 h 165"/>
                <a:gd name="T4" fmla="*/ 9 w 90"/>
                <a:gd name="T5" fmla="*/ 152 h 165"/>
                <a:gd name="T6" fmla="*/ 0 w 90"/>
                <a:gd name="T7" fmla="*/ 154 h 165"/>
                <a:gd name="T8" fmla="*/ 0 w 90"/>
                <a:gd name="T9" fmla="*/ 165 h 165"/>
                <a:gd name="T10" fmla="*/ 10 w 90"/>
                <a:gd name="T11" fmla="*/ 164 h 165"/>
                <a:gd name="T12" fmla="*/ 57 w 90"/>
                <a:gd name="T13" fmla="*/ 157 h 165"/>
                <a:gd name="T14" fmla="*/ 68 w 90"/>
                <a:gd name="T15" fmla="*/ 156 h 165"/>
                <a:gd name="T16" fmla="*/ 70 w 90"/>
                <a:gd name="T17" fmla="*/ 156 h 165"/>
                <a:gd name="T18" fmla="*/ 85 w 90"/>
                <a:gd name="T19" fmla="*/ 154 h 165"/>
                <a:gd name="T20" fmla="*/ 86 w 90"/>
                <a:gd name="T21" fmla="*/ 31 h 165"/>
                <a:gd name="T22" fmla="*/ 86 w 90"/>
                <a:gd name="T23" fmla="*/ 28 h 165"/>
                <a:gd name="T24" fmla="*/ 86 w 90"/>
                <a:gd name="T25" fmla="*/ 25 h 165"/>
                <a:gd name="T26" fmla="*/ 85 w 90"/>
                <a:gd name="T27" fmla="*/ 16 h 165"/>
                <a:gd name="T28" fmla="*/ 84 w 90"/>
                <a:gd name="T29" fmla="*/ 9 h 165"/>
                <a:gd name="T30" fmla="*/ 84 w 90"/>
                <a:gd name="T31" fmla="*/ 9 h 165"/>
                <a:gd name="T32" fmla="*/ 83 w 90"/>
                <a:gd name="T33" fmla="*/ 5 h 165"/>
                <a:gd name="T34" fmla="*/ 82 w 90"/>
                <a:gd name="T35" fmla="*/ 0 h 165"/>
                <a:gd name="T36" fmla="*/ 81 w 90"/>
                <a:gd name="T37" fmla="*/ 1 h 165"/>
                <a:gd name="T38" fmla="*/ 80 w 90"/>
                <a:gd name="T39" fmla="*/ 28 h 165"/>
                <a:gd name="T40" fmla="*/ 80 w 90"/>
                <a:gd name="T41" fmla="*/ 30 h 165"/>
                <a:gd name="T42" fmla="*/ 75 w 90"/>
                <a:gd name="T43" fmla="*/ 126 h 165"/>
                <a:gd name="T44" fmla="*/ 75 w 90"/>
                <a:gd name="T45" fmla="*/ 127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0" h="165">
                  <a:moveTo>
                    <a:pt x="75" y="127"/>
                  </a:moveTo>
                  <a:cubicBezTo>
                    <a:pt x="73" y="130"/>
                    <a:pt x="65" y="134"/>
                    <a:pt x="53" y="138"/>
                  </a:cubicBezTo>
                  <a:cubicBezTo>
                    <a:pt x="40" y="143"/>
                    <a:pt x="23" y="148"/>
                    <a:pt x="9" y="152"/>
                  </a:cubicBezTo>
                  <a:cubicBezTo>
                    <a:pt x="6" y="153"/>
                    <a:pt x="3" y="154"/>
                    <a:pt x="0" y="154"/>
                  </a:cubicBezTo>
                  <a:cubicBezTo>
                    <a:pt x="0" y="158"/>
                    <a:pt x="0" y="162"/>
                    <a:pt x="0" y="165"/>
                  </a:cubicBezTo>
                  <a:cubicBezTo>
                    <a:pt x="0" y="165"/>
                    <a:pt x="4" y="165"/>
                    <a:pt x="10" y="164"/>
                  </a:cubicBezTo>
                  <a:cubicBezTo>
                    <a:pt x="22" y="162"/>
                    <a:pt x="43" y="159"/>
                    <a:pt x="57" y="157"/>
                  </a:cubicBezTo>
                  <a:cubicBezTo>
                    <a:pt x="62" y="157"/>
                    <a:pt x="66" y="156"/>
                    <a:pt x="68" y="156"/>
                  </a:cubicBezTo>
                  <a:cubicBezTo>
                    <a:pt x="69" y="156"/>
                    <a:pt x="69" y="156"/>
                    <a:pt x="70" y="156"/>
                  </a:cubicBezTo>
                  <a:cubicBezTo>
                    <a:pt x="82" y="156"/>
                    <a:pt x="85" y="154"/>
                    <a:pt x="85" y="154"/>
                  </a:cubicBezTo>
                  <a:cubicBezTo>
                    <a:pt x="87" y="135"/>
                    <a:pt x="90" y="75"/>
                    <a:pt x="86" y="31"/>
                  </a:cubicBezTo>
                  <a:cubicBezTo>
                    <a:pt x="86" y="30"/>
                    <a:pt x="86" y="29"/>
                    <a:pt x="86" y="28"/>
                  </a:cubicBezTo>
                  <a:cubicBezTo>
                    <a:pt x="86" y="27"/>
                    <a:pt x="86" y="26"/>
                    <a:pt x="86" y="25"/>
                  </a:cubicBezTo>
                  <a:cubicBezTo>
                    <a:pt x="85" y="22"/>
                    <a:pt x="85" y="19"/>
                    <a:pt x="85" y="16"/>
                  </a:cubicBezTo>
                  <a:cubicBezTo>
                    <a:pt x="84" y="14"/>
                    <a:pt x="84" y="11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3" y="8"/>
                    <a:pt x="83" y="6"/>
                    <a:pt x="83" y="5"/>
                  </a:cubicBezTo>
                  <a:cubicBezTo>
                    <a:pt x="82" y="3"/>
                    <a:pt x="82" y="2"/>
                    <a:pt x="82" y="0"/>
                  </a:cubicBezTo>
                  <a:cubicBezTo>
                    <a:pt x="82" y="0"/>
                    <a:pt x="82" y="0"/>
                    <a:pt x="81" y="1"/>
                  </a:cubicBezTo>
                  <a:cubicBezTo>
                    <a:pt x="81" y="4"/>
                    <a:pt x="81" y="14"/>
                    <a:pt x="80" y="28"/>
                  </a:cubicBezTo>
                  <a:cubicBezTo>
                    <a:pt x="80" y="29"/>
                    <a:pt x="80" y="29"/>
                    <a:pt x="80" y="30"/>
                  </a:cubicBezTo>
                  <a:cubicBezTo>
                    <a:pt x="77" y="65"/>
                    <a:pt x="74" y="120"/>
                    <a:pt x="75" y="126"/>
                  </a:cubicBezTo>
                  <a:cubicBezTo>
                    <a:pt x="75" y="126"/>
                    <a:pt x="75" y="127"/>
                    <a:pt x="75" y="127"/>
                  </a:cubicBezTo>
                  <a:close/>
                </a:path>
              </a:pathLst>
            </a:custGeom>
            <a:solidFill>
              <a:srgbClr val="C00000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18" name="ïş1îďé"/>
            <p:cNvSpPr/>
            <p:nvPr/>
          </p:nvSpPr>
          <p:spPr bwMode="auto">
            <a:xfrm>
              <a:off x="6527307" y="4684568"/>
              <a:ext cx="359626" cy="425964"/>
            </a:xfrm>
            <a:custGeom>
              <a:avLst/>
              <a:gdLst>
                <a:gd name="T0" fmla="*/ 7 w 110"/>
                <a:gd name="T1" fmla="*/ 0 h 130"/>
                <a:gd name="T2" fmla="*/ 54 w 110"/>
                <a:gd name="T3" fmla="*/ 32 h 130"/>
                <a:gd name="T4" fmla="*/ 94 w 110"/>
                <a:gd name="T5" fmla="*/ 103 h 130"/>
                <a:gd name="T6" fmla="*/ 110 w 110"/>
                <a:gd name="T7" fmla="*/ 130 h 130"/>
                <a:gd name="T8" fmla="*/ 37 w 110"/>
                <a:gd name="T9" fmla="*/ 98 h 130"/>
                <a:gd name="T10" fmla="*/ 2 w 110"/>
                <a:gd name="T11" fmla="*/ 35 h 130"/>
                <a:gd name="T12" fmla="*/ 7 w 110"/>
                <a:gd name="T1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130">
                  <a:moveTo>
                    <a:pt x="7" y="0"/>
                  </a:moveTo>
                  <a:cubicBezTo>
                    <a:pt x="7" y="0"/>
                    <a:pt x="25" y="6"/>
                    <a:pt x="54" y="32"/>
                  </a:cubicBezTo>
                  <a:cubicBezTo>
                    <a:pt x="82" y="58"/>
                    <a:pt x="85" y="82"/>
                    <a:pt x="94" y="103"/>
                  </a:cubicBezTo>
                  <a:cubicBezTo>
                    <a:pt x="104" y="124"/>
                    <a:pt x="110" y="130"/>
                    <a:pt x="110" y="130"/>
                  </a:cubicBezTo>
                  <a:cubicBezTo>
                    <a:pt x="110" y="130"/>
                    <a:pt x="64" y="121"/>
                    <a:pt x="37" y="98"/>
                  </a:cubicBezTo>
                  <a:cubicBezTo>
                    <a:pt x="11" y="75"/>
                    <a:pt x="5" y="56"/>
                    <a:pt x="2" y="35"/>
                  </a:cubicBezTo>
                  <a:cubicBezTo>
                    <a:pt x="0" y="14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F79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19" name="iṩļiďè"/>
            <p:cNvSpPr/>
            <p:nvPr/>
          </p:nvSpPr>
          <p:spPr bwMode="auto">
            <a:xfrm>
              <a:off x="6532543" y="4747416"/>
              <a:ext cx="354390" cy="363119"/>
            </a:xfrm>
            <a:custGeom>
              <a:avLst/>
              <a:gdLst>
                <a:gd name="T0" fmla="*/ 108 w 108"/>
                <a:gd name="T1" fmla="*/ 111 h 111"/>
                <a:gd name="T2" fmla="*/ 35 w 108"/>
                <a:gd name="T3" fmla="*/ 79 h 111"/>
                <a:gd name="T4" fmla="*/ 0 w 108"/>
                <a:gd name="T5" fmla="*/ 16 h 111"/>
                <a:gd name="T6" fmla="*/ 0 w 108"/>
                <a:gd name="T7" fmla="*/ 2 h 111"/>
                <a:gd name="T8" fmla="*/ 23 w 108"/>
                <a:gd name="T9" fmla="*/ 0 h 111"/>
                <a:gd name="T10" fmla="*/ 50 w 108"/>
                <a:gd name="T11" fmla="*/ 27 h 111"/>
                <a:gd name="T12" fmla="*/ 78 w 108"/>
                <a:gd name="T13" fmla="*/ 82 h 111"/>
                <a:gd name="T14" fmla="*/ 45 w 108"/>
                <a:gd name="T15" fmla="*/ 34 h 111"/>
                <a:gd name="T16" fmla="*/ 26 w 108"/>
                <a:gd name="T17" fmla="*/ 19 h 111"/>
                <a:gd name="T18" fmla="*/ 38 w 108"/>
                <a:gd name="T19" fmla="*/ 45 h 111"/>
                <a:gd name="T20" fmla="*/ 63 w 108"/>
                <a:gd name="T21" fmla="*/ 82 h 111"/>
                <a:gd name="T22" fmla="*/ 24 w 108"/>
                <a:gd name="T23" fmla="*/ 46 h 111"/>
                <a:gd name="T24" fmla="*/ 15 w 108"/>
                <a:gd name="T25" fmla="*/ 35 h 111"/>
                <a:gd name="T26" fmla="*/ 108 w 108"/>
                <a:gd name="T27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8" h="111">
                  <a:moveTo>
                    <a:pt x="108" y="111"/>
                  </a:moveTo>
                  <a:cubicBezTo>
                    <a:pt x="108" y="111"/>
                    <a:pt x="62" y="102"/>
                    <a:pt x="35" y="79"/>
                  </a:cubicBezTo>
                  <a:cubicBezTo>
                    <a:pt x="9" y="56"/>
                    <a:pt x="3" y="37"/>
                    <a:pt x="0" y="16"/>
                  </a:cubicBezTo>
                  <a:cubicBezTo>
                    <a:pt x="0" y="11"/>
                    <a:pt x="0" y="6"/>
                    <a:pt x="0" y="2"/>
                  </a:cubicBezTo>
                  <a:cubicBezTo>
                    <a:pt x="7" y="2"/>
                    <a:pt x="23" y="0"/>
                    <a:pt x="23" y="0"/>
                  </a:cubicBezTo>
                  <a:cubicBezTo>
                    <a:pt x="23" y="0"/>
                    <a:pt x="35" y="6"/>
                    <a:pt x="50" y="27"/>
                  </a:cubicBezTo>
                  <a:cubicBezTo>
                    <a:pt x="65" y="47"/>
                    <a:pt x="78" y="83"/>
                    <a:pt x="78" y="82"/>
                  </a:cubicBezTo>
                  <a:cubicBezTo>
                    <a:pt x="78" y="80"/>
                    <a:pt x="55" y="47"/>
                    <a:pt x="45" y="34"/>
                  </a:cubicBezTo>
                  <a:cubicBezTo>
                    <a:pt x="35" y="21"/>
                    <a:pt x="26" y="19"/>
                    <a:pt x="26" y="19"/>
                  </a:cubicBezTo>
                  <a:cubicBezTo>
                    <a:pt x="26" y="19"/>
                    <a:pt x="28" y="26"/>
                    <a:pt x="38" y="45"/>
                  </a:cubicBezTo>
                  <a:cubicBezTo>
                    <a:pt x="48" y="63"/>
                    <a:pt x="65" y="84"/>
                    <a:pt x="63" y="82"/>
                  </a:cubicBezTo>
                  <a:cubicBezTo>
                    <a:pt x="61" y="80"/>
                    <a:pt x="32" y="54"/>
                    <a:pt x="24" y="46"/>
                  </a:cubicBezTo>
                  <a:cubicBezTo>
                    <a:pt x="16" y="38"/>
                    <a:pt x="15" y="35"/>
                    <a:pt x="15" y="35"/>
                  </a:cubicBezTo>
                  <a:cubicBezTo>
                    <a:pt x="48" y="86"/>
                    <a:pt x="52" y="85"/>
                    <a:pt x="108" y="111"/>
                  </a:cubicBezTo>
                  <a:close/>
                </a:path>
              </a:pathLst>
            </a:custGeom>
            <a:solidFill>
              <a:srgbClr val="F687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20" name="îŝḻîḋé"/>
            <p:cNvSpPr/>
            <p:nvPr/>
          </p:nvSpPr>
          <p:spPr bwMode="auto">
            <a:xfrm>
              <a:off x="7387968" y="5852481"/>
              <a:ext cx="357881" cy="118712"/>
            </a:xfrm>
            <a:custGeom>
              <a:avLst/>
              <a:gdLst>
                <a:gd name="T0" fmla="*/ 31 w 109"/>
                <a:gd name="T1" fmla="*/ 5 h 36"/>
                <a:gd name="T2" fmla="*/ 94 w 109"/>
                <a:gd name="T3" fmla="*/ 8 h 36"/>
                <a:gd name="T4" fmla="*/ 95 w 109"/>
                <a:gd name="T5" fmla="*/ 27 h 36"/>
                <a:gd name="T6" fmla="*/ 33 w 109"/>
                <a:gd name="T7" fmla="*/ 33 h 36"/>
                <a:gd name="T8" fmla="*/ 31 w 109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36">
                  <a:moveTo>
                    <a:pt x="31" y="5"/>
                  </a:moveTo>
                  <a:cubicBezTo>
                    <a:pt x="62" y="10"/>
                    <a:pt x="82" y="8"/>
                    <a:pt x="94" y="8"/>
                  </a:cubicBezTo>
                  <a:cubicBezTo>
                    <a:pt x="105" y="9"/>
                    <a:pt x="109" y="24"/>
                    <a:pt x="95" y="27"/>
                  </a:cubicBezTo>
                  <a:cubicBezTo>
                    <a:pt x="81" y="29"/>
                    <a:pt x="41" y="36"/>
                    <a:pt x="33" y="33"/>
                  </a:cubicBezTo>
                  <a:cubicBezTo>
                    <a:pt x="32" y="33"/>
                    <a:pt x="0" y="0"/>
                    <a:pt x="31" y="5"/>
                  </a:cubicBezTo>
                  <a:close/>
                </a:path>
              </a:pathLst>
            </a:custGeom>
            <a:solidFill>
              <a:srgbClr val="FA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21" name="íṡľíďè"/>
            <p:cNvSpPr/>
            <p:nvPr/>
          </p:nvSpPr>
          <p:spPr bwMode="auto">
            <a:xfrm>
              <a:off x="6254969" y="6391922"/>
              <a:ext cx="1185373" cy="638948"/>
            </a:xfrm>
            <a:custGeom>
              <a:avLst/>
              <a:gdLst>
                <a:gd name="T0" fmla="*/ 130 w 362"/>
                <a:gd name="T1" fmla="*/ 2 h 195"/>
                <a:gd name="T2" fmla="*/ 339 w 362"/>
                <a:gd name="T3" fmla="*/ 8 h 195"/>
                <a:gd name="T4" fmla="*/ 344 w 362"/>
                <a:gd name="T5" fmla="*/ 8 h 195"/>
                <a:gd name="T6" fmla="*/ 273 w 362"/>
                <a:gd name="T7" fmla="*/ 94 h 195"/>
                <a:gd name="T8" fmla="*/ 1 w 362"/>
                <a:gd name="T9" fmla="*/ 115 h 195"/>
                <a:gd name="T10" fmla="*/ 130 w 362"/>
                <a:gd name="T11" fmla="*/ 2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2" h="195">
                  <a:moveTo>
                    <a:pt x="130" y="2"/>
                  </a:moveTo>
                  <a:cubicBezTo>
                    <a:pt x="139" y="0"/>
                    <a:pt x="311" y="6"/>
                    <a:pt x="339" y="8"/>
                  </a:cubicBezTo>
                  <a:cubicBezTo>
                    <a:pt x="342" y="8"/>
                    <a:pt x="344" y="8"/>
                    <a:pt x="344" y="8"/>
                  </a:cubicBezTo>
                  <a:cubicBezTo>
                    <a:pt x="362" y="20"/>
                    <a:pt x="300" y="64"/>
                    <a:pt x="273" y="94"/>
                  </a:cubicBezTo>
                  <a:cubicBezTo>
                    <a:pt x="185" y="195"/>
                    <a:pt x="0" y="114"/>
                    <a:pt x="1" y="115"/>
                  </a:cubicBezTo>
                  <a:cubicBezTo>
                    <a:pt x="6" y="118"/>
                    <a:pt x="130" y="2"/>
                    <a:pt x="130" y="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22" name="íš1iḋê"/>
            <p:cNvSpPr/>
            <p:nvPr/>
          </p:nvSpPr>
          <p:spPr bwMode="auto">
            <a:xfrm>
              <a:off x="5680611" y="4904532"/>
              <a:ext cx="839712" cy="1457714"/>
            </a:xfrm>
            <a:custGeom>
              <a:avLst/>
              <a:gdLst>
                <a:gd name="T0" fmla="*/ 32 w 256"/>
                <a:gd name="T1" fmla="*/ 136 h 446"/>
                <a:gd name="T2" fmla="*/ 31 w 256"/>
                <a:gd name="T3" fmla="*/ 217 h 446"/>
                <a:gd name="T4" fmla="*/ 17 w 256"/>
                <a:gd name="T5" fmla="*/ 320 h 446"/>
                <a:gd name="T6" fmla="*/ 48 w 256"/>
                <a:gd name="T7" fmla="*/ 421 h 446"/>
                <a:gd name="T8" fmla="*/ 183 w 256"/>
                <a:gd name="T9" fmla="*/ 421 h 446"/>
                <a:gd name="T10" fmla="*/ 239 w 256"/>
                <a:gd name="T11" fmla="*/ 257 h 446"/>
                <a:gd name="T12" fmla="*/ 228 w 256"/>
                <a:gd name="T13" fmla="*/ 78 h 446"/>
                <a:gd name="T14" fmla="*/ 241 w 256"/>
                <a:gd name="T15" fmla="*/ 32 h 446"/>
                <a:gd name="T16" fmla="*/ 32 w 256"/>
                <a:gd name="T17" fmla="*/ 136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" h="446">
                  <a:moveTo>
                    <a:pt x="32" y="136"/>
                  </a:moveTo>
                  <a:cubicBezTo>
                    <a:pt x="0" y="220"/>
                    <a:pt x="32" y="197"/>
                    <a:pt x="31" y="217"/>
                  </a:cubicBezTo>
                  <a:cubicBezTo>
                    <a:pt x="30" y="238"/>
                    <a:pt x="19" y="268"/>
                    <a:pt x="17" y="320"/>
                  </a:cubicBezTo>
                  <a:cubicBezTo>
                    <a:pt x="16" y="372"/>
                    <a:pt x="19" y="406"/>
                    <a:pt x="48" y="421"/>
                  </a:cubicBezTo>
                  <a:cubicBezTo>
                    <a:pt x="76" y="436"/>
                    <a:pt x="157" y="446"/>
                    <a:pt x="183" y="421"/>
                  </a:cubicBezTo>
                  <a:cubicBezTo>
                    <a:pt x="208" y="396"/>
                    <a:pt x="224" y="300"/>
                    <a:pt x="239" y="257"/>
                  </a:cubicBezTo>
                  <a:cubicBezTo>
                    <a:pt x="254" y="214"/>
                    <a:pt x="233" y="100"/>
                    <a:pt x="228" y="78"/>
                  </a:cubicBezTo>
                  <a:cubicBezTo>
                    <a:pt x="226" y="71"/>
                    <a:pt x="256" y="37"/>
                    <a:pt x="241" y="32"/>
                  </a:cubicBezTo>
                  <a:cubicBezTo>
                    <a:pt x="142" y="0"/>
                    <a:pt x="63" y="51"/>
                    <a:pt x="32" y="136"/>
                  </a:cubicBezTo>
                  <a:close/>
                </a:path>
              </a:pathLst>
            </a:custGeom>
            <a:solidFill>
              <a:srgbClr val="9A4E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23" name="ï$ḷiḋè"/>
            <p:cNvSpPr/>
            <p:nvPr/>
          </p:nvSpPr>
          <p:spPr bwMode="auto">
            <a:xfrm>
              <a:off x="5698073" y="4904532"/>
              <a:ext cx="811778" cy="689576"/>
            </a:xfrm>
            <a:custGeom>
              <a:avLst/>
              <a:gdLst>
                <a:gd name="T0" fmla="*/ 27 w 248"/>
                <a:gd name="T1" fmla="*/ 136 h 211"/>
                <a:gd name="T2" fmla="*/ 25 w 248"/>
                <a:gd name="T3" fmla="*/ 211 h 211"/>
                <a:gd name="T4" fmla="*/ 29 w 248"/>
                <a:gd name="T5" fmla="*/ 209 h 211"/>
                <a:gd name="T6" fmla="*/ 73 w 248"/>
                <a:gd name="T7" fmla="*/ 119 h 211"/>
                <a:gd name="T8" fmla="*/ 130 w 248"/>
                <a:gd name="T9" fmla="*/ 79 h 211"/>
                <a:gd name="T10" fmla="*/ 221 w 248"/>
                <a:gd name="T11" fmla="*/ 74 h 211"/>
                <a:gd name="T12" fmla="*/ 226 w 248"/>
                <a:gd name="T13" fmla="*/ 69 h 211"/>
                <a:gd name="T14" fmla="*/ 236 w 248"/>
                <a:gd name="T15" fmla="*/ 32 h 211"/>
                <a:gd name="T16" fmla="*/ 27 w 248"/>
                <a:gd name="T17" fmla="*/ 136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8" h="211">
                  <a:moveTo>
                    <a:pt x="27" y="136"/>
                  </a:moveTo>
                  <a:cubicBezTo>
                    <a:pt x="0" y="209"/>
                    <a:pt x="20" y="201"/>
                    <a:pt x="25" y="211"/>
                  </a:cubicBezTo>
                  <a:cubicBezTo>
                    <a:pt x="27" y="210"/>
                    <a:pt x="29" y="209"/>
                    <a:pt x="29" y="209"/>
                  </a:cubicBezTo>
                  <a:cubicBezTo>
                    <a:pt x="33" y="208"/>
                    <a:pt x="55" y="143"/>
                    <a:pt x="73" y="119"/>
                  </a:cubicBezTo>
                  <a:cubicBezTo>
                    <a:pt x="90" y="95"/>
                    <a:pt x="126" y="78"/>
                    <a:pt x="130" y="79"/>
                  </a:cubicBezTo>
                  <a:cubicBezTo>
                    <a:pt x="221" y="74"/>
                    <a:pt x="221" y="74"/>
                    <a:pt x="221" y="74"/>
                  </a:cubicBezTo>
                  <a:cubicBezTo>
                    <a:pt x="221" y="74"/>
                    <a:pt x="223" y="72"/>
                    <a:pt x="226" y="69"/>
                  </a:cubicBezTo>
                  <a:cubicBezTo>
                    <a:pt x="233" y="56"/>
                    <a:pt x="248" y="36"/>
                    <a:pt x="236" y="32"/>
                  </a:cubicBezTo>
                  <a:cubicBezTo>
                    <a:pt x="137" y="0"/>
                    <a:pt x="58" y="51"/>
                    <a:pt x="27" y="136"/>
                  </a:cubicBezTo>
                  <a:close/>
                </a:path>
              </a:pathLst>
            </a:custGeom>
            <a:solidFill>
              <a:srgbClr val="C86C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24" name="îṥḻiḑè"/>
            <p:cNvSpPr/>
            <p:nvPr/>
          </p:nvSpPr>
          <p:spPr bwMode="auto">
            <a:xfrm>
              <a:off x="6024529" y="5143704"/>
              <a:ext cx="488812" cy="1153948"/>
            </a:xfrm>
            <a:custGeom>
              <a:avLst/>
              <a:gdLst>
                <a:gd name="T0" fmla="*/ 71 w 149"/>
                <a:gd name="T1" fmla="*/ 353 h 353"/>
                <a:gd name="T2" fmla="*/ 78 w 149"/>
                <a:gd name="T3" fmla="*/ 348 h 353"/>
                <a:gd name="T4" fmla="*/ 134 w 149"/>
                <a:gd name="T5" fmla="*/ 184 h 353"/>
                <a:gd name="T6" fmla="*/ 123 w 149"/>
                <a:gd name="T7" fmla="*/ 5 h 353"/>
                <a:gd name="T8" fmla="*/ 121 w 149"/>
                <a:gd name="T9" fmla="*/ 1 h 353"/>
                <a:gd name="T10" fmla="*/ 0 w 149"/>
                <a:gd name="T11" fmla="*/ 69 h 353"/>
                <a:gd name="T12" fmla="*/ 24 w 149"/>
                <a:gd name="T13" fmla="*/ 324 h 353"/>
                <a:gd name="T14" fmla="*/ 71 w 149"/>
                <a:gd name="T15" fmla="*/ 35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9" h="353">
                  <a:moveTo>
                    <a:pt x="71" y="353"/>
                  </a:moveTo>
                  <a:cubicBezTo>
                    <a:pt x="74" y="351"/>
                    <a:pt x="76" y="350"/>
                    <a:pt x="78" y="348"/>
                  </a:cubicBezTo>
                  <a:cubicBezTo>
                    <a:pt x="103" y="323"/>
                    <a:pt x="119" y="227"/>
                    <a:pt x="134" y="184"/>
                  </a:cubicBezTo>
                  <a:cubicBezTo>
                    <a:pt x="149" y="141"/>
                    <a:pt x="130" y="26"/>
                    <a:pt x="123" y="5"/>
                  </a:cubicBezTo>
                  <a:cubicBezTo>
                    <a:pt x="123" y="3"/>
                    <a:pt x="122" y="2"/>
                    <a:pt x="121" y="1"/>
                  </a:cubicBezTo>
                  <a:cubicBezTo>
                    <a:pt x="69" y="0"/>
                    <a:pt x="0" y="41"/>
                    <a:pt x="0" y="69"/>
                  </a:cubicBezTo>
                  <a:cubicBezTo>
                    <a:pt x="0" y="107"/>
                    <a:pt x="3" y="299"/>
                    <a:pt x="24" y="324"/>
                  </a:cubicBezTo>
                  <a:cubicBezTo>
                    <a:pt x="35" y="337"/>
                    <a:pt x="54" y="346"/>
                    <a:pt x="71" y="353"/>
                  </a:cubicBezTo>
                  <a:close/>
                </a:path>
              </a:pathLst>
            </a:custGeom>
            <a:solidFill>
              <a:srgbClr val="B458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25" name="îşḻidè"/>
            <p:cNvSpPr/>
            <p:nvPr/>
          </p:nvSpPr>
          <p:spPr bwMode="auto">
            <a:xfrm>
              <a:off x="6984695" y="6346532"/>
              <a:ext cx="727984" cy="588320"/>
            </a:xfrm>
            <a:custGeom>
              <a:avLst/>
              <a:gdLst>
                <a:gd name="T0" fmla="*/ 46 w 222"/>
                <a:gd name="T1" fmla="*/ 0 h 180"/>
                <a:gd name="T2" fmla="*/ 222 w 222"/>
                <a:gd name="T3" fmla="*/ 129 h 180"/>
                <a:gd name="T4" fmla="*/ 197 w 222"/>
                <a:gd name="T5" fmla="*/ 177 h 180"/>
                <a:gd name="T6" fmla="*/ 0 w 222"/>
                <a:gd name="T7" fmla="*/ 51 h 180"/>
                <a:gd name="T8" fmla="*/ 46 w 222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80">
                  <a:moveTo>
                    <a:pt x="46" y="0"/>
                  </a:moveTo>
                  <a:cubicBezTo>
                    <a:pt x="222" y="129"/>
                    <a:pt x="222" y="129"/>
                    <a:pt x="222" y="129"/>
                  </a:cubicBezTo>
                  <a:cubicBezTo>
                    <a:pt x="222" y="129"/>
                    <a:pt x="198" y="180"/>
                    <a:pt x="197" y="177"/>
                  </a:cubicBezTo>
                  <a:cubicBezTo>
                    <a:pt x="195" y="174"/>
                    <a:pt x="0" y="51"/>
                    <a:pt x="0" y="51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FA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26" name="îṩľïde"/>
            <p:cNvSpPr/>
            <p:nvPr/>
          </p:nvSpPr>
          <p:spPr bwMode="auto">
            <a:xfrm>
              <a:off x="7290205" y="6540312"/>
              <a:ext cx="377085" cy="385814"/>
            </a:xfrm>
            <a:custGeom>
              <a:avLst/>
              <a:gdLst>
                <a:gd name="T0" fmla="*/ 104 w 115"/>
                <a:gd name="T1" fmla="*/ 118 h 118"/>
                <a:gd name="T2" fmla="*/ 83 w 115"/>
                <a:gd name="T3" fmla="*/ 110 h 118"/>
                <a:gd name="T4" fmla="*/ 1 w 115"/>
                <a:gd name="T5" fmla="*/ 57 h 118"/>
                <a:gd name="T6" fmla="*/ 24 w 115"/>
                <a:gd name="T7" fmla="*/ 14 h 118"/>
                <a:gd name="T8" fmla="*/ 40 w 115"/>
                <a:gd name="T9" fmla="*/ 1 h 118"/>
                <a:gd name="T10" fmla="*/ 113 w 115"/>
                <a:gd name="T11" fmla="*/ 56 h 118"/>
                <a:gd name="T12" fmla="*/ 104 w 115"/>
                <a:gd name="T13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118">
                  <a:moveTo>
                    <a:pt x="104" y="118"/>
                  </a:moveTo>
                  <a:cubicBezTo>
                    <a:pt x="93" y="111"/>
                    <a:pt x="83" y="110"/>
                    <a:pt x="83" y="110"/>
                  </a:cubicBezTo>
                  <a:cubicBezTo>
                    <a:pt x="83" y="110"/>
                    <a:pt x="2" y="63"/>
                    <a:pt x="1" y="57"/>
                  </a:cubicBezTo>
                  <a:cubicBezTo>
                    <a:pt x="0" y="52"/>
                    <a:pt x="17" y="23"/>
                    <a:pt x="24" y="14"/>
                  </a:cubicBezTo>
                  <a:cubicBezTo>
                    <a:pt x="31" y="5"/>
                    <a:pt x="38" y="1"/>
                    <a:pt x="40" y="1"/>
                  </a:cubicBezTo>
                  <a:cubicBezTo>
                    <a:pt x="42" y="0"/>
                    <a:pt x="115" y="52"/>
                    <a:pt x="113" y="56"/>
                  </a:cubicBezTo>
                  <a:cubicBezTo>
                    <a:pt x="111" y="59"/>
                    <a:pt x="104" y="118"/>
                    <a:pt x="104" y="118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27" name="iṡḻîḋe"/>
            <p:cNvSpPr/>
            <p:nvPr/>
          </p:nvSpPr>
          <p:spPr bwMode="auto">
            <a:xfrm>
              <a:off x="7545085" y="6304634"/>
              <a:ext cx="515000" cy="801304"/>
            </a:xfrm>
            <a:custGeom>
              <a:avLst/>
              <a:gdLst>
                <a:gd name="T0" fmla="*/ 15 w 157"/>
                <a:gd name="T1" fmla="*/ 115 h 245"/>
                <a:gd name="T2" fmla="*/ 2 w 157"/>
                <a:gd name="T3" fmla="*/ 185 h 245"/>
                <a:gd name="T4" fmla="*/ 46 w 157"/>
                <a:gd name="T5" fmla="*/ 224 h 245"/>
                <a:gd name="T6" fmla="*/ 74 w 157"/>
                <a:gd name="T7" fmla="*/ 239 h 245"/>
                <a:gd name="T8" fmla="*/ 147 w 157"/>
                <a:gd name="T9" fmla="*/ 19 h 245"/>
                <a:gd name="T10" fmla="*/ 46 w 157"/>
                <a:gd name="T11" fmla="*/ 83 h 245"/>
                <a:gd name="T12" fmla="*/ 15 w 157"/>
                <a:gd name="T13" fmla="*/ 101 h 245"/>
                <a:gd name="T14" fmla="*/ 11 w 157"/>
                <a:gd name="T15" fmla="*/ 113 h 245"/>
                <a:gd name="T16" fmla="*/ 15 w 157"/>
                <a:gd name="T17" fmla="*/ 11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7" h="245">
                  <a:moveTo>
                    <a:pt x="15" y="115"/>
                  </a:moveTo>
                  <a:cubicBezTo>
                    <a:pt x="9" y="134"/>
                    <a:pt x="0" y="178"/>
                    <a:pt x="2" y="185"/>
                  </a:cubicBezTo>
                  <a:cubicBezTo>
                    <a:pt x="2" y="185"/>
                    <a:pt x="31" y="214"/>
                    <a:pt x="46" y="224"/>
                  </a:cubicBezTo>
                  <a:cubicBezTo>
                    <a:pt x="52" y="228"/>
                    <a:pt x="68" y="238"/>
                    <a:pt x="74" y="239"/>
                  </a:cubicBezTo>
                  <a:cubicBezTo>
                    <a:pt x="112" y="245"/>
                    <a:pt x="157" y="26"/>
                    <a:pt x="147" y="19"/>
                  </a:cubicBezTo>
                  <a:cubicBezTo>
                    <a:pt x="120" y="0"/>
                    <a:pt x="87" y="43"/>
                    <a:pt x="46" y="83"/>
                  </a:cubicBezTo>
                  <a:cubicBezTo>
                    <a:pt x="46" y="83"/>
                    <a:pt x="21" y="98"/>
                    <a:pt x="15" y="101"/>
                  </a:cubicBezTo>
                  <a:cubicBezTo>
                    <a:pt x="9" y="104"/>
                    <a:pt x="7" y="110"/>
                    <a:pt x="11" y="113"/>
                  </a:cubicBezTo>
                  <a:cubicBezTo>
                    <a:pt x="11" y="114"/>
                    <a:pt x="13" y="115"/>
                    <a:pt x="15" y="115"/>
                  </a:cubicBezTo>
                  <a:close/>
                </a:path>
              </a:pathLst>
            </a:custGeom>
            <a:solidFill>
              <a:srgbClr val="F37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28" name="íṧ1îḋê"/>
            <p:cNvSpPr/>
            <p:nvPr/>
          </p:nvSpPr>
          <p:spPr bwMode="auto">
            <a:xfrm>
              <a:off x="7705695" y="6350023"/>
              <a:ext cx="354390" cy="755915"/>
            </a:xfrm>
            <a:custGeom>
              <a:avLst/>
              <a:gdLst>
                <a:gd name="T0" fmla="*/ 5 w 108"/>
                <a:gd name="T1" fmla="*/ 215 h 231"/>
                <a:gd name="T2" fmla="*/ 25 w 108"/>
                <a:gd name="T3" fmla="*/ 225 h 231"/>
                <a:gd name="T4" fmla="*/ 98 w 108"/>
                <a:gd name="T5" fmla="*/ 5 h 231"/>
                <a:gd name="T6" fmla="*/ 85 w 108"/>
                <a:gd name="T7" fmla="*/ 0 h 231"/>
                <a:gd name="T8" fmla="*/ 54 w 108"/>
                <a:gd name="T9" fmla="*/ 26 h 231"/>
                <a:gd name="T10" fmla="*/ 12 w 108"/>
                <a:gd name="T11" fmla="*/ 122 h 231"/>
                <a:gd name="T12" fmla="*/ 4 w 108"/>
                <a:gd name="T13" fmla="*/ 210 h 231"/>
                <a:gd name="T14" fmla="*/ 5 w 108"/>
                <a:gd name="T15" fmla="*/ 215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231">
                  <a:moveTo>
                    <a:pt x="5" y="215"/>
                  </a:moveTo>
                  <a:cubicBezTo>
                    <a:pt x="12" y="220"/>
                    <a:pt x="21" y="225"/>
                    <a:pt x="25" y="225"/>
                  </a:cubicBezTo>
                  <a:cubicBezTo>
                    <a:pt x="63" y="231"/>
                    <a:pt x="108" y="12"/>
                    <a:pt x="98" y="5"/>
                  </a:cubicBezTo>
                  <a:cubicBezTo>
                    <a:pt x="94" y="2"/>
                    <a:pt x="90" y="1"/>
                    <a:pt x="85" y="0"/>
                  </a:cubicBezTo>
                  <a:cubicBezTo>
                    <a:pt x="85" y="1"/>
                    <a:pt x="72" y="3"/>
                    <a:pt x="54" y="26"/>
                  </a:cubicBezTo>
                  <a:cubicBezTo>
                    <a:pt x="36" y="50"/>
                    <a:pt x="23" y="86"/>
                    <a:pt x="12" y="122"/>
                  </a:cubicBezTo>
                  <a:cubicBezTo>
                    <a:pt x="1" y="159"/>
                    <a:pt x="0" y="191"/>
                    <a:pt x="4" y="210"/>
                  </a:cubicBezTo>
                  <a:cubicBezTo>
                    <a:pt x="4" y="212"/>
                    <a:pt x="5" y="214"/>
                    <a:pt x="5" y="215"/>
                  </a:cubicBezTo>
                  <a:close/>
                </a:path>
              </a:pathLst>
            </a:custGeom>
            <a:solidFill>
              <a:srgbClr val="ECA4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29" name="îṩľîdê"/>
            <p:cNvSpPr/>
            <p:nvPr/>
          </p:nvSpPr>
          <p:spPr bwMode="auto">
            <a:xfrm>
              <a:off x="5979140" y="6611886"/>
              <a:ext cx="534201" cy="775119"/>
            </a:xfrm>
            <a:custGeom>
              <a:avLst/>
              <a:gdLst>
                <a:gd name="T0" fmla="*/ 163 w 163"/>
                <a:gd name="T1" fmla="*/ 15 h 237"/>
                <a:gd name="T2" fmla="*/ 59 w 163"/>
                <a:gd name="T3" fmla="*/ 236 h 237"/>
                <a:gd name="T4" fmla="*/ 0 w 163"/>
                <a:gd name="T5" fmla="*/ 229 h 237"/>
                <a:gd name="T6" fmla="*/ 97 w 163"/>
                <a:gd name="T7" fmla="*/ 0 h 237"/>
                <a:gd name="T8" fmla="*/ 163 w 163"/>
                <a:gd name="T9" fmla="*/ 15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237">
                  <a:moveTo>
                    <a:pt x="163" y="15"/>
                  </a:moveTo>
                  <a:cubicBezTo>
                    <a:pt x="156" y="27"/>
                    <a:pt x="67" y="237"/>
                    <a:pt x="59" y="236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97" y="0"/>
                    <a:pt x="97" y="0"/>
                    <a:pt x="97" y="0"/>
                  </a:cubicBezTo>
                  <a:lnTo>
                    <a:pt x="163" y="15"/>
                  </a:lnTo>
                  <a:close/>
                </a:path>
              </a:pathLst>
            </a:custGeom>
            <a:solidFill>
              <a:srgbClr val="FA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30" name="î$ḷïḓe"/>
            <p:cNvSpPr/>
            <p:nvPr/>
          </p:nvSpPr>
          <p:spPr bwMode="auto">
            <a:xfrm>
              <a:off x="5926767" y="6971515"/>
              <a:ext cx="425964" cy="516746"/>
            </a:xfrm>
            <a:custGeom>
              <a:avLst/>
              <a:gdLst>
                <a:gd name="T0" fmla="*/ 110 w 130"/>
                <a:gd name="T1" fmla="*/ 122 h 158"/>
                <a:gd name="T2" fmla="*/ 8 w 130"/>
                <a:gd name="T3" fmla="*/ 125 h 158"/>
                <a:gd name="T4" fmla="*/ 60 w 130"/>
                <a:gd name="T5" fmla="*/ 6 h 158"/>
                <a:gd name="T6" fmla="*/ 72 w 130"/>
                <a:gd name="T7" fmla="*/ 2 h 158"/>
                <a:gd name="T8" fmla="*/ 126 w 130"/>
                <a:gd name="T9" fmla="*/ 21 h 158"/>
                <a:gd name="T10" fmla="*/ 129 w 130"/>
                <a:gd name="T11" fmla="*/ 29 h 158"/>
                <a:gd name="T12" fmla="*/ 98 w 130"/>
                <a:gd name="T13" fmla="*/ 95 h 158"/>
                <a:gd name="T14" fmla="*/ 110 w 130"/>
                <a:gd name="T15" fmla="*/ 12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158">
                  <a:moveTo>
                    <a:pt x="110" y="122"/>
                  </a:moveTo>
                  <a:cubicBezTo>
                    <a:pt x="83" y="135"/>
                    <a:pt x="0" y="158"/>
                    <a:pt x="8" y="125"/>
                  </a:cubicBezTo>
                  <a:cubicBezTo>
                    <a:pt x="18" y="85"/>
                    <a:pt x="47" y="26"/>
                    <a:pt x="60" y="6"/>
                  </a:cubicBezTo>
                  <a:cubicBezTo>
                    <a:pt x="63" y="1"/>
                    <a:pt x="67" y="0"/>
                    <a:pt x="72" y="2"/>
                  </a:cubicBezTo>
                  <a:cubicBezTo>
                    <a:pt x="76" y="4"/>
                    <a:pt x="123" y="17"/>
                    <a:pt x="126" y="21"/>
                  </a:cubicBezTo>
                  <a:cubicBezTo>
                    <a:pt x="130" y="26"/>
                    <a:pt x="129" y="27"/>
                    <a:pt x="129" y="29"/>
                  </a:cubicBezTo>
                  <a:cubicBezTo>
                    <a:pt x="129" y="31"/>
                    <a:pt x="98" y="95"/>
                    <a:pt x="98" y="95"/>
                  </a:cubicBezTo>
                  <a:lnTo>
                    <a:pt x="110" y="122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31" name="íṡḻîḑê"/>
            <p:cNvSpPr/>
            <p:nvPr/>
          </p:nvSpPr>
          <p:spPr bwMode="auto">
            <a:xfrm>
              <a:off x="5888359" y="7193225"/>
              <a:ext cx="714016" cy="298526"/>
            </a:xfrm>
            <a:custGeom>
              <a:avLst/>
              <a:gdLst>
                <a:gd name="T0" fmla="*/ 201 w 218"/>
                <a:gd name="T1" fmla="*/ 91 h 91"/>
                <a:gd name="T2" fmla="*/ 7 w 218"/>
                <a:gd name="T3" fmla="*/ 91 h 91"/>
                <a:gd name="T4" fmla="*/ 2 w 218"/>
                <a:gd name="T5" fmla="*/ 88 h 91"/>
                <a:gd name="T6" fmla="*/ 19 w 218"/>
                <a:gd name="T7" fmla="*/ 45 h 91"/>
                <a:gd name="T8" fmla="*/ 35 w 218"/>
                <a:gd name="T9" fmla="*/ 17 h 91"/>
                <a:gd name="T10" fmla="*/ 106 w 218"/>
                <a:gd name="T11" fmla="*/ 3 h 91"/>
                <a:gd name="T12" fmla="*/ 123 w 218"/>
                <a:gd name="T13" fmla="*/ 22 h 91"/>
                <a:gd name="T14" fmla="*/ 201 w 218"/>
                <a:gd name="T1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8" h="91">
                  <a:moveTo>
                    <a:pt x="201" y="91"/>
                  </a:moveTo>
                  <a:cubicBezTo>
                    <a:pt x="201" y="91"/>
                    <a:pt x="37" y="91"/>
                    <a:pt x="7" y="91"/>
                  </a:cubicBezTo>
                  <a:cubicBezTo>
                    <a:pt x="5" y="91"/>
                    <a:pt x="3" y="90"/>
                    <a:pt x="2" y="88"/>
                  </a:cubicBezTo>
                  <a:cubicBezTo>
                    <a:pt x="0" y="75"/>
                    <a:pt x="9" y="55"/>
                    <a:pt x="19" y="45"/>
                  </a:cubicBezTo>
                  <a:cubicBezTo>
                    <a:pt x="23" y="35"/>
                    <a:pt x="29" y="23"/>
                    <a:pt x="35" y="17"/>
                  </a:cubicBezTo>
                  <a:cubicBezTo>
                    <a:pt x="40" y="11"/>
                    <a:pt x="88" y="0"/>
                    <a:pt x="106" y="3"/>
                  </a:cubicBezTo>
                  <a:cubicBezTo>
                    <a:pt x="124" y="5"/>
                    <a:pt x="111" y="13"/>
                    <a:pt x="123" y="22"/>
                  </a:cubicBezTo>
                  <a:cubicBezTo>
                    <a:pt x="142" y="37"/>
                    <a:pt x="218" y="60"/>
                    <a:pt x="201" y="91"/>
                  </a:cubicBezTo>
                  <a:close/>
                </a:path>
              </a:pathLst>
            </a:custGeom>
            <a:solidFill>
              <a:srgbClr val="F37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32" name="îS1îďê"/>
            <p:cNvSpPr/>
            <p:nvPr/>
          </p:nvSpPr>
          <p:spPr bwMode="auto">
            <a:xfrm>
              <a:off x="5893595" y="7435888"/>
              <a:ext cx="661643" cy="55864"/>
            </a:xfrm>
            <a:custGeom>
              <a:avLst/>
              <a:gdLst>
                <a:gd name="T0" fmla="*/ 199 w 202"/>
                <a:gd name="T1" fmla="*/ 17 h 17"/>
                <a:gd name="T2" fmla="*/ 5 w 202"/>
                <a:gd name="T3" fmla="*/ 17 h 17"/>
                <a:gd name="T4" fmla="*/ 0 w 202"/>
                <a:gd name="T5" fmla="*/ 14 h 17"/>
                <a:gd name="T6" fmla="*/ 0 w 202"/>
                <a:gd name="T7" fmla="*/ 3 h 17"/>
                <a:gd name="T8" fmla="*/ 199 w 202"/>
                <a:gd name="T9" fmla="*/ 0 h 17"/>
                <a:gd name="T10" fmla="*/ 199 w 202"/>
                <a:gd name="T1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2" h="17">
                  <a:moveTo>
                    <a:pt x="199" y="17"/>
                  </a:moveTo>
                  <a:cubicBezTo>
                    <a:pt x="199" y="17"/>
                    <a:pt x="35" y="17"/>
                    <a:pt x="5" y="17"/>
                  </a:cubicBezTo>
                  <a:cubicBezTo>
                    <a:pt x="3" y="17"/>
                    <a:pt x="1" y="16"/>
                    <a:pt x="0" y="14"/>
                  </a:cubicBezTo>
                  <a:cubicBezTo>
                    <a:pt x="0" y="11"/>
                    <a:pt x="0" y="7"/>
                    <a:pt x="0" y="3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202" y="5"/>
                    <a:pt x="202" y="11"/>
                    <a:pt x="199" y="17"/>
                  </a:cubicBezTo>
                  <a:close/>
                </a:path>
              </a:pathLst>
            </a:custGeom>
            <a:solidFill>
              <a:srgbClr val="ECA4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33" name="íṧlïḑê"/>
            <p:cNvSpPr/>
            <p:nvPr/>
          </p:nvSpPr>
          <p:spPr bwMode="auto">
            <a:xfrm>
              <a:off x="5881375" y="5986907"/>
              <a:ext cx="1499609" cy="1337253"/>
            </a:xfrm>
            <a:custGeom>
              <a:avLst/>
              <a:gdLst>
                <a:gd name="T0" fmla="*/ 131 w 458"/>
                <a:gd name="T1" fmla="*/ 9 h 409"/>
                <a:gd name="T2" fmla="*/ 0 w 458"/>
                <a:gd name="T3" fmla="*/ 211 h 409"/>
                <a:gd name="T4" fmla="*/ 458 w 458"/>
                <a:gd name="T5" fmla="*/ 132 h 409"/>
                <a:gd name="T6" fmla="*/ 300 w 458"/>
                <a:gd name="T7" fmla="*/ 0 h 409"/>
                <a:gd name="T8" fmla="*/ 131 w 458"/>
                <a:gd name="T9" fmla="*/ 9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8" h="409">
                  <a:moveTo>
                    <a:pt x="131" y="9"/>
                  </a:moveTo>
                  <a:cubicBezTo>
                    <a:pt x="131" y="9"/>
                    <a:pt x="59" y="169"/>
                    <a:pt x="0" y="211"/>
                  </a:cubicBezTo>
                  <a:cubicBezTo>
                    <a:pt x="143" y="409"/>
                    <a:pt x="367" y="123"/>
                    <a:pt x="458" y="132"/>
                  </a:cubicBezTo>
                  <a:cubicBezTo>
                    <a:pt x="300" y="0"/>
                    <a:pt x="300" y="0"/>
                    <a:pt x="300" y="0"/>
                  </a:cubicBezTo>
                  <a:lnTo>
                    <a:pt x="131" y="9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34" name="íşḷiḍé"/>
            <p:cNvSpPr/>
            <p:nvPr/>
          </p:nvSpPr>
          <p:spPr bwMode="auto">
            <a:xfrm>
              <a:off x="5881375" y="6049751"/>
              <a:ext cx="1499609" cy="1274406"/>
            </a:xfrm>
            <a:custGeom>
              <a:avLst/>
              <a:gdLst>
                <a:gd name="T0" fmla="*/ 0 w 458"/>
                <a:gd name="T1" fmla="*/ 192 h 390"/>
                <a:gd name="T2" fmla="*/ 458 w 458"/>
                <a:gd name="T3" fmla="*/ 113 h 390"/>
                <a:gd name="T4" fmla="*/ 322 w 458"/>
                <a:gd name="T5" fmla="*/ 0 h 390"/>
                <a:gd name="T6" fmla="*/ 300 w 458"/>
                <a:gd name="T7" fmla="*/ 4 h 390"/>
                <a:gd name="T8" fmla="*/ 322 w 458"/>
                <a:gd name="T9" fmla="*/ 28 h 390"/>
                <a:gd name="T10" fmla="*/ 272 w 458"/>
                <a:gd name="T11" fmla="*/ 16 h 390"/>
                <a:gd name="T12" fmla="*/ 110 w 458"/>
                <a:gd name="T13" fmla="*/ 47 h 390"/>
                <a:gd name="T14" fmla="*/ 88 w 458"/>
                <a:gd name="T15" fmla="*/ 75 h 390"/>
                <a:gd name="T16" fmla="*/ 80 w 458"/>
                <a:gd name="T17" fmla="*/ 88 h 390"/>
                <a:gd name="T18" fmla="*/ 135 w 458"/>
                <a:gd name="T19" fmla="*/ 106 h 390"/>
                <a:gd name="T20" fmla="*/ 192 w 458"/>
                <a:gd name="T21" fmla="*/ 84 h 390"/>
                <a:gd name="T22" fmla="*/ 238 w 458"/>
                <a:gd name="T23" fmla="*/ 65 h 390"/>
                <a:gd name="T24" fmla="*/ 289 w 458"/>
                <a:gd name="T25" fmla="*/ 68 h 390"/>
                <a:gd name="T26" fmla="*/ 318 w 458"/>
                <a:gd name="T27" fmla="*/ 40 h 390"/>
                <a:gd name="T28" fmla="*/ 327 w 458"/>
                <a:gd name="T29" fmla="*/ 33 h 390"/>
                <a:gd name="T30" fmla="*/ 387 w 458"/>
                <a:gd name="T31" fmla="*/ 101 h 390"/>
                <a:gd name="T32" fmla="*/ 68 w 458"/>
                <a:gd name="T33" fmla="*/ 227 h 390"/>
                <a:gd name="T34" fmla="*/ 0 w 458"/>
                <a:gd name="T35" fmla="*/ 192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8" h="390">
                  <a:moveTo>
                    <a:pt x="0" y="192"/>
                  </a:moveTo>
                  <a:cubicBezTo>
                    <a:pt x="143" y="390"/>
                    <a:pt x="367" y="104"/>
                    <a:pt x="458" y="113"/>
                  </a:cubicBezTo>
                  <a:cubicBezTo>
                    <a:pt x="322" y="0"/>
                    <a:pt x="322" y="0"/>
                    <a:pt x="322" y="0"/>
                  </a:cubicBezTo>
                  <a:cubicBezTo>
                    <a:pt x="309" y="2"/>
                    <a:pt x="300" y="4"/>
                    <a:pt x="300" y="4"/>
                  </a:cubicBezTo>
                  <a:cubicBezTo>
                    <a:pt x="303" y="8"/>
                    <a:pt x="312" y="17"/>
                    <a:pt x="322" y="28"/>
                  </a:cubicBezTo>
                  <a:cubicBezTo>
                    <a:pt x="272" y="16"/>
                    <a:pt x="272" y="16"/>
                    <a:pt x="272" y="16"/>
                  </a:cubicBezTo>
                  <a:cubicBezTo>
                    <a:pt x="110" y="47"/>
                    <a:pt x="110" y="47"/>
                    <a:pt x="110" y="47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0" y="88"/>
                    <a:pt x="80" y="88"/>
                    <a:pt x="80" y="88"/>
                  </a:cubicBezTo>
                  <a:cubicBezTo>
                    <a:pt x="80" y="88"/>
                    <a:pt x="121" y="105"/>
                    <a:pt x="135" y="106"/>
                  </a:cubicBezTo>
                  <a:cubicBezTo>
                    <a:pt x="149" y="107"/>
                    <a:pt x="171" y="96"/>
                    <a:pt x="192" y="84"/>
                  </a:cubicBezTo>
                  <a:cubicBezTo>
                    <a:pt x="213" y="73"/>
                    <a:pt x="232" y="63"/>
                    <a:pt x="238" y="65"/>
                  </a:cubicBezTo>
                  <a:cubicBezTo>
                    <a:pt x="245" y="68"/>
                    <a:pt x="274" y="69"/>
                    <a:pt x="289" y="68"/>
                  </a:cubicBezTo>
                  <a:cubicBezTo>
                    <a:pt x="304" y="67"/>
                    <a:pt x="313" y="46"/>
                    <a:pt x="318" y="40"/>
                  </a:cubicBezTo>
                  <a:cubicBezTo>
                    <a:pt x="320" y="37"/>
                    <a:pt x="324" y="35"/>
                    <a:pt x="327" y="33"/>
                  </a:cubicBezTo>
                  <a:cubicBezTo>
                    <a:pt x="353" y="60"/>
                    <a:pt x="387" y="94"/>
                    <a:pt x="387" y="101"/>
                  </a:cubicBezTo>
                  <a:cubicBezTo>
                    <a:pt x="387" y="109"/>
                    <a:pt x="159" y="260"/>
                    <a:pt x="68" y="227"/>
                  </a:cubicBezTo>
                  <a:cubicBezTo>
                    <a:pt x="42" y="218"/>
                    <a:pt x="0" y="192"/>
                    <a:pt x="0" y="192"/>
                  </a:cubicBezTo>
                  <a:close/>
                </a:path>
              </a:pathLst>
            </a:custGeom>
            <a:solidFill>
              <a:srgbClr val="5455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35" name="iSľîdê"/>
            <p:cNvSpPr/>
            <p:nvPr/>
          </p:nvSpPr>
          <p:spPr bwMode="auto">
            <a:xfrm>
              <a:off x="6572699" y="4969126"/>
              <a:ext cx="1162675" cy="1185372"/>
            </a:xfrm>
            <a:custGeom>
              <a:avLst/>
              <a:gdLst>
                <a:gd name="T0" fmla="*/ 7 w 355"/>
                <a:gd name="T1" fmla="*/ 21 h 362"/>
                <a:gd name="T2" fmla="*/ 13 w 355"/>
                <a:gd name="T3" fmla="*/ 59 h 362"/>
                <a:gd name="T4" fmla="*/ 248 w 355"/>
                <a:gd name="T5" fmla="*/ 332 h 362"/>
                <a:gd name="T6" fmla="*/ 345 w 355"/>
                <a:gd name="T7" fmla="*/ 312 h 362"/>
                <a:gd name="T8" fmla="*/ 281 w 355"/>
                <a:gd name="T9" fmla="*/ 311 h 362"/>
                <a:gd name="T10" fmla="*/ 146 w 355"/>
                <a:gd name="T11" fmla="*/ 154 h 362"/>
                <a:gd name="T12" fmla="*/ 7 w 355"/>
                <a:gd name="T13" fmla="*/ 21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5" h="362">
                  <a:moveTo>
                    <a:pt x="7" y="21"/>
                  </a:moveTo>
                  <a:cubicBezTo>
                    <a:pt x="3" y="25"/>
                    <a:pt x="0" y="38"/>
                    <a:pt x="13" y="59"/>
                  </a:cubicBezTo>
                  <a:cubicBezTo>
                    <a:pt x="64" y="143"/>
                    <a:pt x="224" y="323"/>
                    <a:pt x="248" y="332"/>
                  </a:cubicBezTo>
                  <a:cubicBezTo>
                    <a:pt x="325" y="362"/>
                    <a:pt x="355" y="311"/>
                    <a:pt x="345" y="312"/>
                  </a:cubicBezTo>
                  <a:cubicBezTo>
                    <a:pt x="328" y="314"/>
                    <a:pt x="305" y="314"/>
                    <a:pt x="281" y="311"/>
                  </a:cubicBezTo>
                  <a:cubicBezTo>
                    <a:pt x="279" y="311"/>
                    <a:pt x="210" y="232"/>
                    <a:pt x="146" y="154"/>
                  </a:cubicBezTo>
                  <a:cubicBezTo>
                    <a:pt x="83" y="77"/>
                    <a:pt x="25" y="0"/>
                    <a:pt x="7" y="21"/>
                  </a:cubicBezTo>
                  <a:close/>
                </a:path>
              </a:pathLst>
            </a:custGeom>
            <a:solidFill>
              <a:srgbClr val="FA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36" name="íśļïḋê"/>
            <p:cNvSpPr/>
            <p:nvPr/>
          </p:nvSpPr>
          <p:spPr bwMode="auto">
            <a:xfrm>
              <a:off x="6588409" y="5107041"/>
              <a:ext cx="504526" cy="562135"/>
            </a:xfrm>
            <a:custGeom>
              <a:avLst/>
              <a:gdLst>
                <a:gd name="T0" fmla="*/ 0 w 154"/>
                <a:gd name="T1" fmla="*/ 0 h 172"/>
                <a:gd name="T2" fmla="*/ 8 w 154"/>
                <a:gd name="T3" fmla="*/ 17 h 172"/>
                <a:gd name="T4" fmla="*/ 127 w 154"/>
                <a:gd name="T5" fmla="*/ 172 h 172"/>
                <a:gd name="T6" fmla="*/ 154 w 154"/>
                <a:gd name="T7" fmla="*/ 164 h 172"/>
                <a:gd name="T8" fmla="*/ 0 w 154"/>
                <a:gd name="T9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72">
                  <a:moveTo>
                    <a:pt x="0" y="0"/>
                  </a:moveTo>
                  <a:cubicBezTo>
                    <a:pt x="2" y="5"/>
                    <a:pt x="4" y="11"/>
                    <a:pt x="8" y="17"/>
                  </a:cubicBezTo>
                  <a:cubicBezTo>
                    <a:pt x="32" y="57"/>
                    <a:pt x="80" y="118"/>
                    <a:pt x="127" y="172"/>
                  </a:cubicBezTo>
                  <a:cubicBezTo>
                    <a:pt x="154" y="164"/>
                    <a:pt x="154" y="164"/>
                    <a:pt x="154" y="16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AC6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37" name="iṧ1íḋe"/>
            <p:cNvSpPr/>
            <p:nvPr/>
          </p:nvSpPr>
          <p:spPr bwMode="auto">
            <a:xfrm>
              <a:off x="6008816" y="4998804"/>
              <a:ext cx="998574" cy="1373913"/>
            </a:xfrm>
            <a:custGeom>
              <a:avLst/>
              <a:gdLst>
                <a:gd name="T0" fmla="*/ 174 w 305"/>
                <a:gd name="T1" fmla="*/ 1 h 420"/>
                <a:gd name="T2" fmla="*/ 31 w 305"/>
                <a:gd name="T3" fmla="*/ 17 h 420"/>
                <a:gd name="T4" fmla="*/ 0 w 305"/>
                <a:gd name="T5" fmla="*/ 34 h 420"/>
                <a:gd name="T6" fmla="*/ 50 w 305"/>
                <a:gd name="T7" fmla="*/ 322 h 420"/>
                <a:gd name="T8" fmla="*/ 23 w 305"/>
                <a:gd name="T9" fmla="*/ 379 h 420"/>
                <a:gd name="T10" fmla="*/ 110 w 305"/>
                <a:gd name="T11" fmla="*/ 413 h 420"/>
                <a:gd name="T12" fmla="*/ 196 w 305"/>
                <a:gd name="T13" fmla="*/ 384 h 420"/>
                <a:gd name="T14" fmla="*/ 196 w 305"/>
                <a:gd name="T15" fmla="*/ 384 h 420"/>
                <a:gd name="T16" fmla="*/ 199 w 305"/>
                <a:gd name="T17" fmla="*/ 384 h 420"/>
                <a:gd name="T18" fmla="*/ 262 w 305"/>
                <a:gd name="T19" fmla="*/ 379 h 420"/>
                <a:gd name="T20" fmla="*/ 276 w 305"/>
                <a:gd name="T21" fmla="*/ 359 h 420"/>
                <a:gd name="T22" fmla="*/ 298 w 305"/>
                <a:gd name="T23" fmla="*/ 315 h 420"/>
                <a:gd name="T24" fmla="*/ 222 w 305"/>
                <a:gd name="T25" fmla="*/ 107 h 420"/>
                <a:gd name="T26" fmla="*/ 174 w 305"/>
                <a:gd name="T27" fmla="*/ 1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5" h="420">
                  <a:moveTo>
                    <a:pt x="174" y="1"/>
                  </a:moveTo>
                  <a:cubicBezTo>
                    <a:pt x="170" y="0"/>
                    <a:pt x="45" y="11"/>
                    <a:pt x="31" y="17"/>
                  </a:cubicBezTo>
                  <a:cubicBezTo>
                    <a:pt x="18" y="23"/>
                    <a:pt x="0" y="34"/>
                    <a:pt x="0" y="34"/>
                  </a:cubicBezTo>
                  <a:cubicBezTo>
                    <a:pt x="0" y="34"/>
                    <a:pt x="48" y="199"/>
                    <a:pt x="50" y="322"/>
                  </a:cubicBezTo>
                  <a:cubicBezTo>
                    <a:pt x="50" y="322"/>
                    <a:pt x="10" y="371"/>
                    <a:pt x="23" y="379"/>
                  </a:cubicBezTo>
                  <a:cubicBezTo>
                    <a:pt x="35" y="386"/>
                    <a:pt x="76" y="420"/>
                    <a:pt x="110" y="413"/>
                  </a:cubicBezTo>
                  <a:cubicBezTo>
                    <a:pt x="145" y="405"/>
                    <a:pt x="167" y="390"/>
                    <a:pt x="196" y="384"/>
                  </a:cubicBezTo>
                  <a:cubicBezTo>
                    <a:pt x="196" y="384"/>
                    <a:pt x="196" y="384"/>
                    <a:pt x="196" y="384"/>
                  </a:cubicBezTo>
                  <a:cubicBezTo>
                    <a:pt x="199" y="384"/>
                    <a:pt x="199" y="384"/>
                    <a:pt x="199" y="384"/>
                  </a:cubicBezTo>
                  <a:cubicBezTo>
                    <a:pt x="226" y="380"/>
                    <a:pt x="246" y="397"/>
                    <a:pt x="262" y="379"/>
                  </a:cubicBezTo>
                  <a:cubicBezTo>
                    <a:pt x="268" y="372"/>
                    <a:pt x="272" y="366"/>
                    <a:pt x="276" y="359"/>
                  </a:cubicBezTo>
                  <a:cubicBezTo>
                    <a:pt x="295" y="347"/>
                    <a:pt x="305" y="333"/>
                    <a:pt x="298" y="315"/>
                  </a:cubicBezTo>
                  <a:cubicBezTo>
                    <a:pt x="222" y="107"/>
                    <a:pt x="222" y="107"/>
                    <a:pt x="222" y="107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38" name="îSľîḋè"/>
            <p:cNvSpPr/>
            <p:nvPr/>
          </p:nvSpPr>
          <p:spPr bwMode="auto">
            <a:xfrm>
              <a:off x="6075154" y="5091331"/>
              <a:ext cx="913034" cy="1281390"/>
            </a:xfrm>
            <a:custGeom>
              <a:avLst/>
              <a:gdLst>
                <a:gd name="T0" fmla="*/ 1 w 279"/>
                <a:gd name="T1" fmla="*/ 349 h 392"/>
                <a:gd name="T2" fmla="*/ 3 w 279"/>
                <a:gd name="T3" fmla="*/ 351 h 392"/>
                <a:gd name="T4" fmla="*/ 90 w 279"/>
                <a:gd name="T5" fmla="*/ 385 h 392"/>
                <a:gd name="T6" fmla="*/ 176 w 279"/>
                <a:gd name="T7" fmla="*/ 356 h 392"/>
                <a:gd name="T8" fmla="*/ 176 w 279"/>
                <a:gd name="T9" fmla="*/ 356 h 392"/>
                <a:gd name="T10" fmla="*/ 179 w 279"/>
                <a:gd name="T11" fmla="*/ 356 h 392"/>
                <a:gd name="T12" fmla="*/ 242 w 279"/>
                <a:gd name="T13" fmla="*/ 351 h 392"/>
                <a:gd name="T14" fmla="*/ 256 w 279"/>
                <a:gd name="T15" fmla="*/ 331 h 392"/>
                <a:gd name="T16" fmla="*/ 279 w 279"/>
                <a:gd name="T17" fmla="*/ 305 h 392"/>
                <a:gd name="T18" fmla="*/ 274 w 279"/>
                <a:gd name="T19" fmla="*/ 302 h 392"/>
                <a:gd name="T20" fmla="*/ 218 w 279"/>
                <a:gd name="T21" fmla="*/ 124 h 392"/>
                <a:gd name="T22" fmla="*/ 218 w 279"/>
                <a:gd name="T23" fmla="*/ 123 h 392"/>
                <a:gd name="T24" fmla="*/ 218 w 279"/>
                <a:gd name="T25" fmla="*/ 123 h 392"/>
                <a:gd name="T26" fmla="*/ 199 w 279"/>
                <a:gd name="T27" fmla="*/ 73 h 392"/>
                <a:gd name="T28" fmla="*/ 166 w 279"/>
                <a:gd name="T29" fmla="*/ 0 h 392"/>
                <a:gd name="T30" fmla="*/ 151 w 279"/>
                <a:gd name="T31" fmla="*/ 4 h 392"/>
                <a:gd name="T32" fmla="*/ 214 w 279"/>
                <a:gd name="T33" fmla="*/ 136 h 392"/>
                <a:gd name="T34" fmla="*/ 199 w 279"/>
                <a:gd name="T35" fmla="*/ 151 h 392"/>
                <a:gd name="T36" fmla="*/ 192 w 279"/>
                <a:gd name="T37" fmla="*/ 180 h 392"/>
                <a:gd name="T38" fmla="*/ 159 w 279"/>
                <a:gd name="T39" fmla="*/ 195 h 392"/>
                <a:gd name="T40" fmla="*/ 0 w 279"/>
                <a:gd name="T41" fmla="*/ 85 h 392"/>
                <a:gd name="T42" fmla="*/ 78 w 279"/>
                <a:gd name="T43" fmla="*/ 187 h 392"/>
                <a:gd name="T44" fmla="*/ 145 w 279"/>
                <a:gd name="T45" fmla="*/ 240 h 392"/>
                <a:gd name="T46" fmla="*/ 157 w 279"/>
                <a:gd name="T47" fmla="*/ 279 h 392"/>
                <a:gd name="T48" fmla="*/ 213 w 279"/>
                <a:gd name="T49" fmla="*/ 309 h 392"/>
                <a:gd name="T50" fmla="*/ 165 w 279"/>
                <a:gd name="T51" fmla="*/ 318 h 392"/>
                <a:gd name="T52" fmla="*/ 117 w 279"/>
                <a:gd name="T53" fmla="*/ 346 h 392"/>
                <a:gd name="T54" fmla="*/ 70 w 279"/>
                <a:gd name="T55" fmla="*/ 371 h 392"/>
                <a:gd name="T56" fmla="*/ 1 w 279"/>
                <a:gd name="T57" fmla="*/ 34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9" h="392">
                  <a:moveTo>
                    <a:pt x="1" y="349"/>
                  </a:moveTo>
                  <a:cubicBezTo>
                    <a:pt x="1" y="349"/>
                    <a:pt x="2" y="350"/>
                    <a:pt x="3" y="351"/>
                  </a:cubicBezTo>
                  <a:cubicBezTo>
                    <a:pt x="15" y="358"/>
                    <a:pt x="56" y="392"/>
                    <a:pt x="90" y="385"/>
                  </a:cubicBezTo>
                  <a:cubicBezTo>
                    <a:pt x="125" y="377"/>
                    <a:pt x="147" y="362"/>
                    <a:pt x="176" y="356"/>
                  </a:cubicBezTo>
                  <a:cubicBezTo>
                    <a:pt x="176" y="356"/>
                    <a:pt x="176" y="356"/>
                    <a:pt x="176" y="356"/>
                  </a:cubicBezTo>
                  <a:cubicBezTo>
                    <a:pt x="179" y="356"/>
                    <a:pt x="179" y="356"/>
                    <a:pt x="179" y="356"/>
                  </a:cubicBezTo>
                  <a:cubicBezTo>
                    <a:pt x="206" y="352"/>
                    <a:pt x="226" y="369"/>
                    <a:pt x="242" y="351"/>
                  </a:cubicBezTo>
                  <a:cubicBezTo>
                    <a:pt x="248" y="344"/>
                    <a:pt x="252" y="338"/>
                    <a:pt x="256" y="331"/>
                  </a:cubicBezTo>
                  <a:cubicBezTo>
                    <a:pt x="269" y="323"/>
                    <a:pt x="277" y="315"/>
                    <a:pt x="279" y="305"/>
                  </a:cubicBezTo>
                  <a:cubicBezTo>
                    <a:pt x="277" y="303"/>
                    <a:pt x="275" y="302"/>
                    <a:pt x="274" y="302"/>
                  </a:cubicBezTo>
                  <a:cubicBezTo>
                    <a:pt x="269" y="301"/>
                    <a:pt x="225" y="141"/>
                    <a:pt x="218" y="124"/>
                  </a:cubicBezTo>
                  <a:cubicBezTo>
                    <a:pt x="218" y="123"/>
                    <a:pt x="218" y="123"/>
                    <a:pt x="218" y="123"/>
                  </a:cubicBezTo>
                  <a:cubicBezTo>
                    <a:pt x="218" y="123"/>
                    <a:pt x="218" y="123"/>
                    <a:pt x="218" y="123"/>
                  </a:cubicBezTo>
                  <a:cubicBezTo>
                    <a:pt x="215" y="115"/>
                    <a:pt x="208" y="95"/>
                    <a:pt x="199" y="73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151" y="4"/>
                    <a:pt x="151" y="4"/>
                    <a:pt x="151" y="4"/>
                  </a:cubicBezTo>
                  <a:cubicBezTo>
                    <a:pt x="198" y="70"/>
                    <a:pt x="196" y="98"/>
                    <a:pt x="214" y="136"/>
                  </a:cubicBezTo>
                  <a:cubicBezTo>
                    <a:pt x="214" y="136"/>
                    <a:pt x="205" y="138"/>
                    <a:pt x="199" y="151"/>
                  </a:cubicBezTo>
                  <a:cubicBezTo>
                    <a:pt x="193" y="164"/>
                    <a:pt x="192" y="180"/>
                    <a:pt x="192" y="180"/>
                  </a:cubicBezTo>
                  <a:cubicBezTo>
                    <a:pt x="159" y="195"/>
                    <a:pt x="159" y="195"/>
                    <a:pt x="159" y="19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42" y="157"/>
                    <a:pt x="78" y="187"/>
                  </a:cubicBezTo>
                  <a:cubicBezTo>
                    <a:pt x="115" y="216"/>
                    <a:pt x="145" y="240"/>
                    <a:pt x="145" y="240"/>
                  </a:cubicBezTo>
                  <a:cubicBezTo>
                    <a:pt x="145" y="240"/>
                    <a:pt x="148" y="258"/>
                    <a:pt x="157" y="279"/>
                  </a:cubicBezTo>
                  <a:cubicBezTo>
                    <a:pt x="165" y="299"/>
                    <a:pt x="209" y="300"/>
                    <a:pt x="213" y="309"/>
                  </a:cubicBezTo>
                  <a:cubicBezTo>
                    <a:pt x="217" y="317"/>
                    <a:pt x="190" y="322"/>
                    <a:pt x="165" y="318"/>
                  </a:cubicBezTo>
                  <a:cubicBezTo>
                    <a:pt x="140" y="314"/>
                    <a:pt x="127" y="330"/>
                    <a:pt x="117" y="346"/>
                  </a:cubicBezTo>
                  <a:cubicBezTo>
                    <a:pt x="106" y="363"/>
                    <a:pt x="93" y="371"/>
                    <a:pt x="70" y="371"/>
                  </a:cubicBezTo>
                  <a:cubicBezTo>
                    <a:pt x="47" y="370"/>
                    <a:pt x="1" y="349"/>
                    <a:pt x="1" y="349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39" name="íŝļïḓé"/>
            <p:cNvSpPr/>
            <p:nvPr/>
          </p:nvSpPr>
          <p:spPr bwMode="auto">
            <a:xfrm>
              <a:off x="6165936" y="5012769"/>
              <a:ext cx="429458" cy="211238"/>
            </a:xfrm>
            <a:custGeom>
              <a:avLst/>
              <a:gdLst>
                <a:gd name="T0" fmla="*/ 118 w 131"/>
                <a:gd name="T1" fmla="*/ 5 h 65"/>
                <a:gd name="T2" fmla="*/ 87 w 131"/>
                <a:gd name="T3" fmla="*/ 0 h 65"/>
                <a:gd name="T4" fmla="*/ 12 w 131"/>
                <a:gd name="T5" fmla="*/ 7 h 65"/>
                <a:gd name="T6" fmla="*/ 5 w 131"/>
                <a:gd name="T7" fmla="*/ 23 h 65"/>
                <a:gd name="T8" fmla="*/ 51 w 131"/>
                <a:gd name="T9" fmla="*/ 54 h 65"/>
                <a:gd name="T10" fmla="*/ 117 w 131"/>
                <a:gd name="T11" fmla="*/ 51 h 65"/>
                <a:gd name="T12" fmla="*/ 118 w 131"/>
                <a:gd name="T13" fmla="*/ 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" h="65">
                  <a:moveTo>
                    <a:pt x="118" y="5"/>
                  </a:moveTo>
                  <a:cubicBezTo>
                    <a:pt x="87" y="0"/>
                    <a:pt x="87" y="0"/>
                    <a:pt x="87" y="0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0" y="17"/>
                    <a:pt x="5" y="23"/>
                  </a:cubicBezTo>
                  <a:cubicBezTo>
                    <a:pt x="11" y="29"/>
                    <a:pt x="23" y="43"/>
                    <a:pt x="51" y="54"/>
                  </a:cubicBezTo>
                  <a:cubicBezTo>
                    <a:pt x="80" y="65"/>
                    <a:pt x="103" y="63"/>
                    <a:pt x="117" y="51"/>
                  </a:cubicBezTo>
                  <a:cubicBezTo>
                    <a:pt x="131" y="39"/>
                    <a:pt x="118" y="5"/>
                    <a:pt x="118" y="5"/>
                  </a:cubicBezTo>
                  <a:close/>
                </a:path>
              </a:pathLst>
            </a:custGeom>
            <a:solidFill>
              <a:srgbClr val="FA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40" name="íśḻíḑé"/>
            <p:cNvSpPr/>
            <p:nvPr/>
          </p:nvSpPr>
          <p:spPr bwMode="auto">
            <a:xfrm>
              <a:off x="6438274" y="5012769"/>
              <a:ext cx="157120" cy="199015"/>
            </a:xfrm>
            <a:custGeom>
              <a:avLst/>
              <a:gdLst>
                <a:gd name="T0" fmla="*/ 35 w 48"/>
                <a:gd name="T1" fmla="*/ 5 h 61"/>
                <a:gd name="T2" fmla="*/ 8 w 48"/>
                <a:gd name="T3" fmla="*/ 0 h 61"/>
                <a:gd name="T4" fmla="*/ 0 w 48"/>
                <a:gd name="T5" fmla="*/ 1 h 61"/>
                <a:gd name="T6" fmla="*/ 35 w 48"/>
                <a:gd name="T7" fmla="*/ 31 h 61"/>
                <a:gd name="T8" fmla="*/ 22 w 48"/>
                <a:gd name="T9" fmla="*/ 56 h 61"/>
                <a:gd name="T10" fmla="*/ 6 w 48"/>
                <a:gd name="T11" fmla="*/ 61 h 61"/>
                <a:gd name="T12" fmla="*/ 34 w 48"/>
                <a:gd name="T13" fmla="*/ 51 h 61"/>
                <a:gd name="T14" fmla="*/ 35 w 48"/>
                <a:gd name="T15" fmla="*/ 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61">
                  <a:moveTo>
                    <a:pt x="35" y="5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31" y="19"/>
                    <a:pt x="35" y="31"/>
                  </a:cubicBezTo>
                  <a:cubicBezTo>
                    <a:pt x="39" y="43"/>
                    <a:pt x="35" y="48"/>
                    <a:pt x="22" y="56"/>
                  </a:cubicBezTo>
                  <a:cubicBezTo>
                    <a:pt x="18" y="58"/>
                    <a:pt x="12" y="60"/>
                    <a:pt x="6" y="61"/>
                  </a:cubicBezTo>
                  <a:cubicBezTo>
                    <a:pt x="18" y="61"/>
                    <a:pt x="27" y="57"/>
                    <a:pt x="34" y="51"/>
                  </a:cubicBezTo>
                  <a:cubicBezTo>
                    <a:pt x="48" y="39"/>
                    <a:pt x="35" y="5"/>
                    <a:pt x="35" y="5"/>
                  </a:cubicBezTo>
                  <a:close/>
                </a:path>
              </a:pathLst>
            </a:custGeom>
            <a:solidFill>
              <a:srgbClr val="FAC6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41" name="íşḻíḋé"/>
            <p:cNvSpPr/>
            <p:nvPr/>
          </p:nvSpPr>
          <p:spPr bwMode="auto">
            <a:xfrm>
              <a:off x="6415579" y="4983091"/>
              <a:ext cx="415490" cy="624983"/>
            </a:xfrm>
            <a:custGeom>
              <a:avLst/>
              <a:gdLst>
                <a:gd name="T0" fmla="*/ 110 w 127"/>
                <a:gd name="T1" fmla="*/ 164 h 191"/>
                <a:gd name="T2" fmla="*/ 7 w 127"/>
                <a:gd name="T3" fmla="*/ 10 h 191"/>
                <a:gd name="T4" fmla="*/ 58 w 127"/>
                <a:gd name="T5" fmla="*/ 7 h 191"/>
                <a:gd name="T6" fmla="*/ 123 w 127"/>
                <a:gd name="T7" fmla="*/ 190 h 191"/>
                <a:gd name="T8" fmla="*/ 110 w 127"/>
                <a:gd name="T9" fmla="*/ 16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91">
                  <a:moveTo>
                    <a:pt x="110" y="164"/>
                  </a:moveTo>
                  <a:cubicBezTo>
                    <a:pt x="89" y="97"/>
                    <a:pt x="73" y="48"/>
                    <a:pt x="7" y="10"/>
                  </a:cubicBezTo>
                  <a:cubicBezTo>
                    <a:pt x="0" y="6"/>
                    <a:pt x="45" y="0"/>
                    <a:pt x="58" y="7"/>
                  </a:cubicBezTo>
                  <a:cubicBezTo>
                    <a:pt x="127" y="43"/>
                    <a:pt x="123" y="191"/>
                    <a:pt x="123" y="190"/>
                  </a:cubicBezTo>
                  <a:cubicBezTo>
                    <a:pt x="123" y="188"/>
                    <a:pt x="110" y="164"/>
                    <a:pt x="110" y="164"/>
                  </a:cubicBezTo>
                  <a:close/>
                </a:path>
              </a:pathLst>
            </a:custGeom>
            <a:solidFill>
              <a:srgbClr val="806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42" name="íṡľíḓê"/>
            <p:cNvSpPr/>
            <p:nvPr/>
          </p:nvSpPr>
          <p:spPr bwMode="auto">
            <a:xfrm>
              <a:off x="6232274" y="4848669"/>
              <a:ext cx="221713" cy="239169"/>
            </a:xfrm>
            <a:custGeom>
              <a:avLst/>
              <a:gdLst>
                <a:gd name="T0" fmla="*/ 0 w 68"/>
                <a:gd name="T1" fmla="*/ 0 h 73"/>
                <a:gd name="T2" fmla="*/ 1 w 68"/>
                <a:gd name="T3" fmla="*/ 63 h 73"/>
                <a:gd name="T4" fmla="*/ 48 w 68"/>
                <a:gd name="T5" fmla="*/ 73 h 73"/>
                <a:gd name="T6" fmla="*/ 68 w 68"/>
                <a:gd name="T7" fmla="*/ 64 h 73"/>
                <a:gd name="T8" fmla="*/ 47 w 68"/>
                <a:gd name="T9" fmla="*/ 4 h 73"/>
                <a:gd name="T10" fmla="*/ 0 w 68"/>
                <a:gd name="T11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73">
                  <a:moveTo>
                    <a:pt x="0" y="0"/>
                  </a:moveTo>
                  <a:cubicBezTo>
                    <a:pt x="2" y="20"/>
                    <a:pt x="2" y="49"/>
                    <a:pt x="1" y="63"/>
                  </a:cubicBezTo>
                  <a:cubicBezTo>
                    <a:pt x="1" y="63"/>
                    <a:pt x="28" y="73"/>
                    <a:pt x="48" y="73"/>
                  </a:cubicBezTo>
                  <a:cubicBezTo>
                    <a:pt x="64" y="72"/>
                    <a:pt x="68" y="64"/>
                    <a:pt x="68" y="64"/>
                  </a:cubicBezTo>
                  <a:cubicBezTo>
                    <a:pt x="47" y="4"/>
                    <a:pt x="47" y="4"/>
                    <a:pt x="47" y="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A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43" name="îşḷîḍè"/>
            <p:cNvSpPr/>
            <p:nvPr/>
          </p:nvSpPr>
          <p:spPr bwMode="auto">
            <a:xfrm>
              <a:off x="6064683" y="5024993"/>
              <a:ext cx="331692" cy="1052696"/>
            </a:xfrm>
            <a:custGeom>
              <a:avLst/>
              <a:gdLst>
                <a:gd name="T0" fmla="*/ 44 w 101"/>
                <a:gd name="T1" fmla="*/ 0 h 322"/>
                <a:gd name="T2" fmla="*/ 0 w 101"/>
                <a:gd name="T3" fmla="*/ 21 h 322"/>
                <a:gd name="T4" fmla="*/ 17 w 101"/>
                <a:gd name="T5" fmla="*/ 267 h 322"/>
                <a:gd name="T6" fmla="*/ 33 w 101"/>
                <a:gd name="T7" fmla="*/ 314 h 322"/>
                <a:gd name="T8" fmla="*/ 44 w 101"/>
                <a:gd name="T9" fmla="*/ 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322">
                  <a:moveTo>
                    <a:pt x="44" y="0"/>
                  </a:moveTo>
                  <a:cubicBezTo>
                    <a:pt x="11" y="6"/>
                    <a:pt x="0" y="21"/>
                    <a:pt x="0" y="21"/>
                  </a:cubicBezTo>
                  <a:cubicBezTo>
                    <a:pt x="89" y="62"/>
                    <a:pt x="51" y="184"/>
                    <a:pt x="17" y="267"/>
                  </a:cubicBezTo>
                  <a:cubicBezTo>
                    <a:pt x="5" y="287"/>
                    <a:pt x="28" y="322"/>
                    <a:pt x="33" y="314"/>
                  </a:cubicBezTo>
                  <a:cubicBezTo>
                    <a:pt x="101" y="218"/>
                    <a:pt x="91" y="29"/>
                    <a:pt x="44" y="0"/>
                  </a:cubicBezTo>
                  <a:close/>
                </a:path>
              </a:pathLst>
            </a:custGeom>
            <a:solidFill>
              <a:srgbClr val="806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44" name="iṩḷidè"/>
            <p:cNvSpPr/>
            <p:nvPr/>
          </p:nvSpPr>
          <p:spPr bwMode="auto">
            <a:xfrm>
              <a:off x="6221800" y="5482381"/>
              <a:ext cx="108237" cy="204254"/>
            </a:xfrm>
            <a:custGeom>
              <a:avLst/>
              <a:gdLst>
                <a:gd name="T0" fmla="*/ 5 w 33"/>
                <a:gd name="T1" fmla="*/ 0 h 62"/>
                <a:gd name="T2" fmla="*/ 0 w 33"/>
                <a:gd name="T3" fmla="*/ 32 h 62"/>
                <a:gd name="T4" fmla="*/ 28 w 33"/>
                <a:gd name="T5" fmla="*/ 62 h 62"/>
                <a:gd name="T6" fmla="*/ 33 w 33"/>
                <a:gd name="T7" fmla="*/ 19 h 62"/>
                <a:gd name="T8" fmla="*/ 5 w 33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62">
                  <a:moveTo>
                    <a:pt x="5" y="0"/>
                  </a:moveTo>
                  <a:cubicBezTo>
                    <a:pt x="4" y="11"/>
                    <a:pt x="2" y="21"/>
                    <a:pt x="0" y="32"/>
                  </a:cubicBezTo>
                  <a:cubicBezTo>
                    <a:pt x="9" y="43"/>
                    <a:pt x="18" y="54"/>
                    <a:pt x="28" y="62"/>
                  </a:cubicBezTo>
                  <a:cubicBezTo>
                    <a:pt x="30" y="48"/>
                    <a:pt x="32" y="33"/>
                    <a:pt x="33" y="19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C589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45" name="íṩļïḑe"/>
            <p:cNvSpPr/>
            <p:nvPr/>
          </p:nvSpPr>
          <p:spPr bwMode="auto">
            <a:xfrm>
              <a:off x="6673952" y="5695361"/>
              <a:ext cx="1009049" cy="171085"/>
            </a:xfrm>
            <a:custGeom>
              <a:avLst/>
              <a:gdLst>
                <a:gd name="T0" fmla="*/ 509 w 578"/>
                <a:gd name="T1" fmla="*/ 98 h 98"/>
                <a:gd name="T2" fmla="*/ 578 w 578"/>
                <a:gd name="T3" fmla="*/ 23 h 98"/>
                <a:gd name="T4" fmla="*/ 323 w 578"/>
                <a:gd name="T5" fmla="*/ 0 h 98"/>
                <a:gd name="T6" fmla="*/ 0 w 578"/>
                <a:gd name="T7" fmla="*/ 13 h 98"/>
                <a:gd name="T8" fmla="*/ 26 w 578"/>
                <a:gd name="T9" fmla="*/ 85 h 98"/>
                <a:gd name="T10" fmla="*/ 509 w 578"/>
                <a:gd name="T11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8" h="98">
                  <a:moveTo>
                    <a:pt x="509" y="98"/>
                  </a:moveTo>
                  <a:lnTo>
                    <a:pt x="578" y="23"/>
                  </a:lnTo>
                  <a:lnTo>
                    <a:pt x="323" y="0"/>
                  </a:lnTo>
                  <a:lnTo>
                    <a:pt x="0" y="13"/>
                  </a:lnTo>
                  <a:lnTo>
                    <a:pt x="26" y="85"/>
                  </a:lnTo>
                  <a:lnTo>
                    <a:pt x="509" y="98"/>
                  </a:lnTo>
                  <a:close/>
                </a:path>
              </a:pathLst>
            </a:custGeom>
            <a:solidFill>
              <a:srgbClr val="9D62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46" name="ïş1îḓè"/>
            <p:cNvSpPr/>
            <p:nvPr/>
          </p:nvSpPr>
          <p:spPr bwMode="auto">
            <a:xfrm>
              <a:off x="6581425" y="5718059"/>
              <a:ext cx="597049" cy="343915"/>
            </a:xfrm>
            <a:custGeom>
              <a:avLst/>
              <a:gdLst>
                <a:gd name="T0" fmla="*/ 182 w 182"/>
                <a:gd name="T1" fmla="*/ 83 h 105"/>
                <a:gd name="T2" fmla="*/ 151 w 182"/>
                <a:gd name="T3" fmla="*/ 105 h 105"/>
                <a:gd name="T4" fmla="*/ 19 w 182"/>
                <a:gd name="T5" fmla="*/ 75 h 105"/>
                <a:gd name="T6" fmla="*/ 28 w 182"/>
                <a:gd name="T7" fmla="*/ 0 h 105"/>
                <a:gd name="T8" fmla="*/ 159 w 182"/>
                <a:gd name="T9" fmla="*/ 21 h 105"/>
                <a:gd name="T10" fmla="*/ 182 w 182"/>
                <a:gd name="T11" fmla="*/ 8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2" h="105">
                  <a:moveTo>
                    <a:pt x="182" y="83"/>
                  </a:moveTo>
                  <a:cubicBezTo>
                    <a:pt x="151" y="105"/>
                    <a:pt x="151" y="105"/>
                    <a:pt x="151" y="105"/>
                  </a:cubicBezTo>
                  <a:cubicBezTo>
                    <a:pt x="151" y="105"/>
                    <a:pt x="23" y="79"/>
                    <a:pt x="19" y="75"/>
                  </a:cubicBezTo>
                  <a:cubicBezTo>
                    <a:pt x="0" y="52"/>
                    <a:pt x="3" y="11"/>
                    <a:pt x="28" y="0"/>
                  </a:cubicBezTo>
                  <a:cubicBezTo>
                    <a:pt x="159" y="21"/>
                    <a:pt x="159" y="21"/>
                    <a:pt x="159" y="21"/>
                  </a:cubicBezTo>
                  <a:lnTo>
                    <a:pt x="182" y="83"/>
                  </a:lnTo>
                  <a:close/>
                </a:path>
              </a:pathLst>
            </a:custGeom>
            <a:solidFill>
              <a:srgbClr val="AC6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47" name="iṡḷîḋê"/>
            <p:cNvSpPr/>
            <p:nvPr/>
          </p:nvSpPr>
          <p:spPr bwMode="auto">
            <a:xfrm>
              <a:off x="7614914" y="5971193"/>
              <a:ext cx="90781" cy="22698"/>
            </a:xfrm>
            <a:custGeom>
              <a:avLst/>
              <a:gdLst>
                <a:gd name="T0" fmla="*/ 16 w 28"/>
                <a:gd name="T1" fmla="*/ 1 h 7"/>
                <a:gd name="T2" fmla="*/ 28 w 28"/>
                <a:gd name="T3" fmla="*/ 2 h 7"/>
                <a:gd name="T4" fmla="*/ 22 w 28"/>
                <a:gd name="T5" fmla="*/ 7 h 7"/>
                <a:gd name="T6" fmla="*/ 0 w 28"/>
                <a:gd name="T7" fmla="*/ 7 h 7"/>
                <a:gd name="T8" fmla="*/ 5 w 28"/>
                <a:gd name="T9" fmla="*/ 0 h 7"/>
                <a:gd name="T10" fmla="*/ 16 w 28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7">
                  <a:moveTo>
                    <a:pt x="16" y="1"/>
                  </a:moveTo>
                  <a:cubicBezTo>
                    <a:pt x="28" y="2"/>
                    <a:pt x="28" y="2"/>
                    <a:pt x="28" y="2"/>
                  </a:cubicBezTo>
                  <a:cubicBezTo>
                    <a:pt x="28" y="2"/>
                    <a:pt x="23" y="7"/>
                    <a:pt x="22" y="7"/>
                  </a:cubicBezTo>
                  <a:cubicBezTo>
                    <a:pt x="21" y="7"/>
                    <a:pt x="0" y="6"/>
                    <a:pt x="0" y="7"/>
                  </a:cubicBezTo>
                  <a:cubicBezTo>
                    <a:pt x="0" y="7"/>
                    <a:pt x="5" y="0"/>
                    <a:pt x="5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C17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48" name="ïS1îḋé"/>
            <p:cNvSpPr/>
            <p:nvPr/>
          </p:nvSpPr>
          <p:spPr bwMode="auto">
            <a:xfrm>
              <a:off x="7024848" y="5735515"/>
              <a:ext cx="677356" cy="326460"/>
            </a:xfrm>
            <a:custGeom>
              <a:avLst/>
              <a:gdLst>
                <a:gd name="T0" fmla="*/ 24 w 207"/>
                <a:gd name="T1" fmla="*/ 16 h 100"/>
                <a:gd name="T2" fmla="*/ 16 w 207"/>
                <a:gd name="T3" fmla="*/ 100 h 100"/>
                <a:gd name="T4" fmla="*/ 207 w 207"/>
                <a:gd name="T5" fmla="*/ 79 h 100"/>
                <a:gd name="T6" fmla="*/ 197 w 207"/>
                <a:gd name="T7" fmla="*/ 6 h 100"/>
                <a:gd name="T8" fmla="*/ 197 w 207"/>
                <a:gd name="T9" fmla="*/ 5 h 100"/>
                <a:gd name="T10" fmla="*/ 201 w 207"/>
                <a:gd name="T11" fmla="*/ 0 h 100"/>
                <a:gd name="T12" fmla="*/ 24 w 207"/>
                <a:gd name="T13" fmla="*/ 1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" h="100">
                  <a:moveTo>
                    <a:pt x="24" y="16"/>
                  </a:moveTo>
                  <a:cubicBezTo>
                    <a:pt x="2" y="35"/>
                    <a:pt x="0" y="76"/>
                    <a:pt x="16" y="100"/>
                  </a:cubicBezTo>
                  <a:cubicBezTo>
                    <a:pt x="207" y="79"/>
                    <a:pt x="207" y="79"/>
                    <a:pt x="207" y="79"/>
                  </a:cubicBezTo>
                  <a:cubicBezTo>
                    <a:pt x="185" y="76"/>
                    <a:pt x="182" y="28"/>
                    <a:pt x="197" y="6"/>
                  </a:cubicBezTo>
                  <a:cubicBezTo>
                    <a:pt x="197" y="5"/>
                    <a:pt x="197" y="5"/>
                    <a:pt x="197" y="5"/>
                  </a:cubicBezTo>
                  <a:cubicBezTo>
                    <a:pt x="198" y="3"/>
                    <a:pt x="200" y="1"/>
                    <a:pt x="201" y="0"/>
                  </a:cubicBezTo>
                  <a:lnTo>
                    <a:pt x="24" y="16"/>
                  </a:lnTo>
                  <a:close/>
                </a:path>
              </a:pathLst>
            </a:custGeom>
            <a:solidFill>
              <a:srgbClr val="BF7E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49" name="ïŝḷîde"/>
            <p:cNvSpPr/>
            <p:nvPr/>
          </p:nvSpPr>
          <p:spPr bwMode="auto">
            <a:xfrm>
              <a:off x="7047543" y="5754719"/>
              <a:ext cx="624983" cy="288052"/>
            </a:xfrm>
            <a:custGeom>
              <a:avLst/>
              <a:gdLst>
                <a:gd name="T0" fmla="*/ 191 w 191"/>
                <a:gd name="T1" fmla="*/ 69 h 88"/>
                <a:gd name="T2" fmla="*/ 189 w 191"/>
                <a:gd name="T3" fmla="*/ 0 h 88"/>
                <a:gd name="T4" fmla="*/ 19 w 191"/>
                <a:gd name="T5" fmla="*/ 16 h 88"/>
                <a:gd name="T6" fmla="*/ 12 w 191"/>
                <a:gd name="T7" fmla="*/ 88 h 88"/>
                <a:gd name="T8" fmla="*/ 191 w 191"/>
                <a:gd name="T9" fmla="*/ 6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88">
                  <a:moveTo>
                    <a:pt x="191" y="69"/>
                  </a:moveTo>
                  <a:cubicBezTo>
                    <a:pt x="180" y="56"/>
                    <a:pt x="180" y="19"/>
                    <a:pt x="189" y="0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" y="32"/>
                    <a:pt x="0" y="67"/>
                    <a:pt x="12" y="88"/>
                  </a:cubicBezTo>
                  <a:lnTo>
                    <a:pt x="191" y="69"/>
                  </a:lnTo>
                  <a:close/>
                </a:path>
              </a:pathLst>
            </a:custGeom>
            <a:solidFill>
              <a:srgbClr val="E5E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50" name="îṡḷîďê"/>
            <p:cNvSpPr/>
            <p:nvPr/>
          </p:nvSpPr>
          <p:spPr bwMode="auto">
            <a:xfrm>
              <a:off x="7014374" y="5765193"/>
              <a:ext cx="705287" cy="78558"/>
            </a:xfrm>
            <a:custGeom>
              <a:avLst/>
              <a:gdLst>
                <a:gd name="T0" fmla="*/ 0 w 404"/>
                <a:gd name="T1" fmla="*/ 45 h 45"/>
                <a:gd name="T2" fmla="*/ 404 w 404"/>
                <a:gd name="T3" fmla="*/ 5 h 45"/>
                <a:gd name="T4" fmla="*/ 404 w 404"/>
                <a:gd name="T5" fmla="*/ 0 h 45"/>
                <a:gd name="T6" fmla="*/ 0 w 404"/>
                <a:gd name="T7" fmla="*/ 39 h 45"/>
                <a:gd name="T8" fmla="*/ 0 w 404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45">
                  <a:moveTo>
                    <a:pt x="0" y="45"/>
                  </a:moveTo>
                  <a:lnTo>
                    <a:pt x="404" y="5"/>
                  </a:lnTo>
                  <a:lnTo>
                    <a:pt x="404" y="0"/>
                  </a:lnTo>
                  <a:lnTo>
                    <a:pt x="0" y="39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BAB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51" name="iṡḷíḑé"/>
            <p:cNvSpPr/>
            <p:nvPr/>
          </p:nvSpPr>
          <p:spPr bwMode="auto">
            <a:xfrm>
              <a:off x="7014374" y="5793127"/>
              <a:ext cx="705287" cy="76813"/>
            </a:xfrm>
            <a:custGeom>
              <a:avLst/>
              <a:gdLst>
                <a:gd name="T0" fmla="*/ 0 w 404"/>
                <a:gd name="T1" fmla="*/ 44 h 44"/>
                <a:gd name="T2" fmla="*/ 404 w 404"/>
                <a:gd name="T3" fmla="*/ 4 h 44"/>
                <a:gd name="T4" fmla="*/ 404 w 404"/>
                <a:gd name="T5" fmla="*/ 0 h 44"/>
                <a:gd name="T6" fmla="*/ 0 w 404"/>
                <a:gd name="T7" fmla="*/ 38 h 44"/>
                <a:gd name="T8" fmla="*/ 0 w 404"/>
                <a:gd name="T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44">
                  <a:moveTo>
                    <a:pt x="0" y="44"/>
                  </a:moveTo>
                  <a:lnTo>
                    <a:pt x="404" y="4"/>
                  </a:lnTo>
                  <a:lnTo>
                    <a:pt x="404" y="0"/>
                  </a:lnTo>
                  <a:lnTo>
                    <a:pt x="0" y="38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BAB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52" name="ïSlîḍe"/>
            <p:cNvSpPr/>
            <p:nvPr/>
          </p:nvSpPr>
          <p:spPr bwMode="auto">
            <a:xfrm>
              <a:off x="7014374" y="5819312"/>
              <a:ext cx="705287" cy="75068"/>
            </a:xfrm>
            <a:custGeom>
              <a:avLst/>
              <a:gdLst>
                <a:gd name="T0" fmla="*/ 0 w 404"/>
                <a:gd name="T1" fmla="*/ 43 h 43"/>
                <a:gd name="T2" fmla="*/ 404 w 404"/>
                <a:gd name="T3" fmla="*/ 6 h 43"/>
                <a:gd name="T4" fmla="*/ 404 w 404"/>
                <a:gd name="T5" fmla="*/ 0 h 43"/>
                <a:gd name="T6" fmla="*/ 0 w 404"/>
                <a:gd name="T7" fmla="*/ 40 h 43"/>
                <a:gd name="T8" fmla="*/ 0 w 404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43">
                  <a:moveTo>
                    <a:pt x="0" y="43"/>
                  </a:moveTo>
                  <a:lnTo>
                    <a:pt x="404" y="6"/>
                  </a:lnTo>
                  <a:lnTo>
                    <a:pt x="404" y="0"/>
                  </a:lnTo>
                  <a:lnTo>
                    <a:pt x="0" y="4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BAB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53" name="îṡlïḋe"/>
            <p:cNvSpPr/>
            <p:nvPr/>
          </p:nvSpPr>
          <p:spPr bwMode="auto">
            <a:xfrm>
              <a:off x="7014374" y="5845497"/>
              <a:ext cx="705287" cy="78558"/>
            </a:xfrm>
            <a:custGeom>
              <a:avLst/>
              <a:gdLst>
                <a:gd name="T0" fmla="*/ 0 w 404"/>
                <a:gd name="T1" fmla="*/ 45 h 45"/>
                <a:gd name="T2" fmla="*/ 404 w 404"/>
                <a:gd name="T3" fmla="*/ 6 h 45"/>
                <a:gd name="T4" fmla="*/ 404 w 404"/>
                <a:gd name="T5" fmla="*/ 0 h 45"/>
                <a:gd name="T6" fmla="*/ 0 w 404"/>
                <a:gd name="T7" fmla="*/ 40 h 45"/>
                <a:gd name="T8" fmla="*/ 0 w 404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45">
                  <a:moveTo>
                    <a:pt x="0" y="45"/>
                  </a:moveTo>
                  <a:lnTo>
                    <a:pt x="404" y="6"/>
                  </a:lnTo>
                  <a:lnTo>
                    <a:pt x="404" y="0"/>
                  </a:lnTo>
                  <a:lnTo>
                    <a:pt x="0" y="4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BAB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54" name="íŝ1ïďê"/>
            <p:cNvSpPr/>
            <p:nvPr/>
          </p:nvSpPr>
          <p:spPr bwMode="auto">
            <a:xfrm>
              <a:off x="7014374" y="5871685"/>
              <a:ext cx="705287" cy="78558"/>
            </a:xfrm>
            <a:custGeom>
              <a:avLst/>
              <a:gdLst>
                <a:gd name="T0" fmla="*/ 0 w 404"/>
                <a:gd name="T1" fmla="*/ 45 h 45"/>
                <a:gd name="T2" fmla="*/ 404 w 404"/>
                <a:gd name="T3" fmla="*/ 6 h 45"/>
                <a:gd name="T4" fmla="*/ 404 w 404"/>
                <a:gd name="T5" fmla="*/ 0 h 45"/>
                <a:gd name="T6" fmla="*/ 0 w 404"/>
                <a:gd name="T7" fmla="*/ 40 h 45"/>
                <a:gd name="T8" fmla="*/ 0 w 404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45">
                  <a:moveTo>
                    <a:pt x="0" y="45"/>
                  </a:moveTo>
                  <a:lnTo>
                    <a:pt x="404" y="6"/>
                  </a:lnTo>
                  <a:lnTo>
                    <a:pt x="404" y="0"/>
                  </a:lnTo>
                  <a:lnTo>
                    <a:pt x="0" y="4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BAB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55" name="íśḷïďè"/>
            <p:cNvSpPr/>
            <p:nvPr/>
          </p:nvSpPr>
          <p:spPr bwMode="auto">
            <a:xfrm>
              <a:off x="7014374" y="5901361"/>
              <a:ext cx="705287" cy="75068"/>
            </a:xfrm>
            <a:custGeom>
              <a:avLst/>
              <a:gdLst>
                <a:gd name="T0" fmla="*/ 0 w 404"/>
                <a:gd name="T1" fmla="*/ 43 h 43"/>
                <a:gd name="T2" fmla="*/ 404 w 404"/>
                <a:gd name="T3" fmla="*/ 4 h 43"/>
                <a:gd name="T4" fmla="*/ 404 w 404"/>
                <a:gd name="T5" fmla="*/ 0 h 43"/>
                <a:gd name="T6" fmla="*/ 0 w 404"/>
                <a:gd name="T7" fmla="*/ 38 h 43"/>
                <a:gd name="T8" fmla="*/ 0 w 404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43">
                  <a:moveTo>
                    <a:pt x="0" y="43"/>
                  </a:moveTo>
                  <a:lnTo>
                    <a:pt x="404" y="4"/>
                  </a:lnTo>
                  <a:lnTo>
                    <a:pt x="404" y="0"/>
                  </a:lnTo>
                  <a:lnTo>
                    <a:pt x="0" y="38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BAB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56" name="íŝľïḑê"/>
            <p:cNvSpPr/>
            <p:nvPr/>
          </p:nvSpPr>
          <p:spPr bwMode="auto">
            <a:xfrm>
              <a:off x="7014374" y="5927549"/>
              <a:ext cx="705287" cy="75068"/>
            </a:xfrm>
            <a:custGeom>
              <a:avLst/>
              <a:gdLst>
                <a:gd name="T0" fmla="*/ 0 w 404"/>
                <a:gd name="T1" fmla="*/ 43 h 43"/>
                <a:gd name="T2" fmla="*/ 404 w 404"/>
                <a:gd name="T3" fmla="*/ 6 h 43"/>
                <a:gd name="T4" fmla="*/ 404 w 404"/>
                <a:gd name="T5" fmla="*/ 0 h 43"/>
                <a:gd name="T6" fmla="*/ 0 w 404"/>
                <a:gd name="T7" fmla="*/ 40 h 43"/>
                <a:gd name="T8" fmla="*/ 0 w 404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43">
                  <a:moveTo>
                    <a:pt x="0" y="43"/>
                  </a:moveTo>
                  <a:lnTo>
                    <a:pt x="404" y="6"/>
                  </a:lnTo>
                  <a:lnTo>
                    <a:pt x="404" y="0"/>
                  </a:lnTo>
                  <a:lnTo>
                    <a:pt x="0" y="4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BAB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57" name="iṩľíďe"/>
            <p:cNvSpPr/>
            <p:nvPr/>
          </p:nvSpPr>
          <p:spPr bwMode="auto">
            <a:xfrm>
              <a:off x="7014374" y="5953734"/>
              <a:ext cx="705287" cy="78558"/>
            </a:xfrm>
            <a:custGeom>
              <a:avLst/>
              <a:gdLst>
                <a:gd name="T0" fmla="*/ 0 w 404"/>
                <a:gd name="T1" fmla="*/ 45 h 45"/>
                <a:gd name="T2" fmla="*/ 404 w 404"/>
                <a:gd name="T3" fmla="*/ 6 h 45"/>
                <a:gd name="T4" fmla="*/ 404 w 404"/>
                <a:gd name="T5" fmla="*/ 0 h 45"/>
                <a:gd name="T6" fmla="*/ 0 w 404"/>
                <a:gd name="T7" fmla="*/ 40 h 45"/>
                <a:gd name="T8" fmla="*/ 0 w 404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45">
                  <a:moveTo>
                    <a:pt x="0" y="45"/>
                  </a:moveTo>
                  <a:lnTo>
                    <a:pt x="404" y="6"/>
                  </a:lnTo>
                  <a:lnTo>
                    <a:pt x="404" y="0"/>
                  </a:lnTo>
                  <a:lnTo>
                    <a:pt x="0" y="4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BAB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58" name="îṩľîdê"/>
            <p:cNvSpPr/>
            <p:nvPr/>
          </p:nvSpPr>
          <p:spPr bwMode="auto">
            <a:xfrm>
              <a:off x="5773141" y="4998804"/>
              <a:ext cx="1569438" cy="1134744"/>
            </a:xfrm>
            <a:custGeom>
              <a:avLst/>
              <a:gdLst>
                <a:gd name="T0" fmla="*/ 81 w 479"/>
                <a:gd name="T1" fmla="*/ 24 h 347"/>
                <a:gd name="T2" fmla="*/ 314 w 479"/>
                <a:gd name="T3" fmla="*/ 318 h 347"/>
                <a:gd name="T4" fmla="*/ 359 w 479"/>
                <a:gd name="T5" fmla="*/ 343 h 347"/>
                <a:gd name="T6" fmla="*/ 400 w 479"/>
                <a:gd name="T7" fmla="*/ 346 h 347"/>
                <a:gd name="T8" fmla="*/ 460 w 479"/>
                <a:gd name="T9" fmla="*/ 318 h 347"/>
                <a:gd name="T10" fmla="*/ 398 w 479"/>
                <a:gd name="T11" fmla="*/ 325 h 347"/>
                <a:gd name="T12" fmla="*/ 376 w 479"/>
                <a:gd name="T13" fmla="*/ 297 h 347"/>
                <a:gd name="T14" fmla="*/ 332 w 479"/>
                <a:gd name="T15" fmla="*/ 280 h 347"/>
                <a:gd name="T16" fmla="*/ 220 w 479"/>
                <a:gd name="T17" fmla="*/ 171 h 347"/>
                <a:gd name="T18" fmla="*/ 81 w 479"/>
                <a:gd name="T19" fmla="*/ 24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9" h="347">
                  <a:moveTo>
                    <a:pt x="81" y="24"/>
                  </a:moveTo>
                  <a:cubicBezTo>
                    <a:pt x="0" y="89"/>
                    <a:pt x="247" y="265"/>
                    <a:pt x="314" y="318"/>
                  </a:cubicBezTo>
                  <a:cubicBezTo>
                    <a:pt x="327" y="329"/>
                    <a:pt x="341" y="341"/>
                    <a:pt x="359" y="343"/>
                  </a:cubicBezTo>
                  <a:cubicBezTo>
                    <a:pt x="368" y="344"/>
                    <a:pt x="393" y="347"/>
                    <a:pt x="400" y="346"/>
                  </a:cubicBezTo>
                  <a:cubicBezTo>
                    <a:pt x="479" y="329"/>
                    <a:pt x="469" y="317"/>
                    <a:pt x="460" y="318"/>
                  </a:cubicBezTo>
                  <a:cubicBezTo>
                    <a:pt x="444" y="320"/>
                    <a:pt x="420" y="322"/>
                    <a:pt x="398" y="325"/>
                  </a:cubicBezTo>
                  <a:cubicBezTo>
                    <a:pt x="384" y="326"/>
                    <a:pt x="385" y="299"/>
                    <a:pt x="376" y="297"/>
                  </a:cubicBezTo>
                  <a:cubicBezTo>
                    <a:pt x="357" y="293"/>
                    <a:pt x="341" y="286"/>
                    <a:pt x="332" y="280"/>
                  </a:cubicBezTo>
                  <a:cubicBezTo>
                    <a:pt x="285" y="247"/>
                    <a:pt x="239" y="189"/>
                    <a:pt x="220" y="171"/>
                  </a:cubicBezTo>
                  <a:cubicBezTo>
                    <a:pt x="141" y="93"/>
                    <a:pt x="110" y="0"/>
                    <a:pt x="81" y="24"/>
                  </a:cubicBezTo>
                  <a:close/>
                </a:path>
              </a:pathLst>
            </a:custGeom>
            <a:solidFill>
              <a:srgbClr val="FA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59" name="ïṧ1îdè"/>
            <p:cNvSpPr/>
            <p:nvPr/>
          </p:nvSpPr>
          <p:spPr bwMode="auto">
            <a:xfrm>
              <a:off x="5851696" y="5110532"/>
              <a:ext cx="1447236" cy="1023017"/>
            </a:xfrm>
            <a:custGeom>
              <a:avLst/>
              <a:gdLst>
                <a:gd name="T0" fmla="*/ 47 w 442"/>
                <a:gd name="T1" fmla="*/ 0 h 313"/>
                <a:gd name="T2" fmla="*/ 290 w 442"/>
                <a:gd name="T3" fmla="*/ 284 h 313"/>
                <a:gd name="T4" fmla="*/ 335 w 442"/>
                <a:gd name="T5" fmla="*/ 309 h 313"/>
                <a:gd name="T6" fmla="*/ 376 w 442"/>
                <a:gd name="T7" fmla="*/ 312 h 313"/>
                <a:gd name="T8" fmla="*/ 433 w 442"/>
                <a:gd name="T9" fmla="*/ 295 h 313"/>
                <a:gd name="T10" fmla="*/ 442 w 442"/>
                <a:gd name="T11" fmla="*/ 287 h 313"/>
                <a:gd name="T12" fmla="*/ 442 w 442"/>
                <a:gd name="T13" fmla="*/ 287 h 313"/>
                <a:gd name="T14" fmla="*/ 366 w 442"/>
                <a:gd name="T15" fmla="*/ 305 h 313"/>
                <a:gd name="T16" fmla="*/ 292 w 442"/>
                <a:gd name="T17" fmla="*/ 274 h 313"/>
                <a:gd name="T18" fmla="*/ 109 w 442"/>
                <a:gd name="T19" fmla="*/ 97 h 313"/>
                <a:gd name="T20" fmla="*/ 48 w 442"/>
                <a:gd name="T21" fmla="*/ 0 h 313"/>
                <a:gd name="T22" fmla="*/ 47 w 442"/>
                <a:gd name="T23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2" h="313">
                  <a:moveTo>
                    <a:pt x="47" y="0"/>
                  </a:moveTo>
                  <a:cubicBezTo>
                    <a:pt x="0" y="72"/>
                    <a:pt x="226" y="233"/>
                    <a:pt x="290" y="284"/>
                  </a:cubicBezTo>
                  <a:cubicBezTo>
                    <a:pt x="303" y="295"/>
                    <a:pt x="317" y="307"/>
                    <a:pt x="335" y="309"/>
                  </a:cubicBezTo>
                  <a:cubicBezTo>
                    <a:pt x="344" y="310"/>
                    <a:pt x="369" y="313"/>
                    <a:pt x="376" y="312"/>
                  </a:cubicBezTo>
                  <a:cubicBezTo>
                    <a:pt x="406" y="306"/>
                    <a:pt x="423" y="300"/>
                    <a:pt x="433" y="295"/>
                  </a:cubicBezTo>
                  <a:cubicBezTo>
                    <a:pt x="439" y="290"/>
                    <a:pt x="442" y="287"/>
                    <a:pt x="442" y="287"/>
                  </a:cubicBezTo>
                  <a:cubicBezTo>
                    <a:pt x="442" y="287"/>
                    <a:pt x="442" y="287"/>
                    <a:pt x="442" y="287"/>
                  </a:cubicBezTo>
                  <a:cubicBezTo>
                    <a:pt x="442" y="287"/>
                    <a:pt x="394" y="305"/>
                    <a:pt x="366" y="305"/>
                  </a:cubicBezTo>
                  <a:cubicBezTo>
                    <a:pt x="338" y="305"/>
                    <a:pt x="307" y="286"/>
                    <a:pt x="292" y="274"/>
                  </a:cubicBezTo>
                  <a:cubicBezTo>
                    <a:pt x="278" y="261"/>
                    <a:pt x="151" y="144"/>
                    <a:pt x="109" y="97"/>
                  </a:cubicBezTo>
                  <a:cubicBezTo>
                    <a:pt x="67" y="51"/>
                    <a:pt x="48" y="0"/>
                    <a:pt x="48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FAC6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60" name="îśľïdè"/>
            <p:cNvSpPr/>
            <p:nvPr/>
          </p:nvSpPr>
          <p:spPr bwMode="auto">
            <a:xfrm>
              <a:off x="5586342" y="4702023"/>
              <a:ext cx="445172" cy="528966"/>
            </a:xfrm>
            <a:custGeom>
              <a:avLst/>
              <a:gdLst>
                <a:gd name="T0" fmla="*/ 128 w 136"/>
                <a:gd name="T1" fmla="*/ 0 h 162"/>
                <a:gd name="T2" fmla="*/ 69 w 136"/>
                <a:gd name="T3" fmla="*/ 39 h 162"/>
                <a:gd name="T4" fmla="*/ 19 w 136"/>
                <a:gd name="T5" fmla="*/ 127 h 162"/>
                <a:gd name="T6" fmla="*/ 0 w 136"/>
                <a:gd name="T7" fmla="*/ 162 h 162"/>
                <a:gd name="T8" fmla="*/ 90 w 136"/>
                <a:gd name="T9" fmla="*/ 121 h 162"/>
                <a:gd name="T10" fmla="*/ 133 w 136"/>
                <a:gd name="T11" fmla="*/ 43 h 162"/>
                <a:gd name="T12" fmla="*/ 128 w 136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162">
                  <a:moveTo>
                    <a:pt x="128" y="0"/>
                  </a:moveTo>
                  <a:cubicBezTo>
                    <a:pt x="128" y="0"/>
                    <a:pt x="104" y="7"/>
                    <a:pt x="69" y="39"/>
                  </a:cubicBezTo>
                  <a:cubicBezTo>
                    <a:pt x="34" y="71"/>
                    <a:pt x="31" y="101"/>
                    <a:pt x="19" y="127"/>
                  </a:cubicBezTo>
                  <a:cubicBezTo>
                    <a:pt x="7" y="153"/>
                    <a:pt x="0" y="162"/>
                    <a:pt x="0" y="162"/>
                  </a:cubicBezTo>
                  <a:cubicBezTo>
                    <a:pt x="0" y="162"/>
                    <a:pt x="56" y="149"/>
                    <a:pt x="90" y="121"/>
                  </a:cubicBezTo>
                  <a:cubicBezTo>
                    <a:pt x="123" y="93"/>
                    <a:pt x="130" y="69"/>
                    <a:pt x="133" y="43"/>
                  </a:cubicBezTo>
                  <a:cubicBezTo>
                    <a:pt x="136" y="16"/>
                    <a:pt x="128" y="0"/>
                    <a:pt x="128" y="0"/>
                  </a:cubicBezTo>
                  <a:close/>
                </a:path>
              </a:pathLst>
            </a:custGeom>
            <a:solidFill>
              <a:srgbClr val="F79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61" name="ïšlïdé"/>
            <p:cNvSpPr/>
            <p:nvPr/>
          </p:nvSpPr>
          <p:spPr bwMode="auto">
            <a:xfrm>
              <a:off x="5586342" y="4777091"/>
              <a:ext cx="438187" cy="453898"/>
            </a:xfrm>
            <a:custGeom>
              <a:avLst/>
              <a:gdLst>
                <a:gd name="T0" fmla="*/ 0 w 134"/>
                <a:gd name="T1" fmla="*/ 139 h 139"/>
                <a:gd name="T2" fmla="*/ 90 w 134"/>
                <a:gd name="T3" fmla="*/ 98 h 139"/>
                <a:gd name="T4" fmla="*/ 133 w 134"/>
                <a:gd name="T5" fmla="*/ 20 h 139"/>
                <a:gd name="T6" fmla="*/ 133 w 134"/>
                <a:gd name="T7" fmla="*/ 3 h 139"/>
                <a:gd name="T8" fmla="*/ 105 w 134"/>
                <a:gd name="T9" fmla="*/ 0 h 139"/>
                <a:gd name="T10" fmla="*/ 72 w 134"/>
                <a:gd name="T11" fmla="*/ 33 h 139"/>
                <a:gd name="T12" fmla="*/ 36 w 134"/>
                <a:gd name="T13" fmla="*/ 102 h 139"/>
                <a:gd name="T14" fmla="*/ 78 w 134"/>
                <a:gd name="T15" fmla="*/ 42 h 139"/>
                <a:gd name="T16" fmla="*/ 101 w 134"/>
                <a:gd name="T17" fmla="*/ 23 h 139"/>
                <a:gd name="T18" fmla="*/ 86 w 134"/>
                <a:gd name="T19" fmla="*/ 55 h 139"/>
                <a:gd name="T20" fmla="*/ 55 w 134"/>
                <a:gd name="T21" fmla="*/ 102 h 139"/>
                <a:gd name="T22" fmla="*/ 104 w 134"/>
                <a:gd name="T23" fmla="*/ 57 h 139"/>
                <a:gd name="T24" fmla="*/ 116 w 134"/>
                <a:gd name="T25" fmla="*/ 44 h 139"/>
                <a:gd name="T26" fmla="*/ 0 w 134"/>
                <a:gd name="T27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4" h="139">
                  <a:moveTo>
                    <a:pt x="0" y="139"/>
                  </a:moveTo>
                  <a:cubicBezTo>
                    <a:pt x="0" y="139"/>
                    <a:pt x="56" y="126"/>
                    <a:pt x="90" y="98"/>
                  </a:cubicBezTo>
                  <a:cubicBezTo>
                    <a:pt x="123" y="70"/>
                    <a:pt x="130" y="46"/>
                    <a:pt x="133" y="20"/>
                  </a:cubicBezTo>
                  <a:cubicBezTo>
                    <a:pt x="134" y="13"/>
                    <a:pt x="134" y="8"/>
                    <a:pt x="133" y="3"/>
                  </a:cubicBezTo>
                  <a:cubicBezTo>
                    <a:pt x="124" y="2"/>
                    <a:pt x="105" y="0"/>
                    <a:pt x="105" y="0"/>
                  </a:cubicBezTo>
                  <a:cubicBezTo>
                    <a:pt x="105" y="0"/>
                    <a:pt x="90" y="8"/>
                    <a:pt x="72" y="33"/>
                  </a:cubicBezTo>
                  <a:cubicBezTo>
                    <a:pt x="53" y="58"/>
                    <a:pt x="36" y="103"/>
                    <a:pt x="36" y="102"/>
                  </a:cubicBezTo>
                  <a:cubicBezTo>
                    <a:pt x="36" y="100"/>
                    <a:pt x="65" y="58"/>
                    <a:pt x="78" y="42"/>
                  </a:cubicBezTo>
                  <a:cubicBezTo>
                    <a:pt x="91" y="26"/>
                    <a:pt x="101" y="23"/>
                    <a:pt x="101" y="23"/>
                  </a:cubicBezTo>
                  <a:cubicBezTo>
                    <a:pt x="101" y="23"/>
                    <a:pt x="99" y="32"/>
                    <a:pt x="86" y="55"/>
                  </a:cubicBezTo>
                  <a:cubicBezTo>
                    <a:pt x="74" y="79"/>
                    <a:pt x="52" y="104"/>
                    <a:pt x="55" y="102"/>
                  </a:cubicBezTo>
                  <a:cubicBezTo>
                    <a:pt x="58" y="99"/>
                    <a:pt x="94" y="67"/>
                    <a:pt x="104" y="57"/>
                  </a:cubicBezTo>
                  <a:cubicBezTo>
                    <a:pt x="113" y="47"/>
                    <a:pt x="116" y="44"/>
                    <a:pt x="116" y="44"/>
                  </a:cubicBezTo>
                  <a:cubicBezTo>
                    <a:pt x="73" y="107"/>
                    <a:pt x="69" y="106"/>
                    <a:pt x="0" y="139"/>
                  </a:cubicBezTo>
                  <a:close/>
                </a:path>
              </a:pathLst>
            </a:custGeom>
            <a:solidFill>
              <a:srgbClr val="F687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62" name="îŝḷíďê"/>
            <p:cNvSpPr/>
            <p:nvPr/>
          </p:nvSpPr>
          <p:spPr bwMode="auto">
            <a:xfrm>
              <a:off x="5649190" y="4223686"/>
              <a:ext cx="542931" cy="686086"/>
            </a:xfrm>
            <a:custGeom>
              <a:avLst/>
              <a:gdLst>
                <a:gd name="T0" fmla="*/ 7 w 166"/>
                <a:gd name="T1" fmla="*/ 0 h 210"/>
                <a:gd name="T2" fmla="*/ 103 w 166"/>
                <a:gd name="T3" fmla="*/ 200 h 210"/>
                <a:gd name="T4" fmla="*/ 166 w 166"/>
                <a:gd name="T5" fmla="*/ 206 h 210"/>
                <a:gd name="T6" fmla="*/ 7 w 166"/>
                <a:gd name="T7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6" h="210">
                  <a:moveTo>
                    <a:pt x="7" y="0"/>
                  </a:moveTo>
                  <a:cubicBezTo>
                    <a:pt x="0" y="27"/>
                    <a:pt x="26" y="163"/>
                    <a:pt x="103" y="200"/>
                  </a:cubicBezTo>
                  <a:cubicBezTo>
                    <a:pt x="122" y="210"/>
                    <a:pt x="166" y="206"/>
                    <a:pt x="166" y="206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F380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63" name="îSḻïḍé"/>
            <p:cNvSpPr/>
            <p:nvPr/>
          </p:nvSpPr>
          <p:spPr bwMode="auto">
            <a:xfrm>
              <a:off x="5589833" y="3729635"/>
              <a:ext cx="1441997" cy="1213306"/>
            </a:xfrm>
            <a:custGeom>
              <a:avLst/>
              <a:gdLst>
                <a:gd name="T0" fmla="*/ 199 w 440"/>
                <a:gd name="T1" fmla="*/ 10 h 371"/>
                <a:gd name="T2" fmla="*/ 401 w 440"/>
                <a:gd name="T3" fmla="*/ 160 h 371"/>
                <a:gd name="T4" fmla="*/ 414 w 440"/>
                <a:gd name="T5" fmla="*/ 201 h 371"/>
                <a:gd name="T6" fmla="*/ 264 w 440"/>
                <a:gd name="T7" fmla="*/ 362 h 371"/>
                <a:gd name="T8" fmla="*/ 87 w 440"/>
                <a:gd name="T9" fmla="*/ 307 h 371"/>
                <a:gd name="T10" fmla="*/ 199 w 440"/>
                <a:gd name="T11" fmla="*/ 1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0" h="371">
                  <a:moveTo>
                    <a:pt x="199" y="10"/>
                  </a:moveTo>
                  <a:cubicBezTo>
                    <a:pt x="291" y="0"/>
                    <a:pt x="399" y="62"/>
                    <a:pt x="401" y="160"/>
                  </a:cubicBezTo>
                  <a:cubicBezTo>
                    <a:pt x="402" y="170"/>
                    <a:pt x="411" y="191"/>
                    <a:pt x="414" y="201"/>
                  </a:cubicBezTo>
                  <a:cubicBezTo>
                    <a:pt x="440" y="289"/>
                    <a:pt x="348" y="353"/>
                    <a:pt x="264" y="362"/>
                  </a:cubicBezTo>
                  <a:cubicBezTo>
                    <a:pt x="179" y="371"/>
                    <a:pt x="128" y="354"/>
                    <a:pt x="87" y="307"/>
                  </a:cubicBezTo>
                  <a:cubicBezTo>
                    <a:pt x="0" y="247"/>
                    <a:pt x="34" y="28"/>
                    <a:pt x="199" y="10"/>
                  </a:cubicBezTo>
                  <a:close/>
                </a:path>
              </a:pathLst>
            </a:custGeom>
            <a:solidFill>
              <a:srgbClr val="FA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64" name="îṣlide"/>
            <p:cNvSpPr/>
            <p:nvPr/>
          </p:nvSpPr>
          <p:spPr bwMode="auto">
            <a:xfrm>
              <a:off x="5848205" y="4537922"/>
              <a:ext cx="1106811" cy="607524"/>
            </a:xfrm>
            <a:custGeom>
              <a:avLst/>
              <a:gdLst>
                <a:gd name="T0" fmla="*/ 338 w 338"/>
                <a:gd name="T1" fmla="*/ 0 h 186"/>
                <a:gd name="T2" fmla="*/ 0 w 338"/>
                <a:gd name="T3" fmla="*/ 54 h 186"/>
                <a:gd name="T4" fmla="*/ 13 w 338"/>
                <a:gd name="T5" fmla="*/ 38 h 186"/>
                <a:gd name="T6" fmla="*/ 338 w 338"/>
                <a:gd name="T7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8" h="186">
                  <a:moveTo>
                    <a:pt x="338" y="0"/>
                  </a:moveTo>
                  <a:cubicBezTo>
                    <a:pt x="314" y="128"/>
                    <a:pt x="94" y="174"/>
                    <a:pt x="0" y="54"/>
                  </a:cubicBezTo>
                  <a:cubicBezTo>
                    <a:pt x="6" y="45"/>
                    <a:pt x="14" y="37"/>
                    <a:pt x="13" y="38"/>
                  </a:cubicBezTo>
                  <a:cubicBezTo>
                    <a:pt x="2" y="93"/>
                    <a:pt x="259" y="186"/>
                    <a:pt x="338" y="0"/>
                  </a:cubicBezTo>
                  <a:close/>
                </a:path>
              </a:pathLst>
            </a:custGeom>
            <a:solidFill>
              <a:srgbClr val="FAC6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65" name="íŝļiḋè"/>
            <p:cNvSpPr/>
            <p:nvPr/>
          </p:nvSpPr>
          <p:spPr bwMode="auto">
            <a:xfrm>
              <a:off x="6553492" y="3706940"/>
              <a:ext cx="336931" cy="405015"/>
            </a:xfrm>
            <a:custGeom>
              <a:avLst/>
              <a:gdLst>
                <a:gd name="T0" fmla="*/ 2 w 103"/>
                <a:gd name="T1" fmla="*/ 26 h 124"/>
                <a:gd name="T2" fmla="*/ 103 w 103"/>
                <a:gd name="T3" fmla="*/ 124 h 124"/>
                <a:gd name="T4" fmla="*/ 86 w 103"/>
                <a:gd name="T5" fmla="*/ 113 h 124"/>
                <a:gd name="T6" fmla="*/ 69 w 103"/>
                <a:gd name="T7" fmla="*/ 65 h 124"/>
                <a:gd name="T8" fmla="*/ 73 w 103"/>
                <a:gd name="T9" fmla="*/ 99 h 124"/>
                <a:gd name="T10" fmla="*/ 2 w 103"/>
                <a:gd name="T11" fmla="*/ 26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" h="124">
                  <a:moveTo>
                    <a:pt x="2" y="26"/>
                  </a:moveTo>
                  <a:cubicBezTo>
                    <a:pt x="0" y="0"/>
                    <a:pt x="90" y="11"/>
                    <a:pt x="103" y="124"/>
                  </a:cubicBezTo>
                  <a:cubicBezTo>
                    <a:pt x="86" y="113"/>
                    <a:pt x="86" y="113"/>
                    <a:pt x="86" y="113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73" y="99"/>
                    <a:pt x="73" y="99"/>
                    <a:pt x="73" y="99"/>
                  </a:cubicBezTo>
                  <a:lnTo>
                    <a:pt x="2" y="26"/>
                  </a:lnTo>
                  <a:close/>
                </a:path>
              </a:pathLst>
            </a:custGeom>
            <a:solidFill>
              <a:srgbClr val="F380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66" name="í$ľiḍe"/>
            <p:cNvSpPr/>
            <p:nvPr/>
          </p:nvSpPr>
          <p:spPr bwMode="auto">
            <a:xfrm>
              <a:off x="6736797" y="3850095"/>
              <a:ext cx="153626" cy="261863"/>
            </a:xfrm>
            <a:custGeom>
              <a:avLst/>
              <a:gdLst>
                <a:gd name="T0" fmla="*/ 46 w 47"/>
                <a:gd name="T1" fmla="*/ 72 h 80"/>
                <a:gd name="T2" fmla="*/ 47 w 47"/>
                <a:gd name="T3" fmla="*/ 80 h 80"/>
                <a:gd name="T4" fmla="*/ 30 w 47"/>
                <a:gd name="T5" fmla="*/ 69 h 80"/>
                <a:gd name="T6" fmla="*/ 16 w 47"/>
                <a:gd name="T7" fmla="*/ 30 h 80"/>
                <a:gd name="T8" fmla="*/ 34 w 47"/>
                <a:gd name="T9" fmla="*/ 65 h 80"/>
                <a:gd name="T10" fmla="*/ 46 w 47"/>
                <a:gd name="T11" fmla="*/ 72 h 80"/>
                <a:gd name="T12" fmla="*/ 13 w 47"/>
                <a:gd name="T13" fmla="*/ 24 h 80"/>
                <a:gd name="T14" fmla="*/ 0 w 47"/>
                <a:gd name="T15" fmla="*/ 0 h 80"/>
                <a:gd name="T16" fmla="*/ 8 w 47"/>
                <a:gd name="T17" fmla="*/ 46 h 80"/>
                <a:gd name="T18" fmla="*/ 17 w 47"/>
                <a:gd name="T19" fmla="*/ 55 h 80"/>
                <a:gd name="T20" fmla="*/ 13 w 47"/>
                <a:gd name="T21" fmla="*/ 2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80">
                  <a:moveTo>
                    <a:pt x="46" y="72"/>
                  </a:moveTo>
                  <a:cubicBezTo>
                    <a:pt x="47" y="75"/>
                    <a:pt x="47" y="77"/>
                    <a:pt x="47" y="80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46" y="72"/>
                    <a:pt x="46" y="72"/>
                    <a:pt x="46" y="72"/>
                  </a:cubicBezTo>
                  <a:close/>
                  <a:moveTo>
                    <a:pt x="13" y="2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17" y="55"/>
                    <a:pt x="17" y="55"/>
                    <a:pt x="17" y="55"/>
                  </a:cubicBezTo>
                  <a:lnTo>
                    <a:pt x="13" y="24"/>
                  </a:lnTo>
                  <a:close/>
                </a:path>
              </a:pathLst>
            </a:custGeom>
            <a:solidFill>
              <a:srgbClr val="F687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67" name="ïŝľîdè"/>
            <p:cNvSpPr/>
            <p:nvPr/>
          </p:nvSpPr>
          <p:spPr bwMode="auto">
            <a:xfrm>
              <a:off x="5661410" y="3595212"/>
              <a:ext cx="1080626" cy="1063170"/>
            </a:xfrm>
            <a:custGeom>
              <a:avLst/>
              <a:gdLst>
                <a:gd name="T0" fmla="*/ 59 w 330"/>
                <a:gd name="T1" fmla="*/ 177 h 325"/>
                <a:gd name="T2" fmla="*/ 67 w 330"/>
                <a:gd name="T3" fmla="*/ 140 h 325"/>
                <a:gd name="T4" fmla="*/ 144 w 330"/>
                <a:gd name="T5" fmla="*/ 66 h 325"/>
                <a:gd name="T6" fmla="*/ 330 w 330"/>
                <a:gd name="T7" fmla="*/ 81 h 325"/>
                <a:gd name="T8" fmla="*/ 261 w 330"/>
                <a:gd name="T9" fmla="*/ 25 h 325"/>
                <a:gd name="T10" fmla="*/ 70 w 330"/>
                <a:gd name="T11" fmla="*/ 64 h 325"/>
                <a:gd name="T12" fmla="*/ 3 w 330"/>
                <a:gd name="T13" fmla="*/ 187 h 325"/>
                <a:gd name="T14" fmla="*/ 25 w 330"/>
                <a:gd name="T15" fmla="*/ 283 h 325"/>
                <a:gd name="T16" fmla="*/ 41 w 330"/>
                <a:gd name="T17" fmla="*/ 269 h 325"/>
                <a:gd name="T18" fmla="*/ 82 w 330"/>
                <a:gd name="T19" fmla="*/ 325 h 325"/>
                <a:gd name="T20" fmla="*/ 105 w 330"/>
                <a:gd name="T21" fmla="*/ 304 h 325"/>
                <a:gd name="T22" fmla="*/ 59 w 330"/>
                <a:gd name="T23" fmla="*/ 177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0" h="325">
                  <a:moveTo>
                    <a:pt x="59" y="177"/>
                  </a:moveTo>
                  <a:cubicBezTo>
                    <a:pt x="61" y="162"/>
                    <a:pt x="57" y="162"/>
                    <a:pt x="67" y="140"/>
                  </a:cubicBezTo>
                  <a:cubicBezTo>
                    <a:pt x="77" y="119"/>
                    <a:pt x="87" y="88"/>
                    <a:pt x="144" y="66"/>
                  </a:cubicBezTo>
                  <a:cubicBezTo>
                    <a:pt x="200" y="44"/>
                    <a:pt x="330" y="81"/>
                    <a:pt x="330" y="81"/>
                  </a:cubicBezTo>
                  <a:cubicBezTo>
                    <a:pt x="330" y="81"/>
                    <a:pt x="320" y="50"/>
                    <a:pt x="261" y="25"/>
                  </a:cubicBezTo>
                  <a:cubicBezTo>
                    <a:pt x="203" y="0"/>
                    <a:pt x="111" y="28"/>
                    <a:pt x="70" y="64"/>
                  </a:cubicBezTo>
                  <a:cubicBezTo>
                    <a:pt x="29" y="100"/>
                    <a:pt x="7" y="151"/>
                    <a:pt x="3" y="187"/>
                  </a:cubicBezTo>
                  <a:cubicBezTo>
                    <a:pt x="0" y="224"/>
                    <a:pt x="25" y="283"/>
                    <a:pt x="25" y="283"/>
                  </a:cubicBezTo>
                  <a:cubicBezTo>
                    <a:pt x="41" y="269"/>
                    <a:pt x="41" y="269"/>
                    <a:pt x="41" y="269"/>
                  </a:cubicBezTo>
                  <a:cubicBezTo>
                    <a:pt x="82" y="325"/>
                    <a:pt x="82" y="325"/>
                    <a:pt x="82" y="325"/>
                  </a:cubicBezTo>
                  <a:cubicBezTo>
                    <a:pt x="105" y="304"/>
                    <a:pt x="105" y="304"/>
                    <a:pt x="105" y="304"/>
                  </a:cubicBezTo>
                  <a:cubicBezTo>
                    <a:pt x="105" y="304"/>
                    <a:pt x="65" y="204"/>
                    <a:pt x="59" y="177"/>
                  </a:cubicBezTo>
                  <a:close/>
                </a:path>
              </a:pathLst>
            </a:custGeom>
            <a:solidFill>
              <a:srgbClr val="F79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68" name="ïṡḻíde"/>
            <p:cNvSpPr/>
            <p:nvPr/>
          </p:nvSpPr>
          <p:spPr bwMode="auto">
            <a:xfrm>
              <a:off x="5815039" y="4077044"/>
              <a:ext cx="190289" cy="581339"/>
            </a:xfrm>
            <a:custGeom>
              <a:avLst/>
              <a:gdLst>
                <a:gd name="T0" fmla="*/ 35 w 58"/>
                <a:gd name="T1" fmla="*/ 178 h 178"/>
                <a:gd name="T2" fmla="*/ 58 w 58"/>
                <a:gd name="T3" fmla="*/ 157 h 178"/>
                <a:gd name="T4" fmla="*/ 12 w 58"/>
                <a:gd name="T5" fmla="*/ 30 h 178"/>
                <a:gd name="T6" fmla="*/ 0 w 58"/>
                <a:gd name="T7" fmla="*/ 0 h 178"/>
                <a:gd name="T8" fmla="*/ 16 w 58"/>
                <a:gd name="T9" fmla="*/ 70 h 178"/>
                <a:gd name="T10" fmla="*/ 49 w 58"/>
                <a:gd name="T11" fmla="*/ 154 h 178"/>
                <a:gd name="T12" fmla="*/ 35 w 58"/>
                <a:gd name="T13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178">
                  <a:moveTo>
                    <a:pt x="35" y="178"/>
                  </a:moveTo>
                  <a:cubicBezTo>
                    <a:pt x="58" y="157"/>
                    <a:pt x="58" y="157"/>
                    <a:pt x="58" y="157"/>
                  </a:cubicBezTo>
                  <a:cubicBezTo>
                    <a:pt x="58" y="157"/>
                    <a:pt x="18" y="57"/>
                    <a:pt x="12" y="3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2" y="61"/>
                    <a:pt x="16" y="70"/>
                  </a:cubicBezTo>
                  <a:cubicBezTo>
                    <a:pt x="20" y="79"/>
                    <a:pt x="49" y="154"/>
                    <a:pt x="49" y="154"/>
                  </a:cubicBezTo>
                  <a:lnTo>
                    <a:pt x="35" y="178"/>
                  </a:lnTo>
                  <a:close/>
                </a:path>
              </a:pathLst>
            </a:custGeom>
            <a:solidFill>
              <a:srgbClr val="F687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69" name="íŝḻïḋè"/>
            <p:cNvSpPr/>
            <p:nvPr/>
          </p:nvSpPr>
          <p:spPr bwMode="auto">
            <a:xfrm>
              <a:off x="5785357" y="3719160"/>
              <a:ext cx="1029998" cy="556899"/>
            </a:xfrm>
            <a:custGeom>
              <a:avLst/>
              <a:gdLst>
                <a:gd name="T0" fmla="*/ 0 w 314"/>
                <a:gd name="T1" fmla="*/ 109 h 170"/>
                <a:gd name="T2" fmla="*/ 42 w 314"/>
                <a:gd name="T3" fmla="*/ 170 h 170"/>
                <a:gd name="T4" fmla="*/ 95 w 314"/>
                <a:gd name="T5" fmla="*/ 144 h 170"/>
                <a:gd name="T6" fmla="*/ 76 w 314"/>
                <a:gd name="T7" fmla="*/ 71 h 170"/>
                <a:gd name="T8" fmla="*/ 109 w 314"/>
                <a:gd name="T9" fmla="*/ 138 h 170"/>
                <a:gd name="T10" fmla="*/ 145 w 314"/>
                <a:gd name="T11" fmla="*/ 123 h 170"/>
                <a:gd name="T12" fmla="*/ 235 w 314"/>
                <a:gd name="T13" fmla="*/ 101 h 170"/>
                <a:gd name="T14" fmla="*/ 221 w 314"/>
                <a:gd name="T15" fmla="*/ 47 h 170"/>
                <a:gd name="T16" fmla="*/ 255 w 314"/>
                <a:gd name="T17" fmla="*/ 99 h 170"/>
                <a:gd name="T18" fmla="*/ 314 w 314"/>
                <a:gd name="T19" fmla="*/ 101 h 170"/>
                <a:gd name="T20" fmla="*/ 292 w 314"/>
                <a:gd name="T21" fmla="*/ 43 h 170"/>
                <a:gd name="T22" fmla="*/ 150 w 314"/>
                <a:gd name="T23" fmla="*/ 12 h 170"/>
                <a:gd name="T24" fmla="*/ 0 w 314"/>
                <a:gd name="T25" fmla="*/ 10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4" h="170">
                  <a:moveTo>
                    <a:pt x="0" y="109"/>
                  </a:moveTo>
                  <a:cubicBezTo>
                    <a:pt x="42" y="170"/>
                    <a:pt x="42" y="170"/>
                    <a:pt x="42" y="170"/>
                  </a:cubicBezTo>
                  <a:cubicBezTo>
                    <a:pt x="42" y="170"/>
                    <a:pt x="52" y="163"/>
                    <a:pt x="95" y="144"/>
                  </a:cubicBezTo>
                  <a:cubicBezTo>
                    <a:pt x="87" y="112"/>
                    <a:pt x="76" y="71"/>
                    <a:pt x="76" y="71"/>
                  </a:cubicBezTo>
                  <a:cubicBezTo>
                    <a:pt x="109" y="138"/>
                    <a:pt x="109" y="138"/>
                    <a:pt x="109" y="138"/>
                  </a:cubicBezTo>
                  <a:cubicBezTo>
                    <a:pt x="119" y="133"/>
                    <a:pt x="131" y="128"/>
                    <a:pt x="145" y="123"/>
                  </a:cubicBezTo>
                  <a:cubicBezTo>
                    <a:pt x="177" y="110"/>
                    <a:pt x="208" y="104"/>
                    <a:pt x="235" y="101"/>
                  </a:cubicBezTo>
                  <a:cubicBezTo>
                    <a:pt x="221" y="47"/>
                    <a:pt x="221" y="47"/>
                    <a:pt x="221" y="47"/>
                  </a:cubicBezTo>
                  <a:cubicBezTo>
                    <a:pt x="255" y="99"/>
                    <a:pt x="255" y="99"/>
                    <a:pt x="255" y="99"/>
                  </a:cubicBezTo>
                  <a:cubicBezTo>
                    <a:pt x="290" y="98"/>
                    <a:pt x="314" y="101"/>
                    <a:pt x="314" y="101"/>
                  </a:cubicBezTo>
                  <a:cubicBezTo>
                    <a:pt x="309" y="79"/>
                    <a:pt x="304" y="58"/>
                    <a:pt x="292" y="43"/>
                  </a:cubicBezTo>
                  <a:cubicBezTo>
                    <a:pt x="264" y="11"/>
                    <a:pt x="213" y="0"/>
                    <a:pt x="150" y="12"/>
                  </a:cubicBezTo>
                  <a:cubicBezTo>
                    <a:pt x="56" y="31"/>
                    <a:pt x="0" y="109"/>
                    <a:pt x="0" y="109"/>
                  </a:cubicBezTo>
                  <a:close/>
                </a:path>
              </a:pathLst>
            </a:custGeom>
            <a:solidFill>
              <a:srgbClr val="F79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70" name="išḷiḑè"/>
            <p:cNvSpPr/>
            <p:nvPr/>
          </p:nvSpPr>
          <p:spPr bwMode="auto">
            <a:xfrm>
              <a:off x="5923276" y="3795973"/>
              <a:ext cx="888591" cy="480086"/>
            </a:xfrm>
            <a:custGeom>
              <a:avLst/>
              <a:gdLst>
                <a:gd name="T0" fmla="*/ 0 w 271"/>
                <a:gd name="T1" fmla="*/ 147 h 147"/>
                <a:gd name="T2" fmla="*/ 53 w 271"/>
                <a:gd name="T3" fmla="*/ 121 h 147"/>
                <a:gd name="T4" fmla="*/ 34 w 271"/>
                <a:gd name="T5" fmla="*/ 48 h 147"/>
                <a:gd name="T6" fmla="*/ 67 w 271"/>
                <a:gd name="T7" fmla="*/ 115 h 147"/>
                <a:gd name="T8" fmla="*/ 103 w 271"/>
                <a:gd name="T9" fmla="*/ 100 h 147"/>
                <a:gd name="T10" fmla="*/ 193 w 271"/>
                <a:gd name="T11" fmla="*/ 78 h 147"/>
                <a:gd name="T12" fmla="*/ 179 w 271"/>
                <a:gd name="T13" fmla="*/ 24 h 147"/>
                <a:gd name="T14" fmla="*/ 213 w 271"/>
                <a:gd name="T15" fmla="*/ 76 h 147"/>
                <a:gd name="T16" fmla="*/ 271 w 271"/>
                <a:gd name="T17" fmla="*/ 78 h 147"/>
                <a:gd name="T18" fmla="*/ 222 w 271"/>
                <a:gd name="T19" fmla="*/ 71 h 147"/>
                <a:gd name="T20" fmla="*/ 170 w 271"/>
                <a:gd name="T21" fmla="*/ 3 h 147"/>
                <a:gd name="T22" fmla="*/ 184 w 271"/>
                <a:gd name="T23" fmla="*/ 70 h 147"/>
                <a:gd name="T24" fmla="*/ 145 w 271"/>
                <a:gd name="T25" fmla="*/ 74 h 147"/>
                <a:gd name="T26" fmla="*/ 74 w 271"/>
                <a:gd name="T27" fmla="*/ 102 h 147"/>
                <a:gd name="T28" fmla="*/ 30 w 271"/>
                <a:gd name="T29" fmla="*/ 35 h 147"/>
                <a:gd name="T30" fmla="*/ 39 w 271"/>
                <a:gd name="T31" fmla="*/ 115 h 147"/>
                <a:gd name="T32" fmla="*/ 0 w 271"/>
                <a:gd name="T33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1" h="147">
                  <a:moveTo>
                    <a:pt x="0" y="147"/>
                  </a:moveTo>
                  <a:cubicBezTo>
                    <a:pt x="0" y="147"/>
                    <a:pt x="10" y="140"/>
                    <a:pt x="53" y="121"/>
                  </a:cubicBezTo>
                  <a:cubicBezTo>
                    <a:pt x="45" y="89"/>
                    <a:pt x="34" y="48"/>
                    <a:pt x="34" y="48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77" y="110"/>
                    <a:pt x="89" y="105"/>
                    <a:pt x="103" y="100"/>
                  </a:cubicBezTo>
                  <a:cubicBezTo>
                    <a:pt x="135" y="87"/>
                    <a:pt x="166" y="81"/>
                    <a:pt x="193" y="78"/>
                  </a:cubicBezTo>
                  <a:cubicBezTo>
                    <a:pt x="179" y="24"/>
                    <a:pt x="179" y="24"/>
                    <a:pt x="179" y="24"/>
                  </a:cubicBezTo>
                  <a:cubicBezTo>
                    <a:pt x="213" y="76"/>
                    <a:pt x="213" y="76"/>
                    <a:pt x="213" y="76"/>
                  </a:cubicBezTo>
                  <a:cubicBezTo>
                    <a:pt x="245" y="75"/>
                    <a:pt x="268" y="78"/>
                    <a:pt x="271" y="78"/>
                  </a:cubicBezTo>
                  <a:cubicBezTo>
                    <a:pt x="222" y="71"/>
                    <a:pt x="222" y="71"/>
                    <a:pt x="222" y="71"/>
                  </a:cubicBezTo>
                  <a:cubicBezTo>
                    <a:pt x="222" y="71"/>
                    <a:pt x="169" y="6"/>
                    <a:pt x="170" y="3"/>
                  </a:cubicBezTo>
                  <a:cubicBezTo>
                    <a:pt x="170" y="0"/>
                    <a:pt x="184" y="70"/>
                    <a:pt x="184" y="70"/>
                  </a:cubicBezTo>
                  <a:cubicBezTo>
                    <a:pt x="184" y="70"/>
                    <a:pt x="167" y="70"/>
                    <a:pt x="145" y="74"/>
                  </a:cubicBezTo>
                  <a:cubicBezTo>
                    <a:pt x="124" y="78"/>
                    <a:pt x="74" y="102"/>
                    <a:pt x="74" y="102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9" y="115"/>
                    <a:pt x="39" y="115"/>
                    <a:pt x="39" y="115"/>
                  </a:cubicBezTo>
                  <a:lnTo>
                    <a:pt x="0" y="147"/>
                  </a:lnTo>
                  <a:close/>
                </a:path>
              </a:pathLst>
            </a:custGeom>
            <a:solidFill>
              <a:srgbClr val="F687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71" name="iṩļîḋé"/>
            <p:cNvSpPr/>
            <p:nvPr/>
          </p:nvSpPr>
          <p:spPr bwMode="auto">
            <a:xfrm>
              <a:off x="5626495" y="4361602"/>
              <a:ext cx="296778" cy="418983"/>
            </a:xfrm>
            <a:custGeom>
              <a:avLst/>
              <a:gdLst>
                <a:gd name="T0" fmla="*/ 11 w 91"/>
                <a:gd name="T1" fmla="*/ 25 h 128"/>
                <a:gd name="T2" fmla="*/ 65 w 91"/>
                <a:gd name="T3" fmla="*/ 27 h 128"/>
                <a:gd name="T4" fmla="*/ 80 w 91"/>
                <a:gd name="T5" fmla="*/ 109 h 128"/>
                <a:gd name="T6" fmla="*/ 23 w 91"/>
                <a:gd name="T7" fmla="*/ 94 h 128"/>
                <a:gd name="T8" fmla="*/ 11 w 91"/>
                <a:gd name="T9" fmla="*/ 2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28">
                  <a:moveTo>
                    <a:pt x="11" y="25"/>
                  </a:moveTo>
                  <a:cubicBezTo>
                    <a:pt x="23" y="6"/>
                    <a:pt x="45" y="0"/>
                    <a:pt x="65" y="27"/>
                  </a:cubicBezTo>
                  <a:cubicBezTo>
                    <a:pt x="85" y="54"/>
                    <a:pt x="91" y="91"/>
                    <a:pt x="80" y="109"/>
                  </a:cubicBezTo>
                  <a:cubicBezTo>
                    <a:pt x="68" y="128"/>
                    <a:pt x="42" y="121"/>
                    <a:pt x="23" y="94"/>
                  </a:cubicBezTo>
                  <a:cubicBezTo>
                    <a:pt x="3" y="67"/>
                    <a:pt x="0" y="43"/>
                    <a:pt x="11" y="25"/>
                  </a:cubicBezTo>
                  <a:close/>
                </a:path>
              </a:pathLst>
            </a:custGeom>
            <a:solidFill>
              <a:srgbClr val="FA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72" name="íṥļïďé"/>
            <p:cNvSpPr/>
            <p:nvPr/>
          </p:nvSpPr>
          <p:spPr bwMode="auto">
            <a:xfrm>
              <a:off x="6314326" y="4485552"/>
              <a:ext cx="452153" cy="218219"/>
            </a:xfrm>
            <a:custGeom>
              <a:avLst/>
              <a:gdLst>
                <a:gd name="T0" fmla="*/ 0 w 138"/>
                <a:gd name="T1" fmla="*/ 32 h 67"/>
                <a:gd name="T2" fmla="*/ 49 w 138"/>
                <a:gd name="T3" fmla="*/ 47 h 67"/>
                <a:gd name="T4" fmla="*/ 91 w 138"/>
                <a:gd name="T5" fmla="*/ 39 h 67"/>
                <a:gd name="T6" fmla="*/ 123 w 138"/>
                <a:gd name="T7" fmla="*/ 20 h 67"/>
                <a:gd name="T8" fmla="*/ 132 w 138"/>
                <a:gd name="T9" fmla="*/ 0 h 67"/>
                <a:gd name="T10" fmla="*/ 0 w 138"/>
                <a:gd name="T11" fmla="*/ 3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8" h="67">
                  <a:moveTo>
                    <a:pt x="0" y="32"/>
                  </a:moveTo>
                  <a:cubicBezTo>
                    <a:pt x="11" y="43"/>
                    <a:pt x="30" y="47"/>
                    <a:pt x="49" y="47"/>
                  </a:cubicBezTo>
                  <a:cubicBezTo>
                    <a:pt x="63" y="46"/>
                    <a:pt x="78" y="44"/>
                    <a:pt x="91" y="39"/>
                  </a:cubicBezTo>
                  <a:cubicBezTo>
                    <a:pt x="104" y="34"/>
                    <a:pt x="116" y="28"/>
                    <a:pt x="123" y="20"/>
                  </a:cubicBezTo>
                  <a:cubicBezTo>
                    <a:pt x="129" y="14"/>
                    <a:pt x="132" y="7"/>
                    <a:pt x="132" y="0"/>
                  </a:cubicBezTo>
                  <a:cubicBezTo>
                    <a:pt x="138" y="53"/>
                    <a:pt x="15" y="67"/>
                    <a:pt x="0" y="32"/>
                  </a:cubicBezTo>
                  <a:close/>
                </a:path>
              </a:pathLst>
            </a:custGeom>
            <a:solidFill>
              <a:srgbClr val="B067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73" name="išļïdé"/>
            <p:cNvSpPr/>
            <p:nvPr/>
          </p:nvSpPr>
          <p:spPr bwMode="auto">
            <a:xfrm>
              <a:off x="6513342" y="4305738"/>
              <a:ext cx="101253" cy="221713"/>
            </a:xfrm>
            <a:custGeom>
              <a:avLst/>
              <a:gdLst>
                <a:gd name="T0" fmla="*/ 3 w 31"/>
                <a:gd name="T1" fmla="*/ 0 h 68"/>
                <a:gd name="T2" fmla="*/ 31 w 31"/>
                <a:gd name="T3" fmla="*/ 42 h 68"/>
                <a:gd name="T4" fmla="*/ 8 w 31"/>
                <a:gd name="T5" fmla="*/ 62 h 68"/>
                <a:gd name="T6" fmla="*/ 22 w 31"/>
                <a:gd name="T7" fmla="*/ 45 h 68"/>
                <a:gd name="T8" fmla="*/ 3 w 31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8">
                  <a:moveTo>
                    <a:pt x="3" y="0"/>
                  </a:moveTo>
                  <a:cubicBezTo>
                    <a:pt x="5" y="19"/>
                    <a:pt x="9" y="39"/>
                    <a:pt x="31" y="42"/>
                  </a:cubicBezTo>
                  <a:cubicBezTo>
                    <a:pt x="31" y="55"/>
                    <a:pt x="3" y="68"/>
                    <a:pt x="8" y="62"/>
                  </a:cubicBezTo>
                  <a:cubicBezTo>
                    <a:pt x="9" y="61"/>
                    <a:pt x="22" y="45"/>
                    <a:pt x="22" y="45"/>
                  </a:cubicBezTo>
                  <a:cubicBezTo>
                    <a:pt x="0" y="43"/>
                    <a:pt x="2" y="17"/>
                    <a:pt x="3" y="0"/>
                  </a:cubicBezTo>
                  <a:close/>
                </a:path>
              </a:pathLst>
            </a:custGeom>
            <a:solidFill>
              <a:srgbClr val="CF8F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74" name="išļíḓè"/>
            <p:cNvSpPr/>
            <p:nvPr/>
          </p:nvSpPr>
          <p:spPr bwMode="auto">
            <a:xfrm>
              <a:off x="7731880" y="6339548"/>
              <a:ext cx="340425" cy="773373"/>
            </a:xfrm>
            <a:custGeom>
              <a:avLst/>
              <a:gdLst>
                <a:gd name="T0" fmla="*/ 90 w 104"/>
                <a:gd name="T1" fmla="*/ 8 h 236"/>
                <a:gd name="T2" fmla="*/ 27 w 104"/>
                <a:gd name="T3" fmla="*/ 103 h 236"/>
                <a:gd name="T4" fmla="*/ 14 w 104"/>
                <a:gd name="T5" fmla="*/ 227 h 236"/>
                <a:gd name="T6" fmla="*/ 77 w 104"/>
                <a:gd name="T7" fmla="*/ 133 h 236"/>
                <a:gd name="T8" fmla="*/ 90 w 104"/>
                <a:gd name="T9" fmla="*/ 8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236">
                  <a:moveTo>
                    <a:pt x="90" y="8"/>
                  </a:moveTo>
                  <a:cubicBezTo>
                    <a:pt x="76" y="0"/>
                    <a:pt x="48" y="42"/>
                    <a:pt x="27" y="103"/>
                  </a:cubicBezTo>
                  <a:cubicBezTo>
                    <a:pt x="5" y="163"/>
                    <a:pt x="0" y="219"/>
                    <a:pt x="14" y="227"/>
                  </a:cubicBezTo>
                  <a:cubicBezTo>
                    <a:pt x="28" y="236"/>
                    <a:pt x="56" y="194"/>
                    <a:pt x="77" y="133"/>
                  </a:cubicBezTo>
                  <a:cubicBezTo>
                    <a:pt x="98" y="72"/>
                    <a:pt x="104" y="16"/>
                    <a:pt x="90" y="8"/>
                  </a:cubicBezTo>
                  <a:close/>
                </a:path>
              </a:pathLst>
            </a:custGeom>
            <a:solidFill>
              <a:srgbClr val="FCC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75" name="íṡḻïďè"/>
            <p:cNvSpPr/>
            <p:nvPr/>
          </p:nvSpPr>
          <p:spPr bwMode="auto">
            <a:xfrm>
              <a:off x="6864241" y="5945008"/>
              <a:ext cx="356135" cy="116967"/>
            </a:xfrm>
            <a:custGeom>
              <a:avLst/>
              <a:gdLst>
                <a:gd name="T0" fmla="*/ 31 w 109"/>
                <a:gd name="T1" fmla="*/ 6 h 36"/>
                <a:gd name="T2" fmla="*/ 94 w 109"/>
                <a:gd name="T3" fmla="*/ 9 h 36"/>
                <a:gd name="T4" fmla="*/ 95 w 109"/>
                <a:gd name="T5" fmla="*/ 27 h 36"/>
                <a:gd name="T6" fmla="*/ 33 w 109"/>
                <a:gd name="T7" fmla="*/ 33 h 36"/>
                <a:gd name="T8" fmla="*/ 31 w 109"/>
                <a:gd name="T9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36">
                  <a:moveTo>
                    <a:pt x="31" y="6"/>
                  </a:moveTo>
                  <a:cubicBezTo>
                    <a:pt x="62" y="11"/>
                    <a:pt x="82" y="8"/>
                    <a:pt x="94" y="9"/>
                  </a:cubicBezTo>
                  <a:cubicBezTo>
                    <a:pt x="106" y="9"/>
                    <a:pt x="109" y="25"/>
                    <a:pt x="95" y="27"/>
                  </a:cubicBezTo>
                  <a:cubicBezTo>
                    <a:pt x="81" y="30"/>
                    <a:pt x="42" y="36"/>
                    <a:pt x="33" y="33"/>
                  </a:cubicBezTo>
                  <a:cubicBezTo>
                    <a:pt x="33" y="33"/>
                    <a:pt x="0" y="0"/>
                    <a:pt x="31" y="6"/>
                  </a:cubicBezTo>
                  <a:close/>
                </a:path>
              </a:pathLst>
            </a:custGeom>
            <a:solidFill>
              <a:srgbClr val="FA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76" name="íšliḑé"/>
            <p:cNvSpPr/>
            <p:nvPr/>
          </p:nvSpPr>
          <p:spPr bwMode="auto">
            <a:xfrm>
              <a:off x="7653322" y="5735515"/>
              <a:ext cx="29679" cy="19204"/>
            </a:xfrm>
            <a:custGeom>
              <a:avLst/>
              <a:gdLst>
                <a:gd name="T0" fmla="*/ 4 w 9"/>
                <a:gd name="T1" fmla="*/ 6 h 6"/>
                <a:gd name="T2" fmla="*/ 0 w 9"/>
                <a:gd name="T3" fmla="*/ 6 h 6"/>
                <a:gd name="T4" fmla="*/ 1 w 9"/>
                <a:gd name="T5" fmla="*/ 1 h 6"/>
                <a:gd name="T6" fmla="*/ 9 w 9"/>
                <a:gd name="T7" fmla="*/ 0 h 6"/>
                <a:gd name="T8" fmla="*/ 9 w 9"/>
                <a:gd name="T9" fmla="*/ 6 h 6"/>
                <a:gd name="T10" fmla="*/ 4 w 9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6">
                  <a:moveTo>
                    <a:pt x="4" y="6"/>
                  </a:moveTo>
                  <a:cubicBezTo>
                    <a:pt x="4" y="6"/>
                    <a:pt x="0" y="6"/>
                    <a:pt x="0" y="6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7" y="6"/>
                    <a:pt x="6" y="6"/>
                    <a:pt x="4" y="6"/>
                  </a:cubicBezTo>
                  <a:close/>
                </a:path>
              </a:pathLst>
            </a:custGeom>
            <a:solidFill>
              <a:srgbClr val="BF7E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77" name="ïṩliďé"/>
            <p:cNvSpPr/>
            <p:nvPr/>
          </p:nvSpPr>
          <p:spPr bwMode="auto">
            <a:xfrm>
              <a:off x="7672526" y="5976432"/>
              <a:ext cx="33169" cy="20949"/>
            </a:xfrm>
            <a:custGeom>
              <a:avLst/>
              <a:gdLst>
                <a:gd name="T0" fmla="*/ 5 w 10"/>
                <a:gd name="T1" fmla="*/ 6 h 6"/>
                <a:gd name="T2" fmla="*/ 1 w 10"/>
                <a:gd name="T3" fmla="*/ 6 h 6"/>
                <a:gd name="T4" fmla="*/ 0 w 10"/>
                <a:gd name="T5" fmla="*/ 1 h 6"/>
                <a:gd name="T6" fmla="*/ 10 w 10"/>
                <a:gd name="T7" fmla="*/ 0 h 6"/>
                <a:gd name="T8" fmla="*/ 9 w 10"/>
                <a:gd name="T9" fmla="*/ 5 h 6"/>
                <a:gd name="T10" fmla="*/ 5 w 10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6">
                  <a:moveTo>
                    <a:pt x="5" y="6"/>
                  </a:moveTo>
                  <a:cubicBezTo>
                    <a:pt x="4" y="6"/>
                    <a:pt x="1" y="6"/>
                    <a:pt x="1" y="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5"/>
                    <a:pt x="6" y="6"/>
                    <a:pt x="5" y="6"/>
                  </a:cubicBezTo>
                  <a:close/>
                </a:path>
              </a:pathLst>
            </a:custGeom>
            <a:solidFill>
              <a:srgbClr val="BF7E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78" name="íṣḷíḓè"/>
            <p:cNvSpPr/>
            <p:nvPr/>
          </p:nvSpPr>
          <p:spPr bwMode="auto">
            <a:xfrm>
              <a:off x="6782186" y="5485871"/>
              <a:ext cx="848438" cy="127441"/>
            </a:xfrm>
            <a:custGeom>
              <a:avLst/>
              <a:gdLst>
                <a:gd name="T0" fmla="*/ 428 w 486"/>
                <a:gd name="T1" fmla="*/ 73 h 73"/>
                <a:gd name="T2" fmla="*/ 486 w 486"/>
                <a:gd name="T3" fmla="*/ 15 h 73"/>
                <a:gd name="T4" fmla="*/ 272 w 486"/>
                <a:gd name="T5" fmla="*/ 0 h 73"/>
                <a:gd name="T6" fmla="*/ 0 w 486"/>
                <a:gd name="T7" fmla="*/ 15 h 73"/>
                <a:gd name="T8" fmla="*/ 19 w 486"/>
                <a:gd name="T9" fmla="*/ 62 h 73"/>
                <a:gd name="T10" fmla="*/ 428 w 486"/>
                <a:gd name="T11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6" h="73">
                  <a:moveTo>
                    <a:pt x="428" y="73"/>
                  </a:moveTo>
                  <a:lnTo>
                    <a:pt x="486" y="15"/>
                  </a:lnTo>
                  <a:lnTo>
                    <a:pt x="272" y="0"/>
                  </a:lnTo>
                  <a:lnTo>
                    <a:pt x="0" y="15"/>
                  </a:lnTo>
                  <a:lnTo>
                    <a:pt x="19" y="62"/>
                  </a:lnTo>
                  <a:lnTo>
                    <a:pt x="428" y="73"/>
                  </a:lnTo>
                  <a:close/>
                </a:path>
              </a:pathLst>
            </a:custGeom>
            <a:solidFill>
              <a:srgbClr val="F38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79" name="ï$ḷiďé"/>
            <p:cNvSpPr/>
            <p:nvPr/>
          </p:nvSpPr>
          <p:spPr bwMode="auto">
            <a:xfrm>
              <a:off x="6703628" y="5512060"/>
              <a:ext cx="501032" cy="268848"/>
            </a:xfrm>
            <a:custGeom>
              <a:avLst/>
              <a:gdLst>
                <a:gd name="T0" fmla="*/ 153 w 153"/>
                <a:gd name="T1" fmla="*/ 63 h 82"/>
                <a:gd name="T2" fmla="*/ 127 w 153"/>
                <a:gd name="T3" fmla="*/ 82 h 82"/>
                <a:gd name="T4" fmla="*/ 16 w 153"/>
                <a:gd name="T5" fmla="*/ 63 h 82"/>
                <a:gd name="T6" fmla="*/ 24 w 153"/>
                <a:gd name="T7" fmla="*/ 0 h 82"/>
                <a:gd name="T8" fmla="*/ 133 w 153"/>
                <a:gd name="T9" fmla="*/ 11 h 82"/>
                <a:gd name="T10" fmla="*/ 153 w 153"/>
                <a:gd name="T11" fmla="*/ 6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3" h="82">
                  <a:moveTo>
                    <a:pt x="153" y="63"/>
                  </a:moveTo>
                  <a:cubicBezTo>
                    <a:pt x="127" y="82"/>
                    <a:pt x="127" y="82"/>
                    <a:pt x="127" y="82"/>
                  </a:cubicBezTo>
                  <a:cubicBezTo>
                    <a:pt x="127" y="82"/>
                    <a:pt x="19" y="67"/>
                    <a:pt x="16" y="63"/>
                  </a:cubicBezTo>
                  <a:cubicBezTo>
                    <a:pt x="0" y="44"/>
                    <a:pt x="3" y="9"/>
                    <a:pt x="24" y="0"/>
                  </a:cubicBezTo>
                  <a:cubicBezTo>
                    <a:pt x="133" y="11"/>
                    <a:pt x="133" y="11"/>
                    <a:pt x="133" y="11"/>
                  </a:cubicBezTo>
                  <a:lnTo>
                    <a:pt x="153" y="63"/>
                  </a:lnTo>
                  <a:close/>
                </a:path>
              </a:pathLst>
            </a:custGeom>
            <a:solidFill>
              <a:srgbClr val="F8A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80" name="îŝḷidê"/>
            <p:cNvSpPr/>
            <p:nvPr/>
          </p:nvSpPr>
          <p:spPr bwMode="auto">
            <a:xfrm>
              <a:off x="7581744" y="5712820"/>
              <a:ext cx="68087" cy="26185"/>
            </a:xfrm>
            <a:custGeom>
              <a:avLst/>
              <a:gdLst>
                <a:gd name="T0" fmla="*/ 39 w 39"/>
                <a:gd name="T1" fmla="*/ 1 h 15"/>
                <a:gd name="T2" fmla="*/ 37 w 39"/>
                <a:gd name="T3" fmla="*/ 11 h 15"/>
                <a:gd name="T4" fmla="*/ 0 w 39"/>
                <a:gd name="T5" fmla="*/ 15 h 15"/>
                <a:gd name="T6" fmla="*/ 2 w 39"/>
                <a:gd name="T7" fmla="*/ 0 h 15"/>
                <a:gd name="T8" fmla="*/ 39 w 39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5">
                  <a:moveTo>
                    <a:pt x="39" y="1"/>
                  </a:moveTo>
                  <a:lnTo>
                    <a:pt x="37" y="11"/>
                  </a:lnTo>
                  <a:lnTo>
                    <a:pt x="0" y="15"/>
                  </a:lnTo>
                  <a:lnTo>
                    <a:pt x="2" y="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C17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81" name="îṥļiḑe"/>
            <p:cNvSpPr/>
            <p:nvPr/>
          </p:nvSpPr>
          <p:spPr bwMode="auto">
            <a:xfrm>
              <a:off x="7077222" y="5512060"/>
              <a:ext cx="572610" cy="268848"/>
            </a:xfrm>
            <a:custGeom>
              <a:avLst/>
              <a:gdLst>
                <a:gd name="T0" fmla="*/ 19 w 175"/>
                <a:gd name="T1" fmla="*/ 11 h 82"/>
                <a:gd name="T2" fmla="*/ 13 w 175"/>
                <a:gd name="T3" fmla="*/ 82 h 82"/>
                <a:gd name="T4" fmla="*/ 174 w 175"/>
                <a:gd name="T5" fmla="*/ 67 h 82"/>
                <a:gd name="T6" fmla="*/ 174 w 175"/>
                <a:gd name="T7" fmla="*/ 67 h 82"/>
                <a:gd name="T8" fmla="*/ 174 w 175"/>
                <a:gd name="T9" fmla="*/ 67 h 82"/>
                <a:gd name="T10" fmla="*/ 174 w 175"/>
                <a:gd name="T11" fmla="*/ 67 h 82"/>
                <a:gd name="T12" fmla="*/ 175 w 175"/>
                <a:gd name="T13" fmla="*/ 62 h 82"/>
                <a:gd name="T14" fmla="*/ 167 w 175"/>
                <a:gd name="T15" fmla="*/ 63 h 82"/>
                <a:gd name="T16" fmla="*/ 167 w 175"/>
                <a:gd name="T17" fmla="*/ 63 h 82"/>
                <a:gd name="T18" fmla="*/ 165 w 175"/>
                <a:gd name="T19" fmla="*/ 5 h 82"/>
                <a:gd name="T20" fmla="*/ 169 w 175"/>
                <a:gd name="T21" fmla="*/ 5 h 82"/>
                <a:gd name="T22" fmla="*/ 169 w 175"/>
                <a:gd name="T23" fmla="*/ 0 h 82"/>
                <a:gd name="T24" fmla="*/ 19 w 175"/>
                <a:gd name="T25" fmla="*/ 1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82">
                  <a:moveTo>
                    <a:pt x="19" y="11"/>
                  </a:moveTo>
                  <a:cubicBezTo>
                    <a:pt x="1" y="27"/>
                    <a:pt x="0" y="61"/>
                    <a:pt x="13" y="82"/>
                  </a:cubicBezTo>
                  <a:cubicBezTo>
                    <a:pt x="174" y="67"/>
                    <a:pt x="174" y="67"/>
                    <a:pt x="174" y="67"/>
                  </a:cubicBezTo>
                  <a:cubicBezTo>
                    <a:pt x="174" y="67"/>
                    <a:pt x="174" y="67"/>
                    <a:pt x="174" y="67"/>
                  </a:cubicBezTo>
                  <a:cubicBezTo>
                    <a:pt x="174" y="67"/>
                    <a:pt x="174" y="67"/>
                    <a:pt x="174" y="67"/>
                  </a:cubicBezTo>
                  <a:cubicBezTo>
                    <a:pt x="174" y="67"/>
                    <a:pt x="174" y="67"/>
                    <a:pt x="174" y="67"/>
                  </a:cubicBezTo>
                  <a:cubicBezTo>
                    <a:pt x="175" y="62"/>
                    <a:pt x="175" y="62"/>
                    <a:pt x="175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55" y="52"/>
                    <a:pt x="155" y="21"/>
                    <a:pt x="165" y="5"/>
                  </a:cubicBezTo>
                  <a:cubicBezTo>
                    <a:pt x="169" y="5"/>
                    <a:pt x="169" y="5"/>
                    <a:pt x="169" y="5"/>
                  </a:cubicBezTo>
                  <a:cubicBezTo>
                    <a:pt x="169" y="0"/>
                    <a:pt x="169" y="0"/>
                    <a:pt x="169" y="0"/>
                  </a:cubicBezTo>
                  <a:lnTo>
                    <a:pt x="19" y="11"/>
                  </a:lnTo>
                  <a:close/>
                </a:path>
              </a:pathLst>
            </a:custGeom>
            <a:solidFill>
              <a:srgbClr val="D789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82" name="íslidé"/>
            <p:cNvSpPr/>
            <p:nvPr/>
          </p:nvSpPr>
          <p:spPr bwMode="auto">
            <a:xfrm>
              <a:off x="7092932" y="5529515"/>
              <a:ext cx="530711" cy="235678"/>
            </a:xfrm>
            <a:custGeom>
              <a:avLst/>
              <a:gdLst>
                <a:gd name="T0" fmla="*/ 162 w 162"/>
                <a:gd name="T1" fmla="*/ 58 h 72"/>
                <a:gd name="T2" fmla="*/ 160 w 162"/>
                <a:gd name="T3" fmla="*/ 0 h 72"/>
                <a:gd name="T4" fmla="*/ 16 w 162"/>
                <a:gd name="T5" fmla="*/ 11 h 72"/>
                <a:gd name="T6" fmla="*/ 10 w 162"/>
                <a:gd name="T7" fmla="*/ 72 h 72"/>
                <a:gd name="T8" fmla="*/ 162 w 162"/>
                <a:gd name="T9" fmla="*/ 5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72">
                  <a:moveTo>
                    <a:pt x="162" y="58"/>
                  </a:moveTo>
                  <a:cubicBezTo>
                    <a:pt x="152" y="47"/>
                    <a:pt x="152" y="16"/>
                    <a:pt x="160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" y="25"/>
                    <a:pt x="0" y="54"/>
                    <a:pt x="10" y="72"/>
                  </a:cubicBezTo>
                  <a:lnTo>
                    <a:pt x="162" y="58"/>
                  </a:lnTo>
                  <a:close/>
                </a:path>
              </a:pathLst>
            </a:custGeom>
            <a:solidFill>
              <a:srgbClr val="E5E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83" name="îSḻiďe"/>
            <p:cNvSpPr/>
            <p:nvPr/>
          </p:nvSpPr>
          <p:spPr bwMode="auto">
            <a:xfrm>
              <a:off x="7063253" y="5538245"/>
              <a:ext cx="604034" cy="55864"/>
            </a:xfrm>
            <a:custGeom>
              <a:avLst/>
              <a:gdLst>
                <a:gd name="T0" fmla="*/ 0 w 346"/>
                <a:gd name="T1" fmla="*/ 32 h 32"/>
                <a:gd name="T2" fmla="*/ 346 w 346"/>
                <a:gd name="T3" fmla="*/ 4 h 32"/>
                <a:gd name="T4" fmla="*/ 346 w 346"/>
                <a:gd name="T5" fmla="*/ 0 h 32"/>
                <a:gd name="T6" fmla="*/ 0 w 346"/>
                <a:gd name="T7" fmla="*/ 28 h 32"/>
                <a:gd name="T8" fmla="*/ 0 w 346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6" h="32">
                  <a:moveTo>
                    <a:pt x="0" y="32"/>
                  </a:moveTo>
                  <a:lnTo>
                    <a:pt x="346" y="4"/>
                  </a:lnTo>
                  <a:lnTo>
                    <a:pt x="346" y="0"/>
                  </a:lnTo>
                  <a:lnTo>
                    <a:pt x="0" y="28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BAB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84" name="îsļídê"/>
            <p:cNvSpPr/>
            <p:nvPr/>
          </p:nvSpPr>
          <p:spPr bwMode="auto">
            <a:xfrm>
              <a:off x="7063253" y="5560939"/>
              <a:ext cx="604034" cy="55864"/>
            </a:xfrm>
            <a:custGeom>
              <a:avLst/>
              <a:gdLst>
                <a:gd name="T0" fmla="*/ 0 w 346"/>
                <a:gd name="T1" fmla="*/ 32 h 32"/>
                <a:gd name="T2" fmla="*/ 346 w 346"/>
                <a:gd name="T3" fmla="*/ 4 h 32"/>
                <a:gd name="T4" fmla="*/ 346 w 346"/>
                <a:gd name="T5" fmla="*/ 0 h 32"/>
                <a:gd name="T6" fmla="*/ 0 w 346"/>
                <a:gd name="T7" fmla="*/ 28 h 32"/>
                <a:gd name="T8" fmla="*/ 0 w 346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6" h="32">
                  <a:moveTo>
                    <a:pt x="0" y="32"/>
                  </a:moveTo>
                  <a:lnTo>
                    <a:pt x="346" y="4"/>
                  </a:lnTo>
                  <a:lnTo>
                    <a:pt x="346" y="0"/>
                  </a:lnTo>
                  <a:lnTo>
                    <a:pt x="0" y="28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BAB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85" name="î$ḻîḍê"/>
            <p:cNvSpPr/>
            <p:nvPr/>
          </p:nvSpPr>
          <p:spPr bwMode="auto">
            <a:xfrm>
              <a:off x="7063253" y="5583634"/>
              <a:ext cx="604034" cy="55864"/>
            </a:xfrm>
            <a:custGeom>
              <a:avLst/>
              <a:gdLst>
                <a:gd name="T0" fmla="*/ 0 w 346"/>
                <a:gd name="T1" fmla="*/ 32 h 32"/>
                <a:gd name="T2" fmla="*/ 346 w 346"/>
                <a:gd name="T3" fmla="*/ 4 h 32"/>
                <a:gd name="T4" fmla="*/ 346 w 346"/>
                <a:gd name="T5" fmla="*/ 0 h 32"/>
                <a:gd name="T6" fmla="*/ 0 w 346"/>
                <a:gd name="T7" fmla="*/ 29 h 32"/>
                <a:gd name="T8" fmla="*/ 0 w 346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6" h="32">
                  <a:moveTo>
                    <a:pt x="0" y="32"/>
                  </a:moveTo>
                  <a:lnTo>
                    <a:pt x="346" y="4"/>
                  </a:lnTo>
                  <a:lnTo>
                    <a:pt x="346" y="0"/>
                  </a:lnTo>
                  <a:lnTo>
                    <a:pt x="0" y="2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BAB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86" name="ïŝlíḍè"/>
            <p:cNvSpPr/>
            <p:nvPr/>
          </p:nvSpPr>
          <p:spPr bwMode="auto">
            <a:xfrm>
              <a:off x="7063253" y="5608074"/>
              <a:ext cx="604034" cy="54119"/>
            </a:xfrm>
            <a:custGeom>
              <a:avLst/>
              <a:gdLst>
                <a:gd name="T0" fmla="*/ 0 w 346"/>
                <a:gd name="T1" fmla="*/ 31 h 31"/>
                <a:gd name="T2" fmla="*/ 346 w 346"/>
                <a:gd name="T3" fmla="*/ 3 h 31"/>
                <a:gd name="T4" fmla="*/ 346 w 346"/>
                <a:gd name="T5" fmla="*/ 0 h 31"/>
                <a:gd name="T6" fmla="*/ 0 w 346"/>
                <a:gd name="T7" fmla="*/ 28 h 31"/>
                <a:gd name="T8" fmla="*/ 0 w 346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6" h="31">
                  <a:moveTo>
                    <a:pt x="0" y="31"/>
                  </a:moveTo>
                  <a:lnTo>
                    <a:pt x="346" y="3"/>
                  </a:lnTo>
                  <a:lnTo>
                    <a:pt x="346" y="0"/>
                  </a:lnTo>
                  <a:lnTo>
                    <a:pt x="0" y="28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BAB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87" name="ïś1îďé"/>
            <p:cNvSpPr/>
            <p:nvPr/>
          </p:nvSpPr>
          <p:spPr bwMode="auto">
            <a:xfrm>
              <a:off x="7063253" y="5630771"/>
              <a:ext cx="604034" cy="55864"/>
            </a:xfrm>
            <a:custGeom>
              <a:avLst/>
              <a:gdLst>
                <a:gd name="T0" fmla="*/ 0 w 346"/>
                <a:gd name="T1" fmla="*/ 32 h 32"/>
                <a:gd name="T2" fmla="*/ 346 w 346"/>
                <a:gd name="T3" fmla="*/ 3 h 32"/>
                <a:gd name="T4" fmla="*/ 346 w 346"/>
                <a:gd name="T5" fmla="*/ 0 h 32"/>
                <a:gd name="T6" fmla="*/ 0 w 346"/>
                <a:gd name="T7" fmla="*/ 28 h 32"/>
                <a:gd name="T8" fmla="*/ 0 w 346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6" h="32">
                  <a:moveTo>
                    <a:pt x="0" y="32"/>
                  </a:moveTo>
                  <a:lnTo>
                    <a:pt x="346" y="3"/>
                  </a:lnTo>
                  <a:lnTo>
                    <a:pt x="346" y="0"/>
                  </a:lnTo>
                  <a:lnTo>
                    <a:pt x="0" y="28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BAB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88" name="iṧ1iḑê"/>
            <p:cNvSpPr/>
            <p:nvPr/>
          </p:nvSpPr>
          <p:spPr bwMode="auto">
            <a:xfrm>
              <a:off x="7063253" y="5653466"/>
              <a:ext cx="604034" cy="55864"/>
            </a:xfrm>
            <a:custGeom>
              <a:avLst/>
              <a:gdLst>
                <a:gd name="T0" fmla="*/ 0 w 346"/>
                <a:gd name="T1" fmla="*/ 32 h 32"/>
                <a:gd name="T2" fmla="*/ 346 w 346"/>
                <a:gd name="T3" fmla="*/ 4 h 32"/>
                <a:gd name="T4" fmla="*/ 346 w 346"/>
                <a:gd name="T5" fmla="*/ 0 h 32"/>
                <a:gd name="T6" fmla="*/ 0 w 346"/>
                <a:gd name="T7" fmla="*/ 28 h 32"/>
                <a:gd name="T8" fmla="*/ 0 w 346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6" h="32">
                  <a:moveTo>
                    <a:pt x="0" y="32"/>
                  </a:moveTo>
                  <a:lnTo>
                    <a:pt x="346" y="4"/>
                  </a:lnTo>
                  <a:lnTo>
                    <a:pt x="346" y="0"/>
                  </a:lnTo>
                  <a:lnTo>
                    <a:pt x="0" y="28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BAB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89" name="îṥḷîḍê"/>
            <p:cNvSpPr/>
            <p:nvPr/>
          </p:nvSpPr>
          <p:spPr bwMode="auto">
            <a:xfrm>
              <a:off x="7063253" y="5676160"/>
              <a:ext cx="604034" cy="55864"/>
            </a:xfrm>
            <a:custGeom>
              <a:avLst/>
              <a:gdLst>
                <a:gd name="T0" fmla="*/ 0 w 346"/>
                <a:gd name="T1" fmla="*/ 32 h 32"/>
                <a:gd name="T2" fmla="*/ 346 w 346"/>
                <a:gd name="T3" fmla="*/ 4 h 32"/>
                <a:gd name="T4" fmla="*/ 346 w 346"/>
                <a:gd name="T5" fmla="*/ 0 h 32"/>
                <a:gd name="T6" fmla="*/ 0 w 346"/>
                <a:gd name="T7" fmla="*/ 28 h 32"/>
                <a:gd name="T8" fmla="*/ 0 w 346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6" h="32">
                  <a:moveTo>
                    <a:pt x="0" y="32"/>
                  </a:moveTo>
                  <a:lnTo>
                    <a:pt x="346" y="4"/>
                  </a:lnTo>
                  <a:lnTo>
                    <a:pt x="346" y="0"/>
                  </a:lnTo>
                  <a:lnTo>
                    <a:pt x="0" y="28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BAB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90" name="i$ļïḑè"/>
            <p:cNvSpPr/>
            <p:nvPr/>
          </p:nvSpPr>
          <p:spPr bwMode="auto">
            <a:xfrm>
              <a:off x="7063253" y="5698855"/>
              <a:ext cx="604034" cy="55864"/>
            </a:xfrm>
            <a:custGeom>
              <a:avLst/>
              <a:gdLst>
                <a:gd name="T0" fmla="*/ 0 w 346"/>
                <a:gd name="T1" fmla="*/ 32 h 32"/>
                <a:gd name="T2" fmla="*/ 346 w 346"/>
                <a:gd name="T3" fmla="*/ 4 h 32"/>
                <a:gd name="T4" fmla="*/ 346 w 346"/>
                <a:gd name="T5" fmla="*/ 0 h 32"/>
                <a:gd name="T6" fmla="*/ 0 w 346"/>
                <a:gd name="T7" fmla="*/ 28 h 32"/>
                <a:gd name="T8" fmla="*/ 0 w 346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6" h="32">
                  <a:moveTo>
                    <a:pt x="0" y="32"/>
                  </a:moveTo>
                  <a:lnTo>
                    <a:pt x="346" y="4"/>
                  </a:lnTo>
                  <a:lnTo>
                    <a:pt x="346" y="0"/>
                  </a:lnTo>
                  <a:lnTo>
                    <a:pt x="0" y="28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BAB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91" name="iṧḷíḍè"/>
            <p:cNvSpPr/>
            <p:nvPr/>
          </p:nvSpPr>
          <p:spPr bwMode="auto">
            <a:xfrm>
              <a:off x="5626495" y="5594108"/>
              <a:ext cx="411999" cy="687831"/>
            </a:xfrm>
            <a:custGeom>
              <a:avLst/>
              <a:gdLst>
                <a:gd name="T0" fmla="*/ 117 w 126"/>
                <a:gd name="T1" fmla="*/ 36 h 210"/>
                <a:gd name="T2" fmla="*/ 44 w 126"/>
                <a:gd name="T3" fmla="*/ 30 h 210"/>
                <a:gd name="T4" fmla="*/ 78 w 126"/>
                <a:gd name="T5" fmla="*/ 208 h 210"/>
                <a:gd name="T6" fmla="*/ 126 w 126"/>
                <a:gd name="T7" fmla="*/ 190 h 210"/>
                <a:gd name="T8" fmla="*/ 117 w 126"/>
                <a:gd name="T9" fmla="*/ 3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10">
                  <a:moveTo>
                    <a:pt x="117" y="36"/>
                  </a:moveTo>
                  <a:cubicBezTo>
                    <a:pt x="114" y="22"/>
                    <a:pt x="78" y="0"/>
                    <a:pt x="44" y="30"/>
                  </a:cubicBezTo>
                  <a:cubicBezTo>
                    <a:pt x="0" y="68"/>
                    <a:pt x="27" y="206"/>
                    <a:pt x="78" y="208"/>
                  </a:cubicBezTo>
                  <a:cubicBezTo>
                    <a:pt x="109" y="210"/>
                    <a:pt x="126" y="204"/>
                    <a:pt x="126" y="190"/>
                  </a:cubicBezTo>
                  <a:cubicBezTo>
                    <a:pt x="126" y="185"/>
                    <a:pt x="115" y="52"/>
                    <a:pt x="117" y="36"/>
                  </a:cubicBezTo>
                  <a:close/>
                </a:path>
              </a:pathLst>
            </a:custGeom>
            <a:solidFill>
              <a:srgbClr val="B458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92" name="ísļîḋé"/>
            <p:cNvSpPr/>
            <p:nvPr/>
          </p:nvSpPr>
          <p:spPr bwMode="auto">
            <a:xfrm>
              <a:off x="5642206" y="5639501"/>
              <a:ext cx="324711" cy="621492"/>
            </a:xfrm>
            <a:custGeom>
              <a:avLst/>
              <a:gdLst>
                <a:gd name="T0" fmla="*/ 82 w 99"/>
                <a:gd name="T1" fmla="*/ 1 h 190"/>
                <a:gd name="T2" fmla="*/ 39 w 99"/>
                <a:gd name="T3" fmla="*/ 16 h 190"/>
                <a:gd name="T4" fmla="*/ 60 w 99"/>
                <a:gd name="T5" fmla="*/ 190 h 190"/>
                <a:gd name="T6" fmla="*/ 88 w 99"/>
                <a:gd name="T7" fmla="*/ 39 h 190"/>
                <a:gd name="T8" fmla="*/ 82 w 99"/>
                <a:gd name="T9" fmla="*/ 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190">
                  <a:moveTo>
                    <a:pt x="82" y="1"/>
                  </a:moveTo>
                  <a:cubicBezTo>
                    <a:pt x="69" y="0"/>
                    <a:pt x="54" y="3"/>
                    <a:pt x="39" y="16"/>
                  </a:cubicBezTo>
                  <a:cubicBezTo>
                    <a:pt x="0" y="50"/>
                    <a:pt x="18" y="167"/>
                    <a:pt x="60" y="190"/>
                  </a:cubicBezTo>
                  <a:cubicBezTo>
                    <a:pt x="86" y="185"/>
                    <a:pt x="99" y="119"/>
                    <a:pt x="88" y="39"/>
                  </a:cubicBezTo>
                  <a:cubicBezTo>
                    <a:pt x="87" y="26"/>
                    <a:pt x="84" y="13"/>
                    <a:pt x="82" y="1"/>
                  </a:cubicBezTo>
                  <a:close/>
                </a:path>
              </a:pathLst>
            </a:custGeom>
            <a:solidFill>
              <a:srgbClr val="C86C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93" name="iSlïḍe"/>
            <p:cNvSpPr/>
            <p:nvPr/>
          </p:nvSpPr>
          <p:spPr bwMode="auto">
            <a:xfrm>
              <a:off x="5657919" y="5613312"/>
              <a:ext cx="399779" cy="324711"/>
            </a:xfrm>
            <a:custGeom>
              <a:avLst/>
              <a:gdLst>
                <a:gd name="T0" fmla="*/ 110 w 122"/>
                <a:gd name="T1" fmla="*/ 49 h 99"/>
                <a:gd name="T2" fmla="*/ 70 w 122"/>
                <a:gd name="T3" fmla="*/ 90 h 99"/>
                <a:gd name="T4" fmla="*/ 5 w 122"/>
                <a:gd name="T5" fmla="*/ 83 h 99"/>
                <a:gd name="T6" fmla="*/ 28 w 122"/>
                <a:gd name="T7" fmla="*/ 23 h 99"/>
                <a:gd name="T8" fmla="*/ 61 w 122"/>
                <a:gd name="T9" fmla="*/ 4 h 99"/>
                <a:gd name="T10" fmla="*/ 110 w 122"/>
                <a:gd name="T11" fmla="*/ 4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" h="99">
                  <a:moveTo>
                    <a:pt x="110" y="49"/>
                  </a:moveTo>
                  <a:cubicBezTo>
                    <a:pt x="109" y="52"/>
                    <a:pt x="90" y="81"/>
                    <a:pt x="70" y="90"/>
                  </a:cubicBezTo>
                  <a:cubicBezTo>
                    <a:pt x="50" y="99"/>
                    <a:pt x="11" y="99"/>
                    <a:pt x="5" y="83"/>
                  </a:cubicBezTo>
                  <a:cubicBezTo>
                    <a:pt x="0" y="68"/>
                    <a:pt x="14" y="34"/>
                    <a:pt x="28" y="23"/>
                  </a:cubicBezTo>
                  <a:cubicBezTo>
                    <a:pt x="41" y="11"/>
                    <a:pt x="45" y="7"/>
                    <a:pt x="61" y="4"/>
                  </a:cubicBezTo>
                  <a:cubicBezTo>
                    <a:pt x="88" y="0"/>
                    <a:pt x="122" y="29"/>
                    <a:pt x="110" y="49"/>
                  </a:cubicBezTo>
                  <a:close/>
                </a:path>
              </a:pathLst>
            </a:custGeom>
            <a:solidFill>
              <a:srgbClr val="A84F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94" name="îṥḷiďê"/>
            <p:cNvSpPr/>
            <p:nvPr/>
          </p:nvSpPr>
          <p:spPr bwMode="auto">
            <a:xfrm>
              <a:off x="5724258" y="5845497"/>
              <a:ext cx="55864" cy="48880"/>
            </a:xfrm>
            <a:prstGeom prst="ellipse">
              <a:avLst/>
            </a:prstGeom>
            <a:solidFill>
              <a:srgbClr val="BAB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95" name="isľíḋe"/>
            <p:cNvSpPr/>
            <p:nvPr/>
          </p:nvSpPr>
          <p:spPr bwMode="auto">
            <a:xfrm>
              <a:off x="6467952" y="4017686"/>
              <a:ext cx="399779" cy="167591"/>
            </a:xfrm>
            <a:custGeom>
              <a:avLst/>
              <a:gdLst>
                <a:gd name="T0" fmla="*/ 122 w 122"/>
                <a:gd name="T1" fmla="*/ 31 h 51"/>
                <a:gd name="T2" fmla="*/ 21 w 122"/>
                <a:gd name="T3" fmla="*/ 51 h 51"/>
                <a:gd name="T4" fmla="*/ 122 w 122"/>
                <a:gd name="T5" fmla="*/ 3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" h="51">
                  <a:moveTo>
                    <a:pt x="122" y="31"/>
                  </a:moveTo>
                  <a:cubicBezTo>
                    <a:pt x="95" y="0"/>
                    <a:pt x="0" y="28"/>
                    <a:pt x="21" y="51"/>
                  </a:cubicBezTo>
                  <a:cubicBezTo>
                    <a:pt x="61" y="19"/>
                    <a:pt x="99" y="29"/>
                    <a:pt x="122" y="31"/>
                  </a:cubicBezTo>
                  <a:close/>
                </a:path>
              </a:pathLst>
            </a:custGeom>
            <a:solidFill>
              <a:srgbClr val="F380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96" name="ïsḷîḑe"/>
            <p:cNvSpPr/>
            <p:nvPr/>
          </p:nvSpPr>
          <p:spPr bwMode="auto">
            <a:xfrm>
              <a:off x="6028020" y="4099738"/>
              <a:ext cx="410254" cy="188541"/>
            </a:xfrm>
            <a:custGeom>
              <a:avLst/>
              <a:gdLst>
                <a:gd name="T0" fmla="*/ 0 w 125"/>
                <a:gd name="T1" fmla="*/ 58 h 58"/>
                <a:gd name="T2" fmla="*/ 112 w 125"/>
                <a:gd name="T3" fmla="*/ 30 h 58"/>
                <a:gd name="T4" fmla="*/ 0 w 125"/>
                <a:gd name="T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" h="58">
                  <a:moveTo>
                    <a:pt x="0" y="58"/>
                  </a:moveTo>
                  <a:cubicBezTo>
                    <a:pt x="15" y="18"/>
                    <a:pt x="125" y="0"/>
                    <a:pt x="112" y="30"/>
                  </a:cubicBezTo>
                  <a:cubicBezTo>
                    <a:pt x="58" y="20"/>
                    <a:pt x="22" y="45"/>
                    <a:pt x="0" y="58"/>
                  </a:cubicBezTo>
                  <a:close/>
                </a:path>
              </a:pathLst>
            </a:custGeom>
            <a:solidFill>
              <a:srgbClr val="F380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97" name="ïŝľîḓè"/>
            <p:cNvSpPr/>
            <p:nvPr/>
          </p:nvSpPr>
          <p:spPr bwMode="auto">
            <a:xfrm>
              <a:off x="6022781" y="4160838"/>
              <a:ext cx="415490" cy="242662"/>
            </a:xfrm>
            <a:custGeom>
              <a:avLst/>
              <a:gdLst>
                <a:gd name="T0" fmla="*/ 26 w 127"/>
                <a:gd name="T1" fmla="*/ 74 h 74"/>
                <a:gd name="T2" fmla="*/ 25 w 127"/>
                <a:gd name="T3" fmla="*/ 69 h 74"/>
                <a:gd name="T4" fmla="*/ 0 w 127"/>
                <a:gd name="T5" fmla="*/ 64 h 74"/>
                <a:gd name="T6" fmla="*/ 24 w 127"/>
                <a:gd name="T7" fmla="*/ 65 h 74"/>
                <a:gd name="T8" fmla="*/ 24 w 127"/>
                <a:gd name="T9" fmla="*/ 63 h 74"/>
                <a:gd name="T10" fmla="*/ 3 w 127"/>
                <a:gd name="T11" fmla="*/ 55 h 74"/>
                <a:gd name="T12" fmla="*/ 25 w 127"/>
                <a:gd name="T13" fmla="*/ 59 h 74"/>
                <a:gd name="T14" fmla="*/ 26 w 127"/>
                <a:gd name="T15" fmla="*/ 57 h 74"/>
                <a:gd name="T16" fmla="*/ 8 w 127"/>
                <a:gd name="T17" fmla="*/ 45 h 74"/>
                <a:gd name="T18" fmla="*/ 28 w 127"/>
                <a:gd name="T19" fmla="*/ 53 h 74"/>
                <a:gd name="T20" fmla="*/ 127 w 127"/>
                <a:gd name="T21" fmla="*/ 44 h 74"/>
                <a:gd name="T22" fmla="*/ 26 w 127"/>
                <a:gd name="T2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7" h="74">
                  <a:moveTo>
                    <a:pt x="26" y="74"/>
                  </a:moveTo>
                  <a:cubicBezTo>
                    <a:pt x="26" y="72"/>
                    <a:pt x="25" y="71"/>
                    <a:pt x="25" y="69"/>
                  </a:cubicBezTo>
                  <a:cubicBezTo>
                    <a:pt x="10" y="69"/>
                    <a:pt x="4" y="67"/>
                    <a:pt x="0" y="64"/>
                  </a:cubicBezTo>
                  <a:cubicBezTo>
                    <a:pt x="0" y="64"/>
                    <a:pt x="12" y="66"/>
                    <a:pt x="24" y="65"/>
                  </a:cubicBezTo>
                  <a:cubicBezTo>
                    <a:pt x="24" y="64"/>
                    <a:pt x="24" y="64"/>
                    <a:pt x="24" y="63"/>
                  </a:cubicBezTo>
                  <a:cubicBezTo>
                    <a:pt x="11" y="62"/>
                    <a:pt x="6" y="58"/>
                    <a:pt x="3" y="55"/>
                  </a:cubicBezTo>
                  <a:cubicBezTo>
                    <a:pt x="3" y="55"/>
                    <a:pt x="13" y="59"/>
                    <a:pt x="25" y="59"/>
                  </a:cubicBezTo>
                  <a:cubicBezTo>
                    <a:pt x="25" y="58"/>
                    <a:pt x="26" y="58"/>
                    <a:pt x="26" y="57"/>
                  </a:cubicBezTo>
                  <a:cubicBezTo>
                    <a:pt x="13" y="55"/>
                    <a:pt x="10" y="49"/>
                    <a:pt x="8" y="45"/>
                  </a:cubicBezTo>
                  <a:cubicBezTo>
                    <a:pt x="8" y="45"/>
                    <a:pt x="16" y="52"/>
                    <a:pt x="28" y="53"/>
                  </a:cubicBezTo>
                  <a:cubicBezTo>
                    <a:pt x="43" y="25"/>
                    <a:pt x="104" y="0"/>
                    <a:pt x="127" y="44"/>
                  </a:cubicBezTo>
                  <a:cubicBezTo>
                    <a:pt x="88" y="2"/>
                    <a:pt x="23" y="46"/>
                    <a:pt x="26" y="74"/>
                  </a:cubicBezTo>
                  <a:close/>
                </a:path>
              </a:pathLst>
            </a:custGeom>
            <a:solidFill>
              <a:srgbClr val="B067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98" name="íSlïḑè"/>
            <p:cNvSpPr/>
            <p:nvPr/>
          </p:nvSpPr>
          <p:spPr bwMode="auto">
            <a:xfrm>
              <a:off x="6584916" y="4111958"/>
              <a:ext cx="331692" cy="202509"/>
            </a:xfrm>
            <a:custGeom>
              <a:avLst/>
              <a:gdLst>
                <a:gd name="T0" fmla="*/ 83 w 101"/>
                <a:gd name="T1" fmla="*/ 44 h 62"/>
                <a:gd name="T2" fmla="*/ 83 w 101"/>
                <a:gd name="T3" fmla="*/ 38 h 62"/>
                <a:gd name="T4" fmla="*/ 101 w 101"/>
                <a:gd name="T5" fmla="*/ 24 h 62"/>
                <a:gd name="T6" fmla="*/ 82 w 101"/>
                <a:gd name="T7" fmla="*/ 34 h 62"/>
                <a:gd name="T8" fmla="*/ 81 w 101"/>
                <a:gd name="T9" fmla="*/ 32 h 62"/>
                <a:gd name="T10" fmla="*/ 96 w 101"/>
                <a:gd name="T11" fmla="*/ 16 h 62"/>
                <a:gd name="T12" fmla="*/ 79 w 101"/>
                <a:gd name="T13" fmla="*/ 28 h 62"/>
                <a:gd name="T14" fmla="*/ 78 w 101"/>
                <a:gd name="T15" fmla="*/ 27 h 62"/>
                <a:gd name="T16" fmla="*/ 89 w 101"/>
                <a:gd name="T17" fmla="*/ 9 h 62"/>
                <a:gd name="T18" fmla="*/ 75 w 101"/>
                <a:gd name="T19" fmla="*/ 24 h 62"/>
                <a:gd name="T20" fmla="*/ 0 w 101"/>
                <a:gd name="T21" fmla="*/ 62 h 62"/>
                <a:gd name="T22" fmla="*/ 83 w 101"/>
                <a:gd name="T23" fmla="*/ 4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62">
                  <a:moveTo>
                    <a:pt x="83" y="44"/>
                  </a:moveTo>
                  <a:cubicBezTo>
                    <a:pt x="83" y="42"/>
                    <a:pt x="83" y="40"/>
                    <a:pt x="83" y="38"/>
                  </a:cubicBezTo>
                  <a:cubicBezTo>
                    <a:pt x="93" y="32"/>
                    <a:pt x="99" y="29"/>
                    <a:pt x="101" y="24"/>
                  </a:cubicBezTo>
                  <a:cubicBezTo>
                    <a:pt x="101" y="24"/>
                    <a:pt x="91" y="30"/>
                    <a:pt x="82" y="34"/>
                  </a:cubicBezTo>
                  <a:cubicBezTo>
                    <a:pt x="81" y="33"/>
                    <a:pt x="81" y="33"/>
                    <a:pt x="81" y="32"/>
                  </a:cubicBezTo>
                  <a:cubicBezTo>
                    <a:pt x="91" y="25"/>
                    <a:pt x="95" y="21"/>
                    <a:pt x="96" y="16"/>
                  </a:cubicBezTo>
                  <a:cubicBezTo>
                    <a:pt x="96" y="16"/>
                    <a:pt x="88" y="23"/>
                    <a:pt x="79" y="28"/>
                  </a:cubicBezTo>
                  <a:cubicBezTo>
                    <a:pt x="79" y="28"/>
                    <a:pt x="78" y="27"/>
                    <a:pt x="78" y="27"/>
                  </a:cubicBezTo>
                  <a:cubicBezTo>
                    <a:pt x="87" y="19"/>
                    <a:pt x="89" y="14"/>
                    <a:pt x="89" y="9"/>
                  </a:cubicBezTo>
                  <a:cubicBezTo>
                    <a:pt x="89" y="9"/>
                    <a:pt x="83" y="18"/>
                    <a:pt x="75" y="24"/>
                  </a:cubicBezTo>
                  <a:cubicBezTo>
                    <a:pt x="55" y="2"/>
                    <a:pt x="1" y="7"/>
                    <a:pt x="0" y="62"/>
                  </a:cubicBezTo>
                  <a:cubicBezTo>
                    <a:pt x="18" y="0"/>
                    <a:pt x="77" y="15"/>
                    <a:pt x="83" y="44"/>
                  </a:cubicBezTo>
                  <a:close/>
                </a:path>
              </a:pathLst>
            </a:custGeom>
            <a:solidFill>
              <a:srgbClr val="B067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199" name="îśḻídê"/>
            <p:cNvSpPr/>
            <p:nvPr/>
          </p:nvSpPr>
          <p:spPr bwMode="auto">
            <a:xfrm>
              <a:off x="5631731" y="4417465"/>
              <a:ext cx="242662" cy="270593"/>
            </a:xfrm>
            <a:custGeom>
              <a:avLst/>
              <a:gdLst>
                <a:gd name="T0" fmla="*/ 51 w 74"/>
                <a:gd name="T1" fmla="*/ 14 h 83"/>
                <a:gd name="T2" fmla="*/ 26 w 74"/>
                <a:gd name="T3" fmla="*/ 62 h 83"/>
                <a:gd name="T4" fmla="*/ 60 w 74"/>
                <a:gd name="T5" fmla="*/ 75 h 83"/>
                <a:gd name="T6" fmla="*/ 66 w 74"/>
                <a:gd name="T7" fmla="*/ 53 h 83"/>
                <a:gd name="T8" fmla="*/ 50 w 74"/>
                <a:gd name="T9" fmla="*/ 42 h 83"/>
                <a:gd name="T10" fmla="*/ 56 w 74"/>
                <a:gd name="T11" fmla="*/ 33 h 83"/>
                <a:gd name="T12" fmla="*/ 51 w 74"/>
                <a:gd name="T13" fmla="*/ 1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83">
                  <a:moveTo>
                    <a:pt x="51" y="14"/>
                  </a:moveTo>
                  <a:cubicBezTo>
                    <a:pt x="34" y="0"/>
                    <a:pt x="0" y="35"/>
                    <a:pt x="26" y="62"/>
                  </a:cubicBezTo>
                  <a:cubicBezTo>
                    <a:pt x="40" y="76"/>
                    <a:pt x="49" y="83"/>
                    <a:pt x="60" y="75"/>
                  </a:cubicBezTo>
                  <a:cubicBezTo>
                    <a:pt x="71" y="67"/>
                    <a:pt x="74" y="57"/>
                    <a:pt x="66" y="53"/>
                  </a:cubicBezTo>
                  <a:cubicBezTo>
                    <a:pt x="58" y="49"/>
                    <a:pt x="50" y="49"/>
                    <a:pt x="50" y="42"/>
                  </a:cubicBezTo>
                  <a:cubicBezTo>
                    <a:pt x="50" y="35"/>
                    <a:pt x="51" y="36"/>
                    <a:pt x="56" y="33"/>
                  </a:cubicBezTo>
                  <a:cubicBezTo>
                    <a:pt x="61" y="29"/>
                    <a:pt x="51" y="14"/>
                    <a:pt x="51" y="14"/>
                  </a:cubicBezTo>
                  <a:close/>
                </a:path>
              </a:pathLst>
            </a:custGeom>
            <a:solidFill>
              <a:srgbClr val="CF8F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00" name="îSḷïḋe"/>
            <p:cNvSpPr/>
            <p:nvPr/>
          </p:nvSpPr>
          <p:spPr bwMode="auto">
            <a:xfrm>
              <a:off x="5815039" y="4677583"/>
              <a:ext cx="69832" cy="69832"/>
            </a:xfrm>
            <a:prstGeom prst="ellipse">
              <a:avLst/>
            </a:prstGeom>
            <a:solidFill>
              <a:srgbClr val="E5E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01" name="iSḻíďe"/>
            <p:cNvSpPr/>
            <p:nvPr/>
          </p:nvSpPr>
          <p:spPr bwMode="auto">
            <a:xfrm>
              <a:off x="7054527" y="6522853"/>
              <a:ext cx="265354" cy="186799"/>
            </a:xfrm>
            <a:custGeom>
              <a:avLst/>
              <a:gdLst>
                <a:gd name="T0" fmla="*/ 45 w 81"/>
                <a:gd name="T1" fmla="*/ 39 h 57"/>
                <a:gd name="T2" fmla="*/ 74 w 81"/>
                <a:gd name="T3" fmla="*/ 57 h 57"/>
                <a:gd name="T4" fmla="*/ 81 w 81"/>
                <a:gd name="T5" fmla="*/ 42 h 57"/>
                <a:gd name="T6" fmla="*/ 57 w 81"/>
                <a:gd name="T7" fmla="*/ 27 h 57"/>
                <a:gd name="T8" fmla="*/ 17 w 81"/>
                <a:gd name="T9" fmla="*/ 0 h 57"/>
                <a:gd name="T10" fmla="*/ 0 w 81"/>
                <a:gd name="T11" fmla="*/ 11 h 57"/>
                <a:gd name="T12" fmla="*/ 45 w 81"/>
                <a:gd name="T13" fmla="*/ 3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57">
                  <a:moveTo>
                    <a:pt x="45" y="39"/>
                  </a:moveTo>
                  <a:cubicBezTo>
                    <a:pt x="54" y="45"/>
                    <a:pt x="64" y="51"/>
                    <a:pt x="74" y="57"/>
                  </a:cubicBezTo>
                  <a:cubicBezTo>
                    <a:pt x="75" y="53"/>
                    <a:pt x="78" y="48"/>
                    <a:pt x="81" y="42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1" y="4"/>
                    <a:pt x="6" y="7"/>
                    <a:pt x="0" y="11"/>
                  </a:cubicBezTo>
                  <a:cubicBezTo>
                    <a:pt x="12" y="18"/>
                    <a:pt x="27" y="28"/>
                    <a:pt x="45" y="39"/>
                  </a:cubicBezTo>
                  <a:close/>
                </a:path>
              </a:pathLst>
            </a:custGeom>
            <a:solidFill>
              <a:srgbClr val="FAC6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02" name="ïśļidé"/>
            <p:cNvSpPr/>
            <p:nvPr/>
          </p:nvSpPr>
          <p:spPr bwMode="auto">
            <a:xfrm>
              <a:off x="7293696" y="6660769"/>
              <a:ext cx="274086" cy="232188"/>
            </a:xfrm>
            <a:custGeom>
              <a:avLst/>
              <a:gdLst>
                <a:gd name="T0" fmla="*/ 8 w 84"/>
                <a:gd name="T1" fmla="*/ 0 h 71"/>
                <a:gd name="T2" fmla="*/ 1 w 84"/>
                <a:gd name="T3" fmla="*/ 15 h 71"/>
                <a:gd name="T4" fmla="*/ 0 w 84"/>
                <a:gd name="T5" fmla="*/ 20 h 71"/>
                <a:gd name="T6" fmla="*/ 79 w 84"/>
                <a:gd name="T7" fmla="*/ 71 h 71"/>
                <a:gd name="T8" fmla="*/ 79 w 84"/>
                <a:gd name="T9" fmla="*/ 65 h 71"/>
                <a:gd name="T10" fmla="*/ 84 w 84"/>
                <a:gd name="T11" fmla="*/ 37 h 71"/>
                <a:gd name="T12" fmla="*/ 8 w 84"/>
                <a:gd name="T13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71">
                  <a:moveTo>
                    <a:pt x="8" y="0"/>
                  </a:moveTo>
                  <a:cubicBezTo>
                    <a:pt x="5" y="6"/>
                    <a:pt x="2" y="11"/>
                    <a:pt x="1" y="15"/>
                  </a:cubicBezTo>
                  <a:cubicBezTo>
                    <a:pt x="0" y="17"/>
                    <a:pt x="0" y="19"/>
                    <a:pt x="0" y="20"/>
                  </a:cubicBezTo>
                  <a:cubicBezTo>
                    <a:pt x="1" y="25"/>
                    <a:pt x="63" y="61"/>
                    <a:pt x="79" y="71"/>
                  </a:cubicBezTo>
                  <a:cubicBezTo>
                    <a:pt x="79" y="69"/>
                    <a:pt x="79" y="67"/>
                    <a:pt x="79" y="65"/>
                  </a:cubicBezTo>
                  <a:cubicBezTo>
                    <a:pt x="80" y="58"/>
                    <a:pt x="82" y="47"/>
                    <a:pt x="84" y="37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03" name="ïşḷíḓê"/>
            <p:cNvSpPr/>
            <p:nvPr/>
          </p:nvSpPr>
          <p:spPr bwMode="auto">
            <a:xfrm>
              <a:off x="6143241" y="6892954"/>
              <a:ext cx="97762" cy="97762"/>
            </a:xfrm>
            <a:custGeom>
              <a:avLst/>
              <a:gdLst>
                <a:gd name="T0" fmla="*/ 30 w 30"/>
                <a:gd name="T1" fmla="*/ 4 h 30"/>
                <a:gd name="T2" fmla="*/ 10 w 30"/>
                <a:gd name="T3" fmla="*/ 0 h 30"/>
                <a:gd name="T4" fmla="*/ 0 w 30"/>
                <a:gd name="T5" fmla="*/ 25 h 30"/>
                <a:gd name="T6" fmla="*/ 6 w 30"/>
                <a:gd name="T7" fmla="*/ 26 h 30"/>
                <a:gd name="T8" fmla="*/ 18 w 30"/>
                <a:gd name="T9" fmla="*/ 30 h 30"/>
                <a:gd name="T10" fmla="*/ 30 w 30"/>
                <a:gd name="T11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0">
                  <a:moveTo>
                    <a:pt x="30" y="4"/>
                  </a:moveTo>
                  <a:cubicBezTo>
                    <a:pt x="23" y="3"/>
                    <a:pt x="17" y="2"/>
                    <a:pt x="1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5"/>
                    <a:pt x="4" y="25"/>
                    <a:pt x="6" y="26"/>
                  </a:cubicBezTo>
                  <a:cubicBezTo>
                    <a:pt x="7" y="26"/>
                    <a:pt x="12" y="28"/>
                    <a:pt x="18" y="30"/>
                  </a:cubicBezTo>
                  <a:cubicBezTo>
                    <a:pt x="22" y="21"/>
                    <a:pt x="26" y="12"/>
                    <a:pt x="30" y="4"/>
                  </a:cubicBezTo>
                  <a:close/>
                </a:path>
              </a:pathLst>
            </a:custGeom>
            <a:solidFill>
              <a:srgbClr val="FAC6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04" name="î$ļïḑê"/>
            <p:cNvSpPr/>
            <p:nvPr/>
          </p:nvSpPr>
          <p:spPr bwMode="auto">
            <a:xfrm>
              <a:off x="5996596" y="6975006"/>
              <a:ext cx="206000" cy="281067"/>
            </a:xfrm>
            <a:custGeom>
              <a:avLst/>
              <a:gdLst>
                <a:gd name="T0" fmla="*/ 63 w 63"/>
                <a:gd name="T1" fmla="*/ 5 h 86"/>
                <a:gd name="T2" fmla="*/ 51 w 63"/>
                <a:gd name="T3" fmla="*/ 1 h 86"/>
                <a:gd name="T4" fmla="*/ 45 w 63"/>
                <a:gd name="T5" fmla="*/ 0 h 86"/>
                <a:gd name="T6" fmla="*/ 39 w 63"/>
                <a:gd name="T7" fmla="*/ 5 h 86"/>
                <a:gd name="T8" fmla="*/ 0 w 63"/>
                <a:gd name="T9" fmla="*/ 86 h 86"/>
                <a:gd name="T10" fmla="*/ 2 w 63"/>
                <a:gd name="T11" fmla="*/ 84 h 86"/>
                <a:gd name="T12" fmla="*/ 12 w 63"/>
                <a:gd name="T13" fmla="*/ 79 h 86"/>
                <a:gd name="T14" fmla="*/ 36 w 63"/>
                <a:gd name="T15" fmla="*/ 73 h 86"/>
                <a:gd name="T16" fmla="*/ 40 w 63"/>
                <a:gd name="T17" fmla="*/ 60 h 86"/>
                <a:gd name="T18" fmla="*/ 63 w 63"/>
                <a:gd name="T19" fmla="*/ 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86">
                  <a:moveTo>
                    <a:pt x="63" y="5"/>
                  </a:moveTo>
                  <a:cubicBezTo>
                    <a:pt x="57" y="3"/>
                    <a:pt x="52" y="1"/>
                    <a:pt x="51" y="1"/>
                  </a:cubicBezTo>
                  <a:cubicBezTo>
                    <a:pt x="49" y="0"/>
                    <a:pt x="47" y="0"/>
                    <a:pt x="45" y="0"/>
                  </a:cubicBezTo>
                  <a:cubicBezTo>
                    <a:pt x="43" y="0"/>
                    <a:pt x="41" y="2"/>
                    <a:pt x="39" y="5"/>
                  </a:cubicBezTo>
                  <a:cubicBezTo>
                    <a:pt x="30" y="19"/>
                    <a:pt x="13" y="53"/>
                    <a:pt x="0" y="86"/>
                  </a:cubicBezTo>
                  <a:cubicBezTo>
                    <a:pt x="1" y="85"/>
                    <a:pt x="1" y="85"/>
                    <a:pt x="2" y="84"/>
                  </a:cubicBezTo>
                  <a:cubicBezTo>
                    <a:pt x="3" y="83"/>
                    <a:pt x="7" y="81"/>
                    <a:pt x="12" y="79"/>
                  </a:cubicBezTo>
                  <a:cubicBezTo>
                    <a:pt x="18" y="77"/>
                    <a:pt x="27" y="75"/>
                    <a:pt x="36" y="73"/>
                  </a:cubicBezTo>
                  <a:cubicBezTo>
                    <a:pt x="38" y="68"/>
                    <a:pt x="39" y="63"/>
                    <a:pt x="40" y="60"/>
                  </a:cubicBezTo>
                  <a:cubicBezTo>
                    <a:pt x="42" y="54"/>
                    <a:pt x="52" y="30"/>
                    <a:pt x="63" y="5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05" name="íṩ1ïdè"/>
            <p:cNvSpPr/>
            <p:nvPr/>
          </p:nvSpPr>
          <p:spPr bwMode="auto">
            <a:xfrm>
              <a:off x="10617366" y="5342717"/>
              <a:ext cx="464372" cy="555151"/>
            </a:xfrm>
            <a:custGeom>
              <a:avLst/>
              <a:gdLst>
                <a:gd name="T0" fmla="*/ 142 w 142"/>
                <a:gd name="T1" fmla="*/ 85 h 170"/>
                <a:gd name="T2" fmla="*/ 56 w 142"/>
                <a:gd name="T3" fmla="*/ 1 h 170"/>
                <a:gd name="T4" fmla="*/ 0 w 142"/>
                <a:gd name="T5" fmla="*/ 43 h 170"/>
                <a:gd name="T6" fmla="*/ 142 w 142"/>
                <a:gd name="T7" fmla="*/ 85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" h="170">
                  <a:moveTo>
                    <a:pt x="142" y="85"/>
                  </a:moveTo>
                  <a:cubicBezTo>
                    <a:pt x="135" y="76"/>
                    <a:pt x="62" y="3"/>
                    <a:pt x="56" y="1"/>
                  </a:cubicBezTo>
                  <a:cubicBezTo>
                    <a:pt x="49" y="0"/>
                    <a:pt x="0" y="39"/>
                    <a:pt x="0" y="43"/>
                  </a:cubicBezTo>
                  <a:cubicBezTo>
                    <a:pt x="0" y="45"/>
                    <a:pt x="110" y="170"/>
                    <a:pt x="142" y="85"/>
                  </a:cubicBezTo>
                  <a:close/>
                </a:path>
              </a:pathLst>
            </a:custGeom>
            <a:solidFill>
              <a:srgbClr val="FA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06" name="íSľiḓé"/>
            <p:cNvSpPr/>
            <p:nvPr/>
          </p:nvSpPr>
          <p:spPr bwMode="auto">
            <a:xfrm>
              <a:off x="10266467" y="5061652"/>
              <a:ext cx="654662" cy="591814"/>
            </a:xfrm>
            <a:custGeom>
              <a:avLst/>
              <a:gdLst>
                <a:gd name="T0" fmla="*/ 22 w 200"/>
                <a:gd name="T1" fmla="*/ 5 h 181"/>
                <a:gd name="T2" fmla="*/ 81 w 200"/>
                <a:gd name="T3" fmla="*/ 8 h 181"/>
                <a:gd name="T4" fmla="*/ 172 w 200"/>
                <a:gd name="T5" fmla="*/ 90 h 181"/>
                <a:gd name="T6" fmla="*/ 200 w 200"/>
                <a:gd name="T7" fmla="*/ 121 h 181"/>
                <a:gd name="T8" fmla="*/ 154 w 200"/>
                <a:gd name="T9" fmla="*/ 173 h 181"/>
                <a:gd name="T10" fmla="*/ 91 w 200"/>
                <a:gd name="T11" fmla="*/ 171 h 181"/>
                <a:gd name="T12" fmla="*/ 3 w 200"/>
                <a:gd name="T13" fmla="*/ 46 h 181"/>
                <a:gd name="T14" fmla="*/ 22 w 200"/>
                <a:gd name="T15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0" h="181">
                  <a:moveTo>
                    <a:pt x="22" y="5"/>
                  </a:moveTo>
                  <a:cubicBezTo>
                    <a:pt x="34" y="0"/>
                    <a:pt x="73" y="5"/>
                    <a:pt x="81" y="8"/>
                  </a:cubicBezTo>
                  <a:cubicBezTo>
                    <a:pt x="89" y="11"/>
                    <a:pt x="154" y="75"/>
                    <a:pt x="172" y="90"/>
                  </a:cubicBezTo>
                  <a:cubicBezTo>
                    <a:pt x="190" y="106"/>
                    <a:pt x="200" y="121"/>
                    <a:pt x="200" y="121"/>
                  </a:cubicBezTo>
                  <a:cubicBezTo>
                    <a:pt x="154" y="173"/>
                    <a:pt x="154" y="173"/>
                    <a:pt x="154" y="173"/>
                  </a:cubicBezTo>
                  <a:cubicBezTo>
                    <a:pt x="154" y="173"/>
                    <a:pt x="99" y="181"/>
                    <a:pt x="91" y="171"/>
                  </a:cubicBezTo>
                  <a:cubicBezTo>
                    <a:pt x="83" y="162"/>
                    <a:pt x="0" y="58"/>
                    <a:pt x="3" y="46"/>
                  </a:cubicBezTo>
                  <a:cubicBezTo>
                    <a:pt x="6" y="33"/>
                    <a:pt x="22" y="5"/>
                    <a:pt x="22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07" name="íS1ídè"/>
            <p:cNvSpPr/>
            <p:nvPr/>
          </p:nvSpPr>
          <p:spPr bwMode="auto">
            <a:xfrm>
              <a:off x="10482944" y="5192581"/>
              <a:ext cx="385814" cy="443423"/>
            </a:xfrm>
            <a:custGeom>
              <a:avLst/>
              <a:gdLst>
                <a:gd name="T0" fmla="*/ 118 w 118"/>
                <a:gd name="T1" fmla="*/ 99 h 136"/>
                <a:gd name="T2" fmla="*/ 88 w 118"/>
                <a:gd name="T3" fmla="*/ 133 h 136"/>
                <a:gd name="T4" fmla="*/ 48 w 118"/>
                <a:gd name="T5" fmla="*/ 136 h 136"/>
                <a:gd name="T6" fmla="*/ 0 w 118"/>
                <a:gd name="T7" fmla="*/ 0 h 136"/>
                <a:gd name="T8" fmla="*/ 118 w 118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36">
                  <a:moveTo>
                    <a:pt x="118" y="99"/>
                  </a:moveTo>
                  <a:cubicBezTo>
                    <a:pt x="88" y="133"/>
                    <a:pt x="88" y="133"/>
                    <a:pt x="88" y="133"/>
                  </a:cubicBezTo>
                  <a:cubicBezTo>
                    <a:pt x="88" y="133"/>
                    <a:pt x="66" y="136"/>
                    <a:pt x="48" y="1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94" y="80"/>
                    <a:pt x="118" y="9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08" name="ïṥliḑe"/>
            <p:cNvSpPr/>
            <p:nvPr/>
          </p:nvSpPr>
          <p:spPr bwMode="auto">
            <a:xfrm>
              <a:off x="10505638" y="6046261"/>
              <a:ext cx="1435016" cy="476592"/>
            </a:xfrm>
            <a:custGeom>
              <a:avLst/>
              <a:gdLst>
                <a:gd name="T0" fmla="*/ 0 w 438"/>
                <a:gd name="T1" fmla="*/ 24 h 146"/>
                <a:gd name="T2" fmla="*/ 84 w 438"/>
                <a:gd name="T3" fmla="*/ 71 h 146"/>
                <a:gd name="T4" fmla="*/ 230 w 438"/>
                <a:gd name="T5" fmla="*/ 76 h 146"/>
                <a:gd name="T6" fmla="*/ 377 w 438"/>
                <a:gd name="T7" fmla="*/ 131 h 146"/>
                <a:gd name="T8" fmla="*/ 409 w 438"/>
                <a:gd name="T9" fmla="*/ 137 h 146"/>
                <a:gd name="T10" fmla="*/ 438 w 438"/>
                <a:gd name="T11" fmla="*/ 20 h 146"/>
                <a:gd name="T12" fmla="*/ 249 w 438"/>
                <a:gd name="T13" fmla="*/ 10 h 146"/>
                <a:gd name="T14" fmla="*/ 100 w 438"/>
                <a:gd name="T15" fmla="*/ 2 h 146"/>
                <a:gd name="T16" fmla="*/ 23 w 438"/>
                <a:gd name="T17" fmla="*/ 3 h 146"/>
                <a:gd name="T18" fmla="*/ 0 w 438"/>
                <a:gd name="T19" fmla="*/ 2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8" h="146">
                  <a:moveTo>
                    <a:pt x="0" y="24"/>
                  </a:moveTo>
                  <a:cubicBezTo>
                    <a:pt x="4" y="42"/>
                    <a:pt x="20" y="59"/>
                    <a:pt x="84" y="71"/>
                  </a:cubicBezTo>
                  <a:cubicBezTo>
                    <a:pt x="147" y="82"/>
                    <a:pt x="173" y="72"/>
                    <a:pt x="230" y="76"/>
                  </a:cubicBezTo>
                  <a:cubicBezTo>
                    <a:pt x="286" y="81"/>
                    <a:pt x="377" y="131"/>
                    <a:pt x="377" y="131"/>
                  </a:cubicBezTo>
                  <a:cubicBezTo>
                    <a:pt x="377" y="131"/>
                    <a:pt x="408" y="146"/>
                    <a:pt x="409" y="137"/>
                  </a:cubicBezTo>
                  <a:cubicBezTo>
                    <a:pt x="411" y="128"/>
                    <a:pt x="438" y="20"/>
                    <a:pt x="438" y="20"/>
                  </a:cubicBezTo>
                  <a:cubicBezTo>
                    <a:pt x="438" y="20"/>
                    <a:pt x="273" y="11"/>
                    <a:pt x="249" y="10"/>
                  </a:cubicBezTo>
                  <a:cubicBezTo>
                    <a:pt x="224" y="8"/>
                    <a:pt x="114" y="4"/>
                    <a:pt x="100" y="2"/>
                  </a:cubicBezTo>
                  <a:cubicBezTo>
                    <a:pt x="86" y="0"/>
                    <a:pt x="35" y="0"/>
                    <a:pt x="23" y="3"/>
                  </a:cubicBezTo>
                  <a:cubicBezTo>
                    <a:pt x="10" y="7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09" name="iślïḋe"/>
            <p:cNvSpPr/>
            <p:nvPr/>
          </p:nvSpPr>
          <p:spPr bwMode="auto">
            <a:xfrm>
              <a:off x="10680211" y="6219091"/>
              <a:ext cx="1066661" cy="251389"/>
            </a:xfrm>
            <a:custGeom>
              <a:avLst/>
              <a:gdLst>
                <a:gd name="T0" fmla="*/ 4 w 326"/>
                <a:gd name="T1" fmla="*/ 12 h 77"/>
                <a:gd name="T2" fmla="*/ 31 w 326"/>
                <a:gd name="T3" fmla="*/ 18 h 77"/>
                <a:gd name="T4" fmla="*/ 177 w 326"/>
                <a:gd name="T5" fmla="*/ 23 h 77"/>
                <a:gd name="T6" fmla="*/ 322 w 326"/>
                <a:gd name="T7" fmla="*/ 77 h 77"/>
                <a:gd name="T8" fmla="*/ 326 w 326"/>
                <a:gd name="T9" fmla="*/ 41 h 77"/>
                <a:gd name="T10" fmla="*/ 186 w 326"/>
                <a:gd name="T11" fmla="*/ 4 h 77"/>
                <a:gd name="T12" fmla="*/ 53 w 326"/>
                <a:gd name="T13" fmla="*/ 1 h 77"/>
                <a:gd name="T14" fmla="*/ 2 w 326"/>
                <a:gd name="T15" fmla="*/ 4 h 77"/>
                <a:gd name="T16" fmla="*/ 4 w 326"/>
                <a:gd name="T17" fmla="*/ 1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77">
                  <a:moveTo>
                    <a:pt x="4" y="12"/>
                  </a:moveTo>
                  <a:cubicBezTo>
                    <a:pt x="12" y="14"/>
                    <a:pt x="21" y="16"/>
                    <a:pt x="31" y="18"/>
                  </a:cubicBezTo>
                  <a:cubicBezTo>
                    <a:pt x="94" y="29"/>
                    <a:pt x="120" y="19"/>
                    <a:pt x="177" y="23"/>
                  </a:cubicBezTo>
                  <a:cubicBezTo>
                    <a:pt x="228" y="27"/>
                    <a:pt x="308" y="70"/>
                    <a:pt x="322" y="77"/>
                  </a:cubicBezTo>
                  <a:cubicBezTo>
                    <a:pt x="324" y="58"/>
                    <a:pt x="326" y="41"/>
                    <a:pt x="326" y="41"/>
                  </a:cubicBezTo>
                  <a:cubicBezTo>
                    <a:pt x="326" y="41"/>
                    <a:pt x="201" y="5"/>
                    <a:pt x="186" y="4"/>
                  </a:cubicBezTo>
                  <a:cubicBezTo>
                    <a:pt x="171" y="2"/>
                    <a:pt x="72" y="2"/>
                    <a:pt x="53" y="1"/>
                  </a:cubicBezTo>
                  <a:cubicBezTo>
                    <a:pt x="34" y="0"/>
                    <a:pt x="4" y="2"/>
                    <a:pt x="2" y="4"/>
                  </a:cubicBezTo>
                  <a:cubicBezTo>
                    <a:pt x="0" y="7"/>
                    <a:pt x="2" y="8"/>
                    <a:pt x="4" y="12"/>
                  </a:cubicBezTo>
                  <a:close/>
                </a:path>
              </a:pathLst>
            </a:custGeom>
            <a:solidFill>
              <a:srgbClr val="5455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10" name="îSļïďè"/>
            <p:cNvSpPr/>
            <p:nvPr/>
          </p:nvSpPr>
          <p:spPr bwMode="auto">
            <a:xfrm>
              <a:off x="10123315" y="7114667"/>
              <a:ext cx="785593" cy="380575"/>
            </a:xfrm>
            <a:custGeom>
              <a:avLst/>
              <a:gdLst>
                <a:gd name="T0" fmla="*/ 40 w 240"/>
                <a:gd name="T1" fmla="*/ 9 h 116"/>
                <a:gd name="T2" fmla="*/ 8 w 240"/>
                <a:gd name="T3" fmla="*/ 70 h 116"/>
                <a:gd name="T4" fmla="*/ 5 w 240"/>
                <a:gd name="T5" fmla="*/ 115 h 116"/>
                <a:gd name="T6" fmla="*/ 206 w 240"/>
                <a:gd name="T7" fmla="*/ 115 h 116"/>
                <a:gd name="T8" fmla="*/ 239 w 240"/>
                <a:gd name="T9" fmla="*/ 98 h 116"/>
                <a:gd name="T10" fmla="*/ 185 w 240"/>
                <a:gd name="T11" fmla="*/ 54 h 116"/>
                <a:gd name="T12" fmla="*/ 88 w 240"/>
                <a:gd name="T13" fmla="*/ 0 h 116"/>
                <a:gd name="T14" fmla="*/ 40 w 240"/>
                <a:gd name="T15" fmla="*/ 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0" h="116">
                  <a:moveTo>
                    <a:pt x="40" y="9"/>
                  </a:moveTo>
                  <a:cubicBezTo>
                    <a:pt x="34" y="14"/>
                    <a:pt x="17" y="55"/>
                    <a:pt x="8" y="70"/>
                  </a:cubicBezTo>
                  <a:cubicBezTo>
                    <a:pt x="0" y="85"/>
                    <a:pt x="5" y="115"/>
                    <a:pt x="5" y="115"/>
                  </a:cubicBezTo>
                  <a:cubicBezTo>
                    <a:pt x="5" y="115"/>
                    <a:pt x="200" y="116"/>
                    <a:pt x="206" y="115"/>
                  </a:cubicBezTo>
                  <a:cubicBezTo>
                    <a:pt x="213" y="115"/>
                    <a:pt x="240" y="116"/>
                    <a:pt x="239" y="98"/>
                  </a:cubicBezTo>
                  <a:cubicBezTo>
                    <a:pt x="238" y="81"/>
                    <a:pt x="232" y="70"/>
                    <a:pt x="185" y="54"/>
                  </a:cubicBezTo>
                  <a:cubicBezTo>
                    <a:pt x="138" y="37"/>
                    <a:pt x="92" y="0"/>
                    <a:pt x="88" y="0"/>
                  </a:cubicBezTo>
                  <a:cubicBezTo>
                    <a:pt x="85" y="0"/>
                    <a:pt x="40" y="9"/>
                    <a:pt x="40" y="9"/>
                  </a:cubicBezTo>
                  <a:close/>
                </a:path>
              </a:pathLst>
            </a:custGeom>
            <a:solidFill>
              <a:srgbClr val="F37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11" name="ï$liďê"/>
            <p:cNvSpPr/>
            <p:nvPr/>
          </p:nvSpPr>
          <p:spPr bwMode="auto">
            <a:xfrm>
              <a:off x="10135535" y="7409699"/>
              <a:ext cx="773373" cy="85543"/>
            </a:xfrm>
            <a:custGeom>
              <a:avLst/>
              <a:gdLst>
                <a:gd name="T0" fmla="*/ 0 w 236"/>
                <a:gd name="T1" fmla="*/ 10 h 26"/>
                <a:gd name="T2" fmla="*/ 1 w 236"/>
                <a:gd name="T3" fmla="*/ 25 h 26"/>
                <a:gd name="T4" fmla="*/ 202 w 236"/>
                <a:gd name="T5" fmla="*/ 25 h 26"/>
                <a:gd name="T6" fmla="*/ 235 w 236"/>
                <a:gd name="T7" fmla="*/ 8 h 26"/>
                <a:gd name="T8" fmla="*/ 234 w 236"/>
                <a:gd name="T9" fmla="*/ 0 h 26"/>
                <a:gd name="T10" fmla="*/ 185 w 236"/>
                <a:gd name="T11" fmla="*/ 9 h 26"/>
                <a:gd name="T12" fmla="*/ 0 w 236"/>
                <a:gd name="T13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" h="26">
                  <a:moveTo>
                    <a:pt x="0" y="10"/>
                  </a:moveTo>
                  <a:cubicBezTo>
                    <a:pt x="0" y="19"/>
                    <a:pt x="1" y="25"/>
                    <a:pt x="1" y="25"/>
                  </a:cubicBezTo>
                  <a:cubicBezTo>
                    <a:pt x="1" y="25"/>
                    <a:pt x="196" y="26"/>
                    <a:pt x="202" y="25"/>
                  </a:cubicBezTo>
                  <a:cubicBezTo>
                    <a:pt x="209" y="25"/>
                    <a:pt x="236" y="26"/>
                    <a:pt x="235" y="8"/>
                  </a:cubicBezTo>
                  <a:cubicBezTo>
                    <a:pt x="235" y="5"/>
                    <a:pt x="234" y="2"/>
                    <a:pt x="234" y="0"/>
                  </a:cubicBezTo>
                  <a:cubicBezTo>
                    <a:pt x="222" y="3"/>
                    <a:pt x="204" y="7"/>
                    <a:pt x="185" y="9"/>
                  </a:cubicBezTo>
                  <a:cubicBezTo>
                    <a:pt x="155" y="12"/>
                    <a:pt x="34" y="11"/>
                    <a:pt x="0" y="10"/>
                  </a:cubicBezTo>
                  <a:close/>
                </a:path>
              </a:pathLst>
            </a:custGeom>
            <a:solidFill>
              <a:srgbClr val="ECA4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12" name="iṥliḓé"/>
            <p:cNvSpPr/>
            <p:nvPr/>
          </p:nvSpPr>
          <p:spPr bwMode="auto">
            <a:xfrm>
              <a:off x="10037772" y="6054990"/>
              <a:ext cx="808288" cy="1370423"/>
            </a:xfrm>
            <a:custGeom>
              <a:avLst/>
              <a:gdLst>
                <a:gd name="T0" fmla="*/ 247 w 247"/>
                <a:gd name="T1" fmla="*/ 0 h 419"/>
                <a:gd name="T2" fmla="*/ 172 w 247"/>
                <a:gd name="T3" fmla="*/ 360 h 419"/>
                <a:gd name="T4" fmla="*/ 140 w 247"/>
                <a:gd name="T5" fmla="*/ 360 h 419"/>
                <a:gd name="T6" fmla="*/ 35 w 247"/>
                <a:gd name="T7" fmla="*/ 394 h 419"/>
                <a:gd name="T8" fmla="*/ 154 w 247"/>
                <a:gd name="T9" fmla="*/ 9 h 419"/>
                <a:gd name="T10" fmla="*/ 247 w 247"/>
                <a:gd name="T11" fmla="*/ 0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419">
                  <a:moveTo>
                    <a:pt x="247" y="0"/>
                  </a:moveTo>
                  <a:cubicBezTo>
                    <a:pt x="241" y="25"/>
                    <a:pt x="176" y="360"/>
                    <a:pt x="172" y="360"/>
                  </a:cubicBezTo>
                  <a:cubicBezTo>
                    <a:pt x="163" y="359"/>
                    <a:pt x="148" y="360"/>
                    <a:pt x="140" y="360"/>
                  </a:cubicBezTo>
                  <a:cubicBezTo>
                    <a:pt x="78" y="363"/>
                    <a:pt x="35" y="393"/>
                    <a:pt x="35" y="394"/>
                  </a:cubicBezTo>
                  <a:cubicBezTo>
                    <a:pt x="0" y="419"/>
                    <a:pt x="139" y="187"/>
                    <a:pt x="154" y="9"/>
                  </a:cubicBezTo>
                  <a:lnTo>
                    <a:pt x="247" y="0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13" name="ïślíde"/>
            <p:cNvSpPr/>
            <p:nvPr/>
          </p:nvSpPr>
          <p:spPr bwMode="auto">
            <a:xfrm>
              <a:off x="10044757" y="6173702"/>
              <a:ext cx="572610" cy="1246472"/>
            </a:xfrm>
            <a:custGeom>
              <a:avLst/>
              <a:gdLst>
                <a:gd name="T0" fmla="*/ 170 w 175"/>
                <a:gd name="T1" fmla="*/ 324 h 381"/>
                <a:gd name="T2" fmla="*/ 138 w 175"/>
                <a:gd name="T3" fmla="*/ 324 h 381"/>
                <a:gd name="T4" fmla="*/ 33 w 175"/>
                <a:gd name="T5" fmla="*/ 358 h 381"/>
                <a:gd name="T6" fmla="*/ 147 w 175"/>
                <a:gd name="T7" fmla="*/ 11 h 381"/>
                <a:gd name="T8" fmla="*/ 175 w 175"/>
                <a:gd name="T9" fmla="*/ 0 h 381"/>
                <a:gd name="T10" fmla="*/ 116 w 175"/>
                <a:gd name="T11" fmla="*/ 191 h 381"/>
                <a:gd name="T12" fmla="*/ 71 w 175"/>
                <a:gd name="T13" fmla="*/ 320 h 381"/>
                <a:gd name="T14" fmla="*/ 135 w 175"/>
                <a:gd name="T15" fmla="*/ 310 h 381"/>
                <a:gd name="T16" fmla="*/ 170 w 175"/>
                <a:gd name="T17" fmla="*/ 324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381">
                  <a:moveTo>
                    <a:pt x="170" y="324"/>
                  </a:moveTo>
                  <a:cubicBezTo>
                    <a:pt x="161" y="323"/>
                    <a:pt x="146" y="324"/>
                    <a:pt x="138" y="324"/>
                  </a:cubicBezTo>
                  <a:cubicBezTo>
                    <a:pt x="76" y="327"/>
                    <a:pt x="33" y="357"/>
                    <a:pt x="33" y="358"/>
                  </a:cubicBezTo>
                  <a:cubicBezTo>
                    <a:pt x="0" y="381"/>
                    <a:pt x="118" y="182"/>
                    <a:pt x="147" y="11"/>
                  </a:cubicBezTo>
                  <a:cubicBezTo>
                    <a:pt x="159" y="7"/>
                    <a:pt x="175" y="0"/>
                    <a:pt x="175" y="0"/>
                  </a:cubicBezTo>
                  <a:cubicBezTo>
                    <a:pt x="175" y="0"/>
                    <a:pt x="132" y="144"/>
                    <a:pt x="116" y="191"/>
                  </a:cubicBezTo>
                  <a:cubicBezTo>
                    <a:pt x="99" y="238"/>
                    <a:pt x="71" y="320"/>
                    <a:pt x="71" y="320"/>
                  </a:cubicBezTo>
                  <a:cubicBezTo>
                    <a:pt x="71" y="320"/>
                    <a:pt x="121" y="308"/>
                    <a:pt x="135" y="310"/>
                  </a:cubicBezTo>
                  <a:cubicBezTo>
                    <a:pt x="149" y="312"/>
                    <a:pt x="166" y="322"/>
                    <a:pt x="170" y="324"/>
                  </a:cubicBezTo>
                  <a:close/>
                </a:path>
              </a:pathLst>
            </a:custGeom>
            <a:solidFill>
              <a:srgbClr val="5455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14" name="î$ḻïḑê"/>
            <p:cNvSpPr/>
            <p:nvPr/>
          </p:nvSpPr>
          <p:spPr bwMode="auto">
            <a:xfrm>
              <a:off x="9690366" y="5087837"/>
              <a:ext cx="707032" cy="970643"/>
            </a:xfrm>
            <a:custGeom>
              <a:avLst/>
              <a:gdLst>
                <a:gd name="T0" fmla="*/ 216 w 216"/>
                <a:gd name="T1" fmla="*/ 18 h 297"/>
                <a:gd name="T2" fmla="*/ 29 w 216"/>
                <a:gd name="T3" fmla="*/ 297 h 297"/>
                <a:gd name="T4" fmla="*/ 0 w 216"/>
                <a:gd name="T5" fmla="*/ 289 h 297"/>
                <a:gd name="T6" fmla="*/ 194 w 216"/>
                <a:gd name="T7" fmla="*/ 4 h 297"/>
                <a:gd name="T8" fmla="*/ 216 w 216"/>
                <a:gd name="T9" fmla="*/ 18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297">
                  <a:moveTo>
                    <a:pt x="216" y="18"/>
                  </a:moveTo>
                  <a:cubicBezTo>
                    <a:pt x="163" y="108"/>
                    <a:pt x="87" y="205"/>
                    <a:pt x="29" y="297"/>
                  </a:cubicBezTo>
                  <a:cubicBezTo>
                    <a:pt x="0" y="289"/>
                    <a:pt x="0" y="289"/>
                    <a:pt x="0" y="289"/>
                  </a:cubicBezTo>
                  <a:cubicBezTo>
                    <a:pt x="0" y="289"/>
                    <a:pt x="199" y="9"/>
                    <a:pt x="194" y="4"/>
                  </a:cubicBezTo>
                  <a:cubicBezTo>
                    <a:pt x="189" y="0"/>
                    <a:pt x="216" y="18"/>
                    <a:pt x="216" y="18"/>
                  </a:cubicBezTo>
                  <a:close/>
                </a:path>
              </a:pathLst>
            </a:custGeom>
            <a:solidFill>
              <a:srgbClr val="806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15" name="iṡḷíḑé"/>
            <p:cNvSpPr/>
            <p:nvPr/>
          </p:nvSpPr>
          <p:spPr bwMode="auto">
            <a:xfrm>
              <a:off x="9754960" y="5365414"/>
              <a:ext cx="436439" cy="614508"/>
            </a:xfrm>
            <a:custGeom>
              <a:avLst/>
              <a:gdLst>
                <a:gd name="T0" fmla="*/ 0 w 133"/>
                <a:gd name="T1" fmla="*/ 176 h 188"/>
                <a:gd name="T2" fmla="*/ 123 w 133"/>
                <a:gd name="T3" fmla="*/ 0 h 188"/>
                <a:gd name="T4" fmla="*/ 133 w 133"/>
                <a:gd name="T5" fmla="*/ 14 h 188"/>
                <a:gd name="T6" fmla="*/ 9 w 133"/>
                <a:gd name="T7" fmla="*/ 188 h 188"/>
                <a:gd name="T8" fmla="*/ 0 w 133"/>
                <a:gd name="T9" fmla="*/ 176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88">
                  <a:moveTo>
                    <a:pt x="0" y="176"/>
                  </a:moveTo>
                  <a:cubicBezTo>
                    <a:pt x="28" y="135"/>
                    <a:pt x="82" y="59"/>
                    <a:pt x="123" y="0"/>
                  </a:cubicBezTo>
                  <a:cubicBezTo>
                    <a:pt x="133" y="14"/>
                    <a:pt x="133" y="14"/>
                    <a:pt x="133" y="14"/>
                  </a:cubicBezTo>
                  <a:cubicBezTo>
                    <a:pt x="127" y="19"/>
                    <a:pt x="9" y="188"/>
                    <a:pt x="9" y="188"/>
                  </a:cubicBezTo>
                  <a:lnTo>
                    <a:pt x="0" y="176"/>
                  </a:lnTo>
                  <a:close/>
                </a:path>
              </a:pathLst>
            </a:custGeom>
            <a:solidFill>
              <a:srgbClr val="7963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16" name="iṥ1îḋê"/>
            <p:cNvSpPr/>
            <p:nvPr/>
          </p:nvSpPr>
          <p:spPr bwMode="auto">
            <a:xfrm>
              <a:off x="9795113" y="4960396"/>
              <a:ext cx="1211558" cy="1366932"/>
            </a:xfrm>
            <a:custGeom>
              <a:avLst/>
              <a:gdLst>
                <a:gd name="T0" fmla="*/ 22 w 370"/>
                <a:gd name="T1" fmla="*/ 87 h 418"/>
                <a:gd name="T2" fmla="*/ 146 w 370"/>
                <a:gd name="T3" fmla="*/ 244 h 418"/>
                <a:gd name="T4" fmla="*/ 193 w 370"/>
                <a:gd name="T5" fmla="*/ 408 h 418"/>
                <a:gd name="T6" fmla="*/ 285 w 370"/>
                <a:gd name="T7" fmla="*/ 371 h 418"/>
                <a:gd name="T8" fmla="*/ 370 w 370"/>
                <a:gd name="T9" fmla="*/ 337 h 418"/>
                <a:gd name="T10" fmla="*/ 237 w 370"/>
                <a:gd name="T11" fmla="*/ 98 h 418"/>
                <a:gd name="T12" fmla="*/ 202 w 370"/>
                <a:gd name="T13" fmla="*/ 38 h 418"/>
                <a:gd name="T14" fmla="*/ 22 w 370"/>
                <a:gd name="T15" fmla="*/ 87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0" h="418">
                  <a:moveTo>
                    <a:pt x="22" y="87"/>
                  </a:moveTo>
                  <a:cubicBezTo>
                    <a:pt x="35" y="110"/>
                    <a:pt x="104" y="172"/>
                    <a:pt x="146" y="244"/>
                  </a:cubicBezTo>
                  <a:cubicBezTo>
                    <a:pt x="188" y="316"/>
                    <a:pt x="180" y="398"/>
                    <a:pt x="193" y="408"/>
                  </a:cubicBezTo>
                  <a:cubicBezTo>
                    <a:pt x="206" y="418"/>
                    <a:pt x="248" y="400"/>
                    <a:pt x="285" y="371"/>
                  </a:cubicBezTo>
                  <a:cubicBezTo>
                    <a:pt x="321" y="342"/>
                    <a:pt x="370" y="337"/>
                    <a:pt x="370" y="337"/>
                  </a:cubicBezTo>
                  <a:cubicBezTo>
                    <a:pt x="353" y="301"/>
                    <a:pt x="310" y="171"/>
                    <a:pt x="237" y="98"/>
                  </a:cubicBezTo>
                  <a:cubicBezTo>
                    <a:pt x="214" y="75"/>
                    <a:pt x="219" y="51"/>
                    <a:pt x="202" y="38"/>
                  </a:cubicBezTo>
                  <a:cubicBezTo>
                    <a:pt x="153" y="0"/>
                    <a:pt x="0" y="47"/>
                    <a:pt x="22" y="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17" name="iṧļíďê"/>
            <p:cNvSpPr/>
            <p:nvPr/>
          </p:nvSpPr>
          <p:spPr bwMode="auto">
            <a:xfrm>
              <a:off x="9981909" y="5365414"/>
              <a:ext cx="963659" cy="961914"/>
            </a:xfrm>
            <a:custGeom>
              <a:avLst/>
              <a:gdLst>
                <a:gd name="T0" fmla="*/ 0 w 294"/>
                <a:gd name="T1" fmla="*/ 5 h 294"/>
                <a:gd name="T2" fmla="*/ 89 w 294"/>
                <a:gd name="T3" fmla="*/ 120 h 294"/>
                <a:gd name="T4" fmla="*/ 136 w 294"/>
                <a:gd name="T5" fmla="*/ 284 h 294"/>
                <a:gd name="T6" fmla="*/ 228 w 294"/>
                <a:gd name="T7" fmla="*/ 247 h 294"/>
                <a:gd name="T8" fmla="*/ 290 w 294"/>
                <a:gd name="T9" fmla="*/ 218 h 294"/>
                <a:gd name="T10" fmla="*/ 290 w 294"/>
                <a:gd name="T11" fmla="*/ 218 h 294"/>
                <a:gd name="T12" fmla="*/ 171 w 294"/>
                <a:gd name="T13" fmla="*/ 245 h 294"/>
                <a:gd name="T14" fmla="*/ 115 w 294"/>
                <a:gd name="T15" fmla="*/ 100 h 294"/>
                <a:gd name="T16" fmla="*/ 29 w 294"/>
                <a:gd name="T17" fmla="*/ 5 h 294"/>
                <a:gd name="T18" fmla="*/ 0 w 294"/>
                <a:gd name="T19" fmla="*/ 5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4" h="294">
                  <a:moveTo>
                    <a:pt x="0" y="5"/>
                  </a:moveTo>
                  <a:cubicBezTo>
                    <a:pt x="27" y="35"/>
                    <a:pt x="63" y="76"/>
                    <a:pt x="89" y="120"/>
                  </a:cubicBezTo>
                  <a:cubicBezTo>
                    <a:pt x="131" y="192"/>
                    <a:pt x="123" y="274"/>
                    <a:pt x="136" y="284"/>
                  </a:cubicBezTo>
                  <a:cubicBezTo>
                    <a:pt x="149" y="294"/>
                    <a:pt x="191" y="276"/>
                    <a:pt x="228" y="247"/>
                  </a:cubicBezTo>
                  <a:cubicBezTo>
                    <a:pt x="248" y="230"/>
                    <a:pt x="273" y="222"/>
                    <a:pt x="290" y="218"/>
                  </a:cubicBezTo>
                  <a:cubicBezTo>
                    <a:pt x="290" y="218"/>
                    <a:pt x="290" y="218"/>
                    <a:pt x="290" y="218"/>
                  </a:cubicBezTo>
                  <a:cubicBezTo>
                    <a:pt x="294" y="216"/>
                    <a:pt x="208" y="220"/>
                    <a:pt x="171" y="245"/>
                  </a:cubicBezTo>
                  <a:cubicBezTo>
                    <a:pt x="134" y="270"/>
                    <a:pt x="134" y="132"/>
                    <a:pt x="115" y="100"/>
                  </a:cubicBezTo>
                  <a:cubicBezTo>
                    <a:pt x="96" y="68"/>
                    <a:pt x="28" y="3"/>
                    <a:pt x="29" y="5"/>
                  </a:cubicBezTo>
                  <a:cubicBezTo>
                    <a:pt x="30" y="8"/>
                    <a:pt x="21" y="0"/>
                    <a:pt x="0" y="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18" name="ï$ľîdê"/>
            <p:cNvSpPr/>
            <p:nvPr/>
          </p:nvSpPr>
          <p:spPr bwMode="auto">
            <a:xfrm>
              <a:off x="9992383" y="5054668"/>
              <a:ext cx="382320" cy="150136"/>
            </a:xfrm>
            <a:custGeom>
              <a:avLst/>
              <a:gdLst>
                <a:gd name="T0" fmla="*/ 35 w 117"/>
                <a:gd name="T1" fmla="*/ 1 h 46"/>
                <a:gd name="T2" fmla="*/ 8 w 117"/>
                <a:gd name="T3" fmla="*/ 13 h 46"/>
                <a:gd name="T4" fmla="*/ 34 w 117"/>
                <a:gd name="T5" fmla="*/ 35 h 46"/>
                <a:gd name="T6" fmla="*/ 81 w 117"/>
                <a:gd name="T7" fmla="*/ 45 h 46"/>
                <a:gd name="T8" fmla="*/ 116 w 117"/>
                <a:gd name="T9" fmla="*/ 26 h 46"/>
                <a:gd name="T10" fmla="*/ 98 w 117"/>
                <a:gd name="T11" fmla="*/ 5 h 46"/>
                <a:gd name="T12" fmla="*/ 35 w 117"/>
                <a:gd name="T13" fmla="*/ 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46">
                  <a:moveTo>
                    <a:pt x="35" y="1"/>
                  </a:moveTo>
                  <a:cubicBezTo>
                    <a:pt x="30" y="2"/>
                    <a:pt x="17" y="3"/>
                    <a:pt x="8" y="13"/>
                  </a:cubicBezTo>
                  <a:cubicBezTo>
                    <a:pt x="0" y="23"/>
                    <a:pt x="22" y="31"/>
                    <a:pt x="34" y="35"/>
                  </a:cubicBezTo>
                  <a:cubicBezTo>
                    <a:pt x="45" y="39"/>
                    <a:pt x="56" y="46"/>
                    <a:pt x="81" y="45"/>
                  </a:cubicBezTo>
                  <a:cubicBezTo>
                    <a:pt x="107" y="45"/>
                    <a:pt x="115" y="39"/>
                    <a:pt x="116" y="26"/>
                  </a:cubicBezTo>
                  <a:cubicBezTo>
                    <a:pt x="117" y="14"/>
                    <a:pt x="113" y="9"/>
                    <a:pt x="98" y="5"/>
                  </a:cubicBezTo>
                  <a:cubicBezTo>
                    <a:pt x="84" y="0"/>
                    <a:pt x="35" y="1"/>
                    <a:pt x="35" y="1"/>
                  </a:cubicBezTo>
                  <a:close/>
                </a:path>
              </a:pathLst>
            </a:custGeom>
            <a:solidFill>
              <a:srgbClr val="E5E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19" name="ïṡḻîḋé"/>
            <p:cNvSpPr/>
            <p:nvPr/>
          </p:nvSpPr>
          <p:spPr bwMode="auto">
            <a:xfrm>
              <a:off x="10001113" y="4916752"/>
              <a:ext cx="335186" cy="258373"/>
            </a:xfrm>
            <a:custGeom>
              <a:avLst/>
              <a:gdLst>
                <a:gd name="T0" fmla="*/ 0 w 102"/>
                <a:gd name="T1" fmla="*/ 10 h 79"/>
                <a:gd name="T2" fmla="*/ 8 w 102"/>
                <a:gd name="T3" fmla="*/ 59 h 79"/>
                <a:gd name="T4" fmla="*/ 76 w 102"/>
                <a:gd name="T5" fmla="*/ 79 h 79"/>
                <a:gd name="T6" fmla="*/ 98 w 102"/>
                <a:gd name="T7" fmla="*/ 62 h 79"/>
                <a:gd name="T8" fmla="*/ 73 w 102"/>
                <a:gd name="T9" fmla="*/ 17 h 79"/>
                <a:gd name="T10" fmla="*/ 0 w 102"/>
                <a:gd name="T11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79">
                  <a:moveTo>
                    <a:pt x="0" y="10"/>
                  </a:moveTo>
                  <a:cubicBezTo>
                    <a:pt x="10" y="29"/>
                    <a:pt x="8" y="59"/>
                    <a:pt x="8" y="59"/>
                  </a:cubicBezTo>
                  <a:cubicBezTo>
                    <a:pt x="8" y="59"/>
                    <a:pt x="56" y="78"/>
                    <a:pt x="76" y="79"/>
                  </a:cubicBezTo>
                  <a:cubicBezTo>
                    <a:pt x="96" y="79"/>
                    <a:pt x="102" y="69"/>
                    <a:pt x="98" y="62"/>
                  </a:cubicBezTo>
                  <a:cubicBezTo>
                    <a:pt x="95" y="56"/>
                    <a:pt x="77" y="34"/>
                    <a:pt x="73" y="17"/>
                  </a:cubicBezTo>
                  <a:cubicBezTo>
                    <a:pt x="69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FA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20" name="îSļíďé"/>
            <p:cNvSpPr/>
            <p:nvPr/>
          </p:nvSpPr>
          <p:spPr bwMode="auto">
            <a:xfrm>
              <a:off x="9559435" y="4773601"/>
              <a:ext cx="485322" cy="317727"/>
            </a:xfrm>
            <a:custGeom>
              <a:avLst/>
              <a:gdLst>
                <a:gd name="T0" fmla="*/ 0 w 148"/>
                <a:gd name="T1" fmla="*/ 20 h 97"/>
                <a:gd name="T2" fmla="*/ 38 w 148"/>
                <a:gd name="T3" fmla="*/ 73 h 97"/>
                <a:gd name="T4" fmla="*/ 82 w 148"/>
                <a:gd name="T5" fmla="*/ 94 h 97"/>
                <a:gd name="T6" fmla="*/ 64 w 148"/>
                <a:gd name="T7" fmla="*/ 69 h 97"/>
                <a:gd name="T8" fmla="*/ 99 w 148"/>
                <a:gd name="T9" fmla="*/ 80 h 97"/>
                <a:gd name="T10" fmla="*/ 132 w 148"/>
                <a:gd name="T11" fmla="*/ 83 h 97"/>
                <a:gd name="T12" fmla="*/ 111 w 148"/>
                <a:gd name="T13" fmla="*/ 46 h 97"/>
                <a:gd name="T14" fmla="*/ 148 w 148"/>
                <a:gd name="T15" fmla="*/ 51 h 97"/>
                <a:gd name="T16" fmla="*/ 64 w 148"/>
                <a:gd name="T17" fmla="*/ 0 h 97"/>
                <a:gd name="T18" fmla="*/ 0 w 148"/>
                <a:gd name="T19" fmla="*/ 2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8" h="97">
                  <a:moveTo>
                    <a:pt x="0" y="20"/>
                  </a:moveTo>
                  <a:cubicBezTo>
                    <a:pt x="1" y="23"/>
                    <a:pt x="12" y="55"/>
                    <a:pt x="38" y="73"/>
                  </a:cubicBezTo>
                  <a:cubicBezTo>
                    <a:pt x="64" y="92"/>
                    <a:pt x="86" y="97"/>
                    <a:pt x="82" y="94"/>
                  </a:cubicBezTo>
                  <a:cubicBezTo>
                    <a:pt x="78" y="92"/>
                    <a:pt x="64" y="69"/>
                    <a:pt x="64" y="69"/>
                  </a:cubicBezTo>
                  <a:cubicBezTo>
                    <a:pt x="64" y="69"/>
                    <a:pt x="65" y="71"/>
                    <a:pt x="99" y="80"/>
                  </a:cubicBezTo>
                  <a:cubicBezTo>
                    <a:pt x="132" y="88"/>
                    <a:pt x="132" y="83"/>
                    <a:pt x="132" y="83"/>
                  </a:cubicBezTo>
                  <a:cubicBezTo>
                    <a:pt x="111" y="46"/>
                    <a:pt x="111" y="46"/>
                    <a:pt x="111" y="46"/>
                  </a:cubicBezTo>
                  <a:cubicBezTo>
                    <a:pt x="148" y="51"/>
                    <a:pt x="148" y="51"/>
                    <a:pt x="148" y="51"/>
                  </a:cubicBezTo>
                  <a:cubicBezTo>
                    <a:pt x="64" y="0"/>
                    <a:pt x="64" y="0"/>
                    <a:pt x="64" y="0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806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21" name="iṧḻîďè"/>
            <p:cNvSpPr/>
            <p:nvPr/>
          </p:nvSpPr>
          <p:spPr bwMode="auto">
            <a:xfrm>
              <a:off x="10692434" y="5005785"/>
              <a:ext cx="432948" cy="680847"/>
            </a:xfrm>
            <a:custGeom>
              <a:avLst/>
              <a:gdLst>
                <a:gd name="T0" fmla="*/ 36 w 132"/>
                <a:gd name="T1" fmla="*/ 0 h 208"/>
                <a:gd name="T2" fmla="*/ 119 w 132"/>
                <a:gd name="T3" fmla="*/ 188 h 208"/>
                <a:gd name="T4" fmla="*/ 62 w 132"/>
                <a:gd name="T5" fmla="*/ 208 h 208"/>
                <a:gd name="T6" fmla="*/ 0 w 132"/>
                <a:gd name="T7" fmla="*/ 31 h 208"/>
                <a:gd name="T8" fmla="*/ 36 w 132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208">
                  <a:moveTo>
                    <a:pt x="36" y="0"/>
                  </a:moveTo>
                  <a:cubicBezTo>
                    <a:pt x="44" y="5"/>
                    <a:pt x="132" y="165"/>
                    <a:pt x="119" y="188"/>
                  </a:cubicBezTo>
                  <a:cubicBezTo>
                    <a:pt x="109" y="206"/>
                    <a:pt x="62" y="208"/>
                    <a:pt x="62" y="208"/>
                  </a:cubicBezTo>
                  <a:cubicBezTo>
                    <a:pt x="38" y="157"/>
                    <a:pt x="34" y="102"/>
                    <a:pt x="0" y="31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FA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22" name="îS1íḋè"/>
            <p:cNvSpPr/>
            <p:nvPr/>
          </p:nvSpPr>
          <p:spPr bwMode="auto">
            <a:xfrm>
              <a:off x="10558009" y="4832955"/>
              <a:ext cx="357881" cy="364865"/>
            </a:xfrm>
            <a:custGeom>
              <a:avLst/>
              <a:gdLst>
                <a:gd name="T0" fmla="*/ 17 w 109"/>
                <a:gd name="T1" fmla="*/ 4 h 112"/>
                <a:gd name="T2" fmla="*/ 3 w 109"/>
                <a:gd name="T3" fmla="*/ 18 h 112"/>
                <a:gd name="T4" fmla="*/ 6 w 109"/>
                <a:gd name="T5" fmla="*/ 25 h 112"/>
                <a:gd name="T6" fmla="*/ 2 w 109"/>
                <a:gd name="T7" fmla="*/ 39 h 112"/>
                <a:gd name="T8" fmla="*/ 12 w 109"/>
                <a:gd name="T9" fmla="*/ 50 h 112"/>
                <a:gd name="T10" fmla="*/ 5 w 109"/>
                <a:gd name="T11" fmla="*/ 63 h 112"/>
                <a:gd name="T12" fmla="*/ 17 w 109"/>
                <a:gd name="T13" fmla="*/ 74 h 112"/>
                <a:gd name="T14" fmla="*/ 21 w 109"/>
                <a:gd name="T15" fmla="*/ 90 h 112"/>
                <a:gd name="T16" fmla="*/ 38 w 109"/>
                <a:gd name="T17" fmla="*/ 101 h 112"/>
                <a:gd name="T18" fmla="*/ 82 w 109"/>
                <a:gd name="T19" fmla="*/ 103 h 112"/>
                <a:gd name="T20" fmla="*/ 90 w 109"/>
                <a:gd name="T21" fmla="*/ 28 h 112"/>
                <a:gd name="T22" fmla="*/ 17 w 109"/>
                <a:gd name="T23" fmla="*/ 4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9" h="112">
                  <a:moveTo>
                    <a:pt x="17" y="4"/>
                  </a:moveTo>
                  <a:cubicBezTo>
                    <a:pt x="11" y="7"/>
                    <a:pt x="4" y="7"/>
                    <a:pt x="3" y="18"/>
                  </a:cubicBezTo>
                  <a:cubicBezTo>
                    <a:pt x="3" y="20"/>
                    <a:pt x="7" y="24"/>
                    <a:pt x="6" y="25"/>
                  </a:cubicBezTo>
                  <a:cubicBezTo>
                    <a:pt x="4" y="30"/>
                    <a:pt x="0" y="33"/>
                    <a:pt x="2" y="39"/>
                  </a:cubicBezTo>
                  <a:cubicBezTo>
                    <a:pt x="3" y="43"/>
                    <a:pt x="7" y="48"/>
                    <a:pt x="12" y="50"/>
                  </a:cubicBezTo>
                  <a:cubicBezTo>
                    <a:pt x="12" y="50"/>
                    <a:pt x="4" y="52"/>
                    <a:pt x="5" y="63"/>
                  </a:cubicBezTo>
                  <a:cubicBezTo>
                    <a:pt x="6" y="73"/>
                    <a:pt x="15" y="70"/>
                    <a:pt x="17" y="74"/>
                  </a:cubicBezTo>
                  <a:cubicBezTo>
                    <a:pt x="18" y="76"/>
                    <a:pt x="12" y="81"/>
                    <a:pt x="21" y="90"/>
                  </a:cubicBezTo>
                  <a:cubicBezTo>
                    <a:pt x="26" y="96"/>
                    <a:pt x="32" y="97"/>
                    <a:pt x="38" y="101"/>
                  </a:cubicBezTo>
                  <a:cubicBezTo>
                    <a:pt x="51" y="110"/>
                    <a:pt x="63" y="112"/>
                    <a:pt x="82" y="103"/>
                  </a:cubicBezTo>
                  <a:cubicBezTo>
                    <a:pt x="100" y="94"/>
                    <a:pt x="109" y="57"/>
                    <a:pt x="90" y="28"/>
                  </a:cubicBezTo>
                  <a:cubicBezTo>
                    <a:pt x="71" y="0"/>
                    <a:pt x="17" y="4"/>
                    <a:pt x="17" y="4"/>
                  </a:cubicBezTo>
                  <a:close/>
                </a:path>
              </a:pathLst>
            </a:custGeom>
            <a:solidFill>
              <a:srgbClr val="FA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23" name="íṡlïdè"/>
            <p:cNvSpPr/>
            <p:nvPr/>
          </p:nvSpPr>
          <p:spPr bwMode="auto">
            <a:xfrm>
              <a:off x="9198061" y="3795973"/>
              <a:ext cx="1445491" cy="1270912"/>
            </a:xfrm>
            <a:custGeom>
              <a:avLst/>
              <a:gdLst>
                <a:gd name="T0" fmla="*/ 183 w 441"/>
                <a:gd name="T1" fmla="*/ 28 h 389"/>
                <a:gd name="T2" fmla="*/ 396 w 441"/>
                <a:gd name="T3" fmla="*/ 134 h 389"/>
                <a:gd name="T4" fmla="*/ 418 w 441"/>
                <a:gd name="T5" fmla="*/ 183 h 389"/>
                <a:gd name="T6" fmla="*/ 346 w 441"/>
                <a:gd name="T7" fmla="*/ 364 h 389"/>
                <a:gd name="T8" fmla="*/ 158 w 441"/>
                <a:gd name="T9" fmla="*/ 338 h 389"/>
                <a:gd name="T10" fmla="*/ 183 w 441"/>
                <a:gd name="T11" fmla="*/ 28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1" h="389">
                  <a:moveTo>
                    <a:pt x="183" y="28"/>
                  </a:moveTo>
                  <a:cubicBezTo>
                    <a:pt x="277" y="0"/>
                    <a:pt x="364" y="27"/>
                    <a:pt x="396" y="134"/>
                  </a:cubicBezTo>
                  <a:cubicBezTo>
                    <a:pt x="398" y="141"/>
                    <a:pt x="416" y="176"/>
                    <a:pt x="418" y="183"/>
                  </a:cubicBezTo>
                  <a:cubicBezTo>
                    <a:pt x="441" y="281"/>
                    <a:pt x="417" y="341"/>
                    <a:pt x="346" y="364"/>
                  </a:cubicBezTo>
                  <a:cubicBezTo>
                    <a:pt x="271" y="389"/>
                    <a:pt x="208" y="380"/>
                    <a:pt x="158" y="338"/>
                  </a:cubicBezTo>
                  <a:cubicBezTo>
                    <a:pt x="0" y="303"/>
                    <a:pt x="90" y="57"/>
                    <a:pt x="183" y="28"/>
                  </a:cubicBezTo>
                  <a:close/>
                </a:path>
              </a:pathLst>
            </a:custGeom>
            <a:solidFill>
              <a:srgbClr val="FA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24" name="íṣlïḑe"/>
            <p:cNvSpPr/>
            <p:nvPr/>
          </p:nvSpPr>
          <p:spPr bwMode="auto">
            <a:xfrm>
              <a:off x="9559435" y="4717737"/>
              <a:ext cx="998574" cy="349154"/>
            </a:xfrm>
            <a:custGeom>
              <a:avLst/>
              <a:gdLst>
                <a:gd name="T0" fmla="*/ 305 w 305"/>
                <a:gd name="T1" fmla="*/ 25 h 107"/>
                <a:gd name="T2" fmla="*/ 236 w 305"/>
                <a:gd name="T3" fmla="*/ 82 h 107"/>
                <a:gd name="T4" fmla="*/ 48 w 305"/>
                <a:gd name="T5" fmla="*/ 56 h 107"/>
                <a:gd name="T6" fmla="*/ 0 w 305"/>
                <a:gd name="T7" fmla="*/ 34 h 107"/>
                <a:gd name="T8" fmla="*/ 18 w 305"/>
                <a:gd name="T9" fmla="*/ 15 h 107"/>
                <a:gd name="T10" fmla="*/ 29 w 305"/>
                <a:gd name="T11" fmla="*/ 1 h 107"/>
                <a:gd name="T12" fmla="*/ 114 w 305"/>
                <a:gd name="T13" fmla="*/ 68 h 107"/>
                <a:gd name="T14" fmla="*/ 237 w 305"/>
                <a:gd name="T15" fmla="*/ 75 h 107"/>
                <a:gd name="T16" fmla="*/ 305 w 305"/>
                <a:gd name="T17" fmla="*/ 25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107">
                  <a:moveTo>
                    <a:pt x="305" y="25"/>
                  </a:moveTo>
                  <a:cubicBezTo>
                    <a:pt x="292" y="52"/>
                    <a:pt x="269" y="71"/>
                    <a:pt x="236" y="82"/>
                  </a:cubicBezTo>
                  <a:cubicBezTo>
                    <a:pt x="161" y="107"/>
                    <a:pt x="98" y="98"/>
                    <a:pt x="48" y="56"/>
                  </a:cubicBezTo>
                  <a:cubicBezTo>
                    <a:pt x="29" y="52"/>
                    <a:pt x="13" y="44"/>
                    <a:pt x="0" y="3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34" y="2"/>
                    <a:pt x="29" y="1"/>
                  </a:cubicBezTo>
                  <a:cubicBezTo>
                    <a:pt x="25" y="0"/>
                    <a:pt x="74" y="52"/>
                    <a:pt x="114" y="68"/>
                  </a:cubicBezTo>
                  <a:cubicBezTo>
                    <a:pt x="154" y="85"/>
                    <a:pt x="202" y="86"/>
                    <a:pt x="237" y="75"/>
                  </a:cubicBezTo>
                  <a:cubicBezTo>
                    <a:pt x="263" y="67"/>
                    <a:pt x="292" y="39"/>
                    <a:pt x="305" y="25"/>
                  </a:cubicBezTo>
                  <a:close/>
                </a:path>
              </a:pathLst>
            </a:custGeom>
            <a:solidFill>
              <a:srgbClr val="FAC6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25" name="îŝlíde"/>
            <p:cNvSpPr/>
            <p:nvPr/>
          </p:nvSpPr>
          <p:spPr bwMode="auto">
            <a:xfrm>
              <a:off x="9859706" y="4211466"/>
              <a:ext cx="342170" cy="214729"/>
            </a:xfrm>
            <a:custGeom>
              <a:avLst/>
              <a:gdLst>
                <a:gd name="T0" fmla="*/ 0 w 104"/>
                <a:gd name="T1" fmla="*/ 66 h 66"/>
                <a:gd name="T2" fmla="*/ 102 w 104"/>
                <a:gd name="T3" fmla="*/ 19 h 66"/>
                <a:gd name="T4" fmla="*/ 59 w 104"/>
                <a:gd name="T5" fmla="*/ 42 h 66"/>
                <a:gd name="T6" fmla="*/ 0 w 104"/>
                <a:gd name="T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4" h="66">
                  <a:moveTo>
                    <a:pt x="0" y="66"/>
                  </a:moveTo>
                  <a:cubicBezTo>
                    <a:pt x="13" y="46"/>
                    <a:pt x="85" y="0"/>
                    <a:pt x="102" y="19"/>
                  </a:cubicBezTo>
                  <a:cubicBezTo>
                    <a:pt x="104" y="23"/>
                    <a:pt x="83" y="32"/>
                    <a:pt x="59" y="42"/>
                  </a:cubicBezTo>
                  <a:cubicBezTo>
                    <a:pt x="36" y="52"/>
                    <a:pt x="11" y="61"/>
                    <a:pt x="0" y="66"/>
                  </a:cubicBezTo>
                  <a:close/>
                </a:path>
              </a:pathLst>
            </a:custGeom>
            <a:solidFill>
              <a:srgbClr val="806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26" name="iṧḻiḋe"/>
            <p:cNvSpPr/>
            <p:nvPr/>
          </p:nvSpPr>
          <p:spPr bwMode="auto">
            <a:xfrm>
              <a:off x="9084588" y="3523635"/>
              <a:ext cx="1496119" cy="1377407"/>
            </a:xfrm>
            <a:custGeom>
              <a:avLst/>
              <a:gdLst>
                <a:gd name="T0" fmla="*/ 155 w 457"/>
                <a:gd name="T1" fmla="*/ 338 h 421"/>
                <a:gd name="T2" fmla="*/ 140 w 457"/>
                <a:gd name="T3" fmla="*/ 315 h 421"/>
                <a:gd name="T4" fmla="*/ 189 w 457"/>
                <a:gd name="T5" fmla="*/ 362 h 421"/>
                <a:gd name="T6" fmla="*/ 205 w 457"/>
                <a:gd name="T7" fmla="*/ 345 h 421"/>
                <a:gd name="T8" fmla="*/ 176 w 457"/>
                <a:gd name="T9" fmla="*/ 303 h 421"/>
                <a:gd name="T10" fmla="*/ 147 w 457"/>
                <a:gd name="T11" fmla="*/ 259 h 421"/>
                <a:gd name="T12" fmla="*/ 330 w 457"/>
                <a:gd name="T13" fmla="*/ 211 h 421"/>
                <a:gd name="T14" fmla="*/ 250 w 457"/>
                <a:gd name="T15" fmla="*/ 189 h 421"/>
                <a:gd name="T16" fmla="*/ 457 w 457"/>
                <a:gd name="T17" fmla="*/ 105 h 421"/>
                <a:gd name="T18" fmla="*/ 386 w 457"/>
                <a:gd name="T19" fmla="*/ 122 h 421"/>
                <a:gd name="T20" fmla="*/ 400 w 457"/>
                <a:gd name="T21" fmla="*/ 0 h 421"/>
                <a:gd name="T22" fmla="*/ 72 w 457"/>
                <a:gd name="T23" fmla="*/ 222 h 421"/>
                <a:gd name="T24" fmla="*/ 193 w 457"/>
                <a:gd name="T25" fmla="*/ 421 h 421"/>
                <a:gd name="T26" fmla="*/ 152 w 457"/>
                <a:gd name="T27" fmla="*/ 367 h 421"/>
                <a:gd name="T28" fmla="*/ 155 w 457"/>
                <a:gd name="T29" fmla="*/ 338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57" h="421">
                  <a:moveTo>
                    <a:pt x="155" y="338"/>
                  </a:moveTo>
                  <a:cubicBezTo>
                    <a:pt x="154" y="336"/>
                    <a:pt x="145" y="328"/>
                    <a:pt x="140" y="315"/>
                  </a:cubicBezTo>
                  <a:cubicBezTo>
                    <a:pt x="158" y="325"/>
                    <a:pt x="189" y="362"/>
                    <a:pt x="189" y="362"/>
                  </a:cubicBezTo>
                  <a:cubicBezTo>
                    <a:pt x="205" y="345"/>
                    <a:pt x="205" y="345"/>
                    <a:pt x="205" y="345"/>
                  </a:cubicBezTo>
                  <a:cubicBezTo>
                    <a:pt x="205" y="345"/>
                    <a:pt x="188" y="327"/>
                    <a:pt x="176" y="303"/>
                  </a:cubicBezTo>
                  <a:cubicBezTo>
                    <a:pt x="168" y="289"/>
                    <a:pt x="155" y="271"/>
                    <a:pt x="147" y="259"/>
                  </a:cubicBezTo>
                  <a:cubicBezTo>
                    <a:pt x="171" y="256"/>
                    <a:pt x="267" y="253"/>
                    <a:pt x="330" y="211"/>
                  </a:cubicBezTo>
                  <a:cubicBezTo>
                    <a:pt x="284" y="206"/>
                    <a:pt x="260" y="198"/>
                    <a:pt x="250" y="189"/>
                  </a:cubicBezTo>
                  <a:cubicBezTo>
                    <a:pt x="330" y="207"/>
                    <a:pt x="421" y="184"/>
                    <a:pt x="457" y="105"/>
                  </a:cubicBezTo>
                  <a:cubicBezTo>
                    <a:pt x="386" y="122"/>
                    <a:pt x="386" y="122"/>
                    <a:pt x="386" y="122"/>
                  </a:cubicBezTo>
                  <a:cubicBezTo>
                    <a:pt x="441" y="102"/>
                    <a:pt x="427" y="54"/>
                    <a:pt x="400" y="0"/>
                  </a:cubicBezTo>
                  <a:cubicBezTo>
                    <a:pt x="367" y="112"/>
                    <a:pt x="53" y="76"/>
                    <a:pt x="72" y="222"/>
                  </a:cubicBezTo>
                  <a:cubicBezTo>
                    <a:pt x="0" y="263"/>
                    <a:pt x="101" y="410"/>
                    <a:pt x="193" y="421"/>
                  </a:cubicBezTo>
                  <a:cubicBezTo>
                    <a:pt x="193" y="421"/>
                    <a:pt x="157" y="384"/>
                    <a:pt x="152" y="367"/>
                  </a:cubicBezTo>
                  <a:cubicBezTo>
                    <a:pt x="148" y="350"/>
                    <a:pt x="155" y="338"/>
                    <a:pt x="155" y="338"/>
                  </a:cubicBezTo>
                  <a:close/>
                </a:path>
              </a:pathLst>
            </a:custGeom>
            <a:solidFill>
              <a:srgbClr val="806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27" name="ïṡliďe"/>
            <p:cNvSpPr/>
            <p:nvPr/>
          </p:nvSpPr>
          <p:spPr bwMode="auto">
            <a:xfrm>
              <a:off x="9459927" y="4213211"/>
              <a:ext cx="705287" cy="432948"/>
            </a:xfrm>
            <a:custGeom>
              <a:avLst/>
              <a:gdLst>
                <a:gd name="T0" fmla="*/ 88 w 215"/>
                <a:gd name="T1" fmla="*/ 132 h 132"/>
                <a:gd name="T2" fmla="*/ 61 w 215"/>
                <a:gd name="T3" fmla="*/ 92 h 132"/>
                <a:gd name="T4" fmla="*/ 32 w 215"/>
                <a:gd name="T5" fmla="*/ 48 h 132"/>
                <a:gd name="T6" fmla="*/ 215 w 215"/>
                <a:gd name="T7" fmla="*/ 0 h 132"/>
                <a:gd name="T8" fmla="*/ 135 w 215"/>
                <a:gd name="T9" fmla="*/ 21 h 132"/>
                <a:gd name="T10" fmla="*/ 0 w 215"/>
                <a:gd name="T11" fmla="*/ 38 h 132"/>
                <a:gd name="T12" fmla="*/ 44 w 215"/>
                <a:gd name="T13" fmla="*/ 89 h 132"/>
                <a:gd name="T14" fmla="*/ 88 w 215"/>
                <a:gd name="T15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32">
                  <a:moveTo>
                    <a:pt x="88" y="132"/>
                  </a:moveTo>
                  <a:cubicBezTo>
                    <a:pt x="84" y="127"/>
                    <a:pt x="71" y="111"/>
                    <a:pt x="61" y="92"/>
                  </a:cubicBezTo>
                  <a:cubicBezTo>
                    <a:pt x="53" y="78"/>
                    <a:pt x="40" y="60"/>
                    <a:pt x="32" y="48"/>
                  </a:cubicBezTo>
                  <a:cubicBezTo>
                    <a:pt x="56" y="45"/>
                    <a:pt x="152" y="42"/>
                    <a:pt x="215" y="0"/>
                  </a:cubicBezTo>
                  <a:cubicBezTo>
                    <a:pt x="215" y="0"/>
                    <a:pt x="178" y="9"/>
                    <a:pt x="135" y="21"/>
                  </a:cubicBezTo>
                  <a:cubicBezTo>
                    <a:pt x="92" y="32"/>
                    <a:pt x="0" y="38"/>
                    <a:pt x="0" y="38"/>
                  </a:cubicBezTo>
                  <a:cubicBezTo>
                    <a:pt x="0" y="38"/>
                    <a:pt x="18" y="66"/>
                    <a:pt x="44" y="89"/>
                  </a:cubicBezTo>
                  <a:cubicBezTo>
                    <a:pt x="65" y="107"/>
                    <a:pt x="83" y="126"/>
                    <a:pt x="88" y="132"/>
                  </a:cubicBezTo>
                  <a:close/>
                </a:path>
              </a:pathLst>
            </a:custGeom>
            <a:solidFill>
              <a:srgbClr val="7962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28" name="ïṩ1îdê"/>
            <p:cNvSpPr/>
            <p:nvPr/>
          </p:nvSpPr>
          <p:spPr bwMode="auto">
            <a:xfrm>
              <a:off x="9903350" y="3867550"/>
              <a:ext cx="677356" cy="293287"/>
            </a:xfrm>
            <a:custGeom>
              <a:avLst/>
              <a:gdLst>
                <a:gd name="T0" fmla="*/ 53 w 207"/>
                <a:gd name="T1" fmla="*/ 90 h 90"/>
                <a:gd name="T2" fmla="*/ 207 w 207"/>
                <a:gd name="T3" fmla="*/ 0 h 90"/>
                <a:gd name="T4" fmla="*/ 115 w 207"/>
                <a:gd name="T5" fmla="*/ 64 h 90"/>
                <a:gd name="T6" fmla="*/ 0 w 207"/>
                <a:gd name="T7" fmla="*/ 84 h 90"/>
                <a:gd name="T8" fmla="*/ 53 w 207"/>
                <a:gd name="T9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90">
                  <a:moveTo>
                    <a:pt x="53" y="90"/>
                  </a:moveTo>
                  <a:cubicBezTo>
                    <a:pt x="117" y="89"/>
                    <a:pt x="179" y="62"/>
                    <a:pt x="207" y="0"/>
                  </a:cubicBezTo>
                  <a:cubicBezTo>
                    <a:pt x="207" y="0"/>
                    <a:pt x="153" y="45"/>
                    <a:pt x="115" y="64"/>
                  </a:cubicBezTo>
                  <a:cubicBezTo>
                    <a:pt x="77" y="83"/>
                    <a:pt x="0" y="84"/>
                    <a:pt x="0" y="84"/>
                  </a:cubicBezTo>
                  <a:cubicBezTo>
                    <a:pt x="0" y="84"/>
                    <a:pt x="24" y="87"/>
                    <a:pt x="53" y="90"/>
                  </a:cubicBezTo>
                  <a:close/>
                </a:path>
              </a:pathLst>
            </a:custGeom>
            <a:solidFill>
              <a:srgbClr val="7962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29" name="íŝ1íďè"/>
            <p:cNvSpPr/>
            <p:nvPr/>
          </p:nvSpPr>
          <p:spPr bwMode="auto">
            <a:xfrm>
              <a:off x="10240281" y="3523635"/>
              <a:ext cx="288052" cy="453898"/>
            </a:xfrm>
            <a:custGeom>
              <a:avLst/>
              <a:gdLst>
                <a:gd name="T0" fmla="*/ 33 w 88"/>
                <a:gd name="T1" fmla="*/ 122 h 139"/>
                <a:gd name="T2" fmla="*/ 47 w 88"/>
                <a:gd name="T3" fmla="*/ 0 h 139"/>
                <a:gd name="T4" fmla="*/ 43 w 88"/>
                <a:gd name="T5" fmla="*/ 80 h 139"/>
                <a:gd name="T6" fmla="*/ 0 w 88"/>
                <a:gd name="T7" fmla="*/ 139 h 139"/>
                <a:gd name="T8" fmla="*/ 33 w 88"/>
                <a:gd name="T9" fmla="*/ 12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39">
                  <a:moveTo>
                    <a:pt x="33" y="122"/>
                  </a:moveTo>
                  <a:cubicBezTo>
                    <a:pt x="88" y="102"/>
                    <a:pt x="74" y="54"/>
                    <a:pt x="47" y="0"/>
                  </a:cubicBezTo>
                  <a:cubicBezTo>
                    <a:pt x="47" y="0"/>
                    <a:pt x="53" y="55"/>
                    <a:pt x="43" y="80"/>
                  </a:cubicBezTo>
                  <a:cubicBezTo>
                    <a:pt x="32" y="105"/>
                    <a:pt x="0" y="139"/>
                    <a:pt x="0" y="139"/>
                  </a:cubicBezTo>
                  <a:lnTo>
                    <a:pt x="33" y="122"/>
                  </a:lnTo>
                  <a:close/>
                </a:path>
              </a:pathLst>
            </a:custGeom>
            <a:solidFill>
              <a:srgbClr val="7962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30" name="íś1ïďe"/>
            <p:cNvSpPr/>
            <p:nvPr/>
          </p:nvSpPr>
          <p:spPr bwMode="auto">
            <a:xfrm>
              <a:off x="9328995" y="4462855"/>
              <a:ext cx="335186" cy="375339"/>
            </a:xfrm>
            <a:custGeom>
              <a:avLst/>
              <a:gdLst>
                <a:gd name="T0" fmla="*/ 25 w 102"/>
                <a:gd name="T1" fmla="*/ 12 h 115"/>
                <a:gd name="T2" fmla="*/ 87 w 102"/>
                <a:gd name="T3" fmla="*/ 37 h 115"/>
                <a:gd name="T4" fmla="*/ 77 w 102"/>
                <a:gd name="T5" fmla="*/ 103 h 115"/>
                <a:gd name="T6" fmla="*/ 15 w 102"/>
                <a:gd name="T7" fmla="*/ 78 h 115"/>
                <a:gd name="T8" fmla="*/ 25 w 102"/>
                <a:gd name="T9" fmla="*/ 1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15">
                  <a:moveTo>
                    <a:pt x="25" y="12"/>
                  </a:moveTo>
                  <a:cubicBezTo>
                    <a:pt x="45" y="0"/>
                    <a:pt x="73" y="12"/>
                    <a:pt x="87" y="37"/>
                  </a:cubicBezTo>
                  <a:cubicBezTo>
                    <a:pt x="102" y="62"/>
                    <a:pt x="97" y="92"/>
                    <a:pt x="77" y="103"/>
                  </a:cubicBezTo>
                  <a:cubicBezTo>
                    <a:pt x="57" y="115"/>
                    <a:pt x="29" y="103"/>
                    <a:pt x="15" y="78"/>
                  </a:cubicBezTo>
                  <a:cubicBezTo>
                    <a:pt x="0" y="53"/>
                    <a:pt x="5" y="23"/>
                    <a:pt x="25" y="12"/>
                  </a:cubicBezTo>
                  <a:close/>
                </a:path>
              </a:pathLst>
            </a:custGeom>
            <a:solidFill>
              <a:srgbClr val="FA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31" name="ï$ḻïdè"/>
            <p:cNvSpPr/>
            <p:nvPr/>
          </p:nvSpPr>
          <p:spPr bwMode="auto">
            <a:xfrm>
              <a:off x="9971434" y="4321448"/>
              <a:ext cx="230439" cy="96017"/>
            </a:xfrm>
            <a:custGeom>
              <a:avLst/>
              <a:gdLst>
                <a:gd name="T0" fmla="*/ 57 w 70"/>
                <a:gd name="T1" fmla="*/ 10 h 29"/>
                <a:gd name="T2" fmla="*/ 52 w 70"/>
                <a:gd name="T3" fmla="*/ 24 h 29"/>
                <a:gd name="T4" fmla="*/ 41 w 70"/>
                <a:gd name="T5" fmla="*/ 17 h 29"/>
                <a:gd name="T6" fmla="*/ 0 w 70"/>
                <a:gd name="T7" fmla="*/ 29 h 29"/>
                <a:gd name="T8" fmla="*/ 69 w 70"/>
                <a:gd name="T9" fmla="*/ 1 h 29"/>
                <a:gd name="T10" fmla="*/ 57 w 70"/>
                <a:gd name="T11" fmla="*/ 1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" h="29">
                  <a:moveTo>
                    <a:pt x="57" y="10"/>
                  </a:moveTo>
                  <a:cubicBezTo>
                    <a:pt x="59" y="15"/>
                    <a:pt x="61" y="22"/>
                    <a:pt x="52" y="24"/>
                  </a:cubicBezTo>
                  <a:cubicBezTo>
                    <a:pt x="44" y="26"/>
                    <a:pt x="41" y="17"/>
                    <a:pt x="41" y="1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21" y="20"/>
                    <a:pt x="70" y="0"/>
                    <a:pt x="69" y="1"/>
                  </a:cubicBezTo>
                  <a:cubicBezTo>
                    <a:pt x="69" y="4"/>
                    <a:pt x="61" y="8"/>
                    <a:pt x="57" y="10"/>
                  </a:cubicBezTo>
                  <a:close/>
                </a:path>
              </a:pathLst>
            </a:custGeom>
            <a:solidFill>
              <a:srgbClr val="404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32" name="íś1iďé"/>
            <p:cNvSpPr/>
            <p:nvPr/>
          </p:nvSpPr>
          <p:spPr bwMode="auto">
            <a:xfrm>
              <a:off x="9964450" y="4541413"/>
              <a:ext cx="623238" cy="516746"/>
            </a:xfrm>
            <a:custGeom>
              <a:avLst/>
              <a:gdLst>
                <a:gd name="T0" fmla="*/ 154 w 190"/>
                <a:gd name="T1" fmla="*/ 0 h 158"/>
                <a:gd name="T2" fmla="*/ 92 w 190"/>
                <a:gd name="T3" fmla="*/ 40 h 158"/>
                <a:gd name="T4" fmla="*/ 0 w 190"/>
                <a:gd name="T5" fmla="*/ 49 h 158"/>
                <a:gd name="T6" fmla="*/ 23 w 190"/>
                <a:gd name="T7" fmla="*/ 101 h 158"/>
                <a:gd name="T8" fmla="*/ 154 w 190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58">
                  <a:moveTo>
                    <a:pt x="154" y="0"/>
                  </a:moveTo>
                  <a:cubicBezTo>
                    <a:pt x="154" y="0"/>
                    <a:pt x="136" y="22"/>
                    <a:pt x="92" y="40"/>
                  </a:cubicBezTo>
                  <a:cubicBezTo>
                    <a:pt x="48" y="58"/>
                    <a:pt x="0" y="49"/>
                    <a:pt x="0" y="49"/>
                  </a:cubicBezTo>
                  <a:cubicBezTo>
                    <a:pt x="0" y="49"/>
                    <a:pt x="4" y="82"/>
                    <a:pt x="23" y="101"/>
                  </a:cubicBezTo>
                  <a:cubicBezTo>
                    <a:pt x="80" y="158"/>
                    <a:pt x="190" y="115"/>
                    <a:pt x="154" y="0"/>
                  </a:cubicBezTo>
                  <a:close/>
                </a:path>
              </a:pathLst>
            </a:custGeom>
            <a:solidFill>
              <a:srgbClr val="5F2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33" name="i$ļiďe"/>
            <p:cNvSpPr/>
            <p:nvPr/>
          </p:nvSpPr>
          <p:spPr bwMode="auto">
            <a:xfrm>
              <a:off x="10292655" y="4324939"/>
              <a:ext cx="104747" cy="190289"/>
            </a:xfrm>
            <a:custGeom>
              <a:avLst/>
              <a:gdLst>
                <a:gd name="T0" fmla="*/ 0 w 32"/>
                <a:gd name="T1" fmla="*/ 0 h 58"/>
                <a:gd name="T2" fmla="*/ 32 w 32"/>
                <a:gd name="T3" fmla="*/ 36 h 58"/>
                <a:gd name="T4" fmla="*/ 9 w 32"/>
                <a:gd name="T5" fmla="*/ 56 h 58"/>
                <a:gd name="T6" fmla="*/ 24 w 32"/>
                <a:gd name="T7" fmla="*/ 39 h 58"/>
                <a:gd name="T8" fmla="*/ 0 w 32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8">
                  <a:moveTo>
                    <a:pt x="0" y="0"/>
                  </a:moveTo>
                  <a:cubicBezTo>
                    <a:pt x="1" y="5"/>
                    <a:pt x="17" y="34"/>
                    <a:pt x="32" y="36"/>
                  </a:cubicBezTo>
                  <a:cubicBezTo>
                    <a:pt x="28" y="48"/>
                    <a:pt x="8" y="58"/>
                    <a:pt x="9" y="56"/>
                  </a:cubicBezTo>
                  <a:cubicBezTo>
                    <a:pt x="10" y="55"/>
                    <a:pt x="24" y="39"/>
                    <a:pt x="24" y="39"/>
                  </a:cubicBezTo>
                  <a:cubicBezTo>
                    <a:pt x="7" y="36"/>
                    <a:pt x="1" y="15"/>
                    <a:pt x="0" y="0"/>
                  </a:cubicBezTo>
                  <a:close/>
                </a:path>
              </a:pathLst>
            </a:custGeom>
            <a:solidFill>
              <a:srgbClr val="CF8F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34" name="işļíďè"/>
            <p:cNvSpPr/>
            <p:nvPr/>
          </p:nvSpPr>
          <p:spPr bwMode="auto">
            <a:xfrm>
              <a:off x="11668313" y="5761700"/>
              <a:ext cx="485322" cy="768134"/>
            </a:xfrm>
            <a:custGeom>
              <a:avLst/>
              <a:gdLst>
                <a:gd name="T0" fmla="*/ 0 w 148"/>
                <a:gd name="T1" fmla="*/ 207 h 235"/>
                <a:gd name="T2" fmla="*/ 28 w 148"/>
                <a:gd name="T3" fmla="*/ 104 h 235"/>
                <a:gd name="T4" fmla="*/ 106 w 148"/>
                <a:gd name="T5" fmla="*/ 11 h 235"/>
                <a:gd name="T6" fmla="*/ 147 w 148"/>
                <a:gd name="T7" fmla="*/ 37 h 235"/>
                <a:gd name="T8" fmla="*/ 53 w 148"/>
                <a:gd name="T9" fmla="*/ 234 h 235"/>
                <a:gd name="T10" fmla="*/ 0 w 148"/>
                <a:gd name="T11" fmla="*/ 207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235">
                  <a:moveTo>
                    <a:pt x="0" y="207"/>
                  </a:moveTo>
                  <a:cubicBezTo>
                    <a:pt x="4" y="177"/>
                    <a:pt x="0" y="150"/>
                    <a:pt x="28" y="104"/>
                  </a:cubicBezTo>
                  <a:cubicBezTo>
                    <a:pt x="43" y="79"/>
                    <a:pt x="89" y="20"/>
                    <a:pt x="106" y="11"/>
                  </a:cubicBezTo>
                  <a:cubicBezTo>
                    <a:pt x="127" y="0"/>
                    <a:pt x="145" y="8"/>
                    <a:pt x="147" y="37"/>
                  </a:cubicBezTo>
                  <a:cubicBezTo>
                    <a:pt x="148" y="72"/>
                    <a:pt x="93" y="231"/>
                    <a:pt x="53" y="234"/>
                  </a:cubicBezTo>
                  <a:cubicBezTo>
                    <a:pt x="36" y="235"/>
                    <a:pt x="0" y="208"/>
                    <a:pt x="0" y="207"/>
                  </a:cubicBezTo>
                  <a:close/>
                </a:path>
              </a:pathLst>
            </a:custGeom>
            <a:solidFill>
              <a:srgbClr val="F37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35" name="išḻîḓê"/>
            <p:cNvSpPr/>
            <p:nvPr/>
          </p:nvSpPr>
          <p:spPr bwMode="auto">
            <a:xfrm>
              <a:off x="11760840" y="5777413"/>
              <a:ext cx="392798" cy="752424"/>
            </a:xfrm>
            <a:custGeom>
              <a:avLst/>
              <a:gdLst>
                <a:gd name="T0" fmla="*/ 92 w 120"/>
                <a:gd name="T1" fmla="*/ 1 h 230"/>
                <a:gd name="T2" fmla="*/ 119 w 120"/>
                <a:gd name="T3" fmla="*/ 32 h 230"/>
                <a:gd name="T4" fmla="*/ 25 w 120"/>
                <a:gd name="T5" fmla="*/ 229 h 230"/>
                <a:gd name="T6" fmla="*/ 3 w 120"/>
                <a:gd name="T7" fmla="*/ 222 h 230"/>
                <a:gd name="T8" fmla="*/ 92 w 120"/>
                <a:gd name="T9" fmla="*/ 1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230">
                  <a:moveTo>
                    <a:pt x="92" y="1"/>
                  </a:moveTo>
                  <a:cubicBezTo>
                    <a:pt x="106" y="0"/>
                    <a:pt x="117" y="10"/>
                    <a:pt x="119" y="32"/>
                  </a:cubicBezTo>
                  <a:cubicBezTo>
                    <a:pt x="120" y="67"/>
                    <a:pt x="65" y="226"/>
                    <a:pt x="25" y="229"/>
                  </a:cubicBezTo>
                  <a:cubicBezTo>
                    <a:pt x="19" y="230"/>
                    <a:pt x="11" y="227"/>
                    <a:pt x="3" y="222"/>
                  </a:cubicBezTo>
                  <a:cubicBezTo>
                    <a:pt x="0" y="162"/>
                    <a:pt x="35" y="32"/>
                    <a:pt x="92" y="1"/>
                  </a:cubicBezTo>
                  <a:close/>
                </a:path>
              </a:pathLst>
            </a:custGeom>
            <a:solidFill>
              <a:srgbClr val="ECA4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36" name="i$ľiḋê"/>
            <p:cNvSpPr/>
            <p:nvPr/>
          </p:nvSpPr>
          <p:spPr bwMode="auto">
            <a:xfrm>
              <a:off x="11746875" y="5770429"/>
              <a:ext cx="501032" cy="818762"/>
            </a:xfrm>
            <a:custGeom>
              <a:avLst/>
              <a:gdLst>
                <a:gd name="T0" fmla="*/ 112 w 153"/>
                <a:gd name="T1" fmla="*/ 8 h 250"/>
                <a:gd name="T2" fmla="*/ 20 w 153"/>
                <a:gd name="T3" fmla="*/ 230 h 250"/>
                <a:gd name="T4" fmla="*/ 112 w 153"/>
                <a:gd name="T5" fmla="*/ 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3" h="250">
                  <a:moveTo>
                    <a:pt x="112" y="8"/>
                  </a:moveTo>
                  <a:cubicBezTo>
                    <a:pt x="153" y="14"/>
                    <a:pt x="85" y="250"/>
                    <a:pt x="20" y="230"/>
                  </a:cubicBezTo>
                  <a:cubicBezTo>
                    <a:pt x="0" y="218"/>
                    <a:pt x="62" y="0"/>
                    <a:pt x="112" y="8"/>
                  </a:cubicBezTo>
                  <a:close/>
                </a:path>
              </a:pathLst>
            </a:custGeom>
            <a:solidFill>
              <a:srgbClr val="FCC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37" name="isľîḍê"/>
            <p:cNvSpPr/>
            <p:nvPr/>
          </p:nvSpPr>
          <p:spPr bwMode="auto">
            <a:xfrm>
              <a:off x="9332486" y="5885651"/>
              <a:ext cx="907796" cy="892085"/>
            </a:xfrm>
            <a:custGeom>
              <a:avLst/>
              <a:gdLst>
                <a:gd name="T0" fmla="*/ 63 w 277"/>
                <a:gd name="T1" fmla="*/ 0 h 273"/>
                <a:gd name="T2" fmla="*/ 2 w 277"/>
                <a:gd name="T3" fmla="*/ 190 h 273"/>
                <a:gd name="T4" fmla="*/ 216 w 277"/>
                <a:gd name="T5" fmla="*/ 273 h 273"/>
                <a:gd name="T6" fmla="*/ 252 w 277"/>
                <a:gd name="T7" fmla="*/ 191 h 273"/>
                <a:gd name="T8" fmla="*/ 275 w 277"/>
                <a:gd name="T9" fmla="*/ 18 h 273"/>
                <a:gd name="T10" fmla="*/ 63 w 277"/>
                <a:gd name="T11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7" h="273">
                  <a:moveTo>
                    <a:pt x="63" y="0"/>
                  </a:moveTo>
                  <a:cubicBezTo>
                    <a:pt x="54" y="19"/>
                    <a:pt x="0" y="172"/>
                    <a:pt x="2" y="190"/>
                  </a:cubicBezTo>
                  <a:cubicBezTo>
                    <a:pt x="7" y="237"/>
                    <a:pt x="168" y="273"/>
                    <a:pt x="216" y="273"/>
                  </a:cubicBezTo>
                  <a:cubicBezTo>
                    <a:pt x="216" y="273"/>
                    <a:pt x="242" y="223"/>
                    <a:pt x="252" y="191"/>
                  </a:cubicBezTo>
                  <a:cubicBezTo>
                    <a:pt x="261" y="158"/>
                    <a:pt x="277" y="18"/>
                    <a:pt x="275" y="18"/>
                  </a:cubicBezTo>
                  <a:cubicBezTo>
                    <a:pt x="273" y="18"/>
                    <a:pt x="63" y="0"/>
                    <a:pt x="63" y="0"/>
                  </a:cubicBezTo>
                  <a:close/>
                </a:path>
              </a:pathLst>
            </a:custGeom>
            <a:solidFill>
              <a:srgbClr val="9A4E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38" name="îṡḷíḋé"/>
            <p:cNvSpPr/>
            <p:nvPr/>
          </p:nvSpPr>
          <p:spPr bwMode="auto">
            <a:xfrm>
              <a:off x="9631012" y="6248770"/>
              <a:ext cx="123951" cy="137916"/>
            </a:xfrm>
            <a:custGeom>
              <a:avLst/>
              <a:gdLst>
                <a:gd name="T0" fmla="*/ 21 w 38"/>
                <a:gd name="T1" fmla="*/ 0 h 42"/>
                <a:gd name="T2" fmla="*/ 36 w 38"/>
                <a:gd name="T3" fmla="*/ 21 h 42"/>
                <a:gd name="T4" fmla="*/ 17 w 38"/>
                <a:gd name="T5" fmla="*/ 42 h 42"/>
                <a:gd name="T6" fmla="*/ 2 w 38"/>
                <a:gd name="T7" fmla="*/ 21 h 42"/>
                <a:gd name="T8" fmla="*/ 21 w 38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2">
                  <a:moveTo>
                    <a:pt x="21" y="0"/>
                  </a:moveTo>
                  <a:cubicBezTo>
                    <a:pt x="31" y="0"/>
                    <a:pt x="38" y="10"/>
                    <a:pt x="36" y="21"/>
                  </a:cubicBezTo>
                  <a:cubicBezTo>
                    <a:pt x="35" y="33"/>
                    <a:pt x="26" y="42"/>
                    <a:pt x="17" y="42"/>
                  </a:cubicBezTo>
                  <a:cubicBezTo>
                    <a:pt x="7" y="42"/>
                    <a:pt x="0" y="33"/>
                    <a:pt x="2" y="21"/>
                  </a:cubicBezTo>
                  <a:cubicBezTo>
                    <a:pt x="3" y="10"/>
                    <a:pt x="12" y="0"/>
                    <a:pt x="21" y="0"/>
                  </a:cubicBezTo>
                  <a:close/>
                </a:path>
              </a:pathLst>
            </a:custGeom>
            <a:solidFill>
              <a:srgbClr val="6D6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39" name="îSľiḓê"/>
            <p:cNvSpPr/>
            <p:nvPr/>
          </p:nvSpPr>
          <p:spPr bwMode="auto">
            <a:xfrm>
              <a:off x="9631012" y="6260990"/>
              <a:ext cx="85543" cy="104747"/>
            </a:xfrm>
            <a:custGeom>
              <a:avLst/>
              <a:gdLst>
                <a:gd name="T0" fmla="*/ 16 w 26"/>
                <a:gd name="T1" fmla="*/ 0 h 32"/>
                <a:gd name="T2" fmla="*/ 1 w 26"/>
                <a:gd name="T3" fmla="*/ 17 h 32"/>
                <a:gd name="T4" fmla="*/ 11 w 26"/>
                <a:gd name="T5" fmla="*/ 32 h 32"/>
                <a:gd name="T6" fmla="*/ 26 w 26"/>
                <a:gd name="T7" fmla="*/ 15 h 32"/>
                <a:gd name="T8" fmla="*/ 16 w 26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2">
                  <a:moveTo>
                    <a:pt x="16" y="0"/>
                  </a:moveTo>
                  <a:cubicBezTo>
                    <a:pt x="8" y="0"/>
                    <a:pt x="2" y="9"/>
                    <a:pt x="1" y="17"/>
                  </a:cubicBezTo>
                  <a:cubicBezTo>
                    <a:pt x="0" y="23"/>
                    <a:pt x="3" y="32"/>
                    <a:pt x="11" y="32"/>
                  </a:cubicBezTo>
                  <a:cubicBezTo>
                    <a:pt x="19" y="32"/>
                    <a:pt x="25" y="23"/>
                    <a:pt x="26" y="15"/>
                  </a:cubicBezTo>
                  <a:cubicBezTo>
                    <a:pt x="26" y="9"/>
                    <a:pt x="23" y="0"/>
                    <a:pt x="16" y="0"/>
                  </a:cubicBezTo>
                  <a:close/>
                </a:path>
              </a:pathLst>
            </a:custGeom>
            <a:solidFill>
              <a:srgbClr val="9193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40" name="îṥlíḑe"/>
            <p:cNvSpPr/>
            <p:nvPr/>
          </p:nvSpPr>
          <p:spPr bwMode="auto">
            <a:xfrm>
              <a:off x="9631012" y="6260990"/>
              <a:ext cx="82052" cy="101253"/>
            </a:xfrm>
            <a:custGeom>
              <a:avLst/>
              <a:gdLst>
                <a:gd name="T0" fmla="*/ 16 w 25"/>
                <a:gd name="T1" fmla="*/ 0 h 31"/>
                <a:gd name="T2" fmla="*/ 1 w 25"/>
                <a:gd name="T3" fmla="*/ 17 h 31"/>
                <a:gd name="T4" fmla="*/ 6 w 25"/>
                <a:gd name="T5" fmla="*/ 31 h 31"/>
                <a:gd name="T6" fmla="*/ 10 w 25"/>
                <a:gd name="T7" fmla="*/ 31 h 31"/>
                <a:gd name="T8" fmla="*/ 24 w 25"/>
                <a:gd name="T9" fmla="*/ 15 h 31"/>
                <a:gd name="T10" fmla="*/ 19 w 25"/>
                <a:gd name="T11" fmla="*/ 1 h 31"/>
                <a:gd name="T12" fmla="*/ 16 w 25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31">
                  <a:moveTo>
                    <a:pt x="16" y="0"/>
                  </a:moveTo>
                  <a:cubicBezTo>
                    <a:pt x="8" y="0"/>
                    <a:pt x="2" y="9"/>
                    <a:pt x="1" y="17"/>
                  </a:cubicBezTo>
                  <a:cubicBezTo>
                    <a:pt x="0" y="22"/>
                    <a:pt x="2" y="28"/>
                    <a:pt x="6" y="31"/>
                  </a:cubicBezTo>
                  <a:cubicBezTo>
                    <a:pt x="7" y="31"/>
                    <a:pt x="9" y="31"/>
                    <a:pt x="10" y="31"/>
                  </a:cubicBezTo>
                  <a:cubicBezTo>
                    <a:pt x="18" y="31"/>
                    <a:pt x="24" y="22"/>
                    <a:pt x="24" y="15"/>
                  </a:cubicBezTo>
                  <a:cubicBezTo>
                    <a:pt x="25" y="10"/>
                    <a:pt x="23" y="3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  <a:close/>
                </a:path>
              </a:pathLst>
            </a:custGeom>
            <a:solidFill>
              <a:srgbClr val="BAB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41" name="îṣļidé"/>
            <p:cNvSpPr/>
            <p:nvPr/>
          </p:nvSpPr>
          <p:spPr bwMode="auto">
            <a:xfrm>
              <a:off x="9955724" y="5964209"/>
              <a:ext cx="425964" cy="834473"/>
            </a:xfrm>
            <a:custGeom>
              <a:avLst/>
              <a:gdLst>
                <a:gd name="T0" fmla="*/ 60 w 130"/>
                <a:gd name="T1" fmla="*/ 11 h 255"/>
                <a:gd name="T2" fmla="*/ 26 w 130"/>
                <a:gd name="T3" fmla="*/ 249 h 255"/>
                <a:gd name="T4" fmla="*/ 51 w 130"/>
                <a:gd name="T5" fmla="*/ 238 h 255"/>
                <a:gd name="T6" fmla="*/ 79 w 130"/>
                <a:gd name="T7" fmla="*/ 245 h 255"/>
                <a:gd name="T8" fmla="*/ 129 w 130"/>
                <a:gd name="T9" fmla="*/ 32 h 255"/>
                <a:gd name="T10" fmla="*/ 119 w 130"/>
                <a:gd name="T11" fmla="*/ 0 h 255"/>
                <a:gd name="T12" fmla="*/ 60 w 130"/>
                <a:gd name="T13" fmla="*/ 1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" h="255">
                  <a:moveTo>
                    <a:pt x="60" y="11"/>
                  </a:moveTo>
                  <a:cubicBezTo>
                    <a:pt x="55" y="31"/>
                    <a:pt x="0" y="249"/>
                    <a:pt x="26" y="249"/>
                  </a:cubicBezTo>
                  <a:cubicBezTo>
                    <a:pt x="33" y="249"/>
                    <a:pt x="43" y="235"/>
                    <a:pt x="51" y="238"/>
                  </a:cubicBezTo>
                  <a:cubicBezTo>
                    <a:pt x="60" y="241"/>
                    <a:pt x="62" y="255"/>
                    <a:pt x="79" y="245"/>
                  </a:cubicBezTo>
                  <a:cubicBezTo>
                    <a:pt x="96" y="236"/>
                    <a:pt x="130" y="53"/>
                    <a:pt x="129" y="32"/>
                  </a:cubicBezTo>
                  <a:cubicBezTo>
                    <a:pt x="128" y="11"/>
                    <a:pt x="119" y="0"/>
                    <a:pt x="119" y="0"/>
                  </a:cubicBezTo>
                  <a:lnTo>
                    <a:pt x="60" y="11"/>
                  </a:lnTo>
                  <a:close/>
                </a:path>
              </a:pathLst>
            </a:custGeom>
            <a:solidFill>
              <a:srgbClr val="B458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42" name="iş1ïdê"/>
            <p:cNvSpPr/>
            <p:nvPr/>
          </p:nvSpPr>
          <p:spPr bwMode="auto">
            <a:xfrm>
              <a:off x="10123315" y="5964209"/>
              <a:ext cx="258373" cy="834473"/>
            </a:xfrm>
            <a:custGeom>
              <a:avLst/>
              <a:gdLst>
                <a:gd name="T0" fmla="*/ 0 w 79"/>
                <a:gd name="T1" fmla="*/ 238 h 255"/>
                <a:gd name="T2" fmla="*/ 28 w 79"/>
                <a:gd name="T3" fmla="*/ 245 h 255"/>
                <a:gd name="T4" fmla="*/ 78 w 79"/>
                <a:gd name="T5" fmla="*/ 32 h 255"/>
                <a:gd name="T6" fmla="*/ 68 w 79"/>
                <a:gd name="T7" fmla="*/ 0 h 255"/>
                <a:gd name="T8" fmla="*/ 38 w 79"/>
                <a:gd name="T9" fmla="*/ 50 h 255"/>
                <a:gd name="T10" fmla="*/ 0 w 79"/>
                <a:gd name="T11" fmla="*/ 23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255">
                  <a:moveTo>
                    <a:pt x="0" y="238"/>
                  </a:moveTo>
                  <a:cubicBezTo>
                    <a:pt x="9" y="241"/>
                    <a:pt x="11" y="255"/>
                    <a:pt x="28" y="245"/>
                  </a:cubicBezTo>
                  <a:cubicBezTo>
                    <a:pt x="45" y="236"/>
                    <a:pt x="79" y="53"/>
                    <a:pt x="78" y="32"/>
                  </a:cubicBezTo>
                  <a:cubicBezTo>
                    <a:pt x="77" y="11"/>
                    <a:pt x="68" y="0"/>
                    <a:pt x="68" y="0"/>
                  </a:cubicBezTo>
                  <a:cubicBezTo>
                    <a:pt x="68" y="0"/>
                    <a:pt x="42" y="52"/>
                    <a:pt x="38" y="50"/>
                  </a:cubicBezTo>
                  <a:cubicBezTo>
                    <a:pt x="35" y="49"/>
                    <a:pt x="0" y="238"/>
                    <a:pt x="0" y="238"/>
                  </a:cubicBezTo>
                  <a:close/>
                </a:path>
              </a:pathLst>
            </a:custGeom>
            <a:solidFill>
              <a:srgbClr val="A84F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43" name="ïśļîḓé"/>
            <p:cNvSpPr/>
            <p:nvPr/>
          </p:nvSpPr>
          <p:spPr bwMode="auto">
            <a:xfrm>
              <a:off x="9418028" y="5754719"/>
              <a:ext cx="944455" cy="631967"/>
            </a:xfrm>
            <a:custGeom>
              <a:avLst/>
              <a:gdLst>
                <a:gd name="T0" fmla="*/ 286 w 288"/>
                <a:gd name="T1" fmla="*/ 70 h 193"/>
                <a:gd name="T2" fmla="*/ 213 w 288"/>
                <a:gd name="T3" fmla="*/ 129 h 193"/>
                <a:gd name="T4" fmla="*/ 171 w 288"/>
                <a:gd name="T5" fmla="*/ 180 h 193"/>
                <a:gd name="T6" fmla="*/ 3 w 288"/>
                <a:gd name="T7" fmla="*/ 128 h 193"/>
                <a:gd name="T8" fmla="*/ 28 w 288"/>
                <a:gd name="T9" fmla="*/ 28 h 193"/>
                <a:gd name="T10" fmla="*/ 96 w 288"/>
                <a:gd name="T11" fmla="*/ 6 h 193"/>
                <a:gd name="T12" fmla="*/ 286 w 288"/>
                <a:gd name="T13" fmla="*/ 7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8" h="193">
                  <a:moveTo>
                    <a:pt x="286" y="70"/>
                  </a:moveTo>
                  <a:cubicBezTo>
                    <a:pt x="268" y="74"/>
                    <a:pt x="234" y="94"/>
                    <a:pt x="213" y="129"/>
                  </a:cubicBezTo>
                  <a:cubicBezTo>
                    <a:pt x="193" y="163"/>
                    <a:pt x="210" y="168"/>
                    <a:pt x="171" y="180"/>
                  </a:cubicBezTo>
                  <a:cubicBezTo>
                    <a:pt x="132" y="193"/>
                    <a:pt x="6" y="142"/>
                    <a:pt x="3" y="128"/>
                  </a:cubicBezTo>
                  <a:cubicBezTo>
                    <a:pt x="0" y="114"/>
                    <a:pt x="10" y="55"/>
                    <a:pt x="28" y="28"/>
                  </a:cubicBezTo>
                  <a:cubicBezTo>
                    <a:pt x="46" y="0"/>
                    <a:pt x="85" y="4"/>
                    <a:pt x="96" y="6"/>
                  </a:cubicBezTo>
                  <a:cubicBezTo>
                    <a:pt x="108" y="8"/>
                    <a:pt x="288" y="40"/>
                    <a:pt x="286" y="70"/>
                  </a:cubicBezTo>
                  <a:close/>
                </a:path>
              </a:pathLst>
            </a:custGeom>
            <a:solidFill>
              <a:srgbClr val="C86C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44" name="îṧļidé"/>
            <p:cNvSpPr/>
            <p:nvPr/>
          </p:nvSpPr>
          <p:spPr bwMode="auto">
            <a:xfrm>
              <a:off x="9447707" y="5770429"/>
              <a:ext cx="871136" cy="530711"/>
            </a:xfrm>
            <a:custGeom>
              <a:avLst/>
              <a:gdLst>
                <a:gd name="T0" fmla="*/ 76 w 266"/>
                <a:gd name="T1" fmla="*/ 0 h 162"/>
                <a:gd name="T2" fmla="*/ 87 w 266"/>
                <a:gd name="T3" fmla="*/ 1 h 162"/>
                <a:gd name="T4" fmla="*/ 266 w 266"/>
                <a:gd name="T5" fmla="*/ 51 h 162"/>
                <a:gd name="T6" fmla="*/ 245 w 266"/>
                <a:gd name="T7" fmla="*/ 61 h 162"/>
                <a:gd name="T8" fmla="*/ 182 w 266"/>
                <a:gd name="T9" fmla="*/ 118 h 162"/>
                <a:gd name="T10" fmla="*/ 142 w 266"/>
                <a:gd name="T11" fmla="*/ 161 h 162"/>
                <a:gd name="T12" fmla="*/ 7 w 266"/>
                <a:gd name="T13" fmla="*/ 108 h 162"/>
                <a:gd name="T14" fmla="*/ 32 w 266"/>
                <a:gd name="T15" fmla="*/ 27 h 162"/>
                <a:gd name="T16" fmla="*/ 76 w 266"/>
                <a:gd name="T17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6" h="162">
                  <a:moveTo>
                    <a:pt x="76" y="0"/>
                  </a:moveTo>
                  <a:cubicBezTo>
                    <a:pt x="81" y="0"/>
                    <a:pt x="85" y="1"/>
                    <a:pt x="87" y="1"/>
                  </a:cubicBezTo>
                  <a:cubicBezTo>
                    <a:pt x="97" y="3"/>
                    <a:pt x="227" y="26"/>
                    <a:pt x="266" y="51"/>
                  </a:cubicBezTo>
                  <a:cubicBezTo>
                    <a:pt x="260" y="53"/>
                    <a:pt x="253" y="56"/>
                    <a:pt x="245" y="61"/>
                  </a:cubicBezTo>
                  <a:cubicBezTo>
                    <a:pt x="218" y="78"/>
                    <a:pt x="193" y="95"/>
                    <a:pt x="182" y="118"/>
                  </a:cubicBezTo>
                  <a:cubicBezTo>
                    <a:pt x="172" y="141"/>
                    <a:pt x="160" y="162"/>
                    <a:pt x="142" y="161"/>
                  </a:cubicBezTo>
                  <a:cubicBezTo>
                    <a:pt x="123" y="160"/>
                    <a:pt x="13" y="119"/>
                    <a:pt x="7" y="108"/>
                  </a:cubicBezTo>
                  <a:cubicBezTo>
                    <a:pt x="0" y="97"/>
                    <a:pt x="18" y="45"/>
                    <a:pt x="32" y="27"/>
                  </a:cubicBezTo>
                  <a:cubicBezTo>
                    <a:pt x="41" y="15"/>
                    <a:pt x="62" y="6"/>
                    <a:pt x="76" y="0"/>
                  </a:cubicBezTo>
                  <a:close/>
                </a:path>
              </a:pathLst>
            </a:custGeom>
            <a:solidFill>
              <a:srgbClr val="9A4E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45" name="íşľîḍé"/>
            <p:cNvSpPr/>
            <p:nvPr/>
          </p:nvSpPr>
          <p:spPr bwMode="auto">
            <a:xfrm>
              <a:off x="10201873" y="5035464"/>
              <a:ext cx="363119" cy="1167914"/>
            </a:xfrm>
            <a:custGeom>
              <a:avLst/>
              <a:gdLst>
                <a:gd name="T0" fmla="*/ 98 w 111"/>
                <a:gd name="T1" fmla="*/ 15 h 357"/>
                <a:gd name="T2" fmla="*/ 22 w 111"/>
                <a:gd name="T3" fmla="*/ 353 h 357"/>
                <a:gd name="T4" fmla="*/ 0 w 111"/>
                <a:gd name="T5" fmla="*/ 352 h 357"/>
                <a:gd name="T6" fmla="*/ 63 w 111"/>
                <a:gd name="T7" fmla="*/ 7 h 357"/>
                <a:gd name="T8" fmla="*/ 98 w 111"/>
                <a:gd name="T9" fmla="*/ 15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357">
                  <a:moveTo>
                    <a:pt x="98" y="15"/>
                  </a:moveTo>
                  <a:cubicBezTo>
                    <a:pt x="94" y="52"/>
                    <a:pt x="111" y="179"/>
                    <a:pt x="22" y="353"/>
                  </a:cubicBezTo>
                  <a:cubicBezTo>
                    <a:pt x="20" y="357"/>
                    <a:pt x="0" y="352"/>
                    <a:pt x="0" y="352"/>
                  </a:cubicBezTo>
                  <a:cubicBezTo>
                    <a:pt x="102" y="115"/>
                    <a:pt x="62" y="8"/>
                    <a:pt x="63" y="7"/>
                  </a:cubicBezTo>
                  <a:cubicBezTo>
                    <a:pt x="64" y="0"/>
                    <a:pt x="97" y="9"/>
                    <a:pt x="98" y="15"/>
                  </a:cubicBezTo>
                  <a:close/>
                </a:path>
              </a:pathLst>
            </a:custGeom>
            <a:solidFill>
              <a:srgbClr val="806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46" name="íṣľidé"/>
            <p:cNvSpPr/>
            <p:nvPr/>
          </p:nvSpPr>
          <p:spPr bwMode="auto">
            <a:xfrm>
              <a:off x="10201873" y="5047684"/>
              <a:ext cx="349154" cy="1145219"/>
            </a:xfrm>
            <a:custGeom>
              <a:avLst/>
              <a:gdLst>
                <a:gd name="T0" fmla="*/ 10 w 107"/>
                <a:gd name="T1" fmla="*/ 350 h 350"/>
                <a:gd name="T2" fmla="*/ 0 w 107"/>
                <a:gd name="T3" fmla="*/ 348 h 350"/>
                <a:gd name="T4" fmla="*/ 63 w 107"/>
                <a:gd name="T5" fmla="*/ 3 h 350"/>
                <a:gd name="T6" fmla="*/ 77 w 107"/>
                <a:gd name="T7" fmla="*/ 1 h 350"/>
                <a:gd name="T8" fmla="*/ 10 w 107"/>
                <a:gd name="T9" fmla="*/ 35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50">
                  <a:moveTo>
                    <a:pt x="10" y="350"/>
                  </a:moveTo>
                  <a:cubicBezTo>
                    <a:pt x="5" y="349"/>
                    <a:pt x="0" y="348"/>
                    <a:pt x="0" y="348"/>
                  </a:cubicBezTo>
                  <a:cubicBezTo>
                    <a:pt x="102" y="111"/>
                    <a:pt x="62" y="4"/>
                    <a:pt x="63" y="3"/>
                  </a:cubicBezTo>
                  <a:cubicBezTo>
                    <a:pt x="63" y="0"/>
                    <a:pt x="70" y="0"/>
                    <a:pt x="77" y="1"/>
                  </a:cubicBezTo>
                  <a:cubicBezTo>
                    <a:pt x="107" y="68"/>
                    <a:pt x="46" y="276"/>
                    <a:pt x="10" y="350"/>
                  </a:cubicBezTo>
                  <a:close/>
                </a:path>
              </a:pathLst>
            </a:custGeom>
            <a:solidFill>
              <a:srgbClr val="7963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47" name="íṩliḋè"/>
            <p:cNvSpPr/>
            <p:nvPr/>
          </p:nvSpPr>
          <p:spPr bwMode="auto">
            <a:xfrm>
              <a:off x="9974924" y="4583312"/>
              <a:ext cx="488812" cy="228694"/>
            </a:xfrm>
            <a:custGeom>
              <a:avLst/>
              <a:gdLst>
                <a:gd name="T0" fmla="*/ 74 w 149"/>
                <a:gd name="T1" fmla="*/ 61 h 70"/>
                <a:gd name="T2" fmla="*/ 148 w 149"/>
                <a:gd name="T3" fmla="*/ 26 h 70"/>
                <a:gd name="T4" fmla="*/ 141 w 149"/>
                <a:gd name="T5" fmla="*/ 0 h 70"/>
                <a:gd name="T6" fmla="*/ 92 w 149"/>
                <a:gd name="T7" fmla="*/ 29 h 70"/>
                <a:gd name="T8" fmla="*/ 0 w 149"/>
                <a:gd name="T9" fmla="*/ 38 h 70"/>
                <a:gd name="T10" fmla="*/ 7 w 149"/>
                <a:gd name="T11" fmla="*/ 67 h 70"/>
                <a:gd name="T12" fmla="*/ 74 w 149"/>
                <a:gd name="T13" fmla="*/ 6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70">
                  <a:moveTo>
                    <a:pt x="74" y="61"/>
                  </a:moveTo>
                  <a:cubicBezTo>
                    <a:pt x="117" y="48"/>
                    <a:pt x="148" y="29"/>
                    <a:pt x="148" y="26"/>
                  </a:cubicBezTo>
                  <a:cubicBezTo>
                    <a:pt x="149" y="23"/>
                    <a:pt x="144" y="9"/>
                    <a:pt x="141" y="0"/>
                  </a:cubicBezTo>
                  <a:cubicBezTo>
                    <a:pt x="130" y="9"/>
                    <a:pt x="114" y="20"/>
                    <a:pt x="92" y="29"/>
                  </a:cubicBezTo>
                  <a:cubicBezTo>
                    <a:pt x="48" y="47"/>
                    <a:pt x="0" y="38"/>
                    <a:pt x="0" y="38"/>
                  </a:cubicBezTo>
                  <a:cubicBezTo>
                    <a:pt x="0" y="38"/>
                    <a:pt x="1" y="52"/>
                    <a:pt x="7" y="67"/>
                  </a:cubicBezTo>
                  <a:cubicBezTo>
                    <a:pt x="18" y="68"/>
                    <a:pt x="42" y="70"/>
                    <a:pt x="74" y="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48" name="îŝḻîḋè"/>
            <p:cNvSpPr/>
            <p:nvPr/>
          </p:nvSpPr>
          <p:spPr bwMode="auto">
            <a:xfrm>
              <a:off x="10070942" y="4796295"/>
              <a:ext cx="366610" cy="146642"/>
            </a:xfrm>
            <a:custGeom>
              <a:avLst/>
              <a:gdLst>
                <a:gd name="T0" fmla="*/ 107 w 112"/>
                <a:gd name="T1" fmla="*/ 0 h 45"/>
                <a:gd name="T2" fmla="*/ 37 w 112"/>
                <a:gd name="T3" fmla="*/ 20 h 45"/>
                <a:gd name="T4" fmla="*/ 0 w 112"/>
                <a:gd name="T5" fmla="*/ 28 h 45"/>
                <a:gd name="T6" fmla="*/ 44 w 112"/>
                <a:gd name="T7" fmla="*/ 44 h 45"/>
                <a:gd name="T8" fmla="*/ 68 w 112"/>
                <a:gd name="T9" fmla="*/ 42 h 45"/>
                <a:gd name="T10" fmla="*/ 112 w 112"/>
                <a:gd name="T11" fmla="*/ 15 h 45"/>
                <a:gd name="T12" fmla="*/ 107 w 112"/>
                <a:gd name="T1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45">
                  <a:moveTo>
                    <a:pt x="107" y="0"/>
                  </a:moveTo>
                  <a:cubicBezTo>
                    <a:pt x="107" y="0"/>
                    <a:pt x="66" y="14"/>
                    <a:pt x="37" y="20"/>
                  </a:cubicBezTo>
                  <a:cubicBezTo>
                    <a:pt x="19" y="24"/>
                    <a:pt x="7" y="27"/>
                    <a:pt x="0" y="28"/>
                  </a:cubicBezTo>
                  <a:cubicBezTo>
                    <a:pt x="13" y="38"/>
                    <a:pt x="28" y="43"/>
                    <a:pt x="44" y="44"/>
                  </a:cubicBezTo>
                  <a:cubicBezTo>
                    <a:pt x="52" y="45"/>
                    <a:pt x="60" y="44"/>
                    <a:pt x="68" y="42"/>
                  </a:cubicBezTo>
                  <a:cubicBezTo>
                    <a:pt x="85" y="38"/>
                    <a:pt x="100" y="29"/>
                    <a:pt x="112" y="15"/>
                  </a:cubicBezTo>
                  <a:cubicBezTo>
                    <a:pt x="110" y="9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49" name="íşḻîďê"/>
            <p:cNvSpPr/>
            <p:nvPr/>
          </p:nvSpPr>
          <p:spPr bwMode="auto">
            <a:xfrm>
              <a:off x="9349942" y="4504753"/>
              <a:ext cx="244408" cy="272338"/>
            </a:xfrm>
            <a:custGeom>
              <a:avLst/>
              <a:gdLst>
                <a:gd name="T0" fmla="*/ 51 w 75"/>
                <a:gd name="T1" fmla="*/ 14 h 83"/>
                <a:gd name="T2" fmla="*/ 26 w 75"/>
                <a:gd name="T3" fmla="*/ 62 h 83"/>
                <a:gd name="T4" fmla="*/ 60 w 75"/>
                <a:gd name="T5" fmla="*/ 75 h 83"/>
                <a:gd name="T6" fmla="*/ 66 w 75"/>
                <a:gd name="T7" fmla="*/ 53 h 83"/>
                <a:gd name="T8" fmla="*/ 50 w 75"/>
                <a:gd name="T9" fmla="*/ 42 h 83"/>
                <a:gd name="T10" fmla="*/ 57 w 75"/>
                <a:gd name="T11" fmla="*/ 32 h 83"/>
                <a:gd name="T12" fmla="*/ 51 w 75"/>
                <a:gd name="T13" fmla="*/ 1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83">
                  <a:moveTo>
                    <a:pt x="51" y="14"/>
                  </a:moveTo>
                  <a:cubicBezTo>
                    <a:pt x="34" y="0"/>
                    <a:pt x="0" y="34"/>
                    <a:pt x="26" y="62"/>
                  </a:cubicBezTo>
                  <a:cubicBezTo>
                    <a:pt x="40" y="76"/>
                    <a:pt x="49" y="83"/>
                    <a:pt x="60" y="75"/>
                  </a:cubicBezTo>
                  <a:cubicBezTo>
                    <a:pt x="71" y="67"/>
                    <a:pt x="75" y="57"/>
                    <a:pt x="66" y="53"/>
                  </a:cubicBezTo>
                  <a:cubicBezTo>
                    <a:pt x="58" y="49"/>
                    <a:pt x="50" y="49"/>
                    <a:pt x="50" y="42"/>
                  </a:cubicBezTo>
                  <a:cubicBezTo>
                    <a:pt x="51" y="35"/>
                    <a:pt x="52" y="35"/>
                    <a:pt x="57" y="32"/>
                  </a:cubicBezTo>
                  <a:cubicBezTo>
                    <a:pt x="61" y="29"/>
                    <a:pt x="51" y="14"/>
                    <a:pt x="51" y="14"/>
                  </a:cubicBezTo>
                  <a:close/>
                </a:path>
              </a:pathLst>
            </a:custGeom>
            <a:solidFill>
              <a:srgbClr val="CF8F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50" name="îṡļïḓe"/>
            <p:cNvSpPr/>
            <p:nvPr/>
          </p:nvSpPr>
          <p:spPr bwMode="auto">
            <a:xfrm>
              <a:off x="10332808" y="4211466"/>
              <a:ext cx="165846" cy="103001"/>
            </a:xfrm>
            <a:custGeom>
              <a:avLst/>
              <a:gdLst>
                <a:gd name="T0" fmla="*/ 17 w 51"/>
                <a:gd name="T1" fmla="*/ 21 h 32"/>
                <a:gd name="T2" fmla="*/ 30 w 51"/>
                <a:gd name="T3" fmla="*/ 27 h 32"/>
                <a:gd name="T4" fmla="*/ 33 w 51"/>
                <a:gd name="T5" fmla="*/ 14 h 32"/>
                <a:gd name="T6" fmla="*/ 51 w 51"/>
                <a:gd name="T7" fmla="*/ 0 h 32"/>
                <a:gd name="T8" fmla="*/ 2 w 51"/>
                <a:gd name="T9" fmla="*/ 23 h 32"/>
                <a:gd name="T10" fmla="*/ 17 w 51"/>
                <a:gd name="T11" fmla="*/ 2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32">
                  <a:moveTo>
                    <a:pt x="17" y="21"/>
                  </a:moveTo>
                  <a:cubicBezTo>
                    <a:pt x="19" y="26"/>
                    <a:pt x="22" y="32"/>
                    <a:pt x="30" y="27"/>
                  </a:cubicBezTo>
                  <a:cubicBezTo>
                    <a:pt x="37" y="22"/>
                    <a:pt x="33" y="14"/>
                    <a:pt x="33" y="1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30" y="10"/>
                    <a:pt x="0" y="24"/>
                    <a:pt x="2" y="23"/>
                  </a:cubicBezTo>
                  <a:cubicBezTo>
                    <a:pt x="4" y="26"/>
                    <a:pt x="12" y="23"/>
                    <a:pt x="17" y="21"/>
                  </a:cubicBezTo>
                  <a:close/>
                </a:path>
              </a:pathLst>
            </a:custGeom>
            <a:solidFill>
              <a:srgbClr val="404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51" name="íŝļíḍé"/>
            <p:cNvSpPr/>
            <p:nvPr/>
          </p:nvSpPr>
          <p:spPr bwMode="auto">
            <a:xfrm>
              <a:off x="10303126" y="4118939"/>
              <a:ext cx="206000" cy="137916"/>
            </a:xfrm>
            <a:custGeom>
              <a:avLst/>
              <a:gdLst>
                <a:gd name="T0" fmla="*/ 63 w 63"/>
                <a:gd name="T1" fmla="*/ 6 h 42"/>
                <a:gd name="T2" fmla="*/ 0 w 63"/>
                <a:gd name="T3" fmla="*/ 38 h 42"/>
                <a:gd name="T4" fmla="*/ 28 w 63"/>
                <a:gd name="T5" fmla="*/ 27 h 42"/>
                <a:gd name="T6" fmla="*/ 63 w 63"/>
                <a:gd name="T7" fmla="*/ 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42">
                  <a:moveTo>
                    <a:pt x="63" y="6"/>
                  </a:moveTo>
                  <a:cubicBezTo>
                    <a:pt x="50" y="0"/>
                    <a:pt x="0" y="12"/>
                    <a:pt x="0" y="38"/>
                  </a:cubicBezTo>
                  <a:cubicBezTo>
                    <a:pt x="0" y="42"/>
                    <a:pt x="14" y="35"/>
                    <a:pt x="28" y="27"/>
                  </a:cubicBezTo>
                  <a:cubicBezTo>
                    <a:pt x="42" y="19"/>
                    <a:pt x="57" y="10"/>
                    <a:pt x="63" y="6"/>
                  </a:cubicBezTo>
                  <a:close/>
                </a:path>
              </a:pathLst>
            </a:custGeom>
            <a:solidFill>
              <a:srgbClr val="806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52" name="íŝlïḍe"/>
            <p:cNvSpPr/>
            <p:nvPr/>
          </p:nvSpPr>
          <p:spPr bwMode="auto">
            <a:xfrm>
              <a:off x="9208538" y="5237973"/>
              <a:ext cx="677356" cy="1052696"/>
            </a:xfrm>
            <a:custGeom>
              <a:avLst/>
              <a:gdLst>
                <a:gd name="T0" fmla="*/ 207 w 207"/>
                <a:gd name="T1" fmla="*/ 37 h 322"/>
                <a:gd name="T2" fmla="*/ 116 w 207"/>
                <a:gd name="T3" fmla="*/ 123 h 322"/>
                <a:gd name="T4" fmla="*/ 73 w 207"/>
                <a:gd name="T5" fmla="*/ 227 h 322"/>
                <a:gd name="T6" fmla="*/ 103 w 207"/>
                <a:gd name="T7" fmla="*/ 254 h 322"/>
                <a:gd name="T8" fmla="*/ 102 w 207"/>
                <a:gd name="T9" fmla="*/ 295 h 322"/>
                <a:gd name="T10" fmla="*/ 21 w 207"/>
                <a:gd name="T11" fmla="*/ 313 h 322"/>
                <a:gd name="T12" fmla="*/ 16 w 207"/>
                <a:gd name="T13" fmla="*/ 250 h 322"/>
                <a:gd name="T14" fmla="*/ 98 w 207"/>
                <a:gd name="T15" fmla="*/ 70 h 322"/>
                <a:gd name="T16" fmla="*/ 171 w 207"/>
                <a:gd name="T17" fmla="*/ 0 h 322"/>
                <a:gd name="T18" fmla="*/ 207 w 207"/>
                <a:gd name="T19" fmla="*/ 37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7" h="322">
                  <a:moveTo>
                    <a:pt x="207" y="37"/>
                  </a:moveTo>
                  <a:cubicBezTo>
                    <a:pt x="193" y="54"/>
                    <a:pt x="159" y="60"/>
                    <a:pt x="116" y="123"/>
                  </a:cubicBezTo>
                  <a:cubicBezTo>
                    <a:pt x="72" y="187"/>
                    <a:pt x="73" y="227"/>
                    <a:pt x="73" y="227"/>
                  </a:cubicBezTo>
                  <a:cubicBezTo>
                    <a:pt x="73" y="227"/>
                    <a:pt x="98" y="243"/>
                    <a:pt x="103" y="254"/>
                  </a:cubicBezTo>
                  <a:cubicBezTo>
                    <a:pt x="108" y="266"/>
                    <a:pt x="118" y="275"/>
                    <a:pt x="102" y="295"/>
                  </a:cubicBezTo>
                  <a:cubicBezTo>
                    <a:pt x="86" y="316"/>
                    <a:pt x="43" y="322"/>
                    <a:pt x="21" y="313"/>
                  </a:cubicBezTo>
                  <a:cubicBezTo>
                    <a:pt x="0" y="304"/>
                    <a:pt x="9" y="269"/>
                    <a:pt x="16" y="250"/>
                  </a:cubicBezTo>
                  <a:cubicBezTo>
                    <a:pt x="40" y="185"/>
                    <a:pt x="49" y="130"/>
                    <a:pt x="98" y="70"/>
                  </a:cubicBezTo>
                  <a:cubicBezTo>
                    <a:pt x="139" y="21"/>
                    <a:pt x="171" y="0"/>
                    <a:pt x="171" y="0"/>
                  </a:cubicBezTo>
                  <a:lnTo>
                    <a:pt x="207" y="37"/>
                  </a:lnTo>
                  <a:close/>
                </a:path>
              </a:pathLst>
            </a:custGeom>
            <a:solidFill>
              <a:srgbClr val="FA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53" name="iṩļíḑè"/>
            <p:cNvSpPr/>
            <p:nvPr/>
          </p:nvSpPr>
          <p:spPr bwMode="auto">
            <a:xfrm>
              <a:off x="9395334" y="5456193"/>
              <a:ext cx="291542" cy="567374"/>
            </a:xfrm>
            <a:custGeom>
              <a:avLst/>
              <a:gdLst>
                <a:gd name="T0" fmla="*/ 89 w 89"/>
                <a:gd name="T1" fmla="*/ 18 h 173"/>
                <a:gd name="T2" fmla="*/ 59 w 89"/>
                <a:gd name="T3" fmla="*/ 56 h 173"/>
                <a:gd name="T4" fmla="*/ 16 w 89"/>
                <a:gd name="T5" fmla="*/ 160 h 173"/>
                <a:gd name="T6" fmla="*/ 8 w 89"/>
                <a:gd name="T7" fmla="*/ 173 h 173"/>
                <a:gd name="T8" fmla="*/ 68 w 89"/>
                <a:gd name="T9" fmla="*/ 0 h 173"/>
                <a:gd name="T10" fmla="*/ 89 w 89"/>
                <a:gd name="T11" fmla="*/ 1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173">
                  <a:moveTo>
                    <a:pt x="89" y="18"/>
                  </a:moveTo>
                  <a:cubicBezTo>
                    <a:pt x="80" y="28"/>
                    <a:pt x="69" y="40"/>
                    <a:pt x="59" y="56"/>
                  </a:cubicBezTo>
                  <a:cubicBezTo>
                    <a:pt x="15" y="120"/>
                    <a:pt x="16" y="160"/>
                    <a:pt x="16" y="160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0" y="101"/>
                    <a:pt x="32" y="60"/>
                    <a:pt x="68" y="0"/>
                  </a:cubicBezTo>
                  <a:lnTo>
                    <a:pt x="89" y="18"/>
                  </a:lnTo>
                  <a:close/>
                </a:path>
              </a:pathLst>
            </a:custGeom>
            <a:solidFill>
              <a:srgbClr val="FAC6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54" name="ïṧḷïdè"/>
            <p:cNvSpPr/>
            <p:nvPr/>
          </p:nvSpPr>
          <p:spPr bwMode="auto">
            <a:xfrm>
              <a:off x="9480876" y="6075937"/>
              <a:ext cx="82052" cy="90781"/>
            </a:xfrm>
            <a:custGeom>
              <a:avLst/>
              <a:gdLst>
                <a:gd name="T0" fmla="*/ 24 w 25"/>
                <a:gd name="T1" fmla="*/ 7 h 28"/>
                <a:gd name="T2" fmla="*/ 25 w 25"/>
                <a:gd name="T3" fmla="*/ 10 h 28"/>
                <a:gd name="T4" fmla="*/ 16 w 25"/>
                <a:gd name="T5" fmla="*/ 14 h 28"/>
                <a:gd name="T6" fmla="*/ 12 w 25"/>
                <a:gd name="T7" fmla="*/ 25 h 28"/>
                <a:gd name="T8" fmla="*/ 11 w 25"/>
                <a:gd name="T9" fmla="*/ 15 h 28"/>
                <a:gd name="T10" fmla="*/ 0 w 25"/>
                <a:gd name="T11" fmla="*/ 0 h 28"/>
                <a:gd name="T12" fmla="*/ 16 w 25"/>
                <a:gd name="T13" fmla="*/ 11 h 28"/>
                <a:gd name="T14" fmla="*/ 24 w 25"/>
                <a:gd name="T15" fmla="*/ 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28">
                  <a:moveTo>
                    <a:pt x="24" y="7"/>
                  </a:moveTo>
                  <a:cubicBezTo>
                    <a:pt x="25" y="8"/>
                    <a:pt x="25" y="9"/>
                    <a:pt x="25" y="10"/>
                  </a:cubicBezTo>
                  <a:cubicBezTo>
                    <a:pt x="22" y="12"/>
                    <a:pt x="18" y="14"/>
                    <a:pt x="16" y="14"/>
                  </a:cubicBezTo>
                  <a:cubicBezTo>
                    <a:pt x="13" y="15"/>
                    <a:pt x="14" y="22"/>
                    <a:pt x="12" y="25"/>
                  </a:cubicBezTo>
                  <a:cubicBezTo>
                    <a:pt x="11" y="28"/>
                    <a:pt x="11" y="17"/>
                    <a:pt x="11" y="15"/>
                  </a:cubicBezTo>
                  <a:cubicBezTo>
                    <a:pt x="10" y="12"/>
                    <a:pt x="0" y="0"/>
                    <a:pt x="0" y="0"/>
                  </a:cubicBezTo>
                  <a:cubicBezTo>
                    <a:pt x="0" y="0"/>
                    <a:pt x="13" y="10"/>
                    <a:pt x="16" y="11"/>
                  </a:cubicBezTo>
                  <a:cubicBezTo>
                    <a:pt x="17" y="12"/>
                    <a:pt x="21" y="10"/>
                    <a:pt x="24" y="7"/>
                  </a:cubicBezTo>
                  <a:close/>
                </a:path>
              </a:pathLst>
            </a:custGeom>
            <a:solidFill>
              <a:srgbClr val="CF8F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55" name="ïŝḷîḍé"/>
            <p:cNvSpPr/>
            <p:nvPr/>
          </p:nvSpPr>
          <p:spPr bwMode="auto">
            <a:xfrm>
              <a:off x="9487857" y="5107041"/>
              <a:ext cx="605779" cy="516746"/>
            </a:xfrm>
            <a:custGeom>
              <a:avLst/>
              <a:gdLst>
                <a:gd name="T0" fmla="*/ 180 w 185"/>
                <a:gd name="T1" fmla="*/ 84 h 158"/>
                <a:gd name="T2" fmla="*/ 57 w 185"/>
                <a:gd name="T3" fmla="*/ 148 h 158"/>
                <a:gd name="T4" fmla="*/ 5 w 185"/>
                <a:gd name="T5" fmla="*/ 92 h 158"/>
                <a:gd name="T6" fmla="*/ 143 w 185"/>
                <a:gd name="T7" fmla="*/ 2 h 158"/>
                <a:gd name="T8" fmla="*/ 180 w 185"/>
                <a:gd name="T9" fmla="*/ 84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158">
                  <a:moveTo>
                    <a:pt x="180" y="84"/>
                  </a:moveTo>
                  <a:cubicBezTo>
                    <a:pt x="174" y="105"/>
                    <a:pt x="73" y="125"/>
                    <a:pt x="57" y="148"/>
                  </a:cubicBezTo>
                  <a:cubicBezTo>
                    <a:pt x="51" y="158"/>
                    <a:pt x="0" y="100"/>
                    <a:pt x="5" y="92"/>
                  </a:cubicBezTo>
                  <a:cubicBezTo>
                    <a:pt x="13" y="78"/>
                    <a:pt x="103" y="0"/>
                    <a:pt x="143" y="2"/>
                  </a:cubicBezTo>
                  <a:cubicBezTo>
                    <a:pt x="185" y="5"/>
                    <a:pt x="180" y="84"/>
                    <a:pt x="180" y="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56" name="iṩḷiďè"/>
            <p:cNvSpPr/>
            <p:nvPr/>
          </p:nvSpPr>
          <p:spPr bwMode="auto">
            <a:xfrm>
              <a:off x="9611808" y="5381125"/>
              <a:ext cx="464372" cy="223458"/>
            </a:xfrm>
            <a:custGeom>
              <a:avLst/>
              <a:gdLst>
                <a:gd name="T0" fmla="*/ 142 w 142"/>
                <a:gd name="T1" fmla="*/ 7 h 68"/>
                <a:gd name="T2" fmla="*/ 19 w 142"/>
                <a:gd name="T3" fmla="*/ 64 h 68"/>
                <a:gd name="T4" fmla="*/ 0 w 142"/>
                <a:gd name="T5" fmla="*/ 55 h 68"/>
                <a:gd name="T6" fmla="*/ 34 w 142"/>
                <a:gd name="T7" fmla="*/ 31 h 68"/>
                <a:gd name="T8" fmla="*/ 142 w 142"/>
                <a:gd name="T9" fmla="*/ 0 h 68"/>
                <a:gd name="T10" fmla="*/ 142 w 142"/>
                <a:gd name="T11" fmla="*/ 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" h="68">
                  <a:moveTo>
                    <a:pt x="142" y="7"/>
                  </a:moveTo>
                  <a:cubicBezTo>
                    <a:pt x="112" y="32"/>
                    <a:pt x="35" y="41"/>
                    <a:pt x="19" y="64"/>
                  </a:cubicBezTo>
                  <a:cubicBezTo>
                    <a:pt x="17" y="68"/>
                    <a:pt x="9" y="63"/>
                    <a:pt x="0" y="55"/>
                  </a:cubicBezTo>
                  <a:cubicBezTo>
                    <a:pt x="9" y="49"/>
                    <a:pt x="11" y="40"/>
                    <a:pt x="34" y="31"/>
                  </a:cubicBezTo>
                  <a:cubicBezTo>
                    <a:pt x="56" y="22"/>
                    <a:pt x="102" y="21"/>
                    <a:pt x="142" y="0"/>
                  </a:cubicBezTo>
                  <a:cubicBezTo>
                    <a:pt x="142" y="8"/>
                    <a:pt x="142" y="7"/>
                    <a:pt x="142" y="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57" name="ï$líḍé"/>
            <p:cNvSpPr/>
            <p:nvPr/>
          </p:nvSpPr>
          <p:spPr bwMode="auto">
            <a:xfrm>
              <a:off x="9487857" y="5365414"/>
              <a:ext cx="237424" cy="258373"/>
            </a:xfrm>
            <a:custGeom>
              <a:avLst/>
              <a:gdLst>
                <a:gd name="T0" fmla="*/ 73 w 73"/>
                <a:gd name="T1" fmla="*/ 56 h 79"/>
                <a:gd name="T2" fmla="*/ 57 w 73"/>
                <a:gd name="T3" fmla="*/ 69 h 79"/>
                <a:gd name="T4" fmla="*/ 5 w 73"/>
                <a:gd name="T5" fmla="*/ 13 h 79"/>
                <a:gd name="T6" fmla="*/ 16 w 73"/>
                <a:gd name="T7" fmla="*/ 0 h 79"/>
                <a:gd name="T8" fmla="*/ 40 w 73"/>
                <a:gd name="T9" fmla="*/ 28 h 79"/>
                <a:gd name="T10" fmla="*/ 73 w 73"/>
                <a:gd name="T11" fmla="*/ 5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79">
                  <a:moveTo>
                    <a:pt x="73" y="56"/>
                  </a:moveTo>
                  <a:cubicBezTo>
                    <a:pt x="66" y="60"/>
                    <a:pt x="60" y="65"/>
                    <a:pt x="57" y="69"/>
                  </a:cubicBezTo>
                  <a:cubicBezTo>
                    <a:pt x="51" y="79"/>
                    <a:pt x="0" y="21"/>
                    <a:pt x="5" y="13"/>
                  </a:cubicBezTo>
                  <a:cubicBezTo>
                    <a:pt x="6" y="11"/>
                    <a:pt x="10" y="6"/>
                    <a:pt x="16" y="0"/>
                  </a:cubicBezTo>
                  <a:cubicBezTo>
                    <a:pt x="22" y="8"/>
                    <a:pt x="31" y="19"/>
                    <a:pt x="40" y="28"/>
                  </a:cubicBezTo>
                  <a:cubicBezTo>
                    <a:pt x="50" y="37"/>
                    <a:pt x="63" y="48"/>
                    <a:pt x="73" y="56"/>
                  </a:cubicBezTo>
                  <a:close/>
                </a:path>
              </a:pathLst>
            </a:custGeom>
            <a:solidFill>
              <a:srgbClr val="E5E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58" name="iṥļîḑè"/>
            <p:cNvSpPr/>
            <p:nvPr/>
          </p:nvSpPr>
          <p:spPr bwMode="auto">
            <a:xfrm>
              <a:off x="9611808" y="5512056"/>
              <a:ext cx="120457" cy="92527"/>
            </a:xfrm>
            <a:custGeom>
              <a:avLst/>
              <a:gdLst>
                <a:gd name="T0" fmla="*/ 37 w 37"/>
                <a:gd name="T1" fmla="*/ 11 h 28"/>
                <a:gd name="T2" fmla="*/ 19 w 37"/>
                <a:gd name="T3" fmla="*/ 24 h 28"/>
                <a:gd name="T4" fmla="*/ 0 w 37"/>
                <a:gd name="T5" fmla="*/ 15 h 28"/>
                <a:gd name="T6" fmla="*/ 22 w 37"/>
                <a:gd name="T7" fmla="*/ 0 h 28"/>
                <a:gd name="T8" fmla="*/ 37 w 37"/>
                <a:gd name="T9" fmla="*/ 1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8">
                  <a:moveTo>
                    <a:pt x="37" y="11"/>
                  </a:moveTo>
                  <a:cubicBezTo>
                    <a:pt x="29" y="16"/>
                    <a:pt x="22" y="20"/>
                    <a:pt x="19" y="24"/>
                  </a:cubicBezTo>
                  <a:cubicBezTo>
                    <a:pt x="17" y="28"/>
                    <a:pt x="9" y="23"/>
                    <a:pt x="0" y="15"/>
                  </a:cubicBezTo>
                  <a:cubicBezTo>
                    <a:pt x="6" y="11"/>
                    <a:pt x="13" y="6"/>
                    <a:pt x="22" y="0"/>
                  </a:cubicBezTo>
                  <a:cubicBezTo>
                    <a:pt x="26" y="4"/>
                    <a:pt x="33" y="8"/>
                    <a:pt x="37" y="11"/>
                  </a:cubicBezTo>
                  <a:close/>
                </a:path>
              </a:pathLst>
            </a:custGeom>
            <a:solidFill>
              <a:srgbClr val="D3D1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59" name="íśḷíďê"/>
            <p:cNvSpPr/>
            <p:nvPr/>
          </p:nvSpPr>
          <p:spPr bwMode="auto">
            <a:xfrm>
              <a:off x="10228062" y="6154498"/>
              <a:ext cx="34914" cy="34914"/>
            </a:xfrm>
            <a:prstGeom prst="ellipse">
              <a:avLst/>
            </a:pr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60" name="íśļiḑé"/>
            <p:cNvSpPr/>
            <p:nvPr/>
          </p:nvSpPr>
          <p:spPr bwMode="auto">
            <a:xfrm>
              <a:off x="10610382" y="5091328"/>
              <a:ext cx="314237" cy="565625"/>
            </a:xfrm>
            <a:custGeom>
              <a:avLst/>
              <a:gdLst>
                <a:gd name="T0" fmla="*/ 35 w 96"/>
                <a:gd name="T1" fmla="*/ 29 h 173"/>
                <a:gd name="T2" fmla="*/ 49 w 96"/>
                <a:gd name="T3" fmla="*/ 65 h 173"/>
                <a:gd name="T4" fmla="*/ 54 w 96"/>
                <a:gd name="T5" fmla="*/ 80 h 173"/>
                <a:gd name="T6" fmla="*/ 65 w 96"/>
                <a:gd name="T7" fmla="*/ 119 h 173"/>
                <a:gd name="T8" fmla="*/ 66 w 96"/>
                <a:gd name="T9" fmla="*/ 122 h 173"/>
                <a:gd name="T10" fmla="*/ 71 w 96"/>
                <a:gd name="T11" fmla="*/ 139 h 173"/>
                <a:gd name="T12" fmla="*/ 69 w 96"/>
                <a:gd name="T13" fmla="*/ 141 h 173"/>
                <a:gd name="T14" fmla="*/ 72 w 96"/>
                <a:gd name="T15" fmla="*/ 160 h 173"/>
                <a:gd name="T16" fmla="*/ 80 w 96"/>
                <a:gd name="T17" fmla="*/ 164 h 173"/>
                <a:gd name="T18" fmla="*/ 93 w 96"/>
                <a:gd name="T19" fmla="*/ 171 h 173"/>
                <a:gd name="T20" fmla="*/ 84 w 96"/>
                <a:gd name="T21" fmla="*/ 124 h 173"/>
                <a:gd name="T22" fmla="*/ 72 w 96"/>
                <a:gd name="T23" fmla="*/ 90 h 173"/>
                <a:gd name="T24" fmla="*/ 70 w 96"/>
                <a:gd name="T25" fmla="*/ 84 h 173"/>
                <a:gd name="T26" fmla="*/ 52 w 96"/>
                <a:gd name="T27" fmla="*/ 33 h 173"/>
                <a:gd name="T28" fmla="*/ 50 w 96"/>
                <a:gd name="T29" fmla="*/ 29 h 173"/>
                <a:gd name="T30" fmla="*/ 48 w 96"/>
                <a:gd name="T31" fmla="*/ 24 h 173"/>
                <a:gd name="T32" fmla="*/ 33 w 96"/>
                <a:gd name="T33" fmla="*/ 19 h 173"/>
                <a:gd name="T34" fmla="*/ 31 w 96"/>
                <a:gd name="T35" fmla="*/ 18 h 173"/>
                <a:gd name="T36" fmla="*/ 26 w 96"/>
                <a:gd name="T37" fmla="*/ 16 h 173"/>
                <a:gd name="T38" fmla="*/ 14 w 96"/>
                <a:gd name="T39" fmla="*/ 10 h 173"/>
                <a:gd name="T40" fmla="*/ 0 w 96"/>
                <a:gd name="T41" fmla="*/ 0 h 173"/>
                <a:gd name="T42" fmla="*/ 5 w 96"/>
                <a:gd name="T43" fmla="*/ 11 h 173"/>
                <a:gd name="T44" fmla="*/ 16 w 96"/>
                <a:gd name="T45" fmla="*/ 19 h 173"/>
                <a:gd name="T46" fmla="*/ 22 w 96"/>
                <a:gd name="T47" fmla="*/ 22 h 173"/>
                <a:gd name="T48" fmla="*/ 34 w 96"/>
                <a:gd name="T49" fmla="*/ 28 h 173"/>
                <a:gd name="T50" fmla="*/ 35 w 96"/>
                <a:gd name="T51" fmla="*/ 29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173">
                  <a:moveTo>
                    <a:pt x="35" y="29"/>
                  </a:moveTo>
                  <a:cubicBezTo>
                    <a:pt x="41" y="41"/>
                    <a:pt x="45" y="54"/>
                    <a:pt x="49" y="65"/>
                  </a:cubicBezTo>
                  <a:cubicBezTo>
                    <a:pt x="51" y="70"/>
                    <a:pt x="52" y="75"/>
                    <a:pt x="54" y="80"/>
                  </a:cubicBezTo>
                  <a:cubicBezTo>
                    <a:pt x="58" y="93"/>
                    <a:pt x="61" y="106"/>
                    <a:pt x="65" y="119"/>
                  </a:cubicBezTo>
                  <a:cubicBezTo>
                    <a:pt x="65" y="120"/>
                    <a:pt x="66" y="121"/>
                    <a:pt x="66" y="122"/>
                  </a:cubicBezTo>
                  <a:cubicBezTo>
                    <a:pt x="68" y="128"/>
                    <a:pt x="69" y="133"/>
                    <a:pt x="71" y="139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72" y="160"/>
                    <a:pt x="72" y="160"/>
                    <a:pt x="72" y="160"/>
                  </a:cubicBezTo>
                  <a:cubicBezTo>
                    <a:pt x="74" y="161"/>
                    <a:pt x="77" y="163"/>
                    <a:pt x="80" y="164"/>
                  </a:cubicBezTo>
                  <a:cubicBezTo>
                    <a:pt x="86" y="167"/>
                    <a:pt x="92" y="171"/>
                    <a:pt x="93" y="171"/>
                  </a:cubicBezTo>
                  <a:cubicBezTo>
                    <a:pt x="96" y="173"/>
                    <a:pt x="87" y="129"/>
                    <a:pt x="84" y="124"/>
                  </a:cubicBezTo>
                  <a:cubicBezTo>
                    <a:pt x="83" y="122"/>
                    <a:pt x="78" y="108"/>
                    <a:pt x="72" y="90"/>
                  </a:cubicBezTo>
                  <a:cubicBezTo>
                    <a:pt x="71" y="88"/>
                    <a:pt x="71" y="86"/>
                    <a:pt x="70" y="84"/>
                  </a:cubicBezTo>
                  <a:cubicBezTo>
                    <a:pt x="63" y="65"/>
                    <a:pt x="56" y="45"/>
                    <a:pt x="52" y="33"/>
                  </a:cubicBezTo>
                  <a:cubicBezTo>
                    <a:pt x="51" y="32"/>
                    <a:pt x="51" y="31"/>
                    <a:pt x="50" y="29"/>
                  </a:cubicBezTo>
                  <a:cubicBezTo>
                    <a:pt x="49" y="26"/>
                    <a:pt x="48" y="24"/>
                    <a:pt x="48" y="24"/>
                  </a:cubicBezTo>
                  <a:cubicBezTo>
                    <a:pt x="45" y="25"/>
                    <a:pt x="41" y="22"/>
                    <a:pt x="33" y="19"/>
                  </a:cubicBezTo>
                  <a:cubicBezTo>
                    <a:pt x="32" y="19"/>
                    <a:pt x="32" y="19"/>
                    <a:pt x="31" y="18"/>
                  </a:cubicBezTo>
                  <a:cubicBezTo>
                    <a:pt x="29" y="18"/>
                    <a:pt x="28" y="17"/>
                    <a:pt x="26" y="16"/>
                  </a:cubicBezTo>
                  <a:cubicBezTo>
                    <a:pt x="23" y="15"/>
                    <a:pt x="19" y="13"/>
                    <a:pt x="14" y="10"/>
                  </a:cubicBezTo>
                  <a:cubicBezTo>
                    <a:pt x="9" y="7"/>
                    <a:pt x="4" y="3"/>
                    <a:pt x="0" y="0"/>
                  </a:cubicBezTo>
                  <a:cubicBezTo>
                    <a:pt x="0" y="3"/>
                    <a:pt x="0" y="6"/>
                    <a:pt x="5" y="11"/>
                  </a:cubicBezTo>
                  <a:cubicBezTo>
                    <a:pt x="8" y="15"/>
                    <a:pt x="12" y="17"/>
                    <a:pt x="16" y="19"/>
                  </a:cubicBezTo>
                  <a:cubicBezTo>
                    <a:pt x="18" y="20"/>
                    <a:pt x="20" y="21"/>
                    <a:pt x="22" y="22"/>
                  </a:cubicBezTo>
                  <a:cubicBezTo>
                    <a:pt x="26" y="25"/>
                    <a:pt x="30" y="27"/>
                    <a:pt x="34" y="28"/>
                  </a:cubicBezTo>
                  <a:cubicBezTo>
                    <a:pt x="35" y="29"/>
                    <a:pt x="35" y="29"/>
                    <a:pt x="35" y="29"/>
                  </a:cubicBezTo>
                  <a:close/>
                </a:path>
              </a:pathLst>
            </a:custGeom>
            <a:solidFill>
              <a:srgbClr val="FAC6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  <p:sp>
          <p:nvSpPr>
            <p:cNvPr id="261" name="ïŝlíḓê"/>
            <p:cNvSpPr/>
            <p:nvPr/>
          </p:nvSpPr>
          <p:spPr bwMode="auto">
            <a:xfrm>
              <a:off x="10093636" y="3782008"/>
              <a:ext cx="0" cy="0"/>
            </a:xfrm>
            <a:prstGeom prst="line">
              <a:avLst/>
            </a:prstGeom>
            <a:noFill/>
            <a:ln w="11113" cap="flat">
              <a:solidFill>
                <a:srgbClr val="A3877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ea"/>
                <a:sym typeface="+mn-lt"/>
              </a:endParaRPr>
            </a:p>
          </p:txBody>
        </p:sp>
      </p:grpSp>
      <p:pic>
        <p:nvPicPr>
          <p:cNvPr id="26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64230" y="3128010"/>
            <a:ext cx="1649095" cy="14954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0FE8F986-5BA7-33D8-1345-00FD4663B5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7516" y="1008936"/>
            <a:ext cx="6828112" cy="379813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hóng viên nh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Phóng viên nhí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6" descr="Phóng viên nhí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593" y="926927"/>
            <a:ext cx="8655484" cy="519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18505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ởi nghĩa Hai Bà Trưng: Thức tỉnh tinh thần dân tộc - Báo Công an Nhân dân  điện tử">
            <a:extLst>
              <a:ext uri="{FF2B5EF4-FFF2-40B4-BE49-F238E27FC236}">
                <a16:creationId xmlns="" xmlns:a16="http://schemas.microsoft.com/office/drawing/2014/main" id="{463CB114-202F-7DE5-0EBC-82F302A00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19088"/>
            <a:ext cx="5937249" cy="445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5736B81-41F4-BF63-8C3B-BBA02355DA5A}"/>
              </a:ext>
            </a:extLst>
          </p:cNvPr>
          <p:cNvGrpSpPr/>
          <p:nvPr/>
        </p:nvGrpSpPr>
        <p:grpSpPr>
          <a:xfrm>
            <a:off x="969646" y="5106035"/>
            <a:ext cx="4411980" cy="808990"/>
            <a:chOff x="132" y="5611"/>
            <a:chExt cx="7319" cy="2002"/>
          </a:xfrm>
        </p:grpSpPr>
        <p:grpSp>
          <p:nvGrpSpPr>
            <p:cNvPr id="6" name="Google Shape;7898;p32">
              <a:extLst>
                <a:ext uri="{FF2B5EF4-FFF2-40B4-BE49-F238E27FC236}">
                  <a16:creationId xmlns="" xmlns:a16="http://schemas.microsoft.com/office/drawing/2014/main" id="{6EDE3F39-356E-714F-FE25-193414764B18}"/>
                </a:ext>
              </a:extLst>
            </p:cNvPr>
            <p:cNvGrpSpPr/>
            <p:nvPr/>
          </p:nvGrpSpPr>
          <p:grpSpPr>
            <a:xfrm>
              <a:off x="132" y="5611"/>
              <a:ext cx="7319" cy="2002"/>
              <a:chOff x="2023945" y="2856088"/>
              <a:chExt cx="5096097" cy="47702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8" name="Google Shape;7899;p32">
                <a:extLst>
                  <a:ext uri="{FF2B5EF4-FFF2-40B4-BE49-F238E27FC236}">
                    <a16:creationId xmlns="" xmlns:a16="http://schemas.microsoft.com/office/drawing/2014/main" id="{0E462375-44BD-4257-7136-467660525B57}"/>
                  </a:ext>
                </a:extLst>
              </p:cNvPr>
              <p:cNvSpPr/>
              <p:nvPr/>
            </p:nvSpPr>
            <p:spPr>
              <a:xfrm>
                <a:off x="2023945" y="2856088"/>
                <a:ext cx="2370647" cy="477025"/>
              </a:xfrm>
              <a:custGeom>
                <a:avLst/>
                <a:gdLst/>
                <a:ahLst/>
                <a:cxnLst/>
                <a:rect l="l" t="t" r="r" b="b"/>
                <a:pathLst>
                  <a:path w="77289" h="19081" extrusionOk="0">
                    <a:moveTo>
                      <a:pt x="0" y="0"/>
                    </a:moveTo>
                    <a:lnTo>
                      <a:pt x="6105" y="9540"/>
                    </a:lnTo>
                    <a:lnTo>
                      <a:pt x="0" y="19080"/>
                    </a:lnTo>
                    <a:lnTo>
                      <a:pt x="77289" y="19080"/>
                    </a:lnTo>
                    <a:lnTo>
                      <a:pt x="72052" y="9540"/>
                    </a:lnTo>
                    <a:lnTo>
                      <a:pt x="7728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9" name="Google Shape;7900;p32">
                <a:extLst>
                  <a:ext uri="{FF2B5EF4-FFF2-40B4-BE49-F238E27FC236}">
                    <a16:creationId xmlns="" xmlns:a16="http://schemas.microsoft.com/office/drawing/2014/main" id="{0B5F3F17-9F16-C132-CF54-B87E78B0D349}"/>
                  </a:ext>
                </a:extLst>
              </p:cNvPr>
              <p:cNvSpPr/>
              <p:nvPr/>
            </p:nvSpPr>
            <p:spPr>
              <a:xfrm>
                <a:off x="4749395" y="2856088"/>
                <a:ext cx="2370647" cy="477025"/>
              </a:xfrm>
              <a:custGeom>
                <a:avLst/>
                <a:gdLst/>
                <a:ahLst/>
                <a:cxnLst/>
                <a:rect l="l" t="t" r="r" b="b"/>
                <a:pathLst>
                  <a:path w="77289" h="19081" extrusionOk="0">
                    <a:moveTo>
                      <a:pt x="0" y="0"/>
                    </a:moveTo>
                    <a:lnTo>
                      <a:pt x="6105" y="9540"/>
                    </a:lnTo>
                    <a:lnTo>
                      <a:pt x="0" y="19080"/>
                    </a:lnTo>
                    <a:lnTo>
                      <a:pt x="77289" y="19080"/>
                    </a:lnTo>
                    <a:lnTo>
                      <a:pt x="72052" y="9540"/>
                    </a:lnTo>
                    <a:lnTo>
                      <a:pt x="7728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0" name="Google Shape;7901;p32">
                <a:extLst>
                  <a:ext uri="{FF2B5EF4-FFF2-40B4-BE49-F238E27FC236}">
                    <a16:creationId xmlns="" xmlns:a16="http://schemas.microsoft.com/office/drawing/2014/main" id="{17C44311-F2E8-F1AD-1B1E-C2FBB8A7F1D0}"/>
                  </a:ext>
                </a:extLst>
              </p:cNvPr>
              <p:cNvSpPr/>
              <p:nvPr/>
            </p:nvSpPr>
            <p:spPr>
              <a:xfrm>
                <a:off x="3512770" y="2856088"/>
                <a:ext cx="2370647" cy="477025"/>
              </a:xfrm>
              <a:custGeom>
                <a:avLst/>
                <a:gdLst/>
                <a:ahLst/>
                <a:cxnLst/>
                <a:rect l="l" t="t" r="r" b="b"/>
                <a:pathLst>
                  <a:path w="77289" h="19081" extrusionOk="0">
                    <a:moveTo>
                      <a:pt x="0" y="0"/>
                    </a:moveTo>
                    <a:lnTo>
                      <a:pt x="6105" y="9540"/>
                    </a:lnTo>
                    <a:lnTo>
                      <a:pt x="0" y="19080"/>
                    </a:lnTo>
                    <a:lnTo>
                      <a:pt x="77289" y="19080"/>
                    </a:lnTo>
                    <a:lnTo>
                      <a:pt x="72052" y="9540"/>
                    </a:lnTo>
                    <a:lnTo>
                      <a:pt x="7728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3">
              <a:extLst>
                <a:ext uri="{FF2B5EF4-FFF2-40B4-BE49-F238E27FC236}">
                  <a16:creationId xmlns="" xmlns:a16="http://schemas.microsoft.com/office/drawing/2014/main" id="{A346995E-F830-1194-AA2F-FC8C38B80865}"/>
                </a:ext>
              </a:extLst>
            </p:cNvPr>
            <p:cNvSpPr txBox="1"/>
            <p:nvPr/>
          </p:nvSpPr>
          <p:spPr>
            <a:xfrm>
              <a:off x="132" y="5765"/>
              <a:ext cx="7096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Hai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Trưng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028" name="Picture 4" descr="Trần Hưng Đạo gác thù riêng, dốc lòng vì nước - HOÀNG THÀNH THĂNG LONG">
            <a:extLst>
              <a:ext uri="{FF2B5EF4-FFF2-40B4-BE49-F238E27FC236}">
                <a16:creationId xmlns="" xmlns:a16="http://schemas.microsoft.com/office/drawing/2014/main" id="{01C443E2-E89C-1292-F213-9F7B13E37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333374"/>
            <a:ext cx="5715000" cy="43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7E99D0B-A98B-0713-729C-1DABFBB3BCA3}"/>
              </a:ext>
            </a:extLst>
          </p:cNvPr>
          <p:cNvGrpSpPr/>
          <p:nvPr/>
        </p:nvGrpSpPr>
        <p:grpSpPr>
          <a:xfrm>
            <a:off x="6989446" y="5048885"/>
            <a:ext cx="4411980" cy="808990"/>
            <a:chOff x="132" y="5611"/>
            <a:chExt cx="7319" cy="2002"/>
          </a:xfrm>
        </p:grpSpPr>
        <p:grpSp>
          <p:nvGrpSpPr>
            <p:cNvPr id="12" name="Google Shape;7898;p32">
              <a:extLst>
                <a:ext uri="{FF2B5EF4-FFF2-40B4-BE49-F238E27FC236}">
                  <a16:creationId xmlns="" xmlns:a16="http://schemas.microsoft.com/office/drawing/2014/main" id="{BED3A483-70AD-31D4-6614-021563DF382F}"/>
                </a:ext>
              </a:extLst>
            </p:cNvPr>
            <p:cNvGrpSpPr/>
            <p:nvPr/>
          </p:nvGrpSpPr>
          <p:grpSpPr>
            <a:xfrm>
              <a:off x="132" y="5611"/>
              <a:ext cx="7319" cy="2002"/>
              <a:chOff x="2023945" y="2856088"/>
              <a:chExt cx="5096097" cy="47702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16" name="Google Shape;7899;p32">
                <a:extLst>
                  <a:ext uri="{FF2B5EF4-FFF2-40B4-BE49-F238E27FC236}">
                    <a16:creationId xmlns="" xmlns:a16="http://schemas.microsoft.com/office/drawing/2014/main" id="{031EF1CB-2F12-B370-AB83-D21A0719B50A}"/>
                  </a:ext>
                </a:extLst>
              </p:cNvPr>
              <p:cNvSpPr/>
              <p:nvPr/>
            </p:nvSpPr>
            <p:spPr>
              <a:xfrm>
                <a:off x="2023945" y="2856088"/>
                <a:ext cx="2370647" cy="477025"/>
              </a:xfrm>
              <a:custGeom>
                <a:avLst/>
                <a:gdLst/>
                <a:ahLst/>
                <a:cxnLst/>
                <a:rect l="l" t="t" r="r" b="b"/>
                <a:pathLst>
                  <a:path w="77289" h="19081" extrusionOk="0">
                    <a:moveTo>
                      <a:pt x="0" y="0"/>
                    </a:moveTo>
                    <a:lnTo>
                      <a:pt x="6105" y="9540"/>
                    </a:lnTo>
                    <a:lnTo>
                      <a:pt x="0" y="19080"/>
                    </a:lnTo>
                    <a:lnTo>
                      <a:pt x="77289" y="19080"/>
                    </a:lnTo>
                    <a:lnTo>
                      <a:pt x="72052" y="9540"/>
                    </a:lnTo>
                    <a:lnTo>
                      <a:pt x="7728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7" name="Google Shape;7900;p32">
                <a:extLst>
                  <a:ext uri="{FF2B5EF4-FFF2-40B4-BE49-F238E27FC236}">
                    <a16:creationId xmlns="" xmlns:a16="http://schemas.microsoft.com/office/drawing/2014/main" id="{1F0F6D9B-DE0C-28C8-0063-E6E7AE52F2B4}"/>
                  </a:ext>
                </a:extLst>
              </p:cNvPr>
              <p:cNvSpPr/>
              <p:nvPr/>
            </p:nvSpPr>
            <p:spPr>
              <a:xfrm>
                <a:off x="4749395" y="2856088"/>
                <a:ext cx="2370647" cy="477025"/>
              </a:xfrm>
              <a:custGeom>
                <a:avLst/>
                <a:gdLst/>
                <a:ahLst/>
                <a:cxnLst/>
                <a:rect l="l" t="t" r="r" b="b"/>
                <a:pathLst>
                  <a:path w="77289" h="19081" extrusionOk="0">
                    <a:moveTo>
                      <a:pt x="0" y="0"/>
                    </a:moveTo>
                    <a:lnTo>
                      <a:pt x="6105" y="9540"/>
                    </a:lnTo>
                    <a:lnTo>
                      <a:pt x="0" y="19080"/>
                    </a:lnTo>
                    <a:lnTo>
                      <a:pt x="77289" y="19080"/>
                    </a:lnTo>
                    <a:lnTo>
                      <a:pt x="72052" y="9540"/>
                    </a:lnTo>
                    <a:lnTo>
                      <a:pt x="7728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Google Shape;7901;p32">
                <a:extLst>
                  <a:ext uri="{FF2B5EF4-FFF2-40B4-BE49-F238E27FC236}">
                    <a16:creationId xmlns="" xmlns:a16="http://schemas.microsoft.com/office/drawing/2014/main" id="{BE34A053-7A0A-72FB-D6C7-8ED62D089FD8}"/>
                  </a:ext>
                </a:extLst>
              </p:cNvPr>
              <p:cNvSpPr/>
              <p:nvPr/>
            </p:nvSpPr>
            <p:spPr>
              <a:xfrm>
                <a:off x="3512770" y="2856088"/>
                <a:ext cx="2370647" cy="477025"/>
              </a:xfrm>
              <a:custGeom>
                <a:avLst/>
                <a:gdLst/>
                <a:ahLst/>
                <a:cxnLst/>
                <a:rect l="l" t="t" r="r" b="b"/>
                <a:pathLst>
                  <a:path w="77289" h="19081" extrusionOk="0">
                    <a:moveTo>
                      <a:pt x="0" y="0"/>
                    </a:moveTo>
                    <a:lnTo>
                      <a:pt x="6105" y="9540"/>
                    </a:lnTo>
                    <a:lnTo>
                      <a:pt x="0" y="19080"/>
                    </a:lnTo>
                    <a:lnTo>
                      <a:pt x="77289" y="19080"/>
                    </a:lnTo>
                    <a:lnTo>
                      <a:pt x="72052" y="9540"/>
                    </a:lnTo>
                    <a:lnTo>
                      <a:pt x="7728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3">
              <a:extLst>
                <a:ext uri="{FF2B5EF4-FFF2-40B4-BE49-F238E27FC236}">
                  <a16:creationId xmlns="" xmlns:a16="http://schemas.microsoft.com/office/drawing/2014/main" id="{D5B04E28-661C-FA7F-5B15-434400F685FA}"/>
                </a:ext>
              </a:extLst>
            </p:cNvPr>
            <p:cNvSpPr txBox="1"/>
            <p:nvPr/>
          </p:nvSpPr>
          <p:spPr>
            <a:xfrm>
              <a:off x="132" y="5765"/>
              <a:ext cx="7096" cy="1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Hưng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Đạo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14744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5736B81-41F4-BF63-8C3B-BBA02355DA5A}"/>
              </a:ext>
            </a:extLst>
          </p:cNvPr>
          <p:cNvGrpSpPr/>
          <p:nvPr/>
        </p:nvGrpSpPr>
        <p:grpSpPr>
          <a:xfrm>
            <a:off x="969646" y="5106035"/>
            <a:ext cx="4411980" cy="808990"/>
            <a:chOff x="132" y="5611"/>
            <a:chExt cx="7319" cy="2002"/>
          </a:xfrm>
        </p:grpSpPr>
        <p:grpSp>
          <p:nvGrpSpPr>
            <p:cNvPr id="6" name="Google Shape;7898;p32">
              <a:extLst>
                <a:ext uri="{FF2B5EF4-FFF2-40B4-BE49-F238E27FC236}">
                  <a16:creationId xmlns="" xmlns:a16="http://schemas.microsoft.com/office/drawing/2014/main" id="{6EDE3F39-356E-714F-FE25-193414764B18}"/>
                </a:ext>
              </a:extLst>
            </p:cNvPr>
            <p:cNvGrpSpPr/>
            <p:nvPr/>
          </p:nvGrpSpPr>
          <p:grpSpPr>
            <a:xfrm>
              <a:off x="132" y="5611"/>
              <a:ext cx="7319" cy="2002"/>
              <a:chOff x="2023945" y="2856088"/>
              <a:chExt cx="5096097" cy="47702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8" name="Google Shape;7899;p32">
                <a:extLst>
                  <a:ext uri="{FF2B5EF4-FFF2-40B4-BE49-F238E27FC236}">
                    <a16:creationId xmlns="" xmlns:a16="http://schemas.microsoft.com/office/drawing/2014/main" id="{0E462375-44BD-4257-7136-467660525B57}"/>
                  </a:ext>
                </a:extLst>
              </p:cNvPr>
              <p:cNvSpPr/>
              <p:nvPr/>
            </p:nvSpPr>
            <p:spPr>
              <a:xfrm>
                <a:off x="2023945" y="2856088"/>
                <a:ext cx="2370647" cy="477025"/>
              </a:xfrm>
              <a:custGeom>
                <a:avLst/>
                <a:gdLst/>
                <a:ahLst/>
                <a:cxnLst/>
                <a:rect l="l" t="t" r="r" b="b"/>
                <a:pathLst>
                  <a:path w="77289" h="19081" extrusionOk="0">
                    <a:moveTo>
                      <a:pt x="0" y="0"/>
                    </a:moveTo>
                    <a:lnTo>
                      <a:pt x="6105" y="9540"/>
                    </a:lnTo>
                    <a:lnTo>
                      <a:pt x="0" y="19080"/>
                    </a:lnTo>
                    <a:lnTo>
                      <a:pt x="77289" y="19080"/>
                    </a:lnTo>
                    <a:lnTo>
                      <a:pt x="72052" y="9540"/>
                    </a:lnTo>
                    <a:lnTo>
                      <a:pt x="7728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9" name="Google Shape;7900;p32">
                <a:extLst>
                  <a:ext uri="{FF2B5EF4-FFF2-40B4-BE49-F238E27FC236}">
                    <a16:creationId xmlns="" xmlns:a16="http://schemas.microsoft.com/office/drawing/2014/main" id="{0B5F3F17-9F16-C132-CF54-B87E78B0D349}"/>
                  </a:ext>
                </a:extLst>
              </p:cNvPr>
              <p:cNvSpPr/>
              <p:nvPr/>
            </p:nvSpPr>
            <p:spPr>
              <a:xfrm>
                <a:off x="4749395" y="2856088"/>
                <a:ext cx="2370647" cy="477025"/>
              </a:xfrm>
              <a:custGeom>
                <a:avLst/>
                <a:gdLst/>
                <a:ahLst/>
                <a:cxnLst/>
                <a:rect l="l" t="t" r="r" b="b"/>
                <a:pathLst>
                  <a:path w="77289" h="19081" extrusionOk="0">
                    <a:moveTo>
                      <a:pt x="0" y="0"/>
                    </a:moveTo>
                    <a:lnTo>
                      <a:pt x="6105" y="9540"/>
                    </a:lnTo>
                    <a:lnTo>
                      <a:pt x="0" y="19080"/>
                    </a:lnTo>
                    <a:lnTo>
                      <a:pt x="77289" y="19080"/>
                    </a:lnTo>
                    <a:lnTo>
                      <a:pt x="72052" y="9540"/>
                    </a:lnTo>
                    <a:lnTo>
                      <a:pt x="7728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0" name="Google Shape;7901;p32">
                <a:extLst>
                  <a:ext uri="{FF2B5EF4-FFF2-40B4-BE49-F238E27FC236}">
                    <a16:creationId xmlns="" xmlns:a16="http://schemas.microsoft.com/office/drawing/2014/main" id="{17C44311-F2E8-F1AD-1B1E-C2FBB8A7F1D0}"/>
                  </a:ext>
                </a:extLst>
              </p:cNvPr>
              <p:cNvSpPr/>
              <p:nvPr/>
            </p:nvSpPr>
            <p:spPr>
              <a:xfrm>
                <a:off x="3512770" y="2856088"/>
                <a:ext cx="2370647" cy="477025"/>
              </a:xfrm>
              <a:custGeom>
                <a:avLst/>
                <a:gdLst/>
                <a:ahLst/>
                <a:cxnLst/>
                <a:rect l="l" t="t" r="r" b="b"/>
                <a:pathLst>
                  <a:path w="77289" h="19081" extrusionOk="0">
                    <a:moveTo>
                      <a:pt x="0" y="0"/>
                    </a:moveTo>
                    <a:lnTo>
                      <a:pt x="6105" y="9540"/>
                    </a:lnTo>
                    <a:lnTo>
                      <a:pt x="0" y="19080"/>
                    </a:lnTo>
                    <a:lnTo>
                      <a:pt x="77289" y="19080"/>
                    </a:lnTo>
                    <a:lnTo>
                      <a:pt x="72052" y="9540"/>
                    </a:lnTo>
                    <a:lnTo>
                      <a:pt x="7728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3">
              <a:extLst>
                <a:ext uri="{FF2B5EF4-FFF2-40B4-BE49-F238E27FC236}">
                  <a16:creationId xmlns="" xmlns:a16="http://schemas.microsoft.com/office/drawing/2014/main" id="{A346995E-F830-1194-AA2F-FC8C38B80865}"/>
                </a:ext>
              </a:extLst>
            </p:cNvPr>
            <p:cNvSpPr txBox="1"/>
            <p:nvPr/>
          </p:nvSpPr>
          <p:spPr>
            <a:xfrm>
              <a:off x="132" y="5765"/>
              <a:ext cx="7096" cy="1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Lý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Kiệt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050" name="Picture 2" descr="Thông điệp từ lịch sử] Lý Thường Kiệt lấy tấn công làm phòng thủ">
            <a:extLst>
              <a:ext uri="{FF2B5EF4-FFF2-40B4-BE49-F238E27FC236}">
                <a16:creationId xmlns="" xmlns:a16="http://schemas.microsoft.com/office/drawing/2014/main" id="{67A552C5-C976-DDE1-7070-67AEBEE65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950"/>
            <a:ext cx="6238875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uộc đời và sự nghiệp của Đại tướng Võ Nguyên Giáp - Báo Hải Quân Việt Nam">
            <a:extLst>
              <a:ext uri="{FF2B5EF4-FFF2-40B4-BE49-F238E27FC236}">
                <a16:creationId xmlns="" xmlns:a16="http://schemas.microsoft.com/office/drawing/2014/main" id="{DB507F0B-3AF1-32DC-9A60-27252E14B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409575"/>
            <a:ext cx="5791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278576D-5ABC-AB7F-05F8-44DB9615A088}"/>
              </a:ext>
            </a:extLst>
          </p:cNvPr>
          <p:cNvGrpSpPr/>
          <p:nvPr/>
        </p:nvGrpSpPr>
        <p:grpSpPr>
          <a:xfrm>
            <a:off x="6770371" y="5020310"/>
            <a:ext cx="4411980" cy="808990"/>
            <a:chOff x="132" y="5611"/>
            <a:chExt cx="7319" cy="2002"/>
          </a:xfrm>
        </p:grpSpPr>
        <p:grpSp>
          <p:nvGrpSpPr>
            <p:cNvPr id="3" name="Google Shape;7898;p32">
              <a:extLst>
                <a:ext uri="{FF2B5EF4-FFF2-40B4-BE49-F238E27FC236}">
                  <a16:creationId xmlns="" xmlns:a16="http://schemas.microsoft.com/office/drawing/2014/main" id="{3EDF7CB0-CA2D-D3FB-ACF4-1DD808B6DC8A}"/>
                </a:ext>
              </a:extLst>
            </p:cNvPr>
            <p:cNvGrpSpPr/>
            <p:nvPr/>
          </p:nvGrpSpPr>
          <p:grpSpPr>
            <a:xfrm>
              <a:off x="132" y="5611"/>
              <a:ext cx="7319" cy="2002"/>
              <a:chOff x="2023945" y="2856088"/>
              <a:chExt cx="5096097" cy="47702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13" name="Google Shape;7899;p32">
                <a:extLst>
                  <a:ext uri="{FF2B5EF4-FFF2-40B4-BE49-F238E27FC236}">
                    <a16:creationId xmlns="" xmlns:a16="http://schemas.microsoft.com/office/drawing/2014/main" id="{0904E8BC-D976-997C-C4BA-70932AE68C32}"/>
                  </a:ext>
                </a:extLst>
              </p:cNvPr>
              <p:cNvSpPr/>
              <p:nvPr/>
            </p:nvSpPr>
            <p:spPr>
              <a:xfrm>
                <a:off x="2023945" y="2856088"/>
                <a:ext cx="2370647" cy="477025"/>
              </a:xfrm>
              <a:custGeom>
                <a:avLst/>
                <a:gdLst/>
                <a:ahLst/>
                <a:cxnLst/>
                <a:rect l="l" t="t" r="r" b="b"/>
                <a:pathLst>
                  <a:path w="77289" h="19081" extrusionOk="0">
                    <a:moveTo>
                      <a:pt x="0" y="0"/>
                    </a:moveTo>
                    <a:lnTo>
                      <a:pt x="6105" y="9540"/>
                    </a:lnTo>
                    <a:lnTo>
                      <a:pt x="0" y="19080"/>
                    </a:lnTo>
                    <a:lnTo>
                      <a:pt x="77289" y="19080"/>
                    </a:lnTo>
                    <a:lnTo>
                      <a:pt x="72052" y="9540"/>
                    </a:lnTo>
                    <a:lnTo>
                      <a:pt x="7728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4" name="Google Shape;7900;p32">
                <a:extLst>
                  <a:ext uri="{FF2B5EF4-FFF2-40B4-BE49-F238E27FC236}">
                    <a16:creationId xmlns="" xmlns:a16="http://schemas.microsoft.com/office/drawing/2014/main" id="{560B9003-3DFD-EDEA-DED1-FCC64E36457B}"/>
                  </a:ext>
                </a:extLst>
              </p:cNvPr>
              <p:cNvSpPr/>
              <p:nvPr/>
            </p:nvSpPr>
            <p:spPr>
              <a:xfrm>
                <a:off x="4749395" y="2856088"/>
                <a:ext cx="2370647" cy="477025"/>
              </a:xfrm>
              <a:custGeom>
                <a:avLst/>
                <a:gdLst/>
                <a:ahLst/>
                <a:cxnLst/>
                <a:rect l="l" t="t" r="r" b="b"/>
                <a:pathLst>
                  <a:path w="77289" h="19081" extrusionOk="0">
                    <a:moveTo>
                      <a:pt x="0" y="0"/>
                    </a:moveTo>
                    <a:lnTo>
                      <a:pt x="6105" y="9540"/>
                    </a:lnTo>
                    <a:lnTo>
                      <a:pt x="0" y="19080"/>
                    </a:lnTo>
                    <a:lnTo>
                      <a:pt x="77289" y="19080"/>
                    </a:lnTo>
                    <a:lnTo>
                      <a:pt x="72052" y="9540"/>
                    </a:lnTo>
                    <a:lnTo>
                      <a:pt x="7728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9" name="Google Shape;7901;p32">
                <a:extLst>
                  <a:ext uri="{FF2B5EF4-FFF2-40B4-BE49-F238E27FC236}">
                    <a16:creationId xmlns="" xmlns:a16="http://schemas.microsoft.com/office/drawing/2014/main" id="{D261F0FE-5FDE-D498-2C12-FA174135335F}"/>
                  </a:ext>
                </a:extLst>
              </p:cNvPr>
              <p:cNvSpPr/>
              <p:nvPr/>
            </p:nvSpPr>
            <p:spPr>
              <a:xfrm>
                <a:off x="3512770" y="2856088"/>
                <a:ext cx="2370647" cy="477025"/>
              </a:xfrm>
              <a:custGeom>
                <a:avLst/>
                <a:gdLst/>
                <a:ahLst/>
                <a:cxnLst/>
                <a:rect l="l" t="t" r="r" b="b"/>
                <a:pathLst>
                  <a:path w="77289" h="19081" extrusionOk="0">
                    <a:moveTo>
                      <a:pt x="0" y="0"/>
                    </a:moveTo>
                    <a:lnTo>
                      <a:pt x="6105" y="9540"/>
                    </a:lnTo>
                    <a:lnTo>
                      <a:pt x="0" y="19080"/>
                    </a:lnTo>
                    <a:lnTo>
                      <a:pt x="77289" y="19080"/>
                    </a:lnTo>
                    <a:lnTo>
                      <a:pt x="72052" y="9540"/>
                    </a:lnTo>
                    <a:lnTo>
                      <a:pt x="7728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AB648CEC-FE6B-74F9-4CED-22AAFDD7D106}"/>
                </a:ext>
              </a:extLst>
            </p:cNvPr>
            <p:cNvSpPr txBox="1"/>
            <p:nvPr/>
          </p:nvSpPr>
          <p:spPr>
            <a:xfrm>
              <a:off x="132" y="5765"/>
              <a:ext cx="7096" cy="1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Võ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Nguyên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Giáp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57886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77B0B3B-68AA-B53D-2C19-77665B0C2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0176" cy="581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002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person holding a basket&#10;&#10;Description automatically generated">
            <a:extLst>
              <a:ext uri="{FF2B5EF4-FFF2-40B4-BE49-F238E27FC236}">
                <a16:creationId xmlns="" xmlns:a16="http://schemas.microsoft.com/office/drawing/2014/main" id="{F6368258-FBAF-67B4-5116-D7CFE5E40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29A05F5-239E-786A-3C74-7406883D3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7518" y="-848778"/>
            <a:ext cx="3876854" cy="35781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C446D6A-D5FC-E6C5-B143-2888A392F2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799" y="2800350"/>
            <a:ext cx="8210601" cy="313308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79492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brightnessContrast bright="10000" contrast="25000"/>
                      </a14:imgEffect>
                      <a14:imgEffect>
                        <a14:saturation sat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>
              <a:fillRect/>
            </a:stretch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brightnessContrast bright="10000" contrast="25000"/>
                      </a14:imgEffect>
                      <a14:imgEffect>
                        <a14:saturation sat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>
              <a:fillRect/>
            </a:stretch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sp>
        <p:nvSpPr>
          <p:cNvPr id="190" name="îṩ1iďê"/>
          <p:cNvSpPr/>
          <p:nvPr/>
        </p:nvSpPr>
        <p:spPr bwMode="auto">
          <a:xfrm>
            <a:off x="9204826" y="2942563"/>
            <a:ext cx="2052638" cy="787400"/>
          </a:xfrm>
          <a:custGeom>
            <a:avLst/>
            <a:gdLst>
              <a:gd name="T0" fmla="*/ 36 w 622"/>
              <a:gd name="T1" fmla="*/ 187 h 239"/>
              <a:gd name="T2" fmla="*/ 40 w 622"/>
              <a:gd name="T3" fmla="*/ 187 h 239"/>
              <a:gd name="T4" fmla="*/ 40 w 622"/>
              <a:gd name="T5" fmla="*/ 182 h 239"/>
              <a:gd name="T6" fmla="*/ 71 w 622"/>
              <a:gd name="T7" fmla="*/ 150 h 239"/>
              <a:gd name="T8" fmla="*/ 94 w 622"/>
              <a:gd name="T9" fmla="*/ 159 h 239"/>
              <a:gd name="T10" fmla="*/ 121 w 622"/>
              <a:gd name="T11" fmla="*/ 145 h 239"/>
              <a:gd name="T12" fmla="*/ 148 w 622"/>
              <a:gd name="T13" fmla="*/ 158 h 239"/>
              <a:gd name="T14" fmla="*/ 163 w 622"/>
              <a:gd name="T15" fmla="*/ 152 h 239"/>
              <a:gd name="T16" fmla="*/ 164 w 622"/>
              <a:gd name="T17" fmla="*/ 152 h 239"/>
              <a:gd name="T18" fmla="*/ 163 w 622"/>
              <a:gd name="T19" fmla="*/ 149 h 239"/>
              <a:gd name="T20" fmla="*/ 196 w 622"/>
              <a:gd name="T21" fmla="*/ 116 h 239"/>
              <a:gd name="T22" fmla="*/ 216 w 622"/>
              <a:gd name="T23" fmla="*/ 123 h 239"/>
              <a:gd name="T24" fmla="*/ 242 w 622"/>
              <a:gd name="T25" fmla="*/ 102 h 239"/>
              <a:gd name="T26" fmla="*/ 255 w 622"/>
              <a:gd name="T27" fmla="*/ 105 h 239"/>
              <a:gd name="T28" fmla="*/ 255 w 622"/>
              <a:gd name="T29" fmla="*/ 100 h 239"/>
              <a:gd name="T30" fmla="*/ 306 w 622"/>
              <a:gd name="T31" fmla="*/ 49 h 239"/>
              <a:gd name="T32" fmla="*/ 328 w 622"/>
              <a:gd name="T33" fmla="*/ 54 h 239"/>
              <a:gd name="T34" fmla="*/ 388 w 622"/>
              <a:gd name="T35" fmla="*/ 0 h 239"/>
              <a:gd name="T36" fmla="*/ 448 w 622"/>
              <a:gd name="T37" fmla="*/ 59 h 239"/>
              <a:gd name="T38" fmla="*/ 452 w 622"/>
              <a:gd name="T39" fmla="*/ 59 h 239"/>
              <a:gd name="T40" fmla="*/ 498 w 622"/>
              <a:gd name="T41" fmla="*/ 91 h 239"/>
              <a:gd name="T42" fmla="*/ 531 w 622"/>
              <a:gd name="T43" fmla="*/ 126 h 239"/>
              <a:gd name="T44" fmla="*/ 530 w 622"/>
              <a:gd name="T45" fmla="*/ 136 h 239"/>
              <a:gd name="T46" fmla="*/ 542 w 622"/>
              <a:gd name="T47" fmla="*/ 134 h 239"/>
              <a:gd name="T48" fmla="*/ 582 w 622"/>
              <a:gd name="T49" fmla="*/ 174 h 239"/>
              <a:gd name="T50" fmla="*/ 579 w 622"/>
              <a:gd name="T51" fmla="*/ 188 h 239"/>
              <a:gd name="T52" fmla="*/ 586 w 622"/>
              <a:gd name="T53" fmla="*/ 187 h 239"/>
              <a:gd name="T54" fmla="*/ 622 w 622"/>
              <a:gd name="T55" fmla="*/ 213 h 239"/>
              <a:gd name="T56" fmla="*/ 592 w 622"/>
              <a:gd name="T57" fmla="*/ 239 h 239"/>
              <a:gd name="T58" fmla="*/ 592 w 622"/>
              <a:gd name="T59" fmla="*/ 239 h 239"/>
              <a:gd name="T60" fmla="*/ 36 w 622"/>
              <a:gd name="T61" fmla="*/ 239 h 239"/>
              <a:gd name="T62" fmla="*/ 0 w 622"/>
              <a:gd name="T63" fmla="*/ 213 h 239"/>
              <a:gd name="T64" fmla="*/ 36 w 622"/>
              <a:gd name="T65" fmla="*/ 187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22" h="239">
                <a:moveTo>
                  <a:pt x="36" y="187"/>
                </a:moveTo>
                <a:cubicBezTo>
                  <a:pt x="38" y="187"/>
                  <a:pt x="39" y="187"/>
                  <a:pt x="40" y="187"/>
                </a:cubicBezTo>
                <a:cubicBezTo>
                  <a:pt x="40" y="186"/>
                  <a:pt x="40" y="184"/>
                  <a:pt x="40" y="182"/>
                </a:cubicBezTo>
                <a:cubicBezTo>
                  <a:pt x="40" y="164"/>
                  <a:pt x="54" y="150"/>
                  <a:pt x="71" y="150"/>
                </a:cubicBezTo>
                <a:cubicBezTo>
                  <a:pt x="80" y="150"/>
                  <a:pt x="88" y="154"/>
                  <a:pt x="94" y="159"/>
                </a:cubicBezTo>
                <a:cubicBezTo>
                  <a:pt x="100" y="151"/>
                  <a:pt x="110" y="145"/>
                  <a:pt x="121" y="145"/>
                </a:cubicBezTo>
                <a:cubicBezTo>
                  <a:pt x="132" y="145"/>
                  <a:pt x="142" y="150"/>
                  <a:pt x="148" y="158"/>
                </a:cubicBezTo>
                <a:cubicBezTo>
                  <a:pt x="152" y="155"/>
                  <a:pt x="157" y="152"/>
                  <a:pt x="163" y="152"/>
                </a:cubicBezTo>
                <a:cubicBezTo>
                  <a:pt x="163" y="152"/>
                  <a:pt x="163" y="152"/>
                  <a:pt x="164" y="152"/>
                </a:cubicBezTo>
                <a:cubicBezTo>
                  <a:pt x="164" y="151"/>
                  <a:pt x="163" y="150"/>
                  <a:pt x="163" y="149"/>
                </a:cubicBezTo>
                <a:cubicBezTo>
                  <a:pt x="163" y="131"/>
                  <a:pt x="178" y="116"/>
                  <a:pt x="196" y="116"/>
                </a:cubicBezTo>
                <a:cubicBezTo>
                  <a:pt x="203" y="116"/>
                  <a:pt x="210" y="119"/>
                  <a:pt x="216" y="123"/>
                </a:cubicBezTo>
                <a:cubicBezTo>
                  <a:pt x="219" y="111"/>
                  <a:pt x="229" y="102"/>
                  <a:pt x="242" y="102"/>
                </a:cubicBezTo>
                <a:cubicBezTo>
                  <a:pt x="247" y="102"/>
                  <a:pt x="251" y="103"/>
                  <a:pt x="255" y="105"/>
                </a:cubicBezTo>
                <a:cubicBezTo>
                  <a:pt x="255" y="103"/>
                  <a:pt x="255" y="101"/>
                  <a:pt x="255" y="100"/>
                </a:cubicBezTo>
                <a:cubicBezTo>
                  <a:pt x="255" y="71"/>
                  <a:pt x="277" y="49"/>
                  <a:pt x="306" y="49"/>
                </a:cubicBezTo>
                <a:cubicBezTo>
                  <a:pt x="314" y="49"/>
                  <a:pt x="321" y="51"/>
                  <a:pt x="328" y="54"/>
                </a:cubicBezTo>
                <a:cubicBezTo>
                  <a:pt x="331" y="24"/>
                  <a:pt x="357" y="0"/>
                  <a:pt x="388" y="0"/>
                </a:cubicBezTo>
                <a:cubicBezTo>
                  <a:pt x="421" y="0"/>
                  <a:pt x="448" y="27"/>
                  <a:pt x="448" y="59"/>
                </a:cubicBezTo>
                <a:cubicBezTo>
                  <a:pt x="450" y="59"/>
                  <a:pt x="451" y="59"/>
                  <a:pt x="452" y="59"/>
                </a:cubicBezTo>
                <a:cubicBezTo>
                  <a:pt x="473" y="59"/>
                  <a:pt x="491" y="72"/>
                  <a:pt x="498" y="91"/>
                </a:cubicBezTo>
                <a:cubicBezTo>
                  <a:pt x="516" y="92"/>
                  <a:pt x="531" y="107"/>
                  <a:pt x="531" y="126"/>
                </a:cubicBezTo>
                <a:cubicBezTo>
                  <a:pt x="531" y="129"/>
                  <a:pt x="530" y="133"/>
                  <a:pt x="530" y="136"/>
                </a:cubicBezTo>
                <a:cubicBezTo>
                  <a:pt x="534" y="135"/>
                  <a:pt x="538" y="134"/>
                  <a:pt x="542" y="134"/>
                </a:cubicBezTo>
                <a:cubicBezTo>
                  <a:pt x="564" y="134"/>
                  <a:pt x="582" y="152"/>
                  <a:pt x="582" y="174"/>
                </a:cubicBezTo>
                <a:cubicBezTo>
                  <a:pt x="582" y="179"/>
                  <a:pt x="581" y="183"/>
                  <a:pt x="579" y="188"/>
                </a:cubicBezTo>
                <a:cubicBezTo>
                  <a:pt x="581" y="187"/>
                  <a:pt x="584" y="187"/>
                  <a:pt x="586" y="187"/>
                </a:cubicBezTo>
                <a:cubicBezTo>
                  <a:pt x="606" y="187"/>
                  <a:pt x="622" y="199"/>
                  <a:pt x="622" y="213"/>
                </a:cubicBezTo>
                <a:cubicBezTo>
                  <a:pt x="622" y="226"/>
                  <a:pt x="609" y="237"/>
                  <a:pt x="592" y="239"/>
                </a:cubicBezTo>
                <a:cubicBezTo>
                  <a:pt x="592" y="239"/>
                  <a:pt x="592" y="239"/>
                  <a:pt x="592" y="239"/>
                </a:cubicBezTo>
                <a:cubicBezTo>
                  <a:pt x="36" y="239"/>
                  <a:pt x="36" y="239"/>
                  <a:pt x="36" y="239"/>
                </a:cubicBezTo>
                <a:cubicBezTo>
                  <a:pt x="16" y="239"/>
                  <a:pt x="0" y="228"/>
                  <a:pt x="0" y="213"/>
                </a:cubicBezTo>
                <a:cubicBezTo>
                  <a:pt x="0" y="199"/>
                  <a:pt x="16" y="187"/>
                  <a:pt x="36" y="1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/>
              <a:cs typeface="+mn-cs"/>
            </a:endParaRPr>
          </a:p>
        </p:txBody>
      </p:sp>
      <p:sp>
        <p:nvSpPr>
          <p:cNvPr id="191" name="íşļîďe"/>
          <p:cNvSpPr/>
          <p:nvPr/>
        </p:nvSpPr>
        <p:spPr bwMode="auto">
          <a:xfrm>
            <a:off x="7967662" y="1475578"/>
            <a:ext cx="1139762" cy="436851"/>
          </a:xfrm>
          <a:custGeom>
            <a:avLst/>
            <a:gdLst>
              <a:gd name="T0" fmla="*/ 445 w 472"/>
              <a:gd name="T1" fmla="*/ 142 h 181"/>
              <a:gd name="T2" fmla="*/ 442 w 472"/>
              <a:gd name="T3" fmla="*/ 142 h 181"/>
              <a:gd name="T4" fmla="*/ 442 w 472"/>
              <a:gd name="T5" fmla="*/ 138 h 181"/>
              <a:gd name="T6" fmla="*/ 418 w 472"/>
              <a:gd name="T7" fmla="*/ 114 h 181"/>
              <a:gd name="T8" fmla="*/ 401 w 472"/>
              <a:gd name="T9" fmla="*/ 120 h 181"/>
              <a:gd name="T10" fmla="*/ 380 w 472"/>
              <a:gd name="T11" fmla="*/ 110 h 181"/>
              <a:gd name="T12" fmla="*/ 360 w 472"/>
              <a:gd name="T13" fmla="*/ 120 h 181"/>
              <a:gd name="T14" fmla="*/ 349 w 472"/>
              <a:gd name="T15" fmla="*/ 115 h 181"/>
              <a:gd name="T16" fmla="*/ 348 w 472"/>
              <a:gd name="T17" fmla="*/ 115 h 181"/>
              <a:gd name="T18" fmla="*/ 348 w 472"/>
              <a:gd name="T19" fmla="*/ 112 h 181"/>
              <a:gd name="T20" fmla="*/ 324 w 472"/>
              <a:gd name="T21" fmla="*/ 88 h 181"/>
              <a:gd name="T22" fmla="*/ 308 w 472"/>
              <a:gd name="T23" fmla="*/ 93 h 181"/>
              <a:gd name="T24" fmla="*/ 288 w 472"/>
              <a:gd name="T25" fmla="*/ 77 h 181"/>
              <a:gd name="T26" fmla="*/ 279 w 472"/>
              <a:gd name="T27" fmla="*/ 79 h 181"/>
              <a:gd name="T28" fmla="*/ 279 w 472"/>
              <a:gd name="T29" fmla="*/ 75 h 181"/>
              <a:gd name="T30" fmla="*/ 240 w 472"/>
              <a:gd name="T31" fmla="*/ 36 h 181"/>
              <a:gd name="T32" fmla="*/ 223 w 472"/>
              <a:gd name="T33" fmla="*/ 40 h 181"/>
              <a:gd name="T34" fmla="*/ 178 w 472"/>
              <a:gd name="T35" fmla="*/ 0 h 181"/>
              <a:gd name="T36" fmla="*/ 132 w 472"/>
              <a:gd name="T37" fmla="*/ 45 h 181"/>
              <a:gd name="T38" fmla="*/ 129 w 472"/>
              <a:gd name="T39" fmla="*/ 44 h 181"/>
              <a:gd name="T40" fmla="*/ 94 w 472"/>
              <a:gd name="T41" fmla="*/ 69 h 181"/>
              <a:gd name="T42" fmla="*/ 69 w 472"/>
              <a:gd name="T43" fmla="*/ 95 h 181"/>
              <a:gd name="T44" fmla="*/ 70 w 472"/>
              <a:gd name="T45" fmla="*/ 103 h 181"/>
              <a:gd name="T46" fmla="*/ 61 w 472"/>
              <a:gd name="T47" fmla="*/ 101 h 181"/>
              <a:gd name="T48" fmla="*/ 30 w 472"/>
              <a:gd name="T49" fmla="*/ 131 h 181"/>
              <a:gd name="T50" fmla="*/ 32 w 472"/>
              <a:gd name="T51" fmla="*/ 142 h 181"/>
              <a:gd name="T52" fmla="*/ 27 w 472"/>
              <a:gd name="T53" fmla="*/ 142 h 181"/>
              <a:gd name="T54" fmla="*/ 0 w 472"/>
              <a:gd name="T55" fmla="*/ 162 h 181"/>
              <a:gd name="T56" fmla="*/ 22 w 472"/>
              <a:gd name="T57" fmla="*/ 181 h 181"/>
              <a:gd name="T58" fmla="*/ 22 w 472"/>
              <a:gd name="T59" fmla="*/ 181 h 181"/>
              <a:gd name="T60" fmla="*/ 445 w 472"/>
              <a:gd name="T61" fmla="*/ 181 h 181"/>
              <a:gd name="T62" fmla="*/ 472 w 472"/>
              <a:gd name="T63" fmla="*/ 162 h 181"/>
              <a:gd name="T64" fmla="*/ 445 w 472"/>
              <a:gd name="T65" fmla="*/ 142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72" h="181">
                <a:moveTo>
                  <a:pt x="445" y="142"/>
                </a:moveTo>
                <a:cubicBezTo>
                  <a:pt x="444" y="142"/>
                  <a:pt x="443" y="142"/>
                  <a:pt x="442" y="142"/>
                </a:cubicBezTo>
                <a:cubicBezTo>
                  <a:pt x="442" y="140"/>
                  <a:pt x="442" y="139"/>
                  <a:pt x="442" y="138"/>
                </a:cubicBezTo>
                <a:cubicBezTo>
                  <a:pt x="442" y="124"/>
                  <a:pt x="432" y="114"/>
                  <a:pt x="418" y="114"/>
                </a:cubicBezTo>
                <a:cubicBezTo>
                  <a:pt x="412" y="114"/>
                  <a:pt x="406" y="116"/>
                  <a:pt x="401" y="120"/>
                </a:cubicBezTo>
                <a:cubicBezTo>
                  <a:pt x="397" y="114"/>
                  <a:pt x="389" y="110"/>
                  <a:pt x="380" y="110"/>
                </a:cubicBezTo>
                <a:cubicBezTo>
                  <a:pt x="372" y="110"/>
                  <a:pt x="364" y="114"/>
                  <a:pt x="360" y="120"/>
                </a:cubicBezTo>
                <a:cubicBezTo>
                  <a:pt x="357" y="117"/>
                  <a:pt x="353" y="115"/>
                  <a:pt x="349" y="115"/>
                </a:cubicBezTo>
                <a:cubicBezTo>
                  <a:pt x="348" y="115"/>
                  <a:pt x="348" y="115"/>
                  <a:pt x="348" y="115"/>
                </a:cubicBezTo>
                <a:cubicBezTo>
                  <a:pt x="348" y="114"/>
                  <a:pt x="348" y="113"/>
                  <a:pt x="348" y="112"/>
                </a:cubicBezTo>
                <a:cubicBezTo>
                  <a:pt x="348" y="99"/>
                  <a:pt x="337" y="88"/>
                  <a:pt x="324" y="88"/>
                </a:cubicBezTo>
                <a:cubicBezTo>
                  <a:pt x="318" y="88"/>
                  <a:pt x="313" y="90"/>
                  <a:pt x="308" y="93"/>
                </a:cubicBezTo>
                <a:cubicBezTo>
                  <a:pt x="306" y="84"/>
                  <a:pt x="298" y="77"/>
                  <a:pt x="288" y="77"/>
                </a:cubicBezTo>
                <a:cubicBezTo>
                  <a:pt x="285" y="77"/>
                  <a:pt x="282" y="78"/>
                  <a:pt x="279" y="79"/>
                </a:cubicBezTo>
                <a:cubicBezTo>
                  <a:pt x="279" y="78"/>
                  <a:pt x="279" y="77"/>
                  <a:pt x="279" y="75"/>
                </a:cubicBezTo>
                <a:cubicBezTo>
                  <a:pt x="279" y="54"/>
                  <a:pt x="262" y="36"/>
                  <a:pt x="240" y="36"/>
                </a:cubicBezTo>
                <a:cubicBezTo>
                  <a:pt x="234" y="36"/>
                  <a:pt x="228" y="38"/>
                  <a:pt x="223" y="40"/>
                </a:cubicBezTo>
                <a:cubicBezTo>
                  <a:pt x="221" y="18"/>
                  <a:pt x="201" y="0"/>
                  <a:pt x="178" y="0"/>
                </a:cubicBezTo>
                <a:cubicBezTo>
                  <a:pt x="153" y="0"/>
                  <a:pt x="132" y="20"/>
                  <a:pt x="132" y="45"/>
                </a:cubicBezTo>
                <a:cubicBezTo>
                  <a:pt x="131" y="45"/>
                  <a:pt x="130" y="44"/>
                  <a:pt x="129" y="44"/>
                </a:cubicBezTo>
                <a:cubicBezTo>
                  <a:pt x="113" y="44"/>
                  <a:pt x="99" y="54"/>
                  <a:pt x="94" y="69"/>
                </a:cubicBezTo>
                <a:cubicBezTo>
                  <a:pt x="80" y="69"/>
                  <a:pt x="69" y="81"/>
                  <a:pt x="69" y="95"/>
                </a:cubicBezTo>
                <a:cubicBezTo>
                  <a:pt x="69" y="98"/>
                  <a:pt x="69" y="100"/>
                  <a:pt x="70" y="103"/>
                </a:cubicBezTo>
                <a:cubicBezTo>
                  <a:pt x="67" y="102"/>
                  <a:pt x="64" y="101"/>
                  <a:pt x="61" y="101"/>
                </a:cubicBezTo>
                <a:cubicBezTo>
                  <a:pt x="44" y="101"/>
                  <a:pt x="30" y="115"/>
                  <a:pt x="30" y="131"/>
                </a:cubicBezTo>
                <a:cubicBezTo>
                  <a:pt x="30" y="135"/>
                  <a:pt x="31" y="139"/>
                  <a:pt x="32" y="142"/>
                </a:cubicBezTo>
                <a:cubicBezTo>
                  <a:pt x="31" y="142"/>
                  <a:pt x="29" y="142"/>
                  <a:pt x="27" y="142"/>
                </a:cubicBezTo>
                <a:cubicBezTo>
                  <a:pt x="12" y="142"/>
                  <a:pt x="0" y="151"/>
                  <a:pt x="0" y="162"/>
                </a:cubicBezTo>
                <a:cubicBezTo>
                  <a:pt x="0" y="171"/>
                  <a:pt x="10" y="179"/>
                  <a:pt x="22" y="181"/>
                </a:cubicBezTo>
                <a:cubicBezTo>
                  <a:pt x="22" y="181"/>
                  <a:pt x="22" y="181"/>
                  <a:pt x="22" y="181"/>
                </a:cubicBezTo>
                <a:cubicBezTo>
                  <a:pt x="445" y="181"/>
                  <a:pt x="445" y="181"/>
                  <a:pt x="445" y="181"/>
                </a:cubicBezTo>
                <a:cubicBezTo>
                  <a:pt x="460" y="181"/>
                  <a:pt x="472" y="172"/>
                  <a:pt x="472" y="162"/>
                </a:cubicBezTo>
                <a:cubicBezTo>
                  <a:pt x="472" y="151"/>
                  <a:pt x="460" y="142"/>
                  <a:pt x="445" y="1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/>
              <a:cs typeface="+mn-cs"/>
            </a:endParaRPr>
          </a:p>
        </p:txBody>
      </p:sp>
      <p:sp>
        <p:nvSpPr>
          <p:cNvPr id="194" name="îSḷide"/>
          <p:cNvSpPr/>
          <p:nvPr/>
        </p:nvSpPr>
        <p:spPr bwMode="auto">
          <a:xfrm>
            <a:off x="3448050" y="905669"/>
            <a:ext cx="492125" cy="379413"/>
          </a:xfrm>
          <a:custGeom>
            <a:avLst/>
            <a:gdLst>
              <a:gd name="T0" fmla="*/ 142 w 149"/>
              <a:gd name="T1" fmla="*/ 113 h 115"/>
              <a:gd name="T2" fmla="*/ 53 w 149"/>
              <a:gd name="T3" fmla="*/ 77 h 115"/>
              <a:gd name="T4" fmla="*/ 35 w 149"/>
              <a:gd name="T5" fmla="*/ 12 h 115"/>
              <a:gd name="T6" fmla="*/ 148 w 149"/>
              <a:gd name="T7" fmla="*/ 108 h 115"/>
              <a:gd name="T8" fmla="*/ 142 w 149"/>
              <a:gd name="T9" fmla="*/ 113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9" h="115">
                <a:moveTo>
                  <a:pt x="142" y="113"/>
                </a:moveTo>
                <a:cubicBezTo>
                  <a:pt x="128" y="104"/>
                  <a:pt x="101" y="89"/>
                  <a:pt x="53" y="77"/>
                </a:cubicBezTo>
                <a:cubicBezTo>
                  <a:pt x="0" y="60"/>
                  <a:pt x="14" y="21"/>
                  <a:pt x="35" y="12"/>
                </a:cubicBezTo>
                <a:cubicBezTo>
                  <a:pt x="62" y="0"/>
                  <a:pt x="127" y="33"/>
                  <a:pt x="148" y="108"/>
                </a:cubicBezTo>
                <a:cubicBezTo>
                  <a:pt x="149" y="112"/>
                  <a:pt x="145" y="115"/>
                  <a:pt x="142" y="113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/>
              <a:cs typeface="+mn-cs"/>
            </a:endParaRPr>
          </a:p>
        </p:txBody>
      </p:sp>
      <p:sp>
        <p:nvSpPr>
          <p:cNvPr id="195" name="íśḻîḋe"/>
          <p:cNvSpPr/>
          <p:nvPr/>
        </p:nvSpPr>
        <p:spPr bwMode="auto">
          <a:xfrm>
            <a:off x="3429000" y="1254919"/>
            <a:ext cx="342900" cy="207963"/>
          </a:xfrm>
          <a:custGeom>
            <a:avLst/>
            <a:gdLst>
              <a:gd name="T0" fmla="*/ 101 w 104"/>
              <a:gd name="T1" fmla="*/ 34 h 63"/>
              <a:gd name="T2" fmla="*/ 42 w 104"/>
              <a:gd name="T3" fmla="*/ 51 h 63"/>
              <a:gd name="T4" fmla="*/ 7 w 104"/>
              <a:gd name="T5" fmla="*/ 25 h 63"/>
              <a:gd name="T6" fmla="*/ 102 w 104"/>
              <a:gd name="T7" fmla="*/ 29 h 63"/>
              <a:gd name="T8" fmla="*/ 101 w 104"/>
              <a:gd name="T9" fmla="*/ 34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63">
                <a:moveTo>
                  <a:pt x="101" y="34"/>
                </a:moveTo>
                <a:cubicBezTo>
                  <a:pt x="91" y="35"/>
                  <a:pt x="71" y="38"/>
                  <a:pt x="42" y="51"/>
                </a:cubicBezTo>
                <a:cubicBezTo>
                  <a:pt x="9" y="63"/>
                  <a:pt x="0" y="38"/>
                  <a:pt x="7" y="25"/>
                </a:cubicBezTo>
                <a:cubicBezTo>
                  <a:pt x="16" y="8"/>
                  <a:pt x="62" y="0"/>
                  <a:pt x="102" y="29"/>
                </a:cubicBezTo>
                <a:cubicBezTo>
                  <a:pt x="104" y="31"/>
                  <a:pt x="103" y="34"/>
                  <a:pt x="101" y="34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/>
              <a:cs typeface="+mn-cs"/>
            </a:endParaRPr>
          </a:p>
        </p:txBody>
      </p:sp>
      <p:sp>
        <p:nvSpPr>
          <p:cNvPr id="196" name="is1ïḑe"/>
          <p:cNvSpPr/>
          <p:nvPr/>
        </p:nvSpPr>
        <p:spPr bwMode="auto">
          <a:xfrm>
            <a:off x="7500938" y="3829844"/>
            <a:ext cx="465138" cy="415925"/>
          </a:xfrm>
          <a:custGeom>
            <a:avLst/>
            <a:gdLst>
              <a:gd name="T0" fmla="*/ 8 w 141"/>
              <a:gd name="T1" fmla="*/ 3 h 126"/>
              <a:gd name="T2" fmla="*/ 91 w 141"/>
              <a:gd name="T3" fmla="*/ 51 h 126"/>
              <a:gd name="T4" fmla="*/ 98 w 141"/>
              <a:gd name="T5" fmla="*/ 118 h 126"/>
              <a:gd name="T6" fmla="*/ 1 w 141"/>
              <a:gd name="T7" fmla="*/ 7 h 126"/>
              <a:gd name="T8" fmla="*/ 8 w 141"/>
              <a:gd name="T9" fmla="*/ 3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" h="126">
                <a:moveTo>
                  <a:pt x="8" y="3"/>
                </a:moveTo>
                <a:cubicBezTo>
                  <a:pt x="20" y="13"/>
                  <a:pt x="45" y="33"/>
                  <a:pt x="91" y="51"/>
                </a:cubicBezTo>
                <a:cubicBezTo>
                  <a:pt x="141" y="75"/>
                  <a:pt x="121" y="112"/>
                  <a:pt x="98" y="118"/>
                </a:cubicBezTo>
                <a:cubicBezTo>
                  <a:pt x="70" y="126"/>
                  <a:pt x="11" y="83"/>
                  <a:pt x="1" y="7"/>
                </a:cubicBezTo>
                <a:cubicBezTo>
                  <a:pt x="0" y="2"/>
                  <a:pt x="5" y="0"/>
                  <a:pt x="8" y="3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/>
              <a:cs typeface="+mn-cs"/>
            </a:endParaRPr>
          </a:p>
        </p:txBody>
      </p:sp>
      <p:sp>
        <p:nvSpPr>
          <p:cNvPr id="197" name="îSḷîḑe"/>
          <p:cNvSpPr/>
          <p:nvPr/>
        </p:nvSpPr>
        <p:spPr bwMode="auto">
          <a:xfrm>
            <a:off x="7678738" y="3720306"/>
            <a:ext cx="342900" cy="182563"/>
          </a:xfrm>
          <a:custGeom>
            <a:avLst/>
            <a:gdLst>
              <a:gd name="T0" fmla="*/ 4 w 104"/>
              <a:gd name="T1" fmla="*/ 15 h 55"/>
              <a:gd name="T2" fmla="*/ 65 w 104"/>
              <a:gd name="T3" fmla="*/ 7 h 55"/>
              <a:gd name="T4" fmla="*/ 95 w 104"/>
              <a:gd name="T5" fmla="*/ 38 h 55"/>
              <a:gd name="T6" fmla="*/ 2 w 104"/>
              <a:gd name="T7" fmla="*/ 20 h 55"/>
              <a:gd name="T8" fmla="*/ 4 w 104"/>
              <a:gd name="T9" fmla="*/ 1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55">
                <a:moveTo>
                  <a:pt x="4" y="15"/>
                </a:moveTo>
                <a:cubicBezTo>
                  <a:pt x="15" y="16"/>
                  <a:pt x="35" y="16"/>
                  <a:pt x="65" y="7"/>
                </a:cubicBezTo>
                <a:cubicBezTo>
                  <a:pt x="100" y="0"/>
                  <a:pt x="104" y="26"/>
                  <a:pt x="95" y="38"/>
                </a:cubicBezTo>
                <a:cubicBezTo>
                  <a:pt x="84" y="54"/>
                  <a:pt x="37" y="55"/>
                  <a:pt x="2" y="20"/>
                </a:cubicBezTo>
                <a:cubicBezTo>
                  <a:pt x="0" y="18"/>
                  <a:pt x="2" y="15"/>
                  <a:pt x="4" y="15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448050" y="1739265"/>
            <a:ext cx="6196330" cy="3194050"/>
            <a:chOff x="3860800" y="935831"/>
            <a:chExt cx="4537075" cy="3194050"/>
          </a:xfrm>
          <a:solidFill>
            <a:srgbClr val="FFC000"/>
          </a:solidFill>
        </p:grpSpPr>
        <p:sp>
          <p:nvSpPr>
            <p:cNvPr id="193" name="íslîḋê"/>
            <p:cNvSpPr/>
            <p:nvPr/>
          </p:nvSpPr>
          <p:spPr bwMode="auto">
            <a:xfrm>
              <a:off x="3860800" y="935831"/>
              <a:ext cx="4537075" cy="3194050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cs"/>
              </a:endParaRPr>
            </a:p>
          </p:txBody>
        </p:sp>
        <p:sp>
          <p:nvSpPr>
            <p:cNvPr id="198" name="íslîḋê"/>
            <p:cNvSpPr/>
            <p:nvPr/>
          </p:nvSpPr>
          <p:spPr bwMode="auto">
            <a:xfrm>
              <a:off x="4069047" y="1027842"/>
              <a:ext cx="4120580" cy="2975643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prstDash val="lgDash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/>
                <a:cs typeface="+mn-cs"/>
              </a:endParaRPr>
            </a:p>
          </p:txBody>
        </p:sp>
      </p:grpSp>
      <p:sp>
        <p:nvSpPr>
          <p:cNvPr id="192" name="íṩlïḑê"/>
          <p:cNvSpPr/>
          <p:nvPr/>
        </p:nvSpPr>
        <p:spPr bwMode="auto">
          <a:xfrm>
            <a:off x="3188335" y="3829685"/>
            <a:ext cx="1867535" cy="838200"/>
          </a:xfrm>
          <a:custGeom>
            <a:avLst/>
            <a:gdLst>
              <a:gd name="T0" fmla="*/ 249 w 264"/>
              <a:gd name="T1" fmla="*/ 79 h 101"/>
              <a:gd name="T2" fmla="*/ 247 w 264"/>
              <a:gd name="T3" fmla="*/ 79 h 101"/>
              <a:gd name="T4" fmla="*/ 248 w 264"/>
              <a:gd name="T5" fmla="*/ 77 h 101"/>
              <a:gd name="T6" fmla="*/ 234 w 264"/>
              <a:gd name="T7" fmla="*/ 63 h 101"/>
              <a:gd name="T8" fmla="*/ 225 w 264"/>
              <a:gd name="T9" fmla="*/ 67 h 101"/>
              <a:gd name="T10" fmla="*/ 213 w 264"/>
              <a:gd name="T11" fmla="*/ 61 h 101"/>
              <a:gd name="T12" fmla="*/ 202 w 264"/>
              <a:gd name="T13" fmla="*/ 67 h 101"/>
              <a:gd name="T14" fmla="*/ 195 w 264"/>
              <a:gd name="T15" fmla="*/ 64 h 101"/>
              <a:gd name="T16" fmla="*/ 195 w 264"/>
              <a:gd name="T17" fmla="*/ 64 h 101"/>
              <a:gd name="T18" fmla="*/ 195 w 264"/>
              <a:gd name="T19" fmla="*/ 63 h 101"/>
              <a:gd name="T20" fmla="*/ 181 w 264"/>
              <a:gd name="T21" fmla="*/ 49 h 101"/>
              <a:gd name="T22" fmla="*/ 173 w 264"/>
              <a:gd name="T23" fmla="*/ 52 h 101"/>
              <a:gd name="T24" fmla="*/ 162 w 264"/>
              <a:gd name="T25" fmla="*/ 43 h 101"/>
              <a:gd name="T26" fmla="*/ 156 w 264"/>
              <a:gd name="T27" fmla="*/ 44 h 101"/>
              <a:gd name="T28" fmla="*/ 156 w 264"/>
              <a:gd name="T29" fmla="*/ 42 h 101"/>
              <a:gd name="T30" fmla="*/ 135 w 264"/>
              <a:gd name="T31" fmla="*/ 20 h 101"/>
              <a:gd name="T32" fmla="*/ 125 w 264"/>
              <a:gd name="T33" fmla="*/ 23 h 101"/>
              <a:gd name="T34" fmla="*/ 100 w 264"/>
              <a:gd name="T35" fmla="*/ 0 h 101"/>
              <a:gd name="T36" fmla="*/ 74 w 264"/>
              <a:gd name="T37" fmla="*/ 25 h 101"/>
              <a:gd name="T38" fmla="*/ 72 w 264"/>
              <a:gd name="T39" fmla="*/ 25 h 101"/>
              <a:gd name="T40" fmla="*/ 53 w 264"/>
              <a:gd name="T41" fmla="*/ 38 h 101"/>
              <a:gd name="T42" fmla="*/ 39 w 264"/>
              <a:gd name="T43" fmla="*/ 53 h 101"/>
              <a:gd name="T44" fmla="*/ 40 w 264"/>
              <a:gd name="T45" fmla="*/ 57 h 101"/>
              <a:gd name="T46" fmla="*/ 34 w 264"/>
              <a:gd name="T47" fmla="*/ 56 h 101"/>
              <a:gd name="T48" fmla="*/ 17 w 264"/>
              <a:gd name="T49" fmla="*/ 73 h 101"/>
              <a:gd name="T50" fmla="*/ 18 w 264"/>
              <a:gd name="T51" fmla="*/ 79 h 101"/>
              <a:gd name="T52" fmla="*/ 16 w 264"/>
              <a:gd name="T53" fmla="*/ 79 h 101"/>
              <a:gd name="T54" fmla="*/ 0 w 264"/>
              <a:gd name="T55" fmla="*/ 90 h 101"/>
              <a:gd name="T56" fmla="*/ 13 w 264"/>
              <a:gd name="T57" fmla="*/ 101 h 101"/>
              <a:gd name="T58" fmla="*/ 13 w 264"/>
              <a:gd name="T59" fmla="*/ 101 h 101"/>
              <a:gd name="T60" fmla="*/ 249 w 264"/>
              <a:gd name="T61" fmla="*/ 101 h 101"/>
              <a:gd name="T62" fmla="*/ 264 w 264"/>
              <a:gd name="T63" fmla="*/ 90 h 101"/>
              <a:gd name="T64" fmla="*/ 249 w 264"/>
              <a:gd name="T65" fmla="*/ 79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64" h="101">
                <a:moveTo>
                  <a:pt x="249" y="79"/>
                </a:moveTo>
                <a:cubicBezTo>
                  <a:pt x="249" y="79"/>
                  <a:pt x="248" y="79"/>
                  <a:pt x="247" y="79"/>
                </a:cubicBezTo>
                <a:cubicBezTo>
                  <a:pt x="248" y="78"/>
                  <a:pt x="248" y="78"/>
                  <a:pt x="248" y="77"/>
                </a:cubicBezTo>
                <a:cubicBezTo>
                  <a:pt x="248" y="69"/>
                  <a:pt x="242" y="63"/>
                  <a:pt x="234" y="63"/>
                </a:cubicBezTo>
                <a:cubicBezTo>
                  <a:pt x="231" y="63"/>
                  <a:pt x="227" y="65"/>
                  <a:pt x="225" y="67"/>
                </a:cubicBezTo>
                <a:cubicBezTo>
                  <a:pt x="222" y="64"/>
                  <a:pt x="218" y="61"/>
                  <a:pt x="213" y="61"/>
                </a:cubicBezTo>
                <a:cubicBezTo>
                  <a:pt x="208" y="61"/>
                  <a:pt x="204" y="63"/>
                  <a:pt x="202" y="67"/>
                </a:cubicBezTo>
                <a:cubicBezTo>
                  <a:pt x="200" y="65"/>
                  <a:pt x="198" y="64"/>
                  <a:pt x="195" y="64"/>
                </a:cubicBezTo>
                <a:cubicBezTo>
                  <a:pt x="195" y="64"/>
                  <a:pt x="195" y="64"/>
                  <a:pt x="195" y="64"/>
                </a:cubicBezTo>
                <a:cubicBezTo>
                  <a:pt x="195" y="64"/>
                  <a:pt x="195" y="63"/>
                  <a:pt x="195" y="63"/>
                </a:cubicBezTo>
                <a:cubicBezTo>
                  <a:pt x="195" y="55"/>
                  <a:pt x="189" y="49"/>
                  <a:pt x="181" y="49"/>
                </a:cubicBezTo>
                <a:cubicBezTo>
                  <a:pt x="178" y="49"/>
                  <a:pt x="175" y="50"/>
                  <a:pt x="173" y="52"/>
                </a:cubicBezTo>
                <a:cubicBezTo>
                  <a:pt x="172" y="47"/>
                  <a:pt x="167" y="43"/>
                  <a:pt x="162" y="43"/>
                </a:cubicBezTo>
                <a:cubicBezTo>
                  <a:pt x="160" y="43"/>
                  <a:pt x="158" y="43"/>
                  <a:pt x="156" y="44"/>
                </a:cubicBezTo>
                <a:cubicBezTo>
                  <a:pt x="156" y="43"/>
                  <a:pt x="156" y="43"/>
                  <a:pt x="156" y="42"/>
                </a:cubicBezTo>
                <a:cubicBezTo>
                  <a:pt x="156" y="30"/>
                  <a:pt x="147" y="20"/>
                  <a:pt x="135" y="20"/>
                </a:cubicBezTo>
                <a:cubicBezTo>
                  <a:pt x="131" y="20"/>
                  <a:pt x="128" y="21"/>
                  <a:pt x="125" y="23"/>
                </a:cubicBezTo>
                <a:cubicBezTo>
                  <a:pt x="124" y="10"/>
                  <a:pt x="113" y="0"/>
                  <a:pt x="100" y="0"/>
                </a:cubicBezTo>
                <a:cubicBezTo>
                  <a:pt x="86" y="0"/>
                  <a:pt x="74" y="11"/>
                  <a:pt x="74" y="25"/>
                </a:cubicBezTo>
                <a:cubicBezTo>
                  <a:pt x="73" y="25"/>
                  <a:pt x="73" y="25"/>
                  <a:pt x="72" y="25"/>
                </a:cubicBezTo>
                <a:cubicBezTo>
                  <a:pt x="63" y="25"/>
                  <a:pt x="56" y="30"/>
                  <a:pt x="53" y="38"/>
                </a:cubicBezTo>
                <a:cubicBezTo>
                  <a:pt x="45" y="39"/>
                  <a:pt x="39" y="45"/>
                  <a:pt x="39" y="53"/>
                </a:cubicBezTo>
                <a:cubicBezTo>
                  <a:pt x="39" y="55"/>
                  <a:pt x="39" y="56"/>
                  <a:pt x="40" y="57"/>
                </a:cubicBezTo>
                <a:cubicBezTo>
                  <a:pt x="38" y="57"/>
                  <a:pt x="36" y="56"/>
                  <a:pt x="34" y="56"/>
                </a:cubicBezTo>
                <a:cubicBezTo>
                  <a:pt x="25" y="56"/>
                  <a:pt x="17" y="64"/>
                  <a:pt x="17" y="73"/>
                </a:cubicBezTo>
                <a:cubicBezTo>
                  <a:pt x="17" y="75"/>
                  <a:pt x="18" y="78"/>
                  <a:pt x="18" y="79"/>
                </a:cubicBezTo>
                <a:cubicBezTo>
                  <a:pt x="18" y="79"/>
                  <a:pt x="17" y="79"/>
                  <a:pt x="16" y="79"/>
                </a:cubicBezTo>
                <a:cubicBezTo>
                  <a:pt x="7" y="79"/>
                  <a:pt x="0" y="84"/>
                  <a:pt x="0" y="90"/>
                </a:cubicBezTo>
                <a:cubicBezTo>
                  <a:pt x="0" y="96"/>
                  <a:pt x="6" y="100"/>
                  <a:pt x="13" y="101"/>
                </a:cubicBezTo>
                <a:cubicBezTo>
                  <a:pt x="13" y="101"/>
                  <a:pt x="13" y="101"/>
                  <a:pt x="13" y="101"/>
                </a:cubicBezTo>
                <a:cubicBezTo>
                  <a:pt x="249" y="101"/>
                  <a:pt x="249" y="101"/>
                  <a:pt x="249" y="101"/>
                </a:cubicBezTo>
                <a:cubicBezTo>
                  <a:pt x="258" y="101"/>
                  <a:pt x="264" y="96"/>
                  <a:pt x="264" y="90"/>
                </a:cubicBezTo>
                <a:cubicBezTo>
                  <a:pt x="264" y="84"/>
                  <a:pt x="258" y="79"/>
                  <a:pt x="249" y="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025" y="953135"/>
            <a:ext cx="5393690" cy="5393690"/>
          </a:xfrm>
          <a:prstGeom prst="rect">
            <a:avLst/>
          </a:prstGeom>
        </p:spPr>
      </p:pic>
      <p:grpSp>
        <p:nvGrpSpPr>
          <p:cNvPr id="202" name="组合 201"/>
          <p:cNvGrpSpPr/>
          <p:nvPr/>
        </p:nvGrpSpPr>
        <p:grpSpPr>
          <a:xfrm rot="655449" flipH="1">
            <a:off x="8272657" y="453052"/>
            <a:ext cx="2794195" cy="1198492"/>
            <a:chOff x="8481675" y="312568"/>
            <a:chExt cx="2794195" cy="1198492"/>
          </a:xfrm>
        </p:grpSpPr>
        <p:grpSp>
          <p:nvGrpSpPr>
            <p:cNvPr id="203" name="组合 202"/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210" name="iṧ1íďe"/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1" name="íš1íďè"/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2" name="ïṣḻîdê"/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3" name="iṡliḑê"/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4" name="ïṧļïde"/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5" name="iṥḻîḋê"/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6" name="íşlîdè"/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7" name="îṣļîḑé"/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8" name="is1idè"/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19" name="íṧlïde"/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0" name="îṧlîḋe"/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1" name="ïṡlïḍe"/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2" name="ïṩlïḍê"/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3" name="íś1ïḓê"/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4" name="iṧļîḋé"/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5" name="îṡḻïďe"/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6" name="işľíḓè"/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7" name="í$ḷiḍé"/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8" name="ïṩľiḍê"/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29" name="iš1íḑé"/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0" name="î$1ïde"/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1" name="iṧļiďè"/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2" name="îsļïḍé"/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3" name="íSlïḑê"/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4" name="iṥḻiďe"/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5" name="iṧľïḑé"/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6" name="iṥ1îďé"/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7" name="išļïḑè"/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8" name="i$ľídé"/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39" name="iṧļíḑé"/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0" name="işḻíďe"/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1" name="iŝļïḓê"/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2" name="îṣ1îďê"/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3" name="iśḻîďé"/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4" name="îŝḷîḑê"/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5" name="ïšḻíḍê"/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6" name="ïṥḻíḓê"/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7" name="î$ļîďè"/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8" name="îṣḻïdè"/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49" name="îṥḻíďè"/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0" name="íṩ1îďê"/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1" name="ï$1iďè"/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2" name="ïŝļiďé"/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3" name="išḻíḋe"/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4" name="i$ḷîḑê"/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5" name="iṥļîdè"/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6" name="ïSlïḓé"/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7" name="íṡḷíďè"/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8" name="ïŝļide"/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59" name="ísliḓê"/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60" name="ïṡļidè"/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61" name="ïśļiḋê"/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62" name="îṡ1iďê"/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</p:grpSp>
        <p:grpSp>
          <p:nvGrpSpPr>
            <p:cNvPr id="204" name="组合 203"/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205" name="îşḻíďé"/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06" name="î$liďê"/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08" name="ïs1iḍé"/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  <p:sp>
            <p:nvSpPr>
              <p:cNvPr id="209" name="íṡ1ïďè"/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/>
                  <a:cs typeface="+mn-cs"/>
                </a:endParaRPr>
              </a:p>
            </p:txBody>
          </p:sp>
        </p:grp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8300" y="2191385"/>
            <a:ext cx="5282565" cy="126682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bldLvl="0" animBg="1"/>
      <p:bldP spid="191" grpId="0" bldLvl="0" animBg="1"/>
      <p:bldP spid="194" grpId="0" bldLvl="0" animBg="1"/>
      <p:bldP spid="195" grpId="0" bldLvl="0" animBg="1"/>
      <p:bldP spid="196" grpId="0" bldLvl="0" animBg="1"/>
      <p:bldP spid="197" grpId="0" bldLvl="0" animBg="1"/>
      <p:bldP spid="192" grpId="0" bldLvl="0" animBg="1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自定义 107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10688B"/>
      </a:accent1>
      <a:accent2>
        <a:srgbClr val="10688B"/>
      </a:accent2>
      <a:accent3>
        <a:srgbClr val="10688B"/>
      </a:accent3>
      <a:accent4>
        <a:srgbClr val="10688B"/>
      </a:accent4>
      <a:accent5>
        <a:srgbClr val="10688B"/>
      </a:accent5>
      <a:accent6>
        <a:srgbClr val="10688B"/>
      </a:accent6>
      <a:hlink>
        <a:srgbClr val="168BBA"/>
      </a:hlink>
      <a:folHlink>
        <a:srgbClr val="680000"/>
      </a:folHlink>
    </a:clrScheme>
    <a:fontScheme name="31jyhxpy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EE9E68"/>
      </a:accent1>
      <a:accent2>
        <a:srgbClr val="5B9BD4"/>
      </a:accent2>
      <a:accent3>
        <a:srgbClr val="75B52F"/>
      </a:accent3>
      <a:accent4>
        <a:srgbClr val="FFD800"/>
      </a:accent4>
      <a:accent5>
        <a:srgbClr val="FF7B9E"/>
      </a:accent5>
      <a:accent6>
        <a:srgbClr val="8E7B6F"/>
      </a:accent6>
      <a:hlink>
        <a:srgbClr val="4472C4"/>
      </a:hlink>
      <a:folHlink>
        <a:srgbClr val="BFBFBF"/>
      </a:folHlink>
    </a:clrScheme>
    <a:fontScheme name="abcztds1">
      <a:majorFont>
        <a:latin typeface="zihun7hao-wennuantongzhiti"/>
        <a:ea typeface="zihun7hao-wennuantongzhiti"/>
        <a:cs typeface=""/>
      </a:majorFont>
      <a:minorFont>
        <a:latin typeface="zihun7hao-wennuantongzhiti"/>
        <a:ea typeface="zihun7hao-wennuantongzh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365</Words>
  <Application>Microsoft Office PowerPoint</Application>
  <PresentationFormat>Custom</PresentationFormat>
  <Paragraphs>27</Paragraphs>
  <Slides>27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千图网海量PPT模板www.58pic.com​​</vt:lpstr>
      <vt:lpstr>1_Office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63</cp:revision>
  <dcterms:created xsi:type="dcterms:W3CDTF">2023-12-08T12:42:41Z</dcterms:created>
  <dcterms:modified xsi:type="dcterms:W3CDTF">2025-06-02T05:51:10Z</dcterms:modified>
</cp:coreProperties>
</file>