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23" r:id="rId3"/>
    <p:sldMasterId id="2147483753" r:id="rId4"/>
  </p:sldMasterIdLst>
  <p:notesMasterIdLst>
    <p:notesMasterId r:id="rId36"/>
  </p:notesMasterIdLst>
  <p:sldIdLst>
    <p:sldId id="2007577216" r:id="rId5"/>
    <p:sldId id="2007577382" r:id="rId6"/>
    <p:sldId id="2007577383" r:id="rId7"/>
    <p:sldId id="2007577384" r:id="rId8"/>
    <p:sldId id="2007577402" r:id="rId9"/>
    <p:sldId id="2007577385" r:id="rId10"/>
    <p:sldId id="2007577386" r:id="rId11"/>
    <p:sldId id="2007577387" r:id="rId12"/>
    <p:sldId id="2007577389" r:id="rId13"/>
    <p:sldId id="2007577394" r:id="rId14"/>
    <p:sldId id="2007577390" r:id="rId15"/>
    <p:sldId id="270" r:id="rId16"/>
    <p:sldId id="278" r:id="rId17"/>
    <p:sldId id="2007577212" r:id="rId18"/>
    <p:sldId id="331" r:id="rId19"/>
    <p:sldId id="2007577391" r:id="rId20"/>
    <p:sldId id="332" r:id="rId21"/>
    <p:sldId id="2007577393" r:id="rId22"/>
    <p:sldId id="2007577392" r:id="rId23"/>
    <p:sldId id="2007577395" r:id="rId24"/>
    <p:sldId id="2007577396" r:id="rId25"/>
    <p:sldId id="2007577397" r:id="rId26"/>
    <p:sldId id="2007577401" r:id="rId27"/>
    <p:sldId id="2007577403" r:id="rId28"/>
    <p:sldId id="2007577404" r:id="rId29"/>
    <p:sldId id="2007577405" r:id="rId30"/>
    <p:sldId id="2007577406" r:id="rId31"/>
    <p:sldId id="2007577407" r:id="rId32"/>
    <p:sldId id="2007577399" r:id="rId33"/>
    <p:sldId id="2007577400" r:id="rId34"/>
    <p:sldId id="11692" r:id="rId35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4371A-8D41-4AA5-9C68-8D9E1FBC7A84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0DF28-52D1-45C3-BB55-FBC138DAE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30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91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17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7788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026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0262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26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2446512a4d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12446512a4d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2446512a4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2446512a4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12446512a4d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12446512a4d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6536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12446512a4d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12446512a4d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60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EED104-7B54-096E-2D90-8B27B7F0A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28AEE93-16FF-9995-E35E-77F6E0216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5307A5-CE88-529F-8ADB-A209D6E5B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F19B71C-BB40-2CAD-F416-E01EE04EB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6BFA5A1-BBA7-21B0-CDCC-C94D82367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39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75562F-84AF-0071-02AB-AE5783AEF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7D49F4D-E8AD-25C0-0B63-ECB903783B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161EC01-254F-084D-6B60-FBFF9DF09B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05B3BA-7BDD-7A04-BC2B-D09CE2B50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3E8D570-41A6-FF43-95BE-E33CA4C96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50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867A419-0A3C-BDE9-0943-ABCC739E9A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11BCE8E-1CC3-CAE8-3565-1793E12F4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3B9529B-EE19-74FC-8739-7D79B6B57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A954B3-323A-0F7F-AFC0-5BF32F33A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B3087B-E489-A158-CABB-66B985E34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43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52512" y="5654785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5272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34262" y="5727484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3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hasCustomPrompt="1"/>
          </p:nvPr>
        </p:nvSpPr>
        <p:spPr>
          <a:xfrm>
            <a:off x="1720645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"/>
          </p:nvPr>
        </p:nvSpPr>
        <p:spPr>
          <a:xfrm>
            <a:off x="1060267" y="284479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2" hasCustomPrompt="1"/>
          </p:nvPr>
        </p:nvSpPr>
        <p:spPr>
          <a:xfrm>
            <a:off x="5302349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3"/>
          </p:nvPr>
        </p:nvSpPr>
        <p:spPr>
          <a:xfrm>
            <a:off x="4642000" y="284479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4" hasCustomPrompt="1"/>
          </p:nvPr>
        </p:nvSpPr>
        <p:spPr>
          <a:xfrm>
            <a:off x="8884016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5"/>
          </p:nvPr>
        </p:nvSpPr>
        <p:spPr>
          <a:xfrm>
            <a:off x="8223667" y="2844799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6" hasCustomPrompt="1"/>
          </p:nvPr>
        </p:nvSpPr>
        <p:spPr>
          <a:xfrm>
            <a:off x="1720645" y="3820793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7"/>
          </p:nvPr>
        </p:nvSpPr>
        <p:spPr>
          <a:xfrm>
            <a:off x="1060267" y="5147536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8" hasCustomPrompt="1"/>
          </p:nvPr>
        </p:nvSpPr>
        <p:spPr>
          <a:xfrm>
            <a:off x="5302349" y="3820793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9"/>
          </p:nvPr>
        </p:nvSpPr>
        <p:spPr>
          <a:xfrm>
            <a:off x="4642000" y="5147536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1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4"/>
          </p:nvPr>
        </p:nvSpPr>
        <p:spPr>
          <a:xfrm>
            <a:off x="1060267" y="225244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15"/>
          </p:nvPr>
        </p:nvSpPr>
        <p:spPr>
          <a:xfrm>
            <a:off x="4642000" y="225244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6"/>
          </p:nvPr>
        </p:nvSpPr>
        <p:spPr>
          <a:xfrm>
            <a:off x="8223667" y="2252445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17"/>
          </p:nvPr>
        </p:nvSpPr>
        <p:spPr>
          <a:xfrm>
            <a:off x="1060267" y="454913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8"/>
          </p:nvPr>
        </p:nvSpPr>
        <p:spPr>
          <a:xfrm>
            <a:off x="4642000" y="454913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7263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6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16"/>
          <p:cNvSpPr txBox="1">
            <a:spLocks noGrp="1"/>
          </p:cNvSpPr>
          <p:nvPr>
            <p:ph type="subTitle" idx="1"/>
          </p:nvPr>
        </p:nvSpPr>
        <p:spPr>
          <a:xfrm>
            <a:off x="1676551" y="3941800"/>
            <a:ext cx="3933200" cy="14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title"/>
          </p:nvPr>
        </p:nvSpPr>
        <p:spPr>
          <a:xfrm>
            <a:off x="1676551" y="1508200"/>
            <a:ext cx="3933200" cy="23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132" name="Google Shape;13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3312" y="5123652"/>
            <a:ext cx="1781261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93053">
            <a:off x="6362717" y="5743999"/>
            <a:ext cx="3359229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61467" y="5782299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1869" y="4979917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9771" y="6225186"/>
            <a:ext cx="2271403" cy="733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6769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35403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7"/>
          <p:cNvSpPr txBox="1">
            <a:spLocks noGrp="1"/>
          </p:cNvSpPr>
          <p:nvPr>
            <p:ph type="subTitle" idx="1"/>
          </p:nvPr>
        </p:nvSpPr>
        <p:spPr>
          <a:xfrm>
            <a:off x="1485153" y="3596117"/>
            <a:ext cx="3876800" cy="13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title"/>
          </p:nvPr>
        </p:nvSpPr>
        <p:spPr>
          <a:xfrm>
            <a:off x="1485153" y="1884669"/>
            <a:ext cx="4511200" cy="17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142" name="Google Shape;14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15927">
            <a:off x="1821116" y="5357502"/>
            <a:ext cx="1936032" cy="2219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645175" y="5123669"/>
            <a:ext cx="3197269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0706825" y="4363709"/>
            <a:ext cx="1597100" cy="2656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961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30916" y="4054047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4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4"/>
          <p:cNvSpPr txBox="1">
            <a:spLocks noGrp="1"/>
          </p:cNvSpPr>
          <p:nvPr>
            <p:ph type="title" hasCustomPrompt="1"/>
          </p:nvPr>
        </p:nvSpPr>
        <p:spPr>
          <a:xfrm>
            <a:off x="953467" y="4167399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27" name="Google Shape;227;p24"/>
          <p:cNvSpPr txBox="1">
            <a:spLocks noGrp="1"/>
          </p:cNvSpPr>
          <p:nvPr>
            <p:ph type="subTitle" idx="1"/>
          </p:nvPr>
        </p:nvSpPr>
        <p:spPr>
          <a:xfrm>
            <a:off x="953467" y="5377969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4"/>
          <p:cNvSpPr txBox="1">
            <a:spLocks noGrp="1"/>
          </p:cNvSpPr>
          <p:nvPr>
            <p:ph type="title" idx="2" hasCustomPrompt="1"/>
          </p:nvPr>
        </p:nvSpPr>
        <p:spPr>
          <a:xfrm>
            <a:off x="4409333" y="4167416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29" name="Google Shape;229;p24"/>
          <p:cNvSpPr txBox="1">
            <a:spLocks noGrp="1"/>
          </p:cNvSpPr>
          <p:nvPr>
            <p:ph type="subTitle" idx="3"/>
          </p:nvPr>
        </p:nvSpPr>
        <p:spPr>
          <a:xfrm>
            <a:off x="4409333" y="5377993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4"/>
          <p:cNvSpPr txBox="1">
            <a:spLocks noGrp="1"/>
          </p:cNvSpPr>
          <p:nvPr>
            <p:ph type="title" idx="4" hasCustomPrompt="1"/>
          </p:nvPr>
        </p:nvSpPr>
        <p:spPr>
          <a:xfrm>
            <a:off x="7865200" y="4167409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31" name="Google Shape;231;p24"/>
          <p:cNvSpPr txBox="1">
            <a:spLocks noGrp="1"/>
          </p:cNvSpPr>
          <p:nvPr>
            <p:ph type="subTitle" idx="5"/>
          </p:nvPr>
        </p:nvSpPr>
        <p:spPr>
          <a:xfrm>
            <a:off x="7865200" y="5377983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4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233" name="Google Shape;23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869" y="5482451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16433" y="5792399"/>
            <a:ext cx="3359232" cy="1618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820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7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57" name="Google Shape;25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3591" y="4988069"/>
            <a:ext cx="3197269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42380">
            <a:off x="10601778" y="4499336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38600" y="5650433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16769" y="5400951"/>
            <a:ext cx="1387199" cy="1928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4329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8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4" name="Google Shape;2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9559528" y="4783336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31937">
            <a:off x="-1192600" y="4685665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77733" y="5650450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51667" y="4038803"/>
            <a:ext cx="2148839" cy="246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6">
            <a:off x="9763100" y="6194428"/>
            <a:ext cx="2740128" cy="8844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8774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672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40EA53-F3C7-4B27-B666-F046B3BCE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312AA81-1DEA-39B4-5383-2AEBF1EEB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F7D9EA-0819-0AF5-E534-686654FE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885D9FE-B96C-B632-0BF7-365F7E7E3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48F37AE-0EB0-54F3-A7B4-08861B95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522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30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40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53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02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6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92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6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3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61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7CE50F-45DB-CFA3-3813-3D34D6EB1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241CC3A-4F7D-CBC9-34AE-54AF9BFF5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EFECD6D-D709-F070-C685-ABB5ABF40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082BCD-D228-81D4-0075-B7D5E53EB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22E6CB3-C55F-B839-8BED-4478075D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747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>
            <a:fillRect/>
          </a:stretch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>
            <a:fillRect/>
          </a:stretch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957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>
            <a:fillRect/>
          </a:stretch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>
            <a:fillRect/>
          </a:stretch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957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>
            <a:fillRect/>
          </a:stretch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>
            <a:fillRect/>
          </a:stretch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957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3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11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55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98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45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974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32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A072E5-6DF3-AD01-37ED-E1840383B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9E2B4AF-E77D-C647-FDCF-0D2644AAE0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9872F95-C83E-A15B-D0F8-04E5C83B6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5E87689-189C-96BD-F69C-A50669ED5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64EBA4D-D332-A0BB-64A2-A8A54BEC8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7B6C951-6D68-6A31-5FEF-985CA9C38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="" xmlns:a16="http://schemas.microsoft.com/office/drawing/2014/main" id="{9BAA4746-8936-FBAE-B316-3215CBBE79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163" y="-311406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656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99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541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25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1763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4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C5EF27-1F15-7684-5366-04AE47D29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0DC05C0-8CC3-E020-9A36-A8371E50D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B7F71E4-94FC-D2E3-7382-02C4C1B65A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6C3EF71-774C-90F7-20EB-24B6AD332F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1AC1D86-2C2A-2C48-2E77-A111E3B077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9D5BBF7-D092-497C-D6F0-94BA55C9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9BC8C9C-8956-38DF-0965-7858DA2C5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E089EA3-41AF-37BE-B17E-1B2232957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18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CC1D63-38C5-BE8C-BD29-AB689C265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529E7F6-462D-36F5-946D-B9BCE22AF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80EB0B0-7D6A-1B27-32A2-C35A48785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4C3D05-7FED-456C-0D89-7C6CE078A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2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5BB6777-05A7-F0AB-33F7-25F1D0D0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66F8CA1-0F3B-2D88-6544-D807BD22F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12081ED-6516-57F4-9140-6E970595C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="" xmlns:a16="http://schemas.microsoft.com/office/drawing/2014/main" id="{B3391D59-8EBC-3BD8-692C-96E767C1A3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163" y="-311406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81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204A83-C94F-1FDB-9785-2A4A823D0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2C943CE-63F3-1EBF-BD2D-C4FF5B453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99D8612-9C6D-7733-0231-FFFFFD0E18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9A877E7-3BBA-4ABB-B499-5D18749E3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83D05AD-E5EF-B922-AF31-808EDA7D8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41D0B97-8618-9A63-6325-8B452256B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6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C27411-528A-7B0A-6160-3DE89723B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56C9B4F-53C6-B17D-9B22-2A4589F65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F859298-F688-58D6-061E-FB10B0777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CED189F-ED54-9126-C6C7-EF8C2B45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8677991-307A-6E51-BD13-49809CC76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5C09D3F-05F0-A0FE-F011-90153F86E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45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29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38884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91" r:id="rId2"/>
    <p:sldLayoutId id="2147483694" r:id="rId3"/>
    <p:sldLayoutId id="2147483695" r:id="rId4"/>
    <p:sldLayoutId id="2147483699" r:id="rId5"/>
    <p:sldLayoutId id="2147483700" r:id="rId6"/>
    <p:sldLayoutId id="214748370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316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66" r:id="rId12"/>
    <p:sldLayoutId id="2147483767" r:id="rId13"/>
    <p:sldLayoutId id="2147483768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2025/6/2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76765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microsoft.com/office/2007/relationships/hdphoto" Target="../media/hdphoto1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8.png"/><Relationship Id="rId10" Type="http://schemas.microsoft.com/office/2007/relationships/hdphoto" Target="../media/hdphoto12.wdp"/><Relationship Id="rId4" Type="http://schemas.openxmlformats.org/officeDocument/2006/relationships/image" Target="../media/image4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0.png"/><Relationship Id="rId5" Type="http://schemas.microsoft.com/office/2007/relationships/hdphoto" Target="../media/hdphoto12.wdp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8.png"/><Relationship Id="rId10" Type="http://schemas.microsoft.com/office/2007/relationships/hdphoto" Target="../media/hdphoto12.wdp"/><Relationship Id="rId4" Type="http://schemas.openxmlformats.org/officeDocument/2006/relationships/image" Target="../media/image4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2.wdp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8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64.png"/><Relationship Id="rId18" Type="http://schemas.openxmlformats.org/officeDocument/2006/relationships/image" Target="../media/image67.png"/><Relationship Id="rId3" Type="http://schemas.openxmlformats.org/officeDocument/2006/relationships/image" Target="../media/image36.png"/><Relationship Id="rId21" Type="http://schemas.microsoft.com/office/2007/relationships/hdphoto" Target="../media/hdphoto20.wdp"/><Relationship Id="rId7" Type="http://schemas.openxmlformats.org/officeDocument/2006/relationships/image" Target="../media/image61.png"/><Relationship Id="rId12" Type="http://schemas.microsoft.com/office/2007/relationships/hdphoto" Target="../media/hdphoto16.wdp"/><Relationship Id="rId17" Type="http://schemas.openxmlformats.org/officeDocument/2006/relationships/image" Target="../media/image66.png"/><Relationship Id="rId2" Type="http://schemas.openxmlformats.org/officeDocument/2006/relationships/slideLayout" Target="../slideLayouts/slideLayout20.xml"/><Relationship Id="rId16" Type="http://schemas.microsoft.com/office/2007/relationships/hdphoto" Target="../media/hdphoto18.wdp"/><Relationship Id="rId20" Type="http://schemas.openxmlformats.org/officeDocument/2006/relationships/image" Target="../media/image68.png"/><Relationship Id="rId1" Type="http://schemas.openxmlformats.org/officeDocument/2006/relationships/tags" Target="../tags/tag6.xml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5" Type="http://schemas.openxmlformats.org/officeDocument/2006/relationships/image" Target="../media/image38.png"/><Relationship Id="rId15" Type="http://schemas.openxmlformats.org/officeDocument/2006/relationships/image" Target="../media/image65.png"/><Relationship Id="rId23" Type="http://schemas.microsoft.com/office/2007/relationships/hdphoto" Target="../media/hdphoto21.wdp"/><Relationship Id="rId10" Type="http://schemas.microsoft.com/office/2007/relationships/hdphoto" Target="../media/hdphoto15.wdp"/><Relationship Id="rId19" Type="http://schemas.microsoft.com/office/2007/relationships/hdphoto" Target="../media/hdphoto19.wdp"/><Relationship Id="rId4" Type="http://schemas.openxmlformats.org/officeDocument/2006/relationships/image" Target="../media/image59.png"/><Relationship Id="rId9" Type="http://schemas.openxmlformats.org/officeDocument/2006/relationships/image" Target="../media/image62.png"/><Relationship Id="rId14" Type="http://schemas.microsoft.com/office/2007/relationships/hdphoto" Target="../media/hdphoto17.wdp"/><Relationship Id="rId22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7.xml"/><Relationship Id="rId6" Type="http://schemas.openxmlformats.org/officeDocument/2006/relationships/image" Target="../media/image28.svg"/><Relationship Id="rId5" Type="http://schemas.openxmlformats.org/officeDocument/2006/relationships/image" Target="../media/image70.png"/><Relationship Id="rId4" Type="http://schemas.openxmlformats.org/officeDocument/2006/relationships/image" Target="../media/image18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76.png"/><Relationship Id="rId18" Type="http://schemas.openxmlformats.org/officeDocument/2006/relationships/slide" Target="slide2.xml"/><Relationship Id="rId3" Type="http://schemas.openxmlformats.org/officeDocument/2006/relationships/slideLayout" Target="../slideLayouts/slideLayout30.xml"/><Relationship Id="rId7" Type="http://schemas.openxmlformats.org/officeDocument/2006/relationships/audio" Target="../media/audio5.wav"/><Relationship Id="rId12" Type="http://schemas.openxmlformats.org/officeDocument/2006/relationships/image" Target="../media/image52.png"/><Relationship Id="rId17" Type="http://schemas.openxmlformats.org/officeDocument/2006/relationships/image" Target="../media/image80.png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79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75.png"/><Relationship Id="rId5" Type="http://schemas.openxmlformats.org/officeDocument/2006/relationships/audio" Target="../media/audio3.wav"/><Relationship Id="rId15" Type="http://schemas.openxmlformats.org/officeDocument/2006/relationships/image" Target="../media/image78.png"/><Relationship Id="rId10" Type="http://schemas.openxmlformats.org/officeDocument/2006/relationships/image" Target="../media/image74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73.png"/><Relationship Id="rId14" Type="http://schemas.openxmlformats.org/officeDocument/2006/relationships/image" Target="../media/image77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77.wmf"/><Relationship Id="rId3" Type="http://schemas.openxmlformats.org/officeDocument/2006/relationships/slideLayout" Target="../slideLayouts/slideLayout31.xml"/><Relationship Id="rId7" Type="http://schemas.openxmlformats.org/officeDocument/2006/relationships/audio" Target="../media/audio5.wav"/><Relationship Id="rId12" Type="http://schemas.openxmlformats.org/officeDocument/2006/relationships/image" Target="../media/image76.png"/><Relationship Id="rId17" Type="http://schemas.openxmlformats.org/officeDocument/2006/relationships/slide" Target="slide2.xml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80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52.png"/><Relationship Id="rId5" Type="http://schemas.openxmlformats.org/officeDocument/2006/relationships/audio" Target="../media/audio3.wav"/><Relationship Id="rId15" Type="http://schemas.openxmlformats.org/officeDocument/2006/relationships/image" Target="../media/image82.png"/><Relationship Id="rId10" Type="http://schemas.openxmlformats.org/officeDocument/2006/relationships/image" Target="../media/image7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74.png"/><Relationship Id="rId1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77.wmf"/><Relationship Id="rId3" Type="http://schemas.openxmlformats.org/officeDocument/2006/relationships/slideLayout" Target="../slideLayouts/slideLayout32.xml"/><Relationship Id="rId7" Type="http://schemas.openxmlformats.org/officeDocument/2006/relationships/audio" Target="../media/audio5.wav"/><Relationship Id="rId12" Type="http://schemas.openxmlformats.org/officeDocument/2006/relationships/image" Target="../media/image76.png"/><Relationship Id="rId17" Type="http://schemas.openxmlformats.org/officeDocument/2006/relationships/slide" Target="slide2.xml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80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52.png"/><Relationship Id="rId5" Type="http://schemas.openxmlformats.org/officeDocument/2006/relationships/audio" Target="../media/audio3.wav"/><Relationship Id="rId15" Type="http://schemas.openxmlformats.org/officeDocument/2006/relationships/image" Target="../media/image84.png"/><Relationship Id="rId10" Type="http://schemas.openxmlformats.org/officeDocument/2006/relationships/image" Target="../media/image75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4.png"/><Relationship Id="rId1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9.png"/><Relationship Id="rId4" Type="http://schemas.openxmlformats.org/officeDocument/2006/relationships/image" Target="../media/image8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hyperlink" Target="https://www.facebook.com/huongthaoGADT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5.wdp"/><Relationship Id="rId18" Type="http://schemas.openxmlformats.org/officeDocument/2006/relationships/image" Target="../media/image33.png"/><Relationship Id="rId3" Type="http://schemas.openxmlformats.org/officeDocument/2006/relationships/image" Target="../media/image18.jpg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30.png"/><Relationship Id="rId17" Type="http://schemas.microsoft.com/office/2007/relationships/hdphoto" Target="../media/hdphoto7.wdp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11" Type="http://schemas.microsoft.com/office/2007/relationships/hdphoto" Target="../media/hdphoto4.wdp"/><Relationship Id="rId5" Type="http://schemas.openxmlformats.org/officeDocument/2006/relationships/image" Target="../media/image23.png"/><Relationship Id="rId15" Type="http://schemas.microsoft.com/office/2007/relationships/hdphoto" Target="../media/hdphoto6.wdp"/><Relationship Id="rId23" Type="http://schemas.microsoft.com/office/2007/relationships/hdphoto" Target="../media/hdphoto10.wdp"/><Relationship Id="rId10" Type="http://schemas.openxmlformats.org/officeDocument/2006/relationships/image" Target="../media/image29.png"/><Relationship Id="rId19" Type="http://schemas.microsoft.com/office/2007/relationships/hdphoto" Target="../media/hdphoto8.wdp"/><Relationship Id="rId4" Type="http://schemas.openxmlformats.org/officeDocument/2006/relationships/image" Target="../media/image22.png"/><Relationship Id="rId9" Type="http://schemas.microsoft.com/office/2007/relationships/hdphoto" Target="../media/hdphoto3.wdp"/><Relationship Id="rId14" Type="http://schemas.openxmlformats.org/officeDocument/2006/relationships/image" Target="../media/image31.png"/><Relationship Id="rId22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0.xml"/><Relationship Id="rId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0.xml"/><Relationship Id="rId4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3.png"/><Relationship Id="rId4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1952762" y="1192277"/>
            <a:ext cx="9185383" cy="41783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9A11301-B82E-BE56-38D8-2F8C96146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175" y="1295400"/>
            <a:ext cx="2802036" cy="9644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8151906-19B3-ABE4-241F-ED7F08F94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598" y="2032967"/>
            <a:ext cx="4383404" cy="1115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24051CE-606A-BBAF-8059-3651B3B56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6493" y="2272514"/>
            <a:ext cx="7791363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8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="" xmlns:a16="http://schemas.microsoft.com/office/drawing/2014/main" id="{16782CFB-8912-A6C4-CD1E-FFBBDFE5B4C4}"/>
              </a:ext>
            </a:extLst>
          </p:cNvPr>
          <p:cNvSpPr/>
          <p:nvPr/>
        </p:nvSpPr>
        <p:spPr>
          <a:xfrm>
            <a:off x="3377784" y="921371"/>
            <a:ext cx="6340839" cy="9593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="" xmlns:a16="http://schemas.microsoft.com/office/drawing/2014/main" id="{FE5EBBD3-0749-F843-48A1-8F73BEF02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292" y="2386950"/>
            <a:ext cx="116977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cười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giặt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múa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…. </a:t>
            </a:r>
          </a:p>
        </p:txBody>
      </p:sp>
      <p:sp>
        <p:nvSpPr>
          <p:cNvPr id="5" name="Rounded Rectangle 3">
            <a:extLst>
              <a:ext uri="{FF2B5EF4-FFF2-40B4-BE49-F238E27FC236}">
                <a16:creationId xmlns="" xmlns:a16="http://schemas.microsoft.com/office/drawing/2014/main" id="{C90CDD71-9B9D-5C2D-A6A3-02FFDE780DFF}"/>
              </a:ext>
            </a:extLst>
          </p:cNvPr>
          <p:cNvSpPr/>
          <p:nvPr/>
        </p:nvSpPr>
        <p:spPr>
          <a:xfrm>
            <a:off x="3377784" y="3539619"/>
            <a:ext cx="6340839" cy="9593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="" xmlns:a16="http://schemas.microsoft.com/office/drawing/2014/main" id="{A930031A-FA12-EA08-AEA6-A1EC467E2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093" y="4877816"/>
            <a:ext cx="1133430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buồn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ngủ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tức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86710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8053240F-EC10-97A3-357F-CD170116B7CA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64ECA525-697D-E500-2A63-D82917A67B4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0AB6B70C-5304-65E0-08EF-9B8F2CEA3596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892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 dưới đây: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76D1A3D-C7B9-C1EF-319F-71D8EE7812AC}"/>
              </a:ext>
            </a:extLst>
          </p:cNvPr>
          <p:cNvSpPr txBox="1"/>
          <p:nvPr/>
        </p:nvSpPr>
        <p:spPr>
          <a:xfrm>
            <a:off x="1339703" y="1552354"/>
            <a:ext cx="10143460" cy="4050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Yêu trẻ, trẻ đến nhà. 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Thương người như thể thương thân.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Uống nước nhớ nguồn. 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d. Đi một ngày đàng, học một sàng khôn.</a:t>
            </a:r>
          </a:p>
        </p:txBody>
      </p:sp>
    </p:spTree>
    <p:extLst>
      <p:ext uri="{BB962C8B-B14F-4D97-AF65-F5344CB8AC3E}">
        <p14:creationId xmlns:p14="http://schemas.microsoft.com/office/powerpoint/2010/main" val="82203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E49D44B5-69C3-1D0B-1636-C8CE819F41AE}"/>
              </a:ext>
            </a:extLst>
          </p:cNvPr>
          <p:cNvSpPr txBox="1"/>
          <p:nvPr/>
        </p:nvSpPr>
        <p:spPr>
          <a:xfrm>
            <a:off x="2021177" y="414850"/>
            <a:ext cx="8149644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S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C05FCE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Ư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EBF4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U</a:t>
            </a:r>
            <a:r>
              <a:rPr kumimoji="0" lang="en-US" sz="5867" b="0" i="0" u="none" strike="noStrike" kern="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6696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T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70CB63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Ầ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C05FCE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M</a:t>
            </a:r>
            <a:r>
              <a:rPr kumimoji="0" lang="en-US" sz="5867" b="0" i="0" u="none" strike="noStrike" kern="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V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6696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Ỏ</a:t>
            </a:r>
            <a:r>
              <a:rPr kumimoji="0" lang="en-US" sz="5867" b="0" i="0" u="none" strike="noStrike" kern="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S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EBF4"/>
                </a:solidFill>
                <a:effectLst/>
                <a:uLnTx/>
                <a:uFillTx/>
                <a:latin typeface="UVN Banh Mi" pitchFamily="2" charset="0"/>
                <a:ea typeface="+mn-ea"/>
                <a:cs typeface="Arial"/>
                <a:sym typeface="Arial"/>
              </a:rPr>
              <a:t>Ò</a:t>
            </a:r>
            <a:endParaRPr kumimoji="0" lang="vi-VN" sz="5867" b="0" i="0" u="none" strike="noStrike" kern="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EBF4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42627981-70FF-7CF2-4A54-7707E2F6CC47}"/>
              </a:ext>
            </a:extLst>
          </p:cNvPr>
          <p:cNvGrpSpPr/>
          <p:nvPr/>
        </p:nvGrpSpPr>
        <p:grpSpPr>
          <a:xfrm>
            <a:off x="4707956" y="4248411"/>
            <a:ext cx="1388043" cy="1320573"/>
            <a:chOff x="6316274" y="1012190"/>
            <a:chExt cx="1174444" cy="1170516"/>
          </a:xfrm>
        </p:grpSpPr>
        <p:pic>
          <p:nvPicPr>
            <p:cNvPr id="12" name="Google Shape;2382;p68">
              <a:extLst>
                <a:ext uri="{FF2B5EF4-FFF2-40B4-BE49-F238E27FC236}">
                  <a16:creationId xmlns="" xmlns:a16="http://schemas.microsoft.com/office/drawing/2014/main" id="{829DDC45-18FD-E87F-B43C-B2E7E94DD1FF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521F3126-B8A5-3F0C-7649-A1AD5B30954A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8EA9048B-082B-DA94-30ED-0DF1DF68F956}"/>
              </a:ext>
            </a:extLst>
          </p:cNvPr>
          <p:cNvGrpSpPr/>
          <p:nvPr/>
        </p:nvGrpSpPr>
        <p:grpSpPr>
          <a:xfrm>
            <a:off x="8500751" y="4236664"/>
            <a:ext cx="1388043" cy="1332321"/>
            <a:chOff x="3614316" y="1285437"/>
            <a:chExt cx="1174444" cy="1170516"/>
          </a:xfrm>
        </p:grpSpPr>
        <p:pic>
          <p:nvPicPr>
            <p:cNvPr id="11" name="Google Shape;2384;p68">
              <a:extLst>
                <a:ext uri="{FF2B5EF4-FFF2-40B4-BE49-F238E27FC236}">
                  <a16:creationId xmlns="" xmlns:a16="http://schemas.microsoft.com/office/drawing/2014/main" id="{207FE0A1-C0E8-2C64-F97A-C8CA7F43E631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789275" y="1420566"/>
              <a:ext cx="824527" cy="8842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2F6DFFB8-6560-04AA-457D-CBBE5E8287CF}"/>
                </a:ext>
              </a:extLst>
            </p:cNvPr>
            <p:cNvSpPr/>
            <p:nvPr/>
          </p:nvSpPr>
          <p:spPr>
            <a:xfrm>
              <a:off x="3614316" y="1285437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8561DAA9-69C1-2FC1-C72B-5691D46BAD23}"/>
              </a:ext>
            </a:extLst>
          </p:cNvPr>
          <p:cNvGrpSpPr/>
          <p:nvPr/>
        </p:nvGrpSpPr>
        <p:grpSpPr>
          <a:xfrm>
            <a:off x="6552732" y="4248411"/>
            <a:ext cx="1388043" cy="1320573"/>
            <a:chOff x="6566560" y="1401234"/>
            <a:chExt cx="1174444" cy="1170516"/>
          </a:xfrm>
        </p:grpSpPr>
        <p:pic>
          <p:nvPicPr>
            <p:cNvPr id="10" name="Google Shape;2375;p68">
              <a:extLst>
                <a:ext uri="{FF2B5EF4-FFF2-40B4-BE49-F238E27FC236}">
                  <a16:creationId xmlns="" xmlns:a16="http://schemas.microsoft.com/office/drawing/2014/main" id="{3289C0BF-112B-1E1E-52A9-E99F91C90153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652858" y="1583313"/>
              <a:ext cx="1001847" cy="8063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FA981F1B-C048-D78E-2FA6-2B89276E3237}"/>
                </a:ext>
              </a:extLst>
            </p:cNvPr>
            <p:cNvSpPr/>
            <p:nvPr/>
          </p:nvSpPr>
          <p:spPr>
            <a:xfrm>
              <a:off x="6566560" y="1401234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2" name="Picture 21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3DF85BDD-A179-6332-F755-EDDB1B7383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1043826" y="3461369"/>
            <a:ext cx="2932319" cy="327558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A3D47DDC-56F5-7892-5BDA-AF7EDDBD0006}"/>
              </a:ext>
            </a:extLst>
          </p:cNvPr>
          <p:cNvGrpSpPr/>
          <p:nvPr/>
        </p:nvGrpSpPr>
        <p:grpSpPr>
          <a:xfrm>
            <a:off x="2813504" y="1440771"/>
            <a:ext cx="8318611" cy="1955860"/>
            <a:chOff x="2006826" y="1120840"/>
            <a:chExt cx="5858631" cy="1466895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="" xmlns:a16="http://schemas.microsoft.com/office/drawing/2014/main" id="{B7A7A1F4-D529-0259-A638-A2D43ABA45D0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41630"/>
                <a:gd name="adj2" fmla="val 7421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9E714720-9FDA-3C74-54FB-E0936F80266F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sưu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sò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còn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thiếu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nữa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chỉnh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giúp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tìm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sò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này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bằng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!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717A026-2F21-4EFE-082D-0168206B6FAB}"/>
              </a:ext>
            </a:extLst>
          </p:cNvPr>
          <p:cNvGrpSpPr/>
          <p:nvPr/>
        </p:nvGrpSpPr>
        <p:grpSpPr>
          <a:xfrm rot="16200000">
            <a:off x="10141193" y="4227146"/>
            <a:ext cx="1388043" cy="1320573"/>
            <a:chOff x="6316274" y="1012190"/>
            <a:chExt cx="1174444" cy="1170516"/>
          </a:xfrm>
        </p:grpSpPr>
        <p:pic>
          <p:nvPicPr>
            <p:cNvPr id="3" name="Google Shape;2382;p68">
              <a:extLst>
                <a:ext uri="{FF2B5EF4-FFF2-40B4-BE49-F238E27FC236}">
                  <a16:creationId xmlns="" xmlns:a16="http://schemas.microsoft.com/office/drawing/2014/main" id="{5624531E-E02E-9C86-E9A8-8D8F737626BD}"/>
                </a:ext>
              </a:extLst>
            </p:cNvPr>
            <p:cNvPicPr preferRelativeResize="0"/>
            <p:nvPr/>
          </p:nvPicPr>
          <p:blipFill>
            <a:blip r:embed="rId3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369C1795-D680-F7E1-4CCA-0E06D2D78F5C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5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6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3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3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10815058" y="4283398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01618" y="5187769"/>
            <a:ext cx="1936035" cy="221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24400" y="6144676"/>
            <a:ext cx="2628280" cy="84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19860" y="5155326"/>
            <a:ext cx="1312131" cy="9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9828840" y="4638836"/>
            <a:ext cx="702149" cy="388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20B5265-6C90-19AF-57B6-56B7116A3BAD}"/>
              </a:ext>
            </a:extLst>
          </p:cNvPr>
          <p:cNvGrpSpPr/>
          <p:nvPr/>
        </p:nvGrpSpPr>
        <p:grpSpPr>
          <a:xfrm>
            <a:off x="760819" y="363858"/>
            <a:ext cx="10098859" cy="1795583"/>
            <a:chOff x="784928" y="759458"/>
            <a:chExt cx="7574144" cy="134668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86AF90C9-422B-DA89-6CD3-E572C253C09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" name="Google Shape;2382;p68">
              <a:extLst>
                <a:ext uri="{FF2B5EF4-FFF2-40B4-BE49-F238E27FC236}">
                  <a16:creationId xmlns="" xmlns:a16="http://schemas.microsoft.com/office/drawing/2014/main" id="{5CBFADDC-A2DC-E6F7-4C5E-242B67F678B8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84928" y="759458"/>
              <a:ext cx="862527" cy="8415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23D2D262-3DFC-CCE5-4A0A-300F951EB61A}"/>
                </a:ext>
              </a:extLst>
            </p:cNvPr>
            <p:cNvSpPr txBox="1"/>
            <p:nvPr/>
          </p:nvSpPr>
          <p:spPr>
            <a:xfrm>
              <a:off x="1685437" y="1086305"/>
              <a:ext cx="6635652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defTabSz="1219170">
                <a:buClr>
                  <a:srgbClr val="000000"/>
                </a:buClr>
                <a:defRPr/>
              </a:pPr>
              <a:r>
                <a:rPr lang="vi-VN" sz="36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a. Yêu trẻ, trẻ đến nhà. </a:t>
              </a:r>
            </a:p>
          </p:txBody>
        </p:sp>
      </p:grp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69AA0E0-F80C-B4DF-5646-FAAEBF3D46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489688" y="3460214"/>
            <a:ext cx="3034943" cy="33902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FCFAE294-8653-A690-3589-89CD3EE3371A}"/>
              </a:ext>
            </a:extLst>
          </p:cNvPr>
          <p:cNvGrpSpPr/>
          <p:nvPr/>
        </p:nvGrpSpPr>
        <p:grpSpPr>
          <a:xfrm>
            <a:off x="2545254" y="2998381"/>
            <a:ext cx="8887345" cy="1881963"/>
            <a:chOff x="-581422" y="1192127"/>
            <a:chExt cx="5330144" cy="155823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="" xmlns:a16="http://schemas.microsoft.com/office/drawing/2014/main" id="{3353A1F3-94CF-26AF-F24B-6F4A07D689F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40997AE8-38F2-3F6E-450D-A706DDFC4FD6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9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4AB84C52-21B4-02E6-BC6F-DCFACAA1DCA9}"/>
              </a:ext>
            </a:extLst>
          </p:cNvPr>
          <p:cNvCxnSpPr/>
          <p:nvPr/>
        </p:nvCxnSpPr>
        <p:spPr>
          <a:xfrm>
            <a:off x="2519916" y="1903228"/>
            <a:ext cx="6911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D01A74AB-E713-4A9E-C3AE-35A506BCED86}"/>
              </a:ext>
            </a:extLst>
          </p:cNvPr>
          <p:cNvCxnSpPr/>
          <p:nvPr/>
        </p:nvCxnSpPr>
        <p:spPr>
          <a:xfrm>
            <a:off x="4657060" y="1924493"/>
            <a:ext cx="6911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973135" y="4660652"/>
            <a:ext cx="1781261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9548925" y="4024825"/>
            <a:ext cx="1597100" cy="2656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" flipH="1">
            <a:off x="8221803" y="6014225"/>
            <a:ext cx="3007256" cy="9706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47A50EF9-9039-160B-0D26-CFCAB9DCAE74}"/>
              </a:ext>
            </a:extLst>
          </p:cNvPr>
          <p:cNvGrpSpPr/>
          <p:nvPr/>
        </p:nvGrpSpPr>
        <p:grpSpPr>
          <a:xfrm>
            <a:off x="770751" y="369379"/>
            <a:ext cx="10110944" cy="1820304"/>
            <a:chOff x="874322" y="756877"/>
            <a:chExt cx="7583208" cy="136522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="" xmlns:a16="http://schemas.microsoft.com/office/drawing/2014/main" id="{14600E12-BA9E-848D-E889-1E4DE872D45F}"/>
                </a:ext>
              </a:extLst>
            </p:cNvPr>
            <p:cNvSpPr/>
            <p:nvPr/>
          </p:nvSpPr>
          <p:spPr>
            <a:xfrm>
              <a:off x="1278541" y="103653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1B7174BE-AD8C-C103-A5BA-B36061F31156}"/>
                </a:ext>
              </a:extLst>
            </p:cNvPr>
            <p:cNvSpPr txBox="1"/>
            <p:nvPr/>
          </p:nvSpPr>
          <p:spPr>
            <a:xfrm>
              <a:off x="1544418" y="1117523"/>
              <a:ext cx="6913112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algn="l"/>
              <a:r>
                <a:rPr lang="vi-VN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  <a:r>
                <a:rPr lang="en-US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40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Thương người như thể thương thân.</a:t>
              </a:r>
            </a:p>
          </p:txBody>
        </p:sp>
        <p:pic>
          <p:nvPicPr>
            <p:cNvPr id="36" name="Google Shape;2375;p68">
              <a:extLst>
                <a:ext uri="{FF2B5EF4-FFF2-40B4-BE49-F238E27FC236}">
                  <a16:creationId xmlns="" xmlns:a16="http://schemas.microsoft.com/office/drawing/2014/main" id="{13B970A3-2559-F0D2-223C-22D004D07572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74322" y="756877"/>
              <a:ext cx="792663" cy="78323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" name="Picture 39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D2BD6DBD-C8A3-BAB4-3CBA-CCE6EC7B3F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411169" y="3429000"/>
            <a:ext cx="3034943" cy="3390224"/>
          </a:xfrm>
          <a:prstGeom prst="rect">
            <a:avLst/>
          </a:prstGeom>
        </p:spPr>
      </p:pic>
      <p:pic>
        <p:nvPicPr>
          <p:cNvPr id="42" name="Google Shape;374;p39">
            <a:extLst>
              <a:ext uri="{FF2B5EF4-FFF2-40B4-BE49-F238E27FC236}">
                <a16:creationId xmlns="" xmlns:a16="http://schemas.microsoft.com/office/drawing/2014/main" id="{50A73CFD-E2C8-2D00-D797-06ADCB294FF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1344448">
            <a:off x="7733634" y="6233073"/>
            <a:ext cx="1461405" cy="711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2C708980-7943-45DE-A3B3-35AB61B0CCB1}"/>
              </a:ext>
            </a:extLst>
          </p:cNvPr>
          <p:cNvGrpSpPr/>
          <p:nvPr/>
        </p:nvGrpSpPr>
        <p:grpSpPr>
          <a:xfrm>
            <a:off x="3572540" y="3094797"/>
            <a:ext cx="7860059" cy="1381510"/>
            <a:chOff x="-581422" y="1679833"/>
            <a:chExt cx="5330144" cy="205496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69C0B30B-1A24-4E72-BE1E-5594D9DE5032}"/>
                </a:ext>
              </a:extLst>
            </p:cNvPr>
            <p:cNvSpPr/>
            <p:nvPr/>
          </p:nvSpPr>
          <p:spPr>
            <a:xfrm>
              <a:off x="-581422" y="1679833"/>
              <a:ext cx="5330144" cy="2054962"/>
            </a:xfrm>
            <a:custGeom>
              <a:avLst/>
              <a:gdLst>
                <a:gd name="connsiteX0" fmla="*/ 0 w 5330144"/>
                <a:gd name="connsiteY0" fmla="*/ 342501 h 2054962"/>
                <a:gd name="connsiteX1" fmla="*/ 342501 w 5330144"/>
                <a:gd name="connsiteY1" fmla="*/ 0 h 2054962"/>
                <a:gd name="connsiteX2" fmla="*/ 4987643 w 5330144"/>
                <a:gd name="connsiteY2" fmla="*/ 0 h 2054962"/>
                <a:gd name="connsiteX3" fmla="*/ 5330144 w 5330144"/>
                <a:gd name="connsiteY3" fmla="*/ 342501 h 2054962"/>
                <a:gd name="connsiteX4" fmla="*/ 5330144 w 5330144"/>
                <a:gd name="connsiteY4" fmla="*/ 1712461 h 2054962"/>
                <a:gd name="connsiteX5" fmla="*/ 4987643 w 5330144"/>
                <a:gd name="connsiteY5" fmla="*/ 2054962 h 2054962"/>
                <a:gd name="connsiteX6" fmla="*/ 342501 w 5330144"/>
                <a:gd name="connsiteY6" fmla="*/ 2054962 h 2054962"/>
                <a:gd name="connsiteX7" fmla="*/ 0 w 5330144"/>
                <a:gd name="connsiteY7" fmla="*/ 1712461 h 2054962"/>
                <a:gd name="connsiteX8" fmla="*/ 0 w 5330144"/>
                <a:gd name="connsiteY8" fmla="*/ 342501 h 205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2054962" fill="none" extrusionOk="0">
                  <a:moveTo>
                    <a:pt x="0" y="342501"/>
                  </a:moveTo>
                  <a:cubicBezTo>
                    <a:pt x="1126" y="183821"/>
                    <a:pt x="164276" y="18348"/>
                    <a:pt x="342501" y="0"/>
                  </a:cubicBezTo>
                  <a:cubicBezTo>
                    <a:pt x="2000441" y="72427"/>
                    <a:pt x="3173798" y="61419"/>
                    <a:pt x="4987643" y="0"/>
                  </a:cubicBezTo>
                  <a:cubicBezTo>
                    <a:pt x="5175257" y="-10626"/>
                    <a:pt x="5305951" y="146025"/>
                    <a:pt x="5330144" y="342501"/>
                  </a:cubicBezTo>
                  <a:cubicBezTo>
                    <a:pt x="5337288" y="844734"/>
                    <a:pt x="5251982" y="1117261"/>
                    <a:pt x="5330144" y="1712461"/>
                  </a:cubicBezTo>
                  <a:cubicBezTo>
                    <a:pt x="5336898" y="1867342"/>
                    <a:pt x="5162559" y="2038996"/>
                    <a:pt x="4987643" y="2054962"/>
                  </a:cubicBezTo>
                  <a:cubicBezTo>
                    <a:pt x="3458140" y="2084789"/>
                    <a:pt x="1131038" y="1975656"/>
                    <a:pt x="342501" y="2054962"/>
                  </a:cubicBezTo>
                  <a:cubicBezTo>
                    <a:pt x="173907" y="2052637"/>
                    <a:pt x="-27566" y="1907070"/>
                    <a:pt x="0" y="1712461"/>
                  </a:cubicBezTo>
                  <a:cubicBezTo>
                    <a:pt x="41226" y="1163282"/>
                    <a:pt x="32736" y="841290"/>
                    <a:pt x="0" y="342501"/>
                  </a:cubicBezTo>
                  <a:close/>
                </a:path>
                <a:path w="5330144" h="2054962" stroke="0" extrusionOk="0">
                  <a:moveTo>
                    <a:pt x="0" y="342501"/>
                  </a:moveTo>
                  <a:cubicBezTo>
                    <a:pt x="18571" y="158405"/>
                    <a:pt x="160653" y="15230"/>
                    <a:pt x="342501" y="0"/>
                  </a:cubicBezTo>
                  <a:cubicBezTo>
                    <a:pt x="1235632" y="123000"/>
                    <a:pt x="4480946" y="-96860"/>
                    <a:pt x="4987643" y="0"/>
                  </a:cubicBezTo>
                  <a:cubicBezTo>
                    <a:pt x="5157719" y="-14543"/>
                    <a:pt x="5343677" y="126061"/>
                    <a:pt x="5330144" y="342501"/>
                  </a:cubicBezTo>
                  <a:cubicBezTo>
                    <a:pt x="5289069" y="959492"/>
                    <a:pt x="5308683" y="1083188"/>
                    <a:pt x="5330144" y="1712461"/>
                  </a:cubicBezTo>
                  <a:cubicBezTo>
                    <a:pt x="5304081" y="1911061"/>
                    <a:pt x="5172108" y="2054194"/>
                    <a:pt x="4987643" y="2054962"/>
                  </a:cubicBezTo>
                  <a:cubicBezTo>
                    <a:pt x="3946209" y="1894255"/>
                    <a:pt x="2096692" y="2094629"/>
                    <a:pt x="342501" y="2054962"/>
                  </a:cubicBezTo>
                  <a:cubicBezTo>
                    <a:pt x="147991" y="2053881"/>
                    <a:pt x="-33661" y="1886369"/>
                    <a:pt x="0" y="1712461"/>
                  </a:cubicBezTo>
                  <a:cubicBezTo>
                    <a:pt x="79996" y="1209259"/>
                    <a:pt x="-46585" y="767102"/>
                    <a:pt x="0" y="34250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0037C8AB-11AE-4C87-B86C-AC4527EE81E0}"/>
                </a:ext>
              </a:extLst>
            </p:cNvPr>
            <p:cNvSpPr txBox="1"/>
            <p:nvPr/>
          </p:nvSpPr>
          <p:spPr>
            <a:xfrm>
              <a:off x="-301197" y="2074706"/>
              <a:ext cx="4494389" cy="1648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Thương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="" xmlns:a16="http://schemas.microsoft.com/office/drawing/2014/main" id="{B6C42C15-9541-6CE1-8FED-8FD7EC409572}"/>
              </a:ext>
            </a:extLst>
          </p:cNvPr>
          <p:cNvCxnSpPr>
            <a:cxnSpLocks/>
          </p:cNvCxnSpPr>
          <p:nvPr/>
        </p:nvCxnSpPr>
        <p:spPr>
          <a:xfrm>
            <a:off x="2307264" y="2030818"/>
            <a:ext cx="15310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4AD4B638-BA5D-D53C-FA8A-373D1D563101}"/>
              </a:ext>
            </a:extLst>
          </p:cNvPr>
          <p:cNvCxnSpPr>
            <a:cxnSpLocks/>
          </p:cNvCxnSpPr>
          <p:nvPr/>
        </p:nvCxnSpPr>
        <p:spPr>
          <a:xfrm>
            <a:off x="7176975" y="2020185"/>
            <a:ext cx="13609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0E70F1BB-F436-6264-E482-78E5BA830C23}"/>
              </a:ext>
            </a:extLst>
          </p:cNvPr>
          <p:cNvSpPr/>
          <p:nvPr/>
        </p:nvSpPr>
        <p:spPr>
          <a:xfrm>
            <a:off x="1492638" y="722454"/>
            <a:ext cx="9440708" cy="1447428"/>
          </a:xfrm>
          <a:custGeom>
            <a:avLst/>
            <a:gdLst>
              <a:gd name="connsiteX0" fmla="*/ 0 w 9440708"/>
              <a:gd name="connsiteY0" fmla="*/ 241243 h 1447428"/>
              <a:gd name="connsiteX1" fmla="*/ 241243 w 9440708"/>
              <a:gd name="connsiteY1" fmla="*/ 0 h 1447428"/>
              <a:gd name="connsiteX2" fmla="*/ 9199465 w 9440708"/>
              <a:gd name="connsiteY2" fmla="*/ 0 h 1447428"/>
              <a:gd name="connsiteX3" fmla="*/ 9440708 w 9440708"/>
              <a:gd name="connsiteY3" fmla="*/ 241243 h 1447428"/>
              <a:gd name="connsiteX4" fmla="*/ 9440708 w 9440708"/>
              <a:gd name="connsiteY4" fmla="*/ 1206185 h 1447428"/>
              <a:gd name="connsiteX5" fmla="*/ 9199465 w 9440708"/>
              <a:gd name="connsiteY5" fmla="*/ 1447428 h 1447428"/>
              <a:gd name="connsiteX6" fmla="*/ 241243 w 9440708"/>
              <a:gd name="connsiteY6" fmla="*/ 1447428 h 1447428"/>
              <a:gd name="connsiteX7" fmla="*/ 0 w 9440708"/>
              <a:gd name="connsiteY7" fmla="*/ 1206185 h 1447428"/>
              <a:gd name="connsiteX8" fmla="*/ 0 w 9440708"/>
              <a:gd name="connsiteY8" fmla="*/ 241243 h 144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40708" h="1447428" fill="none" extrusionOk="0">
                <a:moveTo>
                  <a:pt x="0" y="241243"/>
                </a:moveTo>
                <a:cubicBezTo>
                  <a:pt x="6159" y="93509"/>
                  <a:pt x="124792" y="-18120"/>
                  <a:pt x="241243" y="0"/>
                </a:cubicBezTo>
                <a:cubicBezTo>
                  <a:pt x="3901374" y="14413"/>
                  <a:pt x="5874463" y="145144"/>
                  <a:pt x="9199465" y="0"/>
                </a:cubicBezTo>
                <a:cubicBezTo>
                  <a:pt x="9333309" y="-2557"/>
                  <a:pt x="9437848" y="113777"/>
                  <a:pt x="9440708" y="241243"/>
                </a:cubicBezTo>
                <a:cubicBezTo>
                  <a:pt x="9416958" y="657762"/>
                  <a:pt x="9381606" y="738249"/>
                  <a:pt x="9440708" y="1206185"/>
                </a:cubicBezTo>
                <a:cubicBezTo>
                  <a:pt x="9430330" y="1333205"/>
                  <a:pt x="9354542" y="1453311"/>
                  <a:pt x="9199465" y="1447428"/>
                </a:cubicBezTo>
                <a:cubicBezTo>
                  <a:pt x="4875599" y="1427792"/>
                  <a:pt x="2525297" y="1294379"/>
                  <a:pt x="241243" y="1447428"/>
                </a:cubicBezTo>
                <a:cubicBezTo>
                  <a:pt x="123634" y="1460231"/>
                  <a:pt x="-2360" y="1327088"/>
                  <a:pt x="0" y="1206185"/>
                </a:cubicBezTo>
                <a:cubicBezTo>
                  <a:pt x="-23187" y="1026553"/>
                  <a:pt x="-79451" y="430214"/>
                  <a:pt x="0" y="241243"/>
                </a:cubicBezTo>
                <a:close/>
              </a:path>
              <a:path w="9440708" h="1447428" stroke="0" extrusionOk="0">
                <a:moveTo>
                  <a:pt x="0" y="241243"/>
                </a:moveTo>
                <a:cubicBezTo>
                  <a:pt x="1122" y="101126"/>
                  <a:pt x="95142" y="14976"/>
                  <a:pt x="241243" y="0"/>
                </a:cubicBezTo>
                <a:cubicBezTo>
                  <a:pt x="4458481" y="-20337"/>
                  <a:pt x="4931583" y="-82694"/>
                  <a:pt x="9199465" y="0"/>
                </a:cubicBezTo>
                <a:cubicBezTo>
                  <a:pt x="9316092" y="9134"/>
                  <a:pt x="9444400" y="115841"/>
                  <a:pt x="9440708" y="241243"/>
                </a:cubicBezTo>
                <a:cubicBezTo>
                  <a:pt x="9370398" y="583139"/>
                  <a:pt x="9406421" y="992483"/>
                  <a:pt x="9440708" y="1206185"/>
                </a:cubicBezTo>
                <a:cubicBezTo>
                  <a:pt x="9456226" y="1341855"/>
                  <a:pt x="9330786" y="1446965"/>
                  <a:pt x="9199465" y="1447428"/>
                </a:cubicBezTo>
                <a:cubicBezTo>
                  <a:pt x="6229303" y="1425716"/>
                  <a:pt x="3638918" y="1435835"/>
                  <a:pt x="241243" y="1447428"/>
                </a:cubicBezTo>
                <a:cubicBezTo>
                  <a:pt x="99521" y="1459215"/>
                  <a:pt x="-7880" y="1315294"/>
                  <a:pt x="0" y="1206185"/>
                </a:cubicBezTo>
                <a:cubicBezTo>
                  <a:pt x="-60850" y="1018457"/>
                  <a:pt x="7141" y="445052"/>
                  <a:pt x="0" y="241243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  <a:prstDash val="solid"/>
            <a:extLst>
              <a:ext uri="{C807C97D-BFC1-408E-A445-0C87EB9F89A2}">
                <ask:lineSketchStyleProps xmlns="" xmlns:ask="http://schemas.microsoft.com/office/drawing/2018/sketchyshapes" sd="52762449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593FD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6" name="Google Shape;2384;p68">
            <a:extLst>
              <a:ext uri="{FF2B5EF4-FFF2-40B4-BE49-F238E27FC236}">
                <a16:creationId xmlns="" xmlns:a16="http://schemas.microsoft.com/office/drawing/2014/main" id="{58516755-9A18-12FD-FAA6-02ADE4A6EF1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0522" y="336817"/>
            <a:ext cx="884231" cy="90711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51B93C4-093C-36FD-5EC2-C19BB18C1D93}"/>
              </a:ext>
            </a:extLst>
          </p:cNvPr>
          <p:cNvSpPr txBox="1"/>
          <p:nvPr/>
        </p:nvSpPr>
        <p:spPr>
          <a:xfrm>
            <a:off x="1847140" y="830439"/>
            <a:ext cx="9217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động từ trong các câu tục 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r>
              <a:rPr lang="vi-VN" sz="360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Uống nước nhớ nguồn. </a:t>
            </a:r>
          </a:p>
        </p:txBody>
      </p:sp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789F3324-19F5-D221-80A6-F81E7AC4F3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322508" y="3326430"/>
            <a:ext cx="3034943" cy="3390224"/>
          </a:xfrm>
          <a:prstGeom prst="rect">
            <a:avLst/>
          </a:prstGeom>
        </p:spPr>
      </p:pic>
      <p:pic>
        <p:nvPicPr>
          <p:cNvPr id="25" name="Google Shape;2381;p68">
            <a:extLst>
              <a:ext uri="{FF2B5EF4-FFF2-40B4-BE49-F238E27FC236}">
                <a16:creationId xmlns="" xmlns:a16="http://schemas.microsoft.com/office/drawing/2014/main" id="{8F2E56AB-6857-23A0-AAE0-7B2C1F438E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75808" y="5043701"/>
            <a:ext cx="1484755" cy="1672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378;p68">
            <a:extLst>
              <a:ext uri="{FF2B5EF4-FFF2-40B4-BE49-F238E27FC236}">
                <a16:creationId xmlns="" xmlns:a16="http://schemas.microsoft.com/office/drawing/2014/main" id="{938C8421-628F-1016-0A9F-5618DF31C1E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04321" y="5565475"/>
            <a:ext cx="1575244" cy="15017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F689881F-719D-4AC4-9CD1-CEF8086099D9}"/>
              </a:ext>
            </a:extLst>
          </p:cNvPr>
          <p:cNvGrpSpPr/>
          <p:nvPr/>
        </p:nvGrpSpPr>
        <p:grpSpPr>
          <a:xfrm>
            <a:off x="2545254" y="2507596"/>
            <a:ext cx="8887345" cy="1745427"/>
            <a:chOff x="-581422" y="1192127"/>
            <a:chExt cx="5330144" cy="254266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3D353827-3208-4950-8802-23B159723CB2}"/>
                </a:ext>
              </a:extLst>
            </p:cNvPr>
            <p:cNvSpPr/>
            <p:nvPr/>
          </p:nvSpPr>
          <p:spPr>
            <a:xfrm>
              <a:off x="-581422" y="1192127"/>
              <a:ext cx="5330144" cy="2542668"/>
            </a:xfrm>
            <a:custGeom>
              <a:avLst/>
              <a:gdLst>
                <a:gd name="connsiteX0" fmla="*/ 0 w 5330144"/>
                <a:gd name="connsiteY0" fmla="*/ 423786 h 2542668"/>
                <a:gd name="connsiteX1" fmla="*/ 423786 w 5330144"/>
                <a:gd name="connsiteY1" fmla="*/ 0 h 2542668"/>
                <a:gd name="connsiteX2" fmla="*/ 4906358 w 5330144"/>
                <a:gd name="connsiteY2" fmla="*/ 0 h 2542668"/>
                <a:gd name="connsiteX3" fmla="*/ 5330144 w 5330144"/>
                <a:gd name="connsiteY3" fmla="*/ 423786 h 2542668"/>
                <a:gd name="connsiteX4" fmla="*/ 5330144 w 5330144"/>
                <a:gd name="connsiteY4" fmla="*/ 2118882 h 2542668"/>
                <a:gd name="connsiteX5" fmla="*/ 4906358 w 5330144"/>
                <a:gd name="connsiteY5" fmla="*/ 2542668 h 2542668"/>
                <a:gd name="connsiteX6" fmla="*/ 423786 w 5330144"/>
                <a:gd name="connsiteY6" fmla="*/ 2542668 h 2542668"/>
                <a:gd name="connsiteX7" fmla="*/ 0 w 5330144"/>
                <a:gd name="connsiteY7" fmla="*/ 2118882 h 2542668"/>
                <a:gd name="connsiteX8" fmla="*/ 0 w 5330144"/>
                <a:gd name="connsiteY8" fmla="*/ 423786 h 2542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2542668" fill="none" extrusionOk="0">
                  <a:moveTo>
                    <a:pt x="0" y="423786"/>
                  </a:moveTo>
                  <a:cubicBezTo>
                    <a:pt x="142" y="193588"/>
                    <a:pt x="207266" y="29423"/>
                    <a:pt x="423786" y="0"/>
                  </a:cubicBezTo>
                  <a:cubicBezTo>
                    <a:pt x="2482586" y="72427"/>
                    <a:pt x="2798646" y="61419"/>
                    <a:pt x="4906358" y="0"/>
                  </a:cubicBezTo>
                  <a:cubicBezTo>
                    <a:pt x="5136332" y="-28068"/>
                    <a:pt x="5311766" y="184176"/>
                    <a:pt x="5330144" y="423786"/>
                  </a:cubicBezTo>
                  <a:cubicBezTo>
                    <a:pt x="5181154" y="1213039"/>
                    <a:pt x="5402820" y="1876448"/>
                    <a:pt x="5330144" y="2118882"/>
                  </a:cubicBezTo>
                  <a:cubicBezTo>
                    <a:pt x="5331871" y="2344166"/>
                    <a:pt x="5114347" y="2513452"/>
                    <a:pt x="4906358" y="2542668"/>
                  </a:cubicBezTo>
                  <a:cubicBezTo>
                    <a:pt x="2677135" y="2572495"/>
                    <a:pt x="2284916" y="2463362"/>
                    <a:pt x="423786" y="2542668"/>
                  </a:cubicBezTo>
                  <a:cubicBezTo>
                    <a:pt x="199401" y="2541575"/>
                    <a:pt x="-44631" y="2361758"/>
                    <a:pt x="0" y="2118882"/>
                  </a:cubicBezTo>
                  <a:cubicBezTo>
                    <a:pt x="-125321" y="1397747"/>
                    <a:pt x="125842" y="1089856"/>
                    <a:pt x="0" y="423786"/>
                  </a:cubicBezTo>
                  <a:close/>
                </a:path>
                <a:path w="5330144" h="2542668" stroke="0" extrusionOk="0">
                  <a:moveTo>
                    <a:pt x="0" y="423786"/>
                  </a:moveTo>
                  <a:cubicBezTo>
                    <a:pt x="13447" y="193400"/>
                    <a:pt x="197619" y="16426"/>
                    <a:pt x="423786" y="0"/>
                  </a:cubicBezTo>
                  <a:cubicBezTo>
                    <a:pt x="2536192" y="123000"/>
                    <a:pt x="3479246" y="-96860"/>
                    <a:pt x="4906358" y="0"/>
                  </a:cubicBezTo>
                  <a:cubicBezTo>
                    <a:pt x="5127307" y="-9986"/>
                    <a:pt x="5341020" y="167809"/>
                    <a:pt x="5330144" y="423786"/>
                  </a:cubicBezTo>
                  <a:cubicBezTo>
                    <a:pt x="5399775" y="768455"/>
                    <a:pt x="5363750" y="1468358"/>
                    <a:pt x="5330144" y="2118882"/>
                  </a:cubicBezTo>
                  <a:cubicBezTo>
                    <a:pt x="5310178" y="2360166"/>
                    <a:pt x="5122029" y="2539660"/>
                    <a:pt x="4906358" y="2542668"/>
                  </a:cubicBezTo>
                  <a:cubicBezTo>
                    <a:pt x="4423663" y="2381961"/>
                    <a:pt x="1483685" y="2582335"/>
                    <a:pt x="423786" y="2542668"/>
                  </a:cubicBezTo>
                  <a:cubicBezTo>
                    <a:pt x="153908" y="2535432"/>
                    <a:pt x="-36850" y="2336239"/>
                    <a:pt x="0" y="2118882"/>
                  </a:cubicBezTo>
                  <a:cubicBezTo>
                    <a:pt x="-61279" y="1659106"/>
                    <a:pt x="-14856" y="891822"/>
                    <a:pt x="0" y="42378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C5D37791-7BD3-4295-BB78-EA672349DF9B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Uống</a:t>
              </a:r>
              <a:r>
                <a:rPr lang="en-US" sz="66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66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nhớ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="" xmlns:a16="http://schemas.microsoft.com/office/drawing/2014/main" id="{655421F7-BB61-73BC-60DF-2059047DD4A3}"/>
              </a:ext>
            </a:extLst>
          </p:cNvPr>
          <p:cNvCxnSpPr>
            <a:cxnSpLocks/>
          </p:cNvCxnSpPr>
          <p:nvPr/>
        </p:nvCxnSpPr>
        <p:spPr>
          <a:xfrm>
            <a:off x="2402957" y="1977655"/>
            <a:ext cx="9569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57C5943A-3702-74D1-9EF2-D769268B5447}"/>
              </a:ext>
            </a:extLst>
          </p:cNvPr>
          <p:cNvCxnSpPr>
            <a:cxnSpLocks/>
          </p:cNvCxnSpPr>
          <p:nvPr/>
        </p:nvCxnSpPr>
        <p:spPr>
          <a:xfrm>
            <a:off x="4561366" y="1913860"/>
            <a:ext cx="7336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10815058" y="4283398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01618" y="5187769"/>
            <a:ext cx="1936035" cy="221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24400" y="6144676"/>
            <a:ext cx="2628280" cy="84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19860" y="5155326"/>
            <a:ext cx="1312131" cy="9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9828840" y="4638836"/>
            <a:ext cx="702149" cy="388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820B5265-6C90-19AF-57B6-56B7116A3BAD}"/>
              </a:ext>
            </a:extLst>
          </p:cNvPr>
          <p:cNvGrpSpPr/>
          <p:nvPr/>
        </p:nvGrpSpPr>
        <p:grpSpPr>
          <a:xfrm>
            <a:off x="774790" y="349888"/>
            <a:ext cx="10084888" cy="1809554"/>
            <a:chOff x="795406" y="748980"/>
            <a:chExt cx="7563666" cy="135716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86AF90C9-422B-DA89-6CD3-E572C253C09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" name="Google Shape;2382;p68">
              <a:extLst>
                <a:ext uri="{FF2B5EF4-FFF2-40B4-BE49-F238E27FC236}">
                  <a16:creationId xmlns="" xmlns:a16="http://schemas.microsoft.com/office/drawing/2014/main" id="{5CBFADDC-A2DC-E6F7-4C5E-242B67F678B8}"/>
                </a:ext>
              </a:extLst>
            </p:cNvPr>
            <p:cNvPicPr preferRelativeResize="0"/>
            <p:nvPr/>
          </p:nvPicPr>
          <p:blipFill>
            <a:blip r:embed="rId8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6200000">
              <a:off x="784928" y="759458"/>
              <a:ext cx="862527" cy="8415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23D2D262-3DFC-CCE5-4A0A-300F951EB61A}"/>
                </a:ext>
              </a:extLst>
            </p:cNvPr>
            <p:cNvSpPr txBox="1"/>
            <p:nvPr/>
          </p:nvSpPr>
          <p:spPr>
            <a:xfrm>
              <a:off x="1685437" y="1086305"/>
              <a:ext cx="6635652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</a:t>
              </a:r>
            </a:p>
            <a:p>
              <a:pPr algn="l"/>
              <a:r>
                <a:rPr lang="vi-VN" sz="360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d. Đi một ngày đàng, học một sàng khôn.</a:t>
              </a:r>
            </a:p>
          </p:txBody>
        </p:sp>
      </p:grp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69AA0E0-F80C-B4DF-5646-FAAEBF3D46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489688" y="3460214"/>
            <a:ext cx="3034943" cy="33902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FCFAE294-8653-A690-3589-89CD3EE3371A}"/>
              </a:ext>
            </a:extLst>
          </p:cNvPr>
          <p:cNvGrpSpPr/>
          <p:nvPr/>
        </p:nvGrpSpPr>
        <p:grpSpPr>
          <a:xfrm>
            <a:off x="2545254" y="2998381"/>
            <a:ext cx="8887345" cy="1881963"/>
            <a:chOff x="-581422" y="1192127"/>
            <a:chExt cx="5330144" cy="155823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="" xmlns:a16="http://schemas.microsoft.com/office/drawing/2014/main" id="{3353A1F3-94CF-26AF-F24B-6F4A07D689F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40997AE8-38F2-3F6E-450D-A706DDFC4FD6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9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Đáp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án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: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Đi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học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4AB84C52-21B4-02E6-BC6F-DCFACAA1DCA9}"/>
              </a:ext>
            </a:extLst>
          </p:cNvPr>
          <p:cNvCxnSpPr>
            <a:cxnSpLocks/>
          </p:cNvCxnSpPr>
          <p:nvPr/>
        </p:nvCxnSpPr>
        <p:spPr>
          <a:xfrm>
            <a:off x="2519916" y="1903228"/>
            <a:ext cx="3508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D01A74AB-E713-4A9E-C3AE-35A506BCED86}"/>
              </a:ext>
            </a:extLst>
          </p:cNvPr>
          <p:cNvCxnSpPr>
            <a:cxnSpLocks/>
          </p:cNvCxnSpPr>
          <p:nvPr/>
        </p:nvCxnSpPr>
        <p:spPr>
          <a:xfrm>
            <a:off x="6028660" y="1881963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5055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68CDA66-5DF5-79E0-F770-6ACC46CE2E93}"/>
              </a:ext>
            </a:extLst>
          </p:cNvPr>
          <p:cNvGrpSpPr/>
          <p:nvPr/>
        </p:nvGrpSpPr>
        <p:grpSpPr>
          <a:xfrm>
            <a:off x="953983" y="1195046"/>
            <a:ext cx="7440156" cy="2287605"/>
            <a:chOff x="2006826" y="1120840"/>
            <a:chExt cx="5858631" cy="2498285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="" xmlns:a16="http://schemas.microsoft.com/office/drawing/2014/main" id="{754001F0-92EB-8AF8-1B3E-18110BFCF683}"/>
                </a:ext>
              </a:extLst>
            </p:cNvPr>
            <p:cNvSpPr/>
            <p:nvPr/>
          </p:nvSpPr>
          <p:spPr>
            <a:xfrm>
              <a:off x="2006826" y="1120840"/>
              <a:ext cx="5858631" cy="2498285"/>
            </a:xfrm>
            <a:prstGeom prst="wedgeRoundRectCallout">
              <a:avLst>
                <a:gd name="adj1" fmla="val 39396"/>
                <a:gd name="adj2" fmla="val 82497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A365E69C-0938-F15C-5BDF-478E328E74EC}"/>
                </a:ext>
              </a:extLst>
            </p:cNvPr>
            <p:cNvSpPr txBox="1"/>
            <p:nvPr/>
          </p:nvSpPr>
          <p:spPr>
            <a:xfrm>
              <a:off x="2071318" y="1298271"/>
              <a:ext cx="5729646" cy="225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Bộ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sưu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vỏ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sò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mình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đã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hoàn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chỉnh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rồi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ơn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các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bạn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nhiều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nhé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!!!</a:t>
              </a:r>
              <a:endParaRPr kumimoji="0" lang="vi-VN" sz="42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C6FDCD33-569B-E926-4880-B46CDD313F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7948428" y="3017487"/>
            <a:ext cx="3289589" cy="3674680"/>
          </a:xfrm>
          <a:prstGeom prst="rect">
            <a:avLst/>
          </a:prstGeom>
        </p:spPr>
      </p:pic>
      <p:pic>
        <p:nvPicPr>
          <p:cNvPr id="17" name="Tieng-yeah-tre-con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E7539D17-8B44-6927-A10E-2B8C60882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21067" y="6587067"/>
            <a:ext cx="459685" cy="45968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F2360CF-DF4E-F60F-3E64-2B7CAC820391}"/>
              </a:ext>
            </a:extLst>
          </p:cNvPr>
          <p:cNvGrpSpPr/>
          <p:nvPr/>
        </p:nvGrpSpPr>
        <p:grpSpPr>
          <a:xfrm>
            <a:off x="795175" y="4344104"/>
            <a:ext cx="1388043" cy="1320573"/>
            <a:chOff x="6316274" y="1012190"/>
            <a:chExt cx="1174444" cy="1170516"/>
          </a:xfrm>
        </p:grpSpPr>
        <p:pic>
          <p:nvPicPr>
            <p:cNvPr id="3" name="Google Shape;2382;p68">
              <a:extLst>
                <a:ext uri="{FF2B5EF4-FFF2-40B4-BE49-F238E27FC236}">
                  <a16:creationId xmlns="" xmlns:a16="http://schemas.microsoft.com/office/drawing/2014/main" id="{A7FD9AA1-74E5-F980-89EF-032925EC849C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Oval 3">
              <a:extLst>
                <a:ext uri="{FF2B5EF4-FFF2-40B4-BE49-F238E27FC236}">
                  <a16:creationId xmlns="" xmlns:a16="http://schemas.microsoft.com/office/drawing/2014/main" id="{121C8BE4-7685-C93A-A65C-FEF09282C23B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1344856E-7EB5-C2A9-717E-65CD9DABF374}"/>
              </a:ext>
            </a:extLst>
          </p:cNvPr>
          <p:cNvGrpSpPr/>
          <p:nvPr/>
        </p:nvGrpSpPr>
        <p:grpSpPr>
          <a:xfrm>
            <a:off x="4587970" y="4332357"/>
            <a:ext cx="1388043" cy="1332321"/>
            <a:chOff x="3614316" y="1285437"/>
            <a:chExt cx="1174444" cy="1170516"/>
          </a:xfrm>
        </p:grpSpPr>
        <p:pic>
          <p:nvPicPr>
            <p:cNvPr id="6" name="Google Shape;2384;p68">
              <a:extLst>
                <a:ext uri="{FF2B5EF4-FFF2-40B4-BE49-F238E27FC236}">
                  <a16:creationId xmlns="" xmlns:a16="http://schemas.microsoft.com/office/drawing/2014/main" id="{5244DF5E-547F-D494-D348-7687404CF8C8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789275" y="1420566"/>
              <a:ext cx="824527" cy="8842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0BECCFD3-3223-9ADB-6D76-D1ACE3C1DEC5}"/>
                </a:ext>
              </a:extLst>
            </p:cNvPr>
            <p:cNvSpPr/>
            <p:nvPr/>
          </p:nvSpPr>
          <p:spPr>
            <a:xfrm>
              <a:off x="3614316" y="1285437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6743EBD6-B1A5-2E77-54DE-1EEB4B8A60A8}"/>
              </a:ext>
            </a:extLst>
          </p:cNvPr>
          <p:cNvGrpSpPr/>
          <p:nvPr/>
        </p:nvGrpSpPr>
        <p:grpSpPr>
          <a:xfrm>
            <a:off x="2639951" y="4344104"/>
            <a:ext cx="1388043" cy="1320573"/>
            <a:chOff x="6566560" y="1401234"/>
            <a:chExt cx="1174444" cy="1170516"/>
          </a:xfrm>
        </p:grpSpPr>
        <p:pic>
          <p:nvPicPr>
            <p:cNvPr id="9" name="Google Shape;2375;p68">
              <a:extLst>
                <a:ext uri="{FF2B5EF4-FFF2-40B4-BE49-F238E27FC236}">
                  <a16:creationId xmlns="" xmlns:a16="http://schemas.microsoft.com/office/drawing/2014/main" id="{155DDED2-E8BD-6AD5-48C0-09A78CFDF25B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652858" y="1583313"/>
              <a:ext cx="1001847" cy="8063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AF4BB01F-6FD0-90CC-629D-CAC3D0F8A414}"/>
                </a:ext>
              </a:extLst>
            </p:cNvPr>
            <p:cNvSpPr/>
            <p:nvPr/>
          </p:nvSpPr>
          <p:spPr>
            <a:xfrm>
              <a:off x="6566560" y="1401234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0B9AD56C-71EC-5B19-A5E1-BE928D00B0BE}"/>
              </a:ext>
            </a:extLst>
          </p:cNvPr>
          <p:cNvGrpSpPr/>
          <p:nvPr/>
        </p:nvGrpSpPr>
        <p:grpSpPr>
          <a:xfrm rot="16200000">
            <a:off x="6228412" y="4322839"/>
            <a:ext cx="1388043" cy="1320573"/>
            <a:chOff x="6316274" y="1012190"/>
            <a:chExt cx="1174444" cy="1170516"/>
          </a:xfrm>
        </p:grpSpPr>
        <p:pic>
          <p:nvPicPr>
            <p:cNvPr id="13" name="Google Shape;2382;p68">
              <a:extLst>
                <a:ext uri="{FF2B5EF4-FFF2-40B4-BE49-F238E27FC236}">
                  <a16:creationId xmlns="" xmlns:a16="http://schemas.microsoft.com/office/drawing/2014/main" id="{D30C7677-1DA6-481E-6BC3-18EB53F27834}"/>
                </a:ext>
              </a:extLst>
            </p:cNvPr>
            <p:cNvPicPr preferRelativeResize="0"/>
            <p:nvPr/>
          </p:nvPicPr>
          <p:blipFill>
            <a:blip r:embed="rId8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FDD6AEDB-8B12-F713-E9B0-BDBAA9E46AE2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19185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9185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9935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685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1435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4414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414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164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914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6664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674691" y="26581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Dựa vào tranh ở bài 1, đặt câu có chứa 1 - 2 động từ.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1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1270114" y="22328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chỉ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người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46AC7D0-0106-40F4-EE7E-77C49AB60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779" y="596362"/>
            <a:ext cx="8056119" cy="45736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08954BCE-6FB6-F448-F8E0-A15E79F614E6}"/>
              </a:ext>
            </a:extLst>
          </p:cNvPr>
          <p:cNvGrpSpPr/>
          <p:nvPr/>
        </p:nvGrpSpPr>
        <p:grpSpPr>
          <a:xfrm>
            <a:off x="1301245" y="4508205"/>
            <a:ext cx="9012337" cy="946298"/>
            <a:chOff x="-581422" y="1192127"/>
            <a:chExt cx="5330144" cy="155823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="" xmlns:a16="http://schemas.microsoft.com/office/drawing/2014/main" id="{37602CC5-F235-B0A0-D5AC-635560E0E724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grpFill/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39711867-E345-4637-1EF7-15B27F4FB54C}"/>
                </a:ext>
              </a:extLst>
            </p:cNvPr>
            <p:cNvSpPr txBox="1"/>
            <p:nvPr/>
          </p:nvSpPr>
          <p:spPr>
            <a:xfrm>
              <a:off x="-315617" y="1584420"/>
              <a:ext cx="5018143" cy="10642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HS: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gọi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hỏi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kể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quý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…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42CD127B-5E73-DA03-BC14-3B5A0294D82B}"/>
              </a:ext>
            </a:extLst>
          </p:cNvPr>
          <p:cNvGrpSpPr/>
          <p:nvPr/>
        </p:nvGrpSpPr>
        <p:grpSpPr>
          <a:xfrm>
            <a:off x="1279980" y="5582093"/>
            <a:ext cx="9012337" cy="946298"/>
            <a:chOff x="-581422" y="1192127"/>
            <a:chExt cx="5330144" cy="155823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FA84FA1C-2937-328C-9D50-11EE2F493CB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grpFill/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2D095A1C-E1BA-26BA-CB74-8479996AAAC7}"/>
                </a:ext>
              </a:extLst>
            </p:cNvPr>
            <p:cNvSpPr txBox="1"/>
            <p:nvPr/>
          </p:nvSpPr>
          <p:spPr>
            <a:xfrm>
              <a:off x="-315617" y="1584420"/>
              <a:ext cx="5018143" cy="10642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rơi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chảy</a:t>
              </a: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600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nở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887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674691" y="26581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lang="vi-VN" sz="40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Tìm từ chỉ hoạt động thích hợp với người và vật trong tranh. 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532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文本框 12">
            <a:extLst>
              <a:ext uri="{FF2B5EF4-FFF2-40B4-BE49-F238E27FC236}">
                <a16:creationId xmlns="" xmlns:a16="http://schemas.microsoft.com/office/drawing/2014/main" id="{4371A052-1C25-E195-938E-B01F75338795}"/>
              </a:ext>
            </a:extLst>
          </p:cNvPr>
          <p:cNvSpPr txBox="1"/>
          <p:nvPr/>
        </p:nvSpPr>
        <p:spPr>
          <a:xfrm>
            <a:off x="1394891" y="3692796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</a:rPr>
              <a:t>THẢO</a:t>
            </a:r>
            <a:r>
              <a:rPr kumimoji="0" lang="en-US" altLang="zh-CN" sz="4400" b="0" i="0" u="none" strike="noStrike" kern="1200" cap="none" spc="0" normalizeH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</a:rPr>
              <a:t> LUẬN NHÓM BỐN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sp>
        <p:nvSpPr>
          <p:cNvPr id="15" name="文本框 13">
            <a:extLst>
              <a:ext uri="{FF2B5EF4-FFF2-40B4-BE49-F238E27FC236}">
                <a16:creationId xmlns="" xmlns:a16="http://schemas.microsoft.com/office/drawing/2014/main" id="{1A22BB7D-29E9-0162-45CD-C79B7272B126}"/>
              </a:ext>
            </a:extLst>
          </p:cNvPr>
          <p:cNvSpPr txBox="1"/>
          <p:nvPr/>
        </p:nvSpPr>
        <p:spPr>
          <a:xfrm>
            <a:off x="6727267" y="3846394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6" name="文本框 14">
            <a:extLst>
              <a:ext uri="{FF2B5EF4-FFF2-40B4-BE49-F238E27FC236}">
                <a16:creationId xmlns="" xmlns:a16="http://schemas.microsoft.com/office/drawing/2014/main" id="{A8D8A59A-5578-D482-5744-D3BEAA49FC30}"/>
              </a:ext>
            </a:extLst>
          </p:cNvPr>
          <p:cNvSpPr txBox="1"/>
          <p:nvPr/>
        </p:nvSpPr>
        <p:spPr>
          <a:xfrm>
            <a:off x="6727267" y="2467755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029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029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1 -2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chứa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任意多边形: 形状 19">
            <a:extLst>
              <a:ext uri="{FF2B5EF4-FFF2-40B4-BE49-F238E27FC236}">
                <a16:creationId xmlns="" xmlns:a16="http://schemas.microsoft.com/office/drawing/2014/main" id="{6B406F52-D41A-B099-3331-524D2796AC11}"/>
              </a:ext>
            </a:extLst>
          </p:cNvPr>
          <p:cNvSpPr/>
          <p:nvPr/>
        </p:nvSpPr>
        <p:spPr>
          <a:xfrm>
            <a:off x="5497635" y="3200400"/>
            <a:ext cx="0" cy="1929161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!!3">
            <a:extLst>
              <a:ext uri="{FF2B5EF4-FFF2-40B4-BE49-F238E27FC236}">
                <a16:creationId xmlns="" xmlns:a16="http://schemas.microsoft.com/office/drawing/2014/main" id="{1D5E9AF7-08B1-FED6-1B4C-D49301879972}"/>
              </a:ext>
            </a:extLst>
          </p:cNvPr>
          <p:cNvSpPr/>
          <p:nvPr/>
        </p:nvSpPr>
        <p:spPr>
          <a:xfrm>
            <a:off x="5311403" y="493814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!!2">
            <a:extLst>
              <a:ext uri="{FF2B5EF4-FFF2-40B4-BE49-F238E27FC236}">
                <a16:creationId xmlns="" xmlns:a16="http://schemas.microsoft.com/office/drawing/2014/main" id="{5E5A9307-03DA-D1D5-9A9A-E1A7DC5BED51}"/>
              </a:ext>
            </a:extLst>
          </p:cNvPr>
          <p:cNvSpPr/>
          <p:nvPr/>
        </p:nvSpPr>
        <p:spPr>
          <a:xfrm>
            <a:off x="5311403" y="430000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!!1">
            <a:extLst>
              <a:ext uri="{FF2B5EF4-FFF2-40B4-BE49-F238E27FC236}">
                <a16:creationId xmlns="" xmlns:a16="http://schemas.microsoft.com/office/drawing/2014/main" id="{E6597DE8-7B0B-FED8-B1F5-C84A9333F7A9}"/>
              </a:ext>
            </a:extLst>
          </p:cNvPr>
          <p:cNvSpPr/>
          <p:nvPr/>
        </p:nvSpPr>
        <p:spPr>
          <a:xfrm>
            <a:off x="5311403" y="3661869"/>
            <a:ext cx="372462" cy="372462"/>
          </a:xfrm>
          <a:prstGeom prst="ellipse">
            <a:avLst/>
          </a:prstGeom>
          <a:solidFill>
            <a:srgbClr val="7FB1DC"/>
          </a:solidFill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任意多边形: 形状 19">
            <a:extLst>
              <a:ext uri="{FF2B5EF4-FFF2-40B4-BE49-F238E27FC236}">
                <a16:creationId xmlns="" xmlns:a16="http://schemas.microsoft.com/office/drawing/2014/main" id="{B1473E58-93A6-A1A4-3401-3B890C3187F1}"/>
              </a:ext>
            </a:extLst>
          </p:cNvPr>
          <p:cNvSpPr/>
          <p:nvPr/>
        </p:nvSpPr>
        <p:spPr>
          <a:xfrm rot="16200000" flipH="1">
            <a:off x="3100138" y="852583"/>
            <a:ext cx="45719" cy="4732818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1955AC90-A128-9F9F-B683-3F454B0AB5A4}"/>
              </a:ext>
            </a:extLst>
          </p:cNvPr>
          <p:cNvSpPr txBox="1"/>
          <p:nvPr/>
        </p:nvSpPr>
        <p:spPr>
          <a:xfrm>
            <a:off x="6727267" y="5130879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lang="en-029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" descr="Cat Cartoon clipart - Cat, Emoticon, Illustration, transparent clip art">
            <a:extLst>
              <a:ext uri="{FF2B5EF4-FFF2-40B4-BE49-F238E27FC236}">
                <a16:creationId xmlns="" xmlns:a16="http://schemas.microsoft.com/office/drawing/2014/main" id="{1B1B1E0F-6DC4-962D-52F5-D8A981EFC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2323244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at Cartoon clipart - Cat, Emoticon, Illustration, transparent clip art">
            <a:extLst>
              <a:ext uri="{FF2B5EF4-FFF2-40B4-BE49-F238E27FC236}">
                <a16:creationId xmlns="" xmlns:a16="http://schemas.microsoft.com/office/drawing/2014/main" id="{31FA48A7-1BF9-0FC3-03CE-65BE0400C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369808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t Cartoon clipart - Cat, Emoticon, Illustration, transparent clip art">
            <a:extLst>
              <a:ext uri="{FF2B5EF4-FFF2-40B4-BE49-F238E27FC236}">
                <a16:creationId xmlns="" xmlns:a16="http://schemas.microsoft.com/office/drawing/2014/main" id="{356E8A1D-8CC2-DAE3-6482-B2F4999FE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719" y="494956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group of dolls&#10;&#10;Description automatically generated with low confidence">
            <a:extLst>
              <a:ext uri="{FF2B5EF4-FFF2-40B4-BE49-F238E27FC236}">
                <a16:creationId xmlns="" xmlns:a16="http://schemas.microsoft.com/office/drawing/2014/main" id="{19963376-14AD-A387-AF2F-307682545C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6230" r="14328" b="30468"/>
          <a:stretch/>
        </p:blipFill>
        <p:spPr>
          <a:xfrm flipH="1">
            <a:off x="611243" y="1681689"/>
            <a:ext cx="51626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3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9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1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2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5" grpId="0"/>
          <p:bldP spid="16" grpId="0"/>
          <p:bldP spid="17" grpId="0" animBg="1"/>
          <p:bldP spid="18" grpId="0" animBg="1"/>
          <p:bldP spid="19" grpId="0" animBg="1"/>
          <p:bldP spid="20" grpId="0" animBg="1"/>
          <p:bldP spid="22" grpId="0" animBg="1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9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 tmFilter="0,0; .5, 1; 1, 1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31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2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5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47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6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1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63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2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2" dur="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5" grpId="0"/>
          <p:bldP spid="16" grpId="0"/>
          <p:bldP spid="17" grpId="0" animBg="1"/>
          <p:bldP spid="18" grpId="0" animBg="1"/>
          <p:bldP spid="19" grpId="0" animBg="1"/>
          <p:bldP spid="20" grpId="0" animBg="1"/>
          <p:bldP spid="22" grpId="0" animBg="1"/>
          <p:bldP spid="23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!!3">
            <a:extLst>
              <a:ext uri="{FF2B5EF4-FFF2-40B4-BE49-F238E27FC236}">
                <a16:creationId xmlns="" xmlns:a16="http://schemas.microsoft.com/office/drawing/2014/main" id="{E2722491-4241-1AA6-FAAB-E2D772FFB715}"/>
              </a:ext>
            </a:extLst>
          </p:cNvPr>
          <p:cNvSpPr/>
          <p:nvPr/>
        </p:nvSpPr>
        <p:spPr>
          <a:xfrm rot="10800000">
            <a:off x="7907975" y="2585111"/>
            <a:ext cx="3291840" cy="3291840"/>
          </a:xfrm>
          <a:prstGeom prst="ellipse">
            <a:avLst/>
          </a:prstGeom>
          <a:solidFill>
            <a:srgbClr val="8EBBE2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6">
            <a:extLst>
              <a:ext uri="{FF2B5EF4-FFF2-40B4-BE49-F238E27FC236}">
                <a16:creationId xmlns="" xmlns:a16="http://schemas.microsoft.com/office/drawing/2014/main" id="{87C530A3-A39E-90FE-DFBD-5F709E128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427" y="1695658"/>
            <a:ext cx="3502398" cy="429768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3B90E6D-9ECE-A343-6A8B-CFFFBA3C4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603" y="1204745"/>
            <a:ext cx="6718374" cy="47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8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A44EBEB-1984-3D53-C435-6479E79D1839}"/>
              </a:ext>
            </a:extLst>
          </p:cNvPr>
          <p:cNvSpPr txBox="1"/>
          <p:nvPr/>
        </p:nvSpPr>
        <p:spPr>
          <a:xfrm>
            <a:off x="1091758" y="1582206"/>
            <a:ext cx="10306344" cy="2978830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 cành cây, chim hót líu lo.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nhỏ đang đi học.</a:t>
            </a:r>
            <a:endParaRPr lang="en-US" sz="4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nở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tươi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thắm</a:t>
            </a:r>
            <a:r>
              <a:rPr lang="en-US" sz="4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A44EBEB-1984-3D53-C435-6479E79D1839}"/>
              </a:ext>
            </a:extLst>
          </p:cNvPr>
          <p:cNvSpPr txBox="1"/>
          <p:nvPr/>
        </p:nvSpPr>
        <p:spPr>
          <a:xfrm>
            <a:off x="1091758" y="1582206"/>
            <a:ext cx="10306344" cy="2978830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 cành cây, chim hót líu lo.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bạn nhỏ đang đi học.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bông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đua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nở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tươi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thắm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17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="" xmlns:a16="http://schemas.microsoft.com/office/drawing/2014/main" id="{0E63FF34-9DFB-A0AA-DC33-31899859E6D4}"/>
              </a:ext>
            </a:extLst>
          </p:cNvPr>
          <p:cNvSpPr/>
          <p:nvPr/>
        </p:nvSpPr>
        <p:spPr>
          <a:xfrm>
            <a:off x="9641809" y="1565954"/>
            <a:ext cx="576761" cy="523537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660F09A-D1F2-2980-F847-11C93BB79DAD}"/>
              </a:ext>
            </a:extLst>
          </p:cNvPr>
          <p:cNvGrpSpPr/>
          <p:nvPr/>
        </p:nvGrpSpPr>
        <p:grpSpPr>
          <a:xfrm>
            <a:off x="5509764" y="796029"/>
            <a:ext cx="1824476" cy="2187716"/>
            <a:chOff x="5596266" y="544590"/>
            <a:chExt cx="1864068" cy="2529101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BB6E92DA-B276-66ED-0FA4-478BCBA70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266" y="544590"/>
              <a:ext cx="1663441" cy="150745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37E1C44A-C053-95F0-7307-607E65D32919}"/>
                </a:ext>
              </a:extLst>
            </p:cNvPr>
            <p:cNvSpPr/>
            <p:nvPr/>
          </p:nvSpPr>
          <p:spPr>
            <a:xfrm>
              <a:off x="6298162" y="2224854"/>
              <a:ext cx="1162172" cy="848837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02AE2E5C-3305-B2BC-EBEF-A0929ADB6350}"/>
              </a:ext>
            </a:extLst>
          </p:cNvPr>
          <p:cNvGrpSpPr/>
          <p:nvPr/>
        </p:nvGrpSpPr>
        <p:grpSpPr>
          <a:xfrm>
            <a:off x="7298466" y="1215381"/>
            <a:ext cx="2450852" cy="1721885"/>
            <a:chOff x="7738177" y="625151"/>
            <a:chExt cx="2450852" cy="2901819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9C39D3F5-2F61-1261-4915-22C8CD778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625151"/>
              <a:ext cx="2450852" cy="29018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88062042-45DC-9C1A-F047-51111F91E8F8}"/>
                </a:ext>
              </a:extLst>
            </p:cNvPr>
            <p:cNvSpPr txBox="1"/>
            <p:nvPr/>
          </p:nvSpPr>
          <p:spPr>
            <a:xfrm>
              <a:off x="7773950" y="1025684"/>
              <a:ext cx="2379306" cy="1685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83B9955-24C2-2D62-1880-6807ACB6983A}"/>
              </a:ext>
            </a:extLst>
          </p:cNvPr>
          <p:cNvSpPr txBox="1"/>
          <p:nvPr/>
        </p:nvSpPr>
        <p:spPr>
          <a:xfrm>
            <a:off x="10198359" y="628942"/>
            <a:ext cx="1875453" cy="2308324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bay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606DED81-889B-EBE2-193A-332D3C596699}"/>
              </a:ext>
            </a:extLst>
          </p:cNvPr>
          <p:cNvGrpSpPr/>
          <p:nvPr/>
        </p:nvGrpSpPr>
        <p:grpSpPr>
          <a:xfrm>
            <a:off x="5025982" y="2789853"/>
            <a:ext cx="1748042" cy="1818660"/>
            <a:chOff x="5109848" y="2226861"/>
            <a:chExt cx="2140037" cy="2176378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0D43E469-87B7-EB48-ACCE-8DA67F14B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56A2E00A-6186-1997-1BC9-834F732BD430}"/>
                </a:ext>
              </a:extLst>
            </p:cNvPr>
            <p:cNvSpPr txBox="1"/>
            <p:nvPr/>
          </p:nvSpPr>
          <p:spPr>
            <a:xfrm>
              <a:off x="5109848" y="2637780"/>
              <a:ext cx="21400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iCiel Cucho Bold" pitchFamily="50" charset="0"/>
                  <a:ea typeface="+mn-ea"/>
                  <a:cs typeface="iCiel Cucho Bold" pitchFamily="50" charset="0"/>
                </a:rPr>
                <a:t>ĐỘNG TỪ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5F5327F-C562-D6FB-BE13-481947EBBEB8}"/>
              </a:ext>
            </a:extLst>
          </p:cNvPr>
          <p:cNvSpPr txBox="1"/>
          <p:nvPr/>
        </p:nvSpPr>
        <p:spPr>
          <a:xfrm rot="20111821">
            <a:off x="6064704" y="2158048"/>
            <a:ext cx="1628110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niệm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0C2309EF-1F5E-33E6-B685-BD3930E33C0A}"/>
              </a:ext>
            </a:extLst>
          </p:cNvPr>
          <p:cNvGrpSpPr/>
          <p:nvPr/>
        </p:nvGrpSpPr>
        <p:grpSpPr>
          <a:xfrm>
            <a:off x="3860842" y="2789854"/>
            <a:ext cx="1406840" cy="886408"/>
            <a:chOff x="3860842" y="2789854"/>
            <a:chExt cx="1406840" cy="886408"/>
          </a:xfrm>
        </p:grpSpPr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DA90883D-CC9C-E791-057C-31C4CF0FFC29}"/>
                </a:ext>
              </a:extLst>
            </p:cNvPr>
            <p:cNvSpPr/>
            <p:nvPr/>
          </p:nvSpPr>
          <p:spPr>
            <a:xfrm>
              <a:off x="3860842" y="2789854"/>
              <a:ext cx="1196350" cy="886408"/>
            </a:xfrm>
            <a:custGeom>
              <a:avLst/>
              <a:gdLst>
                <a:gd name="connsiteX0" fmla="*/ 942392 w 942392"/>
                <a:gd name="connsiteY0" fmla="*/ 590849 h 833445"/>
                <a:gd name="connsiteX1" fmla="*/ 569167 w 942392"/>
                <a:gd name="connsiteY1" fmla="*/ 152311 h 833445"/>
                <a:gd name="connsiteX2" fmla="*/ 0 w 942392"/>
                <a:gd name="connsiteY2" fmla="*/ 3021 h 833445"/>
                <a:gd name="connsiteX3" fmla="*/ 569167 w 942392"/>
                <a:gd name="connsiteY3" fmla="*/ 264278 h 833445"/>
                <a:gd name="connsiteX4" fmla="*/ 933061 w 942392"/>
                <a:gd name="connsiteY4" fmla="*/ 833445 h 833445"/>
                <a:gd name="connsiteX5" fmla="*/ 933061 w 942392"/>
                <a:gd name="connsiteY5" fmla="*/ 833445 h 83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2392" h="833445">
                  <a:moveTo>
                    <a:pt x="942392" y="590849"/>
                  </a:moveTo>
                  <a:cubicBezTo>
                    <a:pt x="834312" y="420565"/>
                    <a:pt x="726232" y="250282"/>
                    <a:pt x="569167" y="152311"/>
                  </a:cubicBezTo>
                  <a:cubicBezTo>
                    <a:pt x="412102" y="54340"/>
                    <a:pt x="0" y="-15640"/>
                    <a:pt x="0" y="3021"/>
                  </a:cubicBezTo>
                  <a:cubicBezTo>
                    <a:pt x="0" y="21682"/>
                    <a:pt x="413657" y="125874"/>
                    <a:pt x="569167" y="264278"/>
                  </a:cubicBezTo>
                  <a:cubicBezTo>
                    <a:pt x="724677" y="402682"/>
                    <a:pt x="933061" y="833445"/>
                    <a:pt x="933061" y="833445"/>
                  </a:cubicBezTo>
                  <a:lnTo>
                    <a:pt x="933061" y="833445"/>
                  </a:lnTo>
                </a:path>
              </a:pathLst>
            </a:cu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DC119FF7-1137-DFF0-EE40-D2838E08B7AA}"/>
                </a:ext>
              </a:extLst>
            </p:cNvPr>
            <p:cNvSpPr txBox="1"/>
            <p:nvPr/>
          </p:nvSpPr>
          <p:spPr>
            <a:xfrm rot="1920722">
              <a:off x="4015075" y="2847598"/>
              <a:ext cx="1252607" cy="40011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Phân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loại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B131D26D-157A-4218-D101-585B629F41E3}"/>
              </a:ext>
            </a:extLst>
          </p:cNvPr>
          <p:cNvGrpSpPr/>
          <p:nvPr/>
        </p:nvGrpSpPr>
        <p:grpSpPr>
          <a:xfrm>
            <a:off x="1190682" y="651205"/>
            <a:ext cx="2670160" cy="1046194"/>
            <a:chOff x="134798" y="1384518"/>
            <a:chExt cx="3779466" cy="886408"/>
          </a:xfrm>
        </p:grpSpPr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A94C94BC-495C-261A-891D-B3F93C967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8" y="1384518"/>
              <a:ext cx="3779466" cy="88640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4CBFCAB8-7CF3-B03D-25BD-D063233847F4}"/>
                </a:ext>
              </a:extLst>
            </p:cNvPr>
            <p:cNvSpPr txBox="1"/>
            <p:nvPr/>
          </p:nvSpPr>
          <p:spPr>
            <a:xfrm>
              <a:off x="478179" y="1388562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2" name="Connector: Curved 21">
            <a:extLst>
              <a:ext uri="{FF2B5EF4-FFF2-40B4-BE49-F238E27FC236}">
                <a16:creationId xmlns="" xmlns:a16="http://schemas.microsoft.com/office/drawing/2014/main" id="{A966204E-59C8-88B6-8A49-F47627CC3DFA}"/>
              </a:ext>
            </a:extLst>
          </p:cNvPr>
          <p:cNvCxnSpPr>
            <a:cxnSpLocks/>
            <a:stCxn id="17" idx="2"/>
          </p:cNvCxnSpPr>
          <p:nvPr/>
        </p:nvCxnSpPr>
        <p:spPr>
          <a:xfrm flipH="1" flipV="1">
            <a:off x="3725114" y="1276355"/>
            <a:ext cx="135728" cy="1516712"/>
          </a:xfrm>
          <a:prstGeom prst="curvedConnector4">
            <a:avLst>
              <a:gd name="adj1" fmla="val 285292"/>
              <a:gd name="adj2" fmla="val 59949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AF7FD573-B565-460D-884E-F3AAD9C6CA6E}"/>
              </a:ext>
            </a:extLst>
          </p:cNvPr>
          <p:cNvGrpSpPr/>
          <p:nvPr/>
        </p:nvGrpSpPr>
        <p:grpSpPr>
          <a:xfrm>
            <a:off x="689936" y="3724767"/>
            <a:ext cx="2670160" cy="1046194"/>
            <a:chOff x="134798" y="1384518"/>
            <a:chExt cx="3779466" cy="886408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7BB1C56E-7044-A04E-022A-0A1542D01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8" y="1384518"/>
              <a:ext cx="3779466" cy="88640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769D5A80-A3E4-72B9-D294-E7CCA741147B}"/>
                </a:ext>
              </a:extLst>
            </p:cNvPr>
            <p:cNvSpPr txBox="1"/>
            <p:nvPr/>
          </p:nvSpPr>
          <p:spPr>
            <a:xfrm>
              <a:off x="478179" y="1388562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6" name="Connector: Curved 25">
            <a:extLst>
              <a:ext uri="{FF2B5EF4-FFF2-40B4-BE49-F238E27FC236}">
                <a16:creationId xmlns="" xmlns:a16="http://schemas.microsoft.com/office/drawing/2014/main" id="{ECDC12FC-786A-50A3-0EBA-377EF7B52E00}"/>
              </a:ext>
            </a:extLst>
          </p:cNvPr>
          <p:cNvCxnSpPr>
            <a:stCxn id="17" idx="2"/>
            <a:endCxn id="25" idx="3"/>
          </p:cNvCxnSpPr>
          <p:nvPr/>
        </p:nvCxnSpPr>
        <p:spPr>
          <a:xfrm flipH="1">
            <a:off x="3093159" y="2793067"/>
            <a:ext cx="767683" cy="1351971"/>
          </a:xfrm>
          <a:prstGeom prst="curvedConnector4">
            <a:avLst>
              <a:gd name="adj1" fmla="val 37070"/>
              <a:gd name="adj2" fmla="val 60578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96924BF-A708-69B0-E34A-BB2C3F42D758}"/>
              </a:ext>
            </a:extLst>
          </p:cNvPr>
          <p:cNvSpPr txBox="1"/>
          <p:nvPr/>
        </p:nvSpPr>
        <p:spPr>
          <a:xfrm>
            <a:off x="35553" y="1426349"/>
            <a:ext cx="1989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28" name="Connector: Curved 27">
            <a:extLst>
              <a:ext uri="{FF2B5EF4-FFF2-40B4-BE49-F238E27FC236}">
                <a16:creationId xmlns="" xmlns:a16="http://schemas.microsoft.com/office/drawing/2014/main" id="{56182CF0-63F7-4B41-5972-DFA626C86918}"/>
              </a:ext>
            </a:extLst>
          </p:cNvPr>
          <p:cNvCxnSpPr>
            <a:cxnSpLocks/>
            <a:stCxn id="20" idx="1"/>
          </p:cNvCxnSpPr>
          <p:nvPr/>
        </p:nvCxnSpPr>
        <p:spPr>
          <a:xfrm rot="10800000" flipV="1">
            <a:off x="920926" y="1174301"/>
            <a:ext cx="269756" cy="312673"/>
          </a:xfrm>
          <a:prstGeom prst="curvedConnector2">
            <a:avLst/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B7F8E6C6-622A-2EEA-0A7A-88733B8027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15" b="96409" l="9910" r="94414">
                        <a14:foregroundMark x1="29189" y1="84392" x2="29189" y2="84392"/>
                        <a14:foregroundMark x1="32252" y1="86740" x2="32252" y2="86740"/>
                        <a14:foregroundMark x1="83243" y1="72790" x2="83243" y2="72790"/>
                        <a14:foregroundMark x1="85405" y1="75138" x2="85405" y2="75138"/>
                        <a14:foregroundMark x1="22162" y1="84807" x2="22162" y2="84807"/>
                        <a14:foregroundMark x1="89550" y1="70718" x2="89550" y2="70718"/>
                        <a14:foregroundMark x1="90450" y1="72514" x2="90450" y2="72514"/>
                        <a14:foregroundMark x1="87568" y1="67127" x2="87568" y2="67127"/>
                        <a14:foregroundMark x1="29730" y1="91575" x2="29730" y2="91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609" y="225510"/>
            <a:ext cx="874691" cy="1141038"/>
          </a:xfrm>
          <a:prstGeom prst="rect">
            <a:avLst/>
          </a:prstGeom>
        </p:spPr>
      </p:pic>
      <p:pic>
        <p:nvPicPr>
          <p:cNvPr id="30" name="Picture 2" descr="Giấc ngủ ngon quan trọng như thế nào? | VTV.VN">
            <a:extLst>
              <a:ext uri="{FF2B5EF4-FFF2-40B4-BE49-F238E27FC236}">
                <a16:creationId xmlns="" xmlns:a16="http://schemas.microsoft.com/office/drawing/2014/main" id="{FA791AB4-5B6A-D292-F233-72546D046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0462" y1="56757" x2="60462" y2="56757"/>
                        <a14:foregroundMark x1="54462" y1="17199" x2="54462" y2="17199"/>
                        <a14:foregroundMark x1="55077" y1="20147" x2="55077" y2="20147"/>
                        <a14:foregroundMark x1="56308" y1="19165" x2="56308" y2="19165"/>
                        <a14:foregroundMark x1="62923" y1="13514" x2="62923" y2="13514"/>
                        <a14:foregroundMark x1="70462" y1="16708" x2="70462" y2="16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" y="1929639"/>
            <a:ext cx="2234148" cy="13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9753E59E-D821-D5F1-CE3A-9E4955A7F3B7}"/>
              </a:ext>
            </a:extLst>
          </p:cNvPr>
          <p:cNvSpPr txBox="1"/>
          <p:nvPr/>
        </p:nvSpPr>
        <p:spPr>
          <a:xfrm>
            <a:off x="35553" y="5024356"/>
            <a:ext cx="2873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32" name="Connector: Curved 31">
            <a:extLst>
              <a:ext uri="{FF2B5EF4-FFF2-40B4-BE49-F238E27FC236}">
                <a16:creationId xmlns="" xmlns:a16="http://schemas.microsoft.com/office/drawing/2014/main" id="{FA44E1BC-C3F9-C3BC-1718-81FDB3384ACE}"/>
              </a:ext>
            </a:extLst>
          </p:cNvPr>
          <p:cNvCxnSpPr>
            <a:cxnSpLocks/>
          </p:cNvCxnSpPr>
          <p:nvPr/>
        </p:nvCxnSpPr>
        <p:spPr>
          <a:xfrm rot="5400000">
            <a:off x="1559042" y="4787229"/>
            <a:ext cx="314019" cy="281483"/>
          </a:xfrm>
          <a:prstGeom prst="curvedConnector3">
            <a:avLst>
              <a:gd name="adj1" fmla="val 50000"/>
            </a:avLst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4" descr="Biểu tượng cảm xúc Emoji phản hồi tích cực cho người học trực tuyến | Báo  Dân trí">
            <a:extLst>
              <a:ext uri="{FF2B5EF4-FFF2-40B4-BE49-F238E27FC236}">
                <a16:creationId xmlns="" xmlns:a16="http://schemas.microsoft.com/office/drawing/2014/main" id="{EAAC2F61-9531-C675-93BC-0D9594120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37" y="5594352"/>
            <a:ext cx="1576481" cy="126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Biểu tượng buồn chán và cách gạt bỏ cảm giác u sầu cho bạn">
            <a:extLst>
              <a:ext uri="{FF2B5EF4-FFF2-40B4-BE49-F238E27FC236}">
                <a16:creationId xmlns="" xmlns:a16="http://schemas.microsoft.com/office/drawing/2014/main" id="{3B447DDA-2EF4-425C-CAA4-65BAAFA97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833" l="10000" r="90000">
                        <a14:foregroundMark x1="35750" y1="30333" x2="35750" y2="30333"/>
                        <a14:foregroundMark x1="39250" y1="30333" x2="39250" y2="30333"/>
                        <a14:foregroundMark x1="39500" y1="38500" x2="39500" y2="38500"/>
                        <a14:foregroundMark x1="35375" y1="39500" x2="35375" y2="39500"/>
                        <a14:foregroundMark x1="33500" y1="37833" x2="33500" y2="37833"/>
                        <a14:foregroundMark x1="32125" y1="34667" x2="32125" y2="34667"/>
                        <a14:foregroundMark x1="34000" y1="28833" x2="34000" y2="28833"/>
                        <a14:foregroundMark x1="43125" y1="33833" x2="43125" y2="33833"/>
                        <a14:foregroundMark x1="43125" y1="40333" x2="43125" y2="40333"/>
                        <a14:foregroundMark x1="41250" y1="45667" x2="41250" y2="45667"/>
                        <a14:foregroundMark x1="31125" y1="44667" x2="31125" y2="44667"/>
                        <a14:foregroundMark x1="32750" y1="46500" x2="32750" y2="46500"/>
                        <a14:foregroundMark x1="35000" y1="46833" x2="35000" y2="46833"/>
                        <a14:foregroundMark x1="38000" y1="47167" x2="38000" y2="47167"/>
                        <a14:foregroundMark x1="63875" y1="34333" x2="63875" y2="34333"/>
                        <a14:foregroundMark x1="62500" y1="31333" x2="62500" y2="31333"/>
                        <a14:foregroundMark x1="66750" y1="31333" x2="66750" y2="31333"/>
                        <a14:foregroundMark x1="67375" y1="35667" x2="67375" y2="35667"/>
                        <a14:foregroundMark x1="69625" y1="41167" x2="69625" y2="41167"/>
                        <a14:foregroundMark x1="67750" y1="44667" x2="67750" y2="44667"/>
                        <a14:foregroundMark x1="58000" y1="44167" x2="58000" y2="44167"/>
                        <a14:foregroundMark x1="56125" y1="38500" x2="56125" y2="38500"/>
                        <a14:foregroundMark x1="57125" y1="33333" x2="57125" y2="33333"/>
                        <a14:foregroundMark x1="58375" y1="32500" x2="58375" y2="32500"/>
                        <a14:foregroundMark x1="60625" y1="31167" x2="60625" y2="31167"/>
                        <a14:foregroundMark x1="61250" y1="28833" x2="61250" y2="28833"/>
                        <a14:foregroundMark x1="63250" y1="28333" x2="63250" y2="28333"/>
                        <a14:foregroundMark x1="31125" y1="38167" x2="31125" y2="38167"/>
                        <a14:foregroundMark x1="30500" y1="40833" x2="30500" y2="40833"/>
                        <a14:foregroundMark x1="31375" y1="32500" x2="31375" y2="32500"/>
                        <a14:foregroundMark x1="34000" y1="33000" x2="34000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310" y="5830632"/>
            <a:ext cx="1409252" cy="105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LaDy vodka717 adlı kullanıcının +It's all about Emojis✌.... emojis  everywhere✌+ panosundaki Pin | Emoji, Çıkartma, Disney çizimleri">
            <a:extLst>
              <a:ext uri="{FF2B5EF4-FFF2-40B4-BE49-F238E27FC236}">
                <a16:creationId xmlns="" xmlns:a16="http://schemas.microsoft.com/office/drawing/2014/main" id="{9CCFED44-8F3F-7F95-1BE6-4C2E7945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77" b="93827" l="10000" r="90000">
                        <a14:foregroundMark x1="81667" y1="30370" x2="81667" y2="30370"/>
                        <a14:foregroundMark x1="80417" y1="24444" x2="80417" y2="24444"/>
                        <a14:foregroundMark x1="81250" y1="26914" x2="81250" y2="26914"/>
                        <a14:foregroundMark x1="85833" y1="22716" x2="85833" y2="22716"/>
                        <a14:foregroundMark x1="73750" y1="36296" x2="73750" y2="36296"/>
                        <a14:foregroundMark x1="87083" y1="27407" x2="87083" y2="27407"/>
                        <a14:foregroundMark x1="87917" y1="26667" x2="87917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936" y="5268543"/>
            <a:ext cx="1332359" cy="112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002009AA-B15E-62DF-A447-B2429B1EED26}"/>
              </a:ext>
            </a:extLst>
          </p:cNvPr>
          <p:cNvGrpSpPr/>
          <p:nvPr/>
        </p:nvGrpSpPr>
        <p:grpSpPr>
          <a:xfrm>
            <a:off x="5974789" y="3868794"/>
            <a:ext cx="2040801" cy="889206"/>
            <a:chOff x="5974789" y="3868794"/>
            <a:chExt cx="2040801" cy="889206"/>
          </a:xfrm>
        </p:grpSpPr>
        <p:sp>
          <p:nvSpPr>
            <p:cNvPr id="37" name="Freeform: Shape 36">
              <a:extLst>
                <a:ext uri="{FF2B5EF4-FFF2-40B4-BE49-F238E27FC236}">
                  <a16:creationId xmlns="" xmlns:a16="http://schemas.microsoft.com/office/drawing/2014/main" id="{C82376B8-0E00-F385-470C-B1C2C758FAFC}"/>
                </a:ext>
              </a:extLst>
            </p:cNvPr>
            <p:cNvSpPr/>
            <p:nvPr/>
          </p:nvSpPr>
          <p:spPr>
            <a:xfrm>
              <a:off x="5974789" y="4416357"/>
              <a:ext cx="2040801" cy="341643"/>
            </a:xfrm>
            <a:custGeom>
              <a:avLst/>
              <a:gdLst>
                <a:gd name="connsiteX0" fmla="*/ 279641 w 1876244"/>
                <a:gd name="connsiteY0" fmla="*/ 0 h 243985"/>
                <a:gd name="connsiteX1" fmla="*/ 1398322 w 1876244"/>
                <a:gd name="connsiteY1" fmla="*/ 155643 h 243985"/>
                <a:gd name="connsiteX2" fmla="*/ 1874977 w 1876244"/>
                <a:gd name="connsiteY2" fmla="*/ 155643 h 243985"/>
                <a:gd name="connsiteX3" fmla="*/ 1485870 w 1876244"/>
                <a:gd name="connsiteY3" fmla="*/ 243192 h 243985"/>
                <a:gd name="connsiteX4" fmla="*/ 114270 w 1876244"/>
                <a:gd name="connsiteY4" fmla="*/ 97277 h 243985"/>
                <a:gd name="connsiteX5" fmla="*/ 172636 w 1876244"/>
                <a:gd name="connsiteY5" fmla="*/ 107005 h 2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244" h="243985">
                  <a:moveTo>
                    <a:pt x="279641" y="0"/>
                  </a:moveTo>
                  <a:cubicBezTo>
                    <a:pt x="706037" y="64851"/>
                    <a:pt x="1132433" y="129703"/>
                    <a:pt x="1398322" y="155643"/>
                  </a:cubicBezTo>
                  <a:cubicBezTo>
                    <a:pt x="1664211" y="181583"/>
                    <a:pt x="1860386" y="141052"/>
                    <a:pt x="1874977" y="155643"/>
                  </a:cubicBezTo>
                  <a:cubicBezTo>
                    <a:pt x="1889568" y="170234"/>
                    <a:pt x="1779321" y="252920"/>
                    <a:pt x="1485870" y="243192"/>
                  </a:cubicBezTo>
                  <a:cubicBezTo>
                    <a:pt x="1192419" y="233464"/>
                    <a:pt x="333142" y="119975"/>
                    <a:pt x="114270" y="97277"/>
                  </a:cubicBezTo>
                  <a:cubicBezTo>
                    <a:pt x="-104602" y="74579"/>
                    <a:pt x="34017" y="90792"/>
                    <a:pt x="172636" y="107005"/>
                  </a:cubicBezTo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9309AFAA-E551-A0D4-C00A-4AC0C8521FED}"/>
                </a:ext>
              </a:extLst>
            </p:cNvPr>
            <p:cNvSpPr txBox="1"/>
            <p:nvPr/>
          </p:nvSpPr>
          <p:spPr>
            <a:xfrm rot="174187">
              <a:off x="6696746" y="3868794"/>
              <a:ext cx="12749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Dấu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hiệu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biết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85803B1F-2809-8C5F-2299-9A08886BFCC4}"/>
              </a:ext>
            </a:extLst>
          </p:cNvPr>
          <p:cNvGrpSpPr/>
          <p:nvPr/>
        </p:nvGrpSpPr>
        <p:grpSpPr>
          <a:xfrm>
            <a:off x="7857122" y="3540594"/>
            <a:ext cx="2904495" cy="1721885"/>
            <a:chOff x="8746345" y="4560536"/>
            <a:chExt cx="2630370" cy="1171705"/>
          </a:xfrm>
        </p:grpSpPr>
        <p:pic>
          <p:nvPicPr>
            <p:cNvPr id="40" name="Picture 39">
              <a:extLst>
                <a:ext uri="{FF2B5EF4-FFF2-40B4-BE49-F238E27FC236}">
                  <a16:creationId xmlns="" xmlns:a16="http://schemas.microsoft.com/office/drawing/2014/main" id="{33DBFAB7-23FE-2958-5E11-397B83F71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5633" y="4560536"/>
              <a:ext cx="2438438" cy="117170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="" xmlns:a16="http://schemas.microsoft.com/office/drawing/2014/main" id="{97190E7B-82F7-88A8-6491-C17CE545253B}"/>
                </a:ext>
              </a:extLst>
            </p:cNvPr>
            <p:cNvSpPr txBox="1"/>
            <p:nvPr/>
          </p:nvSpPr>
          <p:spPr>
            <a:xfrm>
              <a:off x="8746345" y="4813512"/>
              <a:ext cx="2630370" cy="565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đang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,…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75DC4819-7FEF-3CAD-BBCD-2DAD1D5975ED}"/>
              </a:ext>
            </a:extLst>
          </p:cNvPr>
          <p:cNvSpPr txBox="1"/>
          <p:nvPr/>
        </p:nvSpPr>
        <p:spPr>
          <a:xfrm>
            <a:off x="9309370" y="5310216"/>
            <a:ext cx="2630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3" name="Picture 8" descr="Ilustración De Dibujos Animados De Comer Chica Ilustraciones Svg,  Vectoriales, Clip Art Vectorizado Libre De Derechos. Image 17338232.">
            <a:extLst>
              <a:ext uri="{FF2B5EF4-FFF2-40B4-BE49-F238E27FC236}">
                <a16:creationId xmlns="" xmlns:a16="http://schemas.microsoft.com/office/drawing/2014/main" id="{53453ABC-21E4-7B31-571B-B877DD5A7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462" b="100000" l="4830" r="95170">
                        <a14:foregroundMark x1="34848" y1="46231" x2="34848" y2="46231"/>
                        <a14:foregroundMark x1="64394" y1="44692" x2="64394" y2="44692"/>
                        <a14:foregroundMark x1="43939" y1="77000" x2="43939" y2="77000"/>
                        <a14:foregroundMark x1="41193" y1="78308" x2="41193" y2="78308"/>
                        <a14:foregroundMark x1="33996" y1="82538" x2="33996" y2="82538"/>
                        <a14:foregroundMark x1="36932" y1="80462" x2="36932" y2="80462"/>
                        <a14:foregroundMark x1="36837" y1="82385" x2="36837" y2="82385"/>
                        <a14:foregroundMark x1="43466" y1="86231" x2="43466" y2="86231"/>
                        <a14:foregroundMark x1="56723" y1="86692" x2="56723" y2="86692"/>
                        <a14:foregroundMark x1="65246" y1="84538" x2="65246" y2="84538"/>
                        <a14:foregroundMark x1="49716" y1="77462" x2="49716" y2="77462"/>
                        <a14:foregroundMark x1="44792" y1="80462" x2="44792" y2="80462"/>
                        <a14:foregroundMark x1="42519" y1="80462" x2="42519" y2="80462"/>
                        <a14:foregroundMark x1="23201" y1="77000" x2="23201" y2="77000"/>
                        <a14:foregroundMark x1="20360" y1="76000" x2="20360" y2="76000"/>
                        <a14:foregroundMark x1="19129" y1="75615" x2="19129" y2="75615"/>
                        <a14:foregroundMark x1="21780" y1="76154" x2="21780" y2="76154"/>
                        <a14:foregroundMark x1="22159" y1="75462" x2="22159" y2="75462"/>
                        <a14:foregroundMark x1="48011" y1="62154" x2="48011" y2="62154"/>
                        <a14:backgroundMark x1="32102" y1="74923" x2="32102" y2="74923"/>
                        <a14:backgroundMark x1="34186" y1="75923" x2="34186" y2="75923"/>
                        <a14:backgroundMark x1="27746" y1="75000" x2="27746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70" y="5148761"/>
            <a:ext cx="1267573" cy="156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Homework Student, homework, child, text png | PNGEgg">
            <a:extLst>
              <a:ext uri="{FF2B5EF4-FFF2-40B4-BE49-F238E27FC236}">
                <a16:creationId xmlns="" xmlns:a16="http://schemas.microsoft.com/office/drawing/2014/main" id="{50D21FE5-69D3-EBD0-36ED-78C6D1488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9398" l="94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785" y="3764981"/>
            <a:ext cx="1667792" cy="159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074080B-BCEE-05B8-A484-35C35112362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84917" y1="28333" x2="84917" y2="28333"/>
                        <a14:foregroundMark x1="88167" y1="33333" x2="88167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09" y="4497244"/>
            <a:ext cx="2776224" cy="2776224"/>
          </a:xfrm>
          <a:prstGeom prst="rect">
            <a:avLst/>
          </a:prstGeom>
        </p:spPr>
      </p:pic>
      <p:sp>
        <p:nvSpPr>
          <p:cNvPr id="46" name="Speech Bubble: Oval 45">
            <a:extLst>
              <a:ext uri="{FF2B5EF4-FFF2-40B4-BE49-F238E27FC236}">
                <a16:creationId xmlns="" xmlns:a16="http://schemas.microsoft.com/office/drawing/2014/main" id="{D63ABBD9-1EDC-D0C1-F7BA-8A74FADB1395}"/>
              </a:ext>
            </a:extLst>
          </p:cNvPr>
          <p:cNvSpPr/>
          <p:nvPr/>
        </p:nvSpPr>
        <p:spPr>
          <a:xfrm>
            <a:off x="7049501" y="4332303"/>
            <a:ext cx="1748042" cy="692053"/>
          </a:xfrm>
          <a:prstGeom prst="wedgeEllipseCallout">
            <a:avLst>
              <a:gd name="adj1" fmla="val -58674"/>
              <a:gd name="adj2" fmla="val 1116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Speech Bubble: Oval 46">
            <a:extLst>
              <a:ext uri="{FF2B5EF4-FFF2-40B4-BE49-F238E27FC236}">
                <a16:creationId xmlns="" xmlns:a16="http://schemas.microsoft.com/office/drawing/2014/main" id="{4D14ECAF-C8BA-EB2F-F613-468F6B03EC1F}"/>
              </a:ext>
            </a:extLst>
          </p:cNvPr>
          <p:cNvSpPr/>
          <p:nvPr/>
        </p:nvSpPr>
        <p:spPr>
          <a:xfrm>
            <a:off x="7210999" y="4613492"/>
            <a:ext cx="3758606" cy="526372"/>
          </a:xfrm>
          <a:prstGeom prst="wedgeEllipseCallout">
            <a:avLst>
              <a:gd name="adj1" fmla="val -58674"/>
              <a:gd name="adj2" fmla="val 1116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="" xmlns:a16="http://schemas.microsoft.com/office/drawing/2014/main" id="{8334941C-2CF7-EEC6-14AA-55B45CBE69C8}"/>
              </a:ext>
            </a:extLst>
          </p:cNvPr>
          <p:cNvCxnSpPr>
            <a:cxnSpLocks/>
          </p:cNvCxnSpPr>
          <p:nvPr/>
        </p:nvCxnSpPr>
        <p:spPr>
          <a:xfrm>
            <a:off x="9167407" y="5024356"/>
            <a:ext cx="3553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D617A665-2118-EC31-28B9-E2EAE45D09A8}"/>
              </a:ext>
            </a:extLst>
          </p:cNvPr>
          <p:cNvSpPr txBox="1"/>
          <p:nvPr/>
        </p:nvSpPr>
        <p:spPr>
          <a:xfrm>
            <a:off x="8383705" y="4643958"/>
            <a:ext cx="951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351067E3-8195-CE5B-84D1-2ADE3411F2B2}"/>
              </a:ext>
            </a:extLst>
          </p:cNvPr>
          <p:cNvSpPr txBox="1"/>
          <p:nvPr/>
        </p:nvSpPr>
        <p:spPr>
          <a:xfrm>
            <a:off x="4345686" y="147317"/>
            <a:ext cx="3401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SƠ ĐỒ TƯ DUY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784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42" grpId="0"/>
      <p:bldP spid="46" grpId="0" animBg="1"/>
      <p:bldP spid="46" grpId="1" animBg="1"/>
      <p:bldP spid="46" grpId="2" animBg="1"/>
      <p:bldP spid="47" grpId="0" animBg="1"/>
      <p:bldP spid="47" grpId="1" animBg="1"/>
      <p:bldP spid="49" grpId="0"/>
      <p:bldP spid="49" grpId="1"/>
      <p:bldP spid="5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3" name="Picture 12">
            <a:extLst>
              <a:ext uri="{FF2B5EF4-FFF2-40B4-BE49-F238E27FC236}">
                <a16:creationId xmlns="" xmlns:a16="http://schemas.microsoft.com/office/drawing/2014/main" id="{D38AAB5F-3D3C-442F-038F-4BD1003C9E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24" name="Picture 9">
            <a:extLst>
              <a:ext uri="{FF2B5EF4-FFF2-40B4-BE49-F238E27FC236}">
                <a16:creationId xmlns="" xmlns:a16="http://schemas.microsoft.com/office/drawing/2014/main" id="{8E54941D-A066-E90C-10FE-B1CCB9944D0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="" xmlns:a16="http://schemas.microsoft.com/office/drawing/2014/main" id="{08363A17-D0E4-5289-B870-7C9B6250EB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8383" y="2431077"/>
            <a:ext cx="9071634" cy="19386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857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ccb8bc6dbe83c6ae811819d70909b6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2230" y="3323590"/>
            <a:ext cx="12261215" cy="3552190"/>
          </a:xfrm>
          <a:prstGeom prst="rect">
            <a:avLst/>
          </a:prstGeom>
        </p:spPr>
      </p:pic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487738" y="-52699"/>
            <a:ext cx="5002213" cy="1549970"/>
          </a:xfrm>
          <a:prstGeom prst="rect">
            <a:avLst/>
          </a:prstGeom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2307273" y="3280214"/>
            <a:ext cx="8718689" cy="858837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từng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1648048" y="1899123"/>
            <a:ext cx="10543952" cy="837473"/>
          </a:xfrm>
          <a:custGeom>
            <a:avLst/>
            <a:gdLst>
              <a:gd name="connsiteX0" fmla="*/ 0 w 9955707"/>
              <a:gd name="connsiteY0" fmla="*/ 0 h 820674"/>
              <a:gd name="connsiteX1" fmla="*/ 464600 w 9955707"/>
              <a:gd name="connsiteY1" fmla="*/ 0 h 820674"/>
              <a:gd name="connsiteX2" fmla="*/ 1327428 w 9955707"/>
              <a:gd name="connsiteY2" fmla="*/ 0 h 820674"/>
              <a:gd name="connsiteX3" fmla="*/ 2090698 w 9955707"/>
              <a:gd name="connsiteY3" fmla="*/ 0 h 820674"/>
              <a:gd name="connsiteX4" fmla="*/ 2953526 w 9955707"/>
              <a:gd name="connsiteY4" fmla="*/ 0 h 820674"/>
              <a:gd name="connsiteX5" fmla="*/ 3617240 w 9955707"/>
              <a:gd name="connsiteY5" fmla="*/ 0 h 820674"/>
              <a:gd name="connsiteX6" fmla="*/ 4181397 w 9955707"/>
              <a:gd name="connsiteY6" fmla="*/ 0 h 820674"/>
              <a:gd name="connsiteX7" fmla="*/ 5044225 w 9955707"/>
              <a:gd name="connsiteY7" fmla="*/ 0 h 820674"/>
              <a:gd name="connsiteX8" fmla="*/ 5707939 w 9955707"/>
              <a:gd name="connsiteY8" fmla="*/ 0 h 820674"/>
              <a:gd name="connsiteX9" fmla="*/ 6072981 w 9955707"/>
              <a:gd name="connsiteY9" fmla="*/ 0 h 820674"/>
              <a:gd name="connsiteX10" fmla="*/ 6836252 w 9955707"/>
              <a:gd name="connsiteY10" fmla="*/ 0 h 820674"/>
              <a:gd name="connsiteX11" fmla="*/ 7699080 w 9955707"/>
              <a:gd name="connsiteY11" fmla="*/ 0 h 820674"/>
              <a:gd name="connsiteX12" fmla="*/ 8462351 w 9955707"/>
              <a:gd name="connsiteY12" fmla="*/ 0 h 820674"/>
              <a:gd name="connsiteX13" fmla="*/ 9026508 w 9955707"/>
              <a:gd name="connsiteY13" fmla="*/ 0 h 820674"/>
              <a:gd name="connsiteX14" fmla="*/ 9955707 w 9955707"/>
              <a:gd name="connsiteY14" fmla="*/ 0 h 820674"/>
              <a:gd name="connsiteX15" fmla="*/ 9955707 w 9955707"/>
              <a:gd name="connsiteY15" fmla="*/ 393924 h 820674"/>
              <a:gd name="connsiteX16" fmla="*/ 9955707 w 9955707"/>
              <a:gd name="connsiteY16" fmla="*/ 820674 h 820674"/>
              <a:gd name="connsiteX17" fmla="*/ 9491107 w 9955707"/>
              <a:gd name="connsiteY17" fmla="*/ 820674 h 820674"/>
              <a:gd name="connsiteX18" fmla="*/ 8827394 w 9955707"/>
              <a:gd name="connsiteY18" fmla="*/ 820674 h 820674"/>
              <a:gd name="connsiteX19" fmla="*/ 8064123 w 9955707"/>
              <a:gd name="connsiteY19" fmla="*/ 820674 h 820674"/>
              <a:gd name="connsiteX20" fmla="*/ 7599523 w 9955707"/>
              <a:gd name="connsiteY20" fmla="*/ 820674 h 820674"/>
              <a:gd name="connsiteX21" fmla="*/ 7234480 w 9955707"/>
              <a:gd name="connsiteY21" fmla="*/ 820674 h 820674"/>
              <a:gd name="connsiteX22" fmla="*/ 6769881 w 9955707"/>
              <a:gd name="connsiteY22" fmla="*/ 820674 h 820674"/>
              <a:gd name="connsiteX23" fmla="*/ 6205724 w 9955707"/>
              <a:gd name="connsiteY23" fmla="*/ 820674 h 820674"/>
              <a:gd name="connsiteX24" fmla="*/ 5641567 w 9955707"/>
              <a:gd name="connsiteY24" fmla="*/ 820674 h 820674"/>
              <a:gd name="connsiteX25" fmla="*/ 4878296 w 9955707"/>
              <a:gd name="connsiteY25" fmla="*/ 820674 h 820674"/>
              <a:gd name="connsiteX26" fmla="*/ 4513254 w 9955707"/>
              <a:gd name="connsiteY26" fmla="*/ 820674 h 820674"/>
              <a:gd name="connsiteX27" fmla="*/ 4148211 w 9955707"/>
              <a:gd name="connsiteY27" fmla="*/ 820674 h 820674"/>
              <a:gd name="connsiteX28" fmla="*/ 3783169 w 9955707"/>
              <a:gd name="connsiteY28" fmla="*/ 820674 h 820674"/>
              <a:gd name="connsiteX29" fmla="*/ 3119455 w 9955707"/>
              <a:gd name="connsiteY29" fmla="*/ 820674 h 820674"/>
              <a:gd name="connsiteX30" fmla="*/ 2555298 w 9955707"/>
              <a:gd name="connsiteY30" fmla="*/ 820674 h 820674"/>
              <a:gd name="connsiteX31" fmla="*/ 1792027 w 9955707"/>
              <a:gd name="connsiteY31" fmla="*/ 820674 h 820674"/>
              <a:gd name="connsiteX32" fmla="*/ 1227871 w 9955707"/>
              <a:gd name="connsiteY32" fmla="*/ 820674 h 820674"/>
              <a:gd name="connsiteX33" fmla="*/ 0 w 9955707"/>
              <a:gd name="connsiteY33" fmla="*/ 820674 h 820674"/>
              <a:gd name="connsiteX34" fmla="*/ 0 w 9955707"/>
              <a:gd name="connsiteY34" fmla="*/ 402130 h 820674"/>
              <a:gd name="connsiteX35" fmla="*/ 0 w 9955707"/>
              <a:gd name="connsiteY35" fmla="*/ 0 h 82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955707" h="820674" fill="none" extrusionOk="0">
                <a:moveTo>
                  <a:pt x="0" y="0"/>
                </a:moveTo>
                <a:cubicBezTo>
                  <a:pt x="208625" y="-4040"/>
                  <a:pt x="315827" y="21452"/>
                  <a:pt x="464600" y="0"/>
                </a:cubicBezTo>
                <a:cubicBezTo>
                  <a:pt x="613373" y="-21452"/>
                  <a:pt x="908292" y="-1826"/>
                  <a:pt x="1327428" y="0"/>
                </a:cubicBezTo>
                <a:cubicBezTo>
                  <a:pt x="1746564" y="1826"/>
                  <a:pt x="1821649" y="31600"/>
                  <a:pt x="2090698" y="0"/>
                </a:cubicBezTo>
                <a:cubicBezTo>
                  <a:pt x="2359747" y="-31600"/>
                  <a:pt x="2767066" y="7194"/>
                  <a:pt x="2953526" y="0"/>
                </a:cubicBezTo>
                <a:cubicBezTo>
                  <a:pt x="3139986" y="-7194"/>
                  <a:pt x="3382973" y="31751"/>
                  <a:pt x="3617240" y="0"/>
                </a:cubicBezTo>
                <a:cubicBezTo>
                  <a:pt x="3851507" y="-31751"/>
                  <a:pt x="3971813" y="14605"/>
                  <a:pt x="4181397" y="0"/>
                </a:cubicBezTo>
                <a:cubicBezTo>
                  <a:pt x="4390981" y="-14605"/>
                  <a:pt x="4759147" y="-15188"/>
                  <a:pt x="5044225" y="0"/>
                </a:cubicBezTo>
                <a:cubicBezTo>
                  <a:pt x="5329303" y="15188"/>
                  <a:pt x="5416506" y="27772"/>
                  <a:pt x="5707939" y="0"/>
                </a:cubicBezTo>
                <a:cubicBezTo>
                  <a:pt x="5999372" y="-27772"/>
                  <a:pt x="5901052" y="-9100"/>
                  <a:pt x="6072981" y="0"/>
                </a:cubicBezTo>
                <a:cubicBezTo>
                  <a:pt x="6244910" y="9100"/>
                  <a:pt x="6606057" y="38156"/>
                  <a:pt x="6836252" y="0"/>
                </a:cubicBezTo>
                <a:cubicBezTo>
                  <a:pt x="7066447" y="-38156"/>
                  <a:pt x="7445019" y="-25526"/>
                  <a:pt x="7699080" y="0"/>
                </a:cubicBezTo>
                <a:cubicBezTo>
                  <a:pt x="7953141" y="25526"/>
                  <a:pt x="8290994" y="2197"/>
                  <a:pt x="8462351" y="0"/>
                </a:cubicBezTo>
                <a:cubicBezTo>
                  <a:pt x="8633708" y="-2197"/>
                  <a:pt x="8747772" y="9905"/>
                  <a:pt x="9026508" y="0"/>
                </a:cubicBezTo>
                <a:cubicBezTo>
                  <a:pt x="9305244" y="-9905"/>
                  <a:pt x="9498685" y="46204"/>
                  <a:pt x="9955707" y="0"/>
                </a:cubicBezTo>
                <a:cubicBezTo>
                  <a:pt x="9937846" y="93688"/>
                  <a:pt x="9948571" y="309226"/>
                  <a:pt x="9955707" y="393924"/>
                </a:cubicBezTo>
                <a:cubicBezTo>
                  <a:pt x="9962843" y="478622"/>
                  <a:pt x="9958769" y="695233"/>
                  <a:pt x="9955707" y="820674"/>
                </a:cubicBezTo>
                <a:cubicBezTo>
                  <a:pt x="9795007" y="805271"/>
                  <a:pt x="9668457" y="840843"/>
                  <a:pt x="9491107" y="820674"/>
                </a:cubicBezTo>
                <a:cubicBezTo>
                  <a:pt x="9313757" y="800505"/>
                  <a:pt x="9052072" y="795675"/>
                  <a:pt x="8827394" y="820674"/>
                </a:cubicBezTo>
                <a:cubicBezTo>
                  <a:pt x="8602716" y="845673"/>
                  <a:pt x="8237457" y="813681"/>
                  <a:pt x="8064123" y="820674"/>
                </a:cubicBezTo>
                <a:cubicBezTo>
                  <a:pt x="7890789" y="827667"/>
                  <a:pt x="7737987" y="841030"/>
                  <a:pt x="7599523" y="820674"/>
                </a:cubicBezTo>
                <a:cubicBezTo>
                  <a:pt x="7461059" y="800318"/>
                  <a:pt x="7361199" y="814317"/>
                  <a:pt x="7234480" y="820674"/>
                </a:cubicBezTo>
                <a:cubicBezTo>
                  <a:pt x="7107761" y="827031"/>
                  <a:pt x="6962733" y="835436"/>
                  <a:pt x="6769881" y="820674"/>
                </a:cubicBezTo>
                <a:cubicBezTo>
                  <a:pt x="6577029" y="805912"/>
                  <a:pt x="6338048" y="822229"/>
                  <a:pt x="6205724" y="820674"/>
                </a:cubicBezTo>
                <a:cubicBezTo>
                  <a:pt x="6073400" y="819119"/>
                  <a:pt x="5885041" y="802702"/>
                  <a:pt x="5641567" y="820674"/>
                </a:cubicBezTo>
                <a:cubicBezTo>
                  <a:pt x="5398093" y="838646"/>
                  <a:pt x="5044410" y="849273"/>
                  <a:pt x="4878296" y="820674"/>
                </a:cubicBezTo>
                <a:cubicBezTo>
                  <a:pt x="4712182" y="792075"/>
                  <a:pt x="4591470" y="828304"/>
                  <a:pt x="4513254" y="820674"/>
                </a:cubicBezTo>
                <a:cubicBezTo>
                  <a:pt x="4435038" y="813044"/>
                  <a:pt x="4330326" y="838170"/>
                  <a:pt x="4148211" y="820674"/>
                </a:cubicBezTo>
                <a:cubicBezTo>
                  <a:pt x="3966096" y="803178"/>
                  <a:pt x="3875622" y="834999"/>
                  <a:pt x="3783169" y="820674"/>
                </a:cubicBezTo>
                <a:cubicBezTo>
                  <a:pt x="3690716" y="806349"/>
                  <a:pt x="3450251" y="806710"/>
                  <a:pt x="3119455" y="820674"/>
                </a:cubicBezTo>
                <a:cubicBezTo>
                  <a:pt x="2788659" y="834638"/>
                  <a:pt x="2681053" y="798698"/>
                  <a:pt x="2555298" y="820674"/>
                </a:cubicBezTo>
                <a:cubicBezTo>
                  <a:pt x="2429543" y="842650"/>
                  <a:pt x="1945241" y="812531"/>
                  <a:pt x="1792027" y="820674"/>
                </a:cubicBezTo>
                <a:cubicBezTo>
                  <a:pt x="1638813" y="828817"/>
                  <a:pt x="1444947" y="833240"/>
                  <a:pt x="1227871" y="820674"/>
                </a:cubicBezTo>
                <a:cubicBezTo>
                  <a:pt x="1010795" y="808108"/>
                  <a:pt x="308495" y="843640"/>
                  <a:pt x="0" y="820674"/>
                </a:cubicBezTo>
                <a:cubicBezTo>
                  <a:pt x="-2268" y="682673"/>
                  <a:pt x="-4336" y="538183"/>
                  <a:pt x="0" y="402130"/>
                </a:cubicBezTo>
                <a:cubicBezTo>
                  <a:pt x="4336" y="266077"/>
                  <a:pt x="3292" y="133873"/>
                  <a:pt x="0" y="0"/>
                </a:cubicBezTo>
                <a:close/>
              </a:path>
              <a:path w="9955707" h="820674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7592" y="84629"/>
                  <a:pt x="9969333" y="210493"/>
                  <a:pt x="9955707" y="410337"/>
                </a:cubicBezTo>
                <a:cubicBezTo>
                  <a:pt x="9942081" y="610181"/>
                  <a:pt x="9968183" y="718508"/>
                  <a:pt x="9955707" y="820674"/>
                </a:cubicBezTo>
                <a:cubicBezTo>
                  <a:pt x="9652926" y="799188"/>
                  <a:pt x="9549458" y="798959"/>
                  <a:pt x="9291993" y="820674"/>
                </a:cubicBezTo>
                <a:cubicBezTo>
                  <a:pt x="9034528" y="842389"/>
                  <a:pt x="8769956" y="834442"/>
                  <a:pt x="8429165" y="820674"/>
                </a:cubicBezTo>
                <a:cubicBezTo>
                  <a:pt x="8088374" y="806906"/>
                  <a:pt x="7768110" y="847837"/>
                  <a:pt x="7566337" y="820674"/>
                </a:cubicBezTo>
                <a:cubicBezTo>
                  <a:pt x="7364564" y="793511"/>
                  <a:pt x="7051449" y="809134"/>
                  <a:pt x="6803066" y="820674"/>
                </a:cubicBezTo>
                <a:cubicBezTo>
                  <a:pt x="6554683" y="832214"/>
                  <a:pt x="6488350" y="815012"/>
                  <a:pt x="6338467" y="820674"/>
                </a:cubicBezTo>
                <a:cubicBezTo>
                  <a:pt x="6188584" y="826336"/>
                  <a:pt x="5916336" y="816422"/>
                  <a:pt x="5774310" y="820674"/>
                </a:cubicBezTo>
                <a:cubicBezTo>
                  <a:pt x="5632284" y="824926"/>
                  <a:pt x="5378634" y="803788"/>
                  <a:pt x="5011039" y="820674"/>
                </a:cubicBezTo>
                <a:cubicBezTo>
                  <a:pt x="4643444" y="837560"/>
                  <a:pt x="4764634" y="820578"/>
                  <a:pt x="4645997" y="820674"/>
                </a:cubicBezTo>
                <a:cubicBezTo>
                  <a:pt x="4527360" y="820770"/>
                  <a:pt x="4184024" y="827062"/>
                  <a:pt x="3982283" y="820674"/>
                </a:cubicBezTo>
                <a:cubicBezTo>
                  <a:pt x="3780542" y="814286"/>
                  <a:pt x="3688385" y="847088"/>
                  <a:pt x="3418126" y="820674"/>
                </a:cubicBezTo>
                <a:cubicBezTo>
                  <a:pt x="3147867" y="794260"/>
                  <a:pt x="2890796" y="812774"/>
                  <a:pt x="2754412" y="820674"/>
                </a:cubicBezTo>
                <a:cubicBezTo>
                  <a:pt x="2618028" y="828574"/>
                  <a:pt x="2343726" y="853749"/>
                  <a:pt x="2090698" y="820674"/>
                </a:cubicBezTo>
                <a:cubicBezTo>
                  <a:pt x="1837670" y="787599"/>
                  <a:pt x="1486325" y="833974"/>
                  <a:pt x="1327428" y="820674"/>
                </a:cubicBezTo>
                <a:cubicBezTo>
                  <a:pt x="1168531" y="807375"/>
                  <a:pt x="1090268" y="826504"/>
                  <a:pt x="962385" y="820674"/>
                </a:cubicBezTo>
                <a:cubicBezTo>
                  <a:pt x="834502" y="814844"/>
                  <a:pt x="225091" y="814758"/>
                  <a:pt x="0" y="820674"/>
                </a:cubicBezTo>
                <a:cubicBezTo>
                  <a:pt x="-16365" y="722902"/>
                  <a:pt x="10902" y="536492"/>
                  <a:pt x="0" y="434957"/>
                </a:cubicBezTo>
                <a:cubicBezTo>
                  <a:pt x="-10902" y="333422"/>
                  <a:pt x="17047" y="166639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Quy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tắc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viết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tên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các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cơ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quan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,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tổ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chức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là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gì</a:t>
            </a:r>
            <a:r>
              <a:rPr lang="en-US" altLang="en-US" sz="3600" b="1" dirty="0">
                <a:solidFill>
                  <a:srgbClr val="1E09B7"/>
                </a:solidFill>
                <a:latin typeface="+mn-lt"/>
                <a:cs typeface="Arial" panose="020B0604020202020204" pitchFamily="34" charset="0"/>
              </a:rPr>
              <a:t>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4" name="Rectangle 82">
            <a:extLst>
              <a:ext uri="{FF2B5EF4-FFF2-40B4-BE49-F238E27FC236}">
                <a16:creationId xmlns="" xmlns:a16="http://schemas.microsoft.com/office/drawing/2014/main" id="{013064B3-A7EC-964F-B9B1-FD3975BF49A8}"/>
              </a:ext>
            </a:extLst>
          </p:cNvPr>
          <p:cNvSpPr/>
          <p:nvPr/>
        </p:nvSpPr>
        <p:spPr>
          <a:xfrm>
            <a:off x="226119" y="3868395"/>
            <a:ext cx="598618" cy="756830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F4CA0A0B-457B-AA44-8B30-A8758DB3C2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5285" y="5350997"/>
            <a:ext cx="1766850" cy="117417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A87F931B-678E-464E-9439-5FE32CE1C6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8577" y="4759945"/>
            <a:ext cx="1905512" cy="78949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19FC8A8E-A67E-6A41-9EC7-8EB66D0CB5A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933" y="3592287"/>
            <a:ext cx="779314" cy="130904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2FD1E02A-680B-AF43-BCA4-C2110D3B0E3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2502407" y="4803896"/>
            <a:ext cx="779314" cy="1309045"/>
          </a:xfrm>
          <a:prstGeom prst="rect">
            <a:avLst/>
          </a:prstGeom>
        </p:spPr>
      </p:pic>
      <p:sp>
        <p:nvSpPr>
          <p:cNvPr id="2" name="Left Arrow 1">
            <a:hlinkClick r:id="rId18" action="ppaction://hlinksldjump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A1CED18-ABEB-E87A-4581-0FABE49C9B13}"/>
              </a:ext>
            </a:extLst>
          </p:cNvPr>
          <p:cNvSpPr/>
          <p:nvPr/>
        </p:nvSpPr>
        <p:spPr>
          <a:xfrm>
            <a:off x="177210" y="4286448"/>
            <a:ext cx="2179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42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0013 -0.35139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4" grpId="0" animBg="1"/>
      <p:bldP spid="17" grpId="0" animBg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732568" y="1138238"/>
            <a:ext cx="9459432" cy="1405769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Đâu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là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tên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cơ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quan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tổ</a:t>
            </a:r>
            <a:r>
              <a:rPr lang="en-US" altLang="en-US" sz="3000" b="1" noProof="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noProof="0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chức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?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Trần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Quốc</a:t>
            </a:r>
            <a:r>
              <a:rPr lang="en-US" altLang="en-US" sz="30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+mn-lt"/>
                <a:cs typeface="Times New Roman" pitchFamily="18" charset="0"/>
              </a:rPr>
              <a:t>Toản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,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Hà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Đông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,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Củ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Chi,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Bộ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Giáo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dục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và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Đào</a:t>
            </a:r>
            <a:r>
              <a:rPr kumimoji="0" lang="en-US" alt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 </a:t>
            </a:r>
            <a:r>
              <a:rPr kumimoji="0" lang="en-US" alt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cs typeface="Times New Roman" pitchFamily="18" charset="0"/>
              </a:rPr>
              <a:t>tạo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308101" y="1901508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5" name="AutoShape 5"/>
          <p:cNvSpPr>
            <a:spLocks noChangeArrowheads="1"/>
          </p:cNvSpPr>
          <p:nvPr/>
        </p:nvSpPr>
        <p:spPr bwMode="auto">
          <a:xfrm>
            <a:off x="3069371" y="3429000"/>
            <a:ext cx="2972407" cy="7937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Trần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Quốc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Toản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AutoShape 6"/>
          <p:cNvSpPr>
            <a:spLocks noChangeArrowheads="1"/>
          </p:cNvSpPr>
          <p:nvPr/>
        </p:nvSpPr>
        <p:spPr bwMode="auto">
          <a:xfrm>
            <a:off x="7153188" y="3354539"/>
            <a:ext cx="3927008" cy="858838"/>
          </a:xfrm>
          <a:prstGeom prst="roundRect">
            <a:avLst>
              <a:gd name="adj" fmla="val 16667"/>
            </a:avLst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auto">
          <a:xfrm>
            <a:off x="7153188" y="4222750"/>
            <a:ext cx="2919972" cy="7715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Bộ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tạo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AutoShape 6"/>
          <p:cNvSpPr>
            <a:spLocks noChangeArrowheads="1"/>
          </p:cNvSpPr>
          <p:nvPr/>
        </p:nvSpPr>
        <p:spPr bwMode="auto">
          <a:xfrm>
            <a:off x="3103235" y="4397998"/>
            <a:ext cx="2919972" cy="7715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Củ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Chi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82">
            <a:extLst>
              <a:ext uri="{FF2B5EF4-FFF2-40B4-BE49-F238E27FC236}">
                <a16:creationId xmlns="" xmlns:a16="http://schemas.microsoft.com/office/drawing/2014/main" id="{83974051-4934-1E47-858B-C9D77EC581F5}"/>
              </a:ext>
            </a:extLst>
          </p:cNvPr>
          <p:cNvSpPr/>
          <p:nvPr/>
        </p:nvSpPr>
        <p:spPr>
          <a:xfrm>
            <a:off x="9915837" y="6724276"/>
            <a:ext cx="2047981" cy="151504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4789A856-484C-1843-855C-6445BCE3B16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8" y="5582799"/>
            <a:ext cx="1756157" cy="11670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2BDA8510-9667-8647-921E-655F89C85BD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0" y="5012142"/>
            <a:ext cx="1896696" cy="785837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846757A8-F45C-0A45-968C-109233786D56}"/>
              </a:ext>
            </a:extLst>
          </p:cNvPr>
          <p:cNvSpPr/>
          <p:nvPr/>
        </p:nvSpPr>
        <p:spPr>
          <a:xfrm>
            <a:off x="10019270" y="3850095"/>
            <a:ext cx="1777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TÊN PHẦN QUÀ/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B721F189-41BF-AD4A-98E4-FCC201B7B37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62257" y="4129714"/>
            <a:ext cx="740715" cy="124420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4C1FD3E1-4BFA-404F-83F4-B36CE071354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956898" y="4114800"/>
            <a:ext cx="740715" cy="1244208"/>
          </a:xfrm>
          <a:prstGeom prst="rect">
            <a:avLst/>
          </a:prstGeom>
        </p:spPr>
      </p:pic>
      <p:sp>
        <p:nvSpPr>
          <p:cNvPr id="50" name="Left Arrow 49">
            <a:hlinkClick r:id="rId17" action="ppaction://hlinksldjump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B7E1139-4E30-7FB5-6198-92862EEAE7AC}"/>
              </a:ext>
            </a:extLst>
          </p:cNvPr>
          <p:cNvSpPr/>
          <p:nvPr/>
        </p:nvSpPr>
        <p:spPr>
          <a:xfrm>
            <a:off x="0" y="4318346"/>
            <a:ext cx="29593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tràng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vỗ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8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013 -0.35139 " pathEditMode="relative" rAng="0" ptsTypes="AA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animBg="1"/>
      <p:bldP spid="45" grpId="0"/>
      <p:bldP spid="45" grpId="1"/>
      <p:bldP spid="46" grpId="0" animBg="1"/>
      <p:bldP spid="46" grpId="1" animBg="1"/>
      <p:bldP spid="47" grpId="0"/>
      <p:bldP spid="48" grpId="0"/>
      <p:bldP spid="48" grpId="1"/>
      <p:bldP spid="44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139130" y="1360170"/>
            <a:ext cx="9955707" cy="1493358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Du,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Đinh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Lĩnh</a:t>
            </a:r>
            <a:endParaRPr lang="en-US" alt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" cap="none" spc="0" normalizeH="0" baseline="0" noProof="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5" name="AutoShape 5"/>
          <p:cNvSpPr>
            <a:spLocks noChangeArrowheads="1"/>
          </p:cNvSpPr>
          <p:nvPr/>
        </p:nvSpPr>
        <p:spPr bwMode="auto">
          <a:xfrm>
            <a:off x="2023885" y="3267880"/>
            <a:ext cx="4990622" cy="793750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Nguyễn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AutoShape 6"/>
          <p:cNvSpPr>
            <a:spLocks noChangeArrowheads="1"/>
          </p:cNvSpPr>
          <p:nvPr/>
        </p:nvSpPr>
        <p:spPr bwMode="auto">
          <a:xfrm>
            <a:off x="2013252" y="3885270"/>
            <a:ext cx="4772997" cy="858838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auto">
          <a:xfrm>
            <a:off x="2003649" y="4520090"/>
            <a:ext cx="8438628" cy="771525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C. </a:t>
            </a:r>
            <a:r>
              <a:rPr lang="en-US" sz="3200" b="1" dirty="0" err="1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Đinh</a:t>
            </a:r>
            <a:r>
              <a:rPr lang="en-US" sz="3200" b="1" dirty="0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b="1" dirty="0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E09B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Lĩnh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799735" y="37926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82">
            <a:extLst>
              <a:ext uri="{FF2B5EF4-FFF2-40B4-BE49-F238E27FC236}">
                <a16:creationId xmlns="" xmlns:a16="http://schemas.microsoft.com/office/drawing/2014/main" id="{64F8D0AA-1347-4746-B133-BFCA0BA522F0}"/>
              </a:ext>
            </a:extLst>
          </p:cNvPr>
          <p:cNvSpPr/>
          <p:nvPr/>
        </p:nvSpPr>
        <p:spPr>
          <a:xfrm>
            <a:off x="10501193" y="6768332"/>
            <a:ext cx="1593644" cy="122131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048B3444-A992-6840-A49E-471BC620C57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075" y="5397914"/>
            <a:ext cx="1743733" cy="115881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2238CCE9-D8F8-1F4D-A322-31577048C25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37" y="4539780"/>
            <a:ext cx="1880584" cy="779163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4750B55A-EA43-DF4E-A11E-B43FB9CC4B60}"/>
              </a:ext>
            </a:extLst>
          </p:cNvPr>
          <p:cNvSpPr/>
          <p:nvPr/>
        </p:nvSpPr>
        <p:spPr>
          <a:xfrm>
            <a:off x="9473609" y="4095063"/>
            <a:ext cx="2941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kẹo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mút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85999B0F-B90D-FC4F-A5E7-03E0267F79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60161" y="3418871"/>
            <a:ext cx="576390" cy="96818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D7936CEC-D30A-0C42-AD0D-D719EDDDAFF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2613793" y="3392170"/>
            <a:ext cx="576390" cy="96818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F0415181-F475-8444-A262-8042202DFCD7}"/>
              </a:ext>
            </a:extLst>
          </p:cNvPr>
          <p:cNvSpPr txBox="1"/>
          <p:nvPr/>
        </p:nvSpPr>
        <p:spPr>
          <a:xfrm>
            <a:off x="2799736" y="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BDC4BC30-D8FF-3A48-AC75-60673A25ED78}"/>
              </a:ext>
            </a:extLst>
          </p:cNvPr>
          <p:cNvSpPr txBox="1"/>
          <p:nvPr/>
        </p:nvSpPr>
        <p:spPr>
          <a:xfrm>
            <a:off x="2952136" y="15240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Left Arrow 54">
            <a:hlinkClick r:id="rId17" action="ppaction://hlinksldjump"/>
          </p:cNvPr>
          <p:cNvSpPr/>
          <p:nvPr/>
        </p:nvSpPr>
        <p:spPr>
          <a:xfrm>
            <a:off x="199694" y="5926422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13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L 0.00131 -0.35139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animBg="1"/>
      <p:bldP spid="45" grpId="0" animBg="1"/>
      <p:bldP spid="45" grpId="1" animBg="1"/>
      <p:bldP spid="46" grpId="0" animBg="1"/>
      <p:bldP spid="46" grpId="1" animBg="1"/>
      <p:bldP spid="47" grpId="0" animBg="1"/>
      <p:bldP spid="5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8491B93-1B81-A461-13AB-F9D027729F68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0CF4AAD-5E5E-EEDA-0A45-95C4DA022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B5BA57D-5EFD-93CF-21D7-E56A207880BB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27799B4-128A-D084-F79F-F3877745E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C4D2F63-2048-AAC3-E27E-16F9426AD6C9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29AF073-B66B-8474-66AA-CBEF0C96B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B77B14A-ABA0-9CC7-7610-5F450F61B71C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E7A4806-E872-FD65-ABE7-8D467F57D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4501A3C9-02EE-1A0D-4A47-DB32CFAD6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254" y="740266"/>
            <a:ext cx="6090432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3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5" grpId="0" uiExpand="1" build="p"/>
      <p:bldP spid="17" grpId="0" uiExpand="1" build="p"/>
      <p:bldP spid="19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18ED0DE-F56D-D638-2CB4-095BC3E0082F}"/>
              </a:ext>
            </a:extLst>
          </p:cNvPr>
          <p:cNvGrpSpPr/>
          <p:nvPr/>
        </p:nvGrpSpPr>
        <p:grpSpPr>
          <a:xfrm>
            <a:off x="911050" y="1539924"/>
            <a:ext cx="10391163" cy="905566"/>
            <a:chOff x="67025" y="1102148"/>
            <a:chExt cx="6025306" cy="117210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E40141BC-535D-C3B9-9083-A241AABD3D77}"/>
                </a:ext>
              </a:extLst>
            </p:cNvPr>
            <p:cNvSpPr/>
            <p:nvPr/>
          </p:nvSpPr>
          <p:spPr>
            <a:xfrm>
              <a:off x="67025" y="1102148"/>
              <a:ext cx="6025306" cy="1172109"/>
            </a:xfrm>
            <a:custGeom>
              <a:avLst/>
              <a:gdLst>
                <a:gd name="connsiteX0" fmla="*/ 0 w 6025306"/>
                <a:gd name="connsiteY0" fmla="*/ 195355 h 1172109"/>
                <a:gd name="connsiteX1" fmla="*/ 195355 w 6025306"/>
                <a:gd name="connsiteY1" fmla="*/ 0 h 1172109"/>
                <a:gd name="connsiteX2" fmla="*/ 5829951 w 6025306"/>
                <a:gd name="connsiteY2" fmla="*/ 0 h 1172109"/>
                <a:gd name="connsiteX3" fmla="*/ 6025306 w 6025306"/>
                <a:gd name="connsiteY3" fmla="*/ 195355 h 1172109"/>
                <a:gd name="connsiteX4" fmla="*/ 6025306 w 6025306"/>
                <a:gd name="connsiteY4" fmla="*/ 976754 h 1172109"/>
                <a:gd name="connsiteX5" fmla="*/ 5829951 w 6025306"/>
                <a:gd name="connsiteY5" fmla="*/ 1172109 h 1172109"/>
                <a:gd name="connsiteX6" fmla="*/ 195355 w 6025306"/>
                <a:gd name="connsiteY6" fmla="*/ 1172109 h 1172109"/>
                <a:gd name="connsiteX7" fmla="*/ 0 w 6025306"/>
                <a:gd name="connsiteY7" fmla="*/ 976754 h 1172109"/>
                <a:gd name="connsiteX8" fmla="*/ 0 w 6025306"/>
                <a:gd name="connsiteY8" fmla="*/ 195355 h 117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25306" h="1172109" fill="none" extrusionOk="0">
                  <a:moveTo>
                    <a:pt x="0" y="195355"/>
                  </a:moveTo>
                  <a:cubicBezTo>
                    <a:pt x="686" y="106029"/>
                    <a:pt x="94429" y="11691"/>
                    <a:pt x="195355" y="0"/>
                  </a:cubicBezTo>
                  <a:cubicBezTo>
                    <a:pt x="2263393" y="72427"/>
                    <a:pt x="3324871" y="61419"/>
                    <a:pt x="5829951" y="0"/>
                  </a:cubicBezTo>
                  <a:cubicBezTo>
                    <a:pt x="5935508" y="-16070"/>
                    <a:pt x="6022245" y="86537"/>
                    <a:pt x="6025306" y="195355"/>
                  </a:cubicBezTo>
                  <a:cubicBezTo>
                    <a:pt x="5997743" y="574524"/>
                    <a:pt x="5990434" y="799668"/>
                    <a:pt x="6025306" y="976754"/>
                  </a:cubicBezTo>
                  <a:cubicBezTo>
                    <a:pt x="6027762" y="1072180"/>
                    <a:pt x="5930722" y="1164126"/>
                    <a:pt x="5829951" y="1172109"/>
                  </a:cubicBezTo>
                  <a:cubicBezTo>
                    <a:pt x="4380068" y="1201936"/>
                    <a:pt x="1922808" y="1092803"/>
                    <a:pt x="195355" y="1172109"/>
                  </a:cubicBezTo>
                  <a:cubicBezTo>
                    <a:pt x="107557" y="1169838"/>
                    <a:pt x="-15458" y="1087703"/>
                    <a:pt x="0" y="976754"/>
                  </a:cubicBezTo>
                  <a:cubicBezTo>
                    <a:pt x="31775" y="744562"/>
                    <a:pt x="29352" y="294915"/>
                    <a:pt x="0" y="195355"/>
                  </a:cubicBezTo>
                  <a:close/>
                </a:path>
                <a:path w="6025306" h="1172109" stroke="0" extrusionOk="0">
                  <a:moveTo>
                    <a:pt x="0" y="195355"/>
                  </a:moveTo>
                  <a:cubicBezTo>
                    <a:pt x="9159" y="89960"/>
                    <a:pt x="96730" y="19307"/>
                    <a:pt x="195355" y="0"/>
                  </a:cubicBezTo>
                  <a:cubicBezTo>
                    <a:pt x="2682939" y="123000"/>
                    <a:pt x="3239084" y="-96860"/>
                    <a:pt x="5829951" y="0"/>
                  </a:cubicBezTo>
                  <a:cubicBezTo>
                    <a:pt x="5921874" y="-12171"/>
                    <a:pt x="6027575" y="82889"/>
                    <a:pt x="6025306" y="195355"/>
                  </a:cubicBezTo>
                  <a:cubicBezTo>
                    <a:pt x="6060195" y="415043"/>
                    <a:pt x="6037217" y="894100"/>
                    <a:pt x="6025306" y="976754"/>
                  </a:cubicBezTo>
                  <a:cubicBezTo>
                    <a:pt x="6008407" y="1090768"/>
                    <a:pt x="5918596" y="1168959"/>
                    <a:pt x="5829951" y="1172109"/>
                  </a:cubicBezTo>
                  <a:cubicBezTo>
                    <a:pt x="3511422" y="1011402"/>
                    <a:pt x="1311316" y="1211776"/>
                    <a:pt x="195355" y="1172109"/>
                  </a:cubicBezTo>
                  <a:cubicBezTo>
                    <a:pt x="84350" y="1171480"/>
                    <a:pt x="-7096" y="1081431"/>
                    <a:pt x="0" y="976754"/>
                  </a:cubicBezTo>
                  <a:cubicBezTo>
                    <a:pt x="-35234" y="760637"/>
                    <a:pt x="-54587" y="469542"/>
                    <a:pt x="0" y="19535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BBB7FA9C-6E84-A259-2022-D492DB418374}"/>
                </a:ext>
              </a:extLst>
            </p:cNvPr>
            <p:cNvSpPr txBox="1"/>
            <p:nvPr/>
          </p:nvSpPr>
          <p:spPr>
            <a:xfrm>
              <a:off x="118911" y="1166704"/>
              <a:ext cx="5928019" cy="601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Thảo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luận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quả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bảng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endPara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9" name="Picture 8" descr="Shape, rectangle&#10;&#10;Description automatically generated">
            <a:extLst>
              <a:ext uri="{FF2B5EF4-FFF2-40B4-BE49-F238E27FC236}">
                <a16:creationId xmlns="" xmlns:a16="http://schemas.microsoft.com/office/drawing/2014/main" id="{80274EA5-AA50-9B00-B0B4-66E5832A1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09" y="2834154"/>
            <a:ext cx="4913696" cy="34968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 group of children posing for a photo&#10;&#10;Description automatically generated with low confidence">
            <a:extLst>
              <a:ext uri="{FF2B5EF4-FFF2-40B4-BE49-F238E27FC236}">
                <a16:creationId xmlns="" xmlns:a16="http://schemas.microsoft.com/office/drawing/2014/main" id="{CB6BC1EA-61C2-E230-737A-C87A7541EC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89" b="97034" l="2015" r="96809">
                        <a14:foregroundMark x1="15638" y1="22498" x2="20550" y2="24233"/>
                        <a14:foregroundMark x1="67191" y1="7244" x2="75693" y2="11017"/>
                        <a14:foregroundMark x1="76847" y1="24536" x2="87490" y2="28471"/>
                        <a14:foregroundMark x1="87490" y1="28471" x2="87490" y2="28471"/>
                        <a14:foregroundMark x1="6633" y1="32103" x2="6129" y2="39487"/>
                        <a14:foregroundMark x1="61293" y1="92655" x2="60810" y2="94552"/>
                        <a14:foregroundMark x1="47376" y1="93765" x2="48699" y2="93765"/>
                        <a14:foregroundMark x1="34614" y1="92514" x2="33963" y2="95803"/>
                        <a14:foregroundMark x1="26427" y1="92191" x2="28065" y2="96913"/>
                        <a14:foregroundMark x1="16289" y1="92030" x2="14966" y2="97074"/>
                        <a14:foregroundMark x1="85684" y1="88741" x2="86986" y2="93140"/>
                        <a14:foregroundMark x1="92884" y1="33515" x2="95823" y2="37127"/>
                        <a14:foregroundMark x1="67024" y1="3773" x2="62762" y2="3309"/>
                        <a14:foregroundMark x1="54576" y1="9605" x2="62762" y2="10694"/>
                        <a14:foregroundMark x1="57536" y1="19976" x2="59320" y2="23285"/>
                        <a14:foregroundMark x1="67842" y1="20763" x2="70298" y2="23123"/>
                        <a14:foregroundMark x1="57368" y1="29419" x2="54261" y2="33979"/>
                        <a14:foregroundMark x1="61776" y1="10069" x2="55563" y2="10856"/>
                        <a14:foregroundMark x1="75525" y1="96590" x2="75525" y2="96590"/>
                        <a14:foregroundMark x1="85684" y1="95500" x2="87636" y2="95662"/>
                        <a14:foregroundMark x1="75693" y1="95662" x2="75693" y2="95662"/>
                        <a14:foregroundMark x1="2036" y1="32244" x2="3526" y2="34140"/>
                        <a14:foregroundMark x1="96809" y1="18241" x2="96809" y2="18241"/>
                        <a14:foregroundMark x1="96641" y1="20924" x2="96641" y2="20924"/>
                        <a14:backgroundMark x1="32976" y1="50504" x2="32976" y2="50504"/>
                        <a14:backgroundMark x1="53107" y1="33515" x2="53107" y2="33515"/>
                        <a14:backgroundMark x1="46390" y1="35391" x2="46390" y2="35391"/>
                        <a14:backgroundMark x1="55080" y1="33818" x2="55080" y2="33818"/>
                        <a14:backgroundMark x1="27246" y1="42171" x2="27246" y2="42171"/>
                        <a14:backgroundMark x1="68157" y1="68604" x2="68157" y2="68604"/>
                        <a14:backgroundMark x1="98279" y1="19189" x2="98279" y2="19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1444" y="2834154"/>
            <a:ext cx="3726840" cy="38770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C6B7DB7-D453-ED59-8481-15146F6A3F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7818" y="445765"/>
            <a:ext cx="7096359" cy="9693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566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5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AE061A5-96C2-D980-A54B-4C6F1C1FB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42" y="3004145"/>
            <a:ext cx="2234055" cy="2921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05CFC8A-6CA3-BCA2-A298-F1AB3999E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489" y="3144957"/>
            <a:ext cx="1975893" cy="2921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DC6D4BF-5EB8-0A47-D8C6-4DDC92A55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8994" y="1134424"/>
            <a:ext cx="6102625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=""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=""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E18A5BD-4EB2-FC54-3F9C-6CFAF96B2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45" y="3616637"/>
            <a:ext cx="10998137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BC69DF8-1BF3-10F0-4B42-735363E10C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2500" y1="60714" x2="73333" y2="55357"/>
                        <a14:foregroundMark x1="73333" y1="55357" x2="70000" y2="52679"/>
                        <a14:foregroundMark x1="50000" y1="57143" x2="77500" y2="50893"/>
                        <a14:foregroundMark x1="39167" y1="52679" x2="50000" y2="45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621" y="2179674"/>
            <a:ext cx="1180974" cy="11022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1254203-9123-81E4-82B9-F21BDF5F16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1290" y1="35821" x2="76774" y2="44776"/>
                        <a14:foregroundMark x1="76774" y1="44776" x2="46452" y2="41791"/>
                        <a14:foregroundMark x1="46452" y1="41791" x2="56129" y2="70149"/>
                        <a14:foregroundMark x1="40000" y1="53731" x2="49032" y2="56716"/>
                        <a14:foregroundMark x1="43226" y1="41791" x2="66452" y2="402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5877" y="2264736"/>
            <a:ext cx="1586807" cy="6859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3543268-7BB7-63EF-8641-82F3C183A4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6190" y1="48305" x2="50000" y2="61864"/>
                        <a14:backgroundMark x1="23810" y1="49153" x2="25777" y2="48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5710" y="2133378"/>
            <a:ext cx="1287647" cy="12058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475AE60D-8817-92FF-95ED-CE2F1F2C51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1818" y1="48913" x2="65152" y2="39130"/>
                        <a14:foregroundMark x1="60606" y1="38043" x2="28788" y2="56522"/>
                        <a14:foregroundMark x1="28788" y1="56522" x2="64394" y2="45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9210" y="4745222"/>
            <a:ext cx="1422547" cy="9914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415FA3F-65AA-AA48-A508-317888BE908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10" b="89189" l="6364" r="90000">
                        <a14:foregroundMark x1="6364" y1="45946" x2="15455" y2="61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7482" y="4133738"/>
            <a:ext cx="1200815" cy="12117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4E5AD321-3DCF-6676-EC52-6485561458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2208" y1="54545" x2="55844" y2="54545"/>
                        <a14:foregroundMark x1="46104" y1="46970" x2="57792" y2="53030"/>
                        <a14:foregroundMark x1="61039" y1="30303" x2="59091" y2="51515"/>
                        <a14:foregroundMark x1="41558" y1="46970" x2="40260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979" y="5695254"/>
            <a:ext cx="1623015" cy="6955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5E7A38E5-0B62-3670-8AF1-25CF9D7CEBB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600" b="91200" l="9524" r="89881">
                        <a14:foregroundMark x1="36310" y1="62400" x2="63095" y2="93600"/>
                        <a14:foregroundMark x1="63095" y1="93600" x2="34524" y2="65600"/>
                        <a14:foregroundMark x1="34524" y1="65600" x2="76190" y2="91200"/>
                        <a14:foregroundMark x1="76190" y1="91200" x2="35714" y2="87200"/>
                        <a14:foregroundMark x1="35714" y1="87200" x2="69048" y2="68000"/>
                        <a14:foregroundMark x1="69048" y1="68000" x2="35119" y2="83200"/>
                        <a14:foregroundMark x1="35119" y1="83200" x2="40476" y2="81600"/>
                        <a14:foregroundMark x1="37500" y1="68800" x2="37500" y2="61600"/>
                        <a14:foregroundMark x1="32738" y1="59200" x2="35119" y2="62400"/>
                        <a14:foregroundMark x1="54762" y1="56800" x2="57143" y2="55200"/>
                        <a14:foregroundMark x1="51786" y1="54400" x2="46429" y2="64000"/>
                        <a14:foregroundMark x1="32738" y1="61600" x2="41071" y2="57600"/>
                        <a14:foregroundMark x1="49405" y1="68800" x2="51190" y2="59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4867" y="3125972"/>
            <a:ext cx="1414725" cy="1052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163AA859-3123-3446-7172-385B8AE2C07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197" b="95082" l="8491" r="97170">
                        <a14:foregroundMark x1="50000" y1="43443" x2="50943" y2="48361"/>
                        <a14:foregroundMark x1="47170" y1="40984" x2="48113" y2="49180"/>
                        <a14:foregroundMark x1="55660" y1="37705" x2="59434" y2="49180"/>
                        <a14:foregroundMark x1="44340" y1="43443" x2="60377" y2="50000"/>
                        <a14:foregroundMark x1="58491" y1="50820" x2="59434" y2="57377"/>
                        <a14:foregroundMark x1="40566" y1="41803" x2="42453" y2="46721"/>
                        <a14:foregroundMark x1="57547" y1="52459" x2="58491" y2="52459"/>
                        <a14:foregroundMark x1="47170" y1="53279" x2="45283" y2="53279"/>
                        <a14:foregroundMark x1="42453" y1="46721" x2="48113" y2="54918"/>
                        <a14:foregroundMark x1="42453" y1="48361" x2="49057" y2="50000"/>
                        <a14:foregroundMark x1="51887" y1="38525" x2="42453" y2="51639"/>
                        <a14:foregroundMark x1="85849" y1="52459" x2="97170" y2="48361"/>
                        <a14:foregroundMark x1="46226" y1="45082" x2="44340" y2="54098"/>
                        <a14:foregroundMark x1="38679" y1="50000" x2="45283" y2="63934"/>
                        <a14:foregroundMark x1="48113" y1="83607" x2="42453" y2="86885"/>
                        <a14:foregroundMark x1="8491" y1="59836" x2="13208" y2="59836"/>
                        <a14:foregroundMark x1="50943" y1="90984" x2="55660" y2="950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2579" y="4113249"/>
            <a:ext cx="1117969" cy="1286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F72D51E-E452-B7D7-E59B-B9B7849D945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47143" y1="48214" x2="71429" y2="52679"/>
                        <a14:foregroundMark x1="53571" y1="52679" x2="63571" y2="65179"/>
                        <a14:foregroundMark x1="52143" y1="51786" x2="42143" y2="60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2324" y="3267075"/>
            <a:ext cx="1381125" cy="1104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103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0.64441 -0.06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14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57422 0.253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11" y="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54375 0.157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87" y="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66067 -0.4083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34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58321 -0.2555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54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0.51068 -0.3166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4" y="-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39492 -0.2136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40" y="-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0.12591 -0.3141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-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42331 -0.3370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="" xmlns:a16="http://schemas.microsoft.com/office/drawing/2014/main" id="{0BE9E319-66C0-D9A5-DD2C-B92A660DEAC9}"/>
              </a:ext>
            </a:extLst>
          </p:cNvPr>
          <p:cNvSpPr/>
          <p:nvPr/>
        </p:nvSpPr>
        <p:spPr>
          <a:xfrm>
            <a:off x="7607526" y="2161856"/>
            <a:ext cx="576761" cy="523537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04FDCF3F-14A4-B114-6E55-1E939E817EF9}"/>
              </a:ext>
            </a:extLst>
          </p:cNvPr>
          <p:cNvGrpSpPr/>
          <p:nvPr/>
        </p:nvGrpSpPr>
        <p:grpSpPr>
          <a:xfrm>
            <a:off x="2894420" y="1769409"/>
            <a:ext cx="1973151" cy="2049466"/>
            <a:chOff x="5504504" y="704413"/>
            <a:chExt cx="2015969" cy="2369278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9B179BD7-CCB7-F1F7-39C6-6E01AFDE3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4504" y="704413"/>
              <a:ext cx="1663441" cy="150745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F392AC47-6BDE-E8F7-5092-343E821B0651}"/>
                </a:ext>
              </a:extLst>
            </p:cNvPr>
            <p:cNvSpPr/>
            <p:nvPr/>
          </p:nvSpPr>
          <p:spPr>
            <a:xfrm>
              <a:off x="6298162" y="2424861"/>
              <a:ext cx="1222311" cy="648830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36414DD1-9F5A-22D4-1E7C-72313AB125C3}"/>
              </a:ext>
            </a:extLst>
          </p:cNvPr>
          <p:cNvGrpSpPr/>
          <p:nvPr/>
        </p:nvGrpSpPr>
        <p:grpSpPr>
          <a:xfrm>
            <a:off x="4678556" y="2027039"/>
            <a:ext cx="3047610" cy="2247009"/>
            <a:chOff x="7738177" y="625151"/>
            <a:chExt cx="2450852" cy="2901819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126452B9-8742-1E3E-1718-81F91076E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625151"/>
              <a:ext cx="2450852" cy="290181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B47C10FC-4086-9D05-36CC-7C10F19159DC}"/>
                </a:ext>
              </a:extLst>
            </p:cNvPr>
            <p:cNvSpPr txBox="1"/>
            <p:nvPr/>
          </p:nvSpPr>
          <p:spPr>
            <a:xfrm>
              <a:off x="7773950" y="1117279"/>
              <a:ext cx="2379306" cy="1788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trạng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thái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2800" b="1" dirty="0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endParaRPr lang="en-US" sz="28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EF9DD94-673B-091B-E149-0C8F9894571A}"/>
              </a:ext>
            </a:extLst>
          </p:cNvPr>
          <p:cNvSpPr txBox="1"/>
          <p:nvPr/>
        </p:nvSpPr>
        <p:spPr>
          <a:xfrm>
            <a:off x="8205172" y="1173473"/>
            <a:ext cx="1875453" cy="353943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1" dirty="0" err="1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</a:t>
            </a:r>
            <a:endParaRPr lang="en-US" sz="3200" b="1" dirty="0">
              <a:solidFill>
                <a:srgbClr val="FFFF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bay</a:t>
            </a:r>
          </a:p>
          <a:p>
            <a:pPr marL="342900" indent="-342900">
              <a:buFontTx/>
              <a:buChar char="-"/>
            </a:pPr>
            <a:r>
              <a:rPr lang="en-US" sz="3200" b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F1939357-492E-D461-3025-4B9DCA29F73C}"/>
              </a:ext>
            </a:extLst>
          </p:cNvPr>
          <p:cNvGrpSpPr/>
          <p:nvPr/>
        </p:nvGrpSpPr>
        <p:grpSpPr>
          <a:xfrm>
            <a:off x="2406072" y="3601512"/>
            <a:ext cx="1748042" cy="1818660"/>
            <a:chOff x="5109848" y="2226861"/>
            <a:chExt cx="2140037" cy="2176378"/>
          </a:xfrm>
        </p:grpSpPr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2BA9B10A-6E72-6E1E-5594-679E635BA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E1208C51-1B48-91B2-0482-59F2AACBA582}"/>
                </a:ext>
              </a:extLst>
            </p:cNvPr>
            <p:cNvSpPr txBox="1"/>
            <p:nvPr/>
          </p:nvSpPr>
          <p:spPr>
            <a:xfrm>
              <a:off x="5109848" y="2637780"/>
              <a:ext cx="2140037" cy="158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 TỪ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48FAC96-A118-4271-EF4F-3BDF998626CE}"/>
              </a:ext>
            </a:extLst>
          </p:cNvPr>
          <p:cNvSpPr txBox="1"/>
          <p:nvPr/>
        </p:nvSpPr>
        <p:spPr>
          <a:xfrm rot="20539332">
            <a:off x="3564579" y="3111729"/>
            <a:ext cx="1628110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2000" b="1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Khái</a:t>
            </a:r>
            <a:r>
              <a:rPr lang="en-US" sz="2000" b="1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niệm</a:t>
            </a:r>
            <a:endParaRPr lang="en-US" sz="2000" b="1" dirty="0">
              <a:solidFill>
                <a:srgbClr val="FF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744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=""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450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Các từ in đậm trong đoạn thơ dưới đây có điểm gì chung?</a:t>
              </a:r>
              <a:endPara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2D4F81-2525-3508-DE4C-EAC27CF6D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529" y="1868229"/>
            <a:ext cx="5276850" cy="3695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B4268CB-2FBA-78A8-AC7D-1F3DC67D4664}"/>
              </a:ext>
            </a:extLst>
          </p:cNvPr>
          <p:cNvSpPr txBox="1"/>
          <p:nvPr/>
        </p:nvSpPr>
        <p:spPr>
          <a:xfrm>
            <a:off x="776177" y="1446028"/>
            <a:ext cx="49228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mà 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Trời xanh ấy mang theo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 nỗi lo nỗi sợ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36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bão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gió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cắt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diều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Thoáng bóng nó nơi nào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Tôi nấp ngay cánh mẹ...</a:t>
            </a:r>
          </a:p>
          <a:p>
            <a:pPr algn="r"/>
            <a:r>
              <a:rPr lang="vi-VN" sz="36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(Xuân Quỳnh)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0E2D40F3-9588-D838-EEC7-8583DEAA938A}"/>
              </a:ext>
            </a:extLst>
          </p:cNvPr>
          <p:cNvCxnSpPr/>
          <p:nvPr/>
        </p:nvCxnSpPr>
        <p:spPr>
          <a:xfrm>
            <a:off x="4040372" y="2009553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07F017AF-A2C6-61D5-3A47-C59B9A001562}"/>
              </a:ext>
            </a:extLst>
          </p:cNvPr>
          <p:cNvCxnSpPr/>
          <p:nvPr/>
        </p:nvCxnSpPr>
        <p:spPr>
          <a:xfrm>
            <a:off x="1424763" y="361507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10D40ACC-08EE-80C4-EC3C-54E3C91EF779}"/>
              </a:ext>
            </a:extLst>
          </p:cNvPr>
          <p:cNvCxnSpPr/>
          <p:nvPr/>
        </p:nvCxnSpPr>
        <p:spPr>
          <a:xfrm>
            <a:off x="2604977" y="3604438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E90F8904-2864-C535-A396-E8E0F435F60D}"/>
              </a:ext>
            </a:extLst>
          </p:cNvPr>
          <p:cNvCxnSpPr/>
          <p:nvPr/>
        </p:nvCxnSpPr>
        <p:spPr>
          <a:xfrm>
            <a:off x="1477926" y="4199862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4ACCA6B5-A913-EA19-461E-39797B540BA9}"/>
              </a:ext>
            </a:extLst>
          </p:cNvPr>
          <p:cNvCxnSpPr/>
          <p:nvPr/>
        </p:nvCxnSpPr>
        <p:spPr>
          <a:xfrm>
            <a:off x="2679405" y="4189230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79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 descr="A group of children posing for a photo&#10;&#10;Description automatically generated with low confidence">
            <a:extLst>
              <a:ext uri="{FF2B5EF4-FFF2-40B4-BE49-F238E27FC236}">
                <a16:creationId xmlns="" xmlns:a16="http://schemas.microsoft.com/office/drawing/2014/main" id="{157CA286-6915-BE76-ACE1-2005466F6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034" l="2015" r="96809">
                        <a14:foregroundMark x1="15638" y1="22498" x2="20550" y2="24233"/>
                        <a14:foregroundMark x1="67191" y1="7244" x2="75693" y2="11017"/>
                        <a14:foregroundMark x1="76847" y1="24536" x2="87490" y2="28471"/>
                        <a14:foregroundMark x1="87490" y1="28471" x2="87490" y2="28471"/>
                        <a14:foregroundMark x1="6633" y1="32103" x2="6129" y2="39487"/>
                        <a14:foregroundMark x1="61293" y1="92655" x2="60810" y2="94552"/>
                        <a14:foregroundMark x1="47376" y1="93765" x2="48699" y2="93765"/>
                        <a14:foregroundMark x1="34614" y1="92514" x2="33963" y2="95803"/>
                        <a14:foregroundMark x1="26427" y1="92191" x2="28065" y2="96913"/>
                        <a14:foregroundMark x1="16289" y1="92030" x2="14966" y2="97074"/>
                        <a14:foregroundMark x1="85684" y1="88741" x2="86986" y2="93140"/>
                        <a14:foregroundMark x1="92884" y1="33515" x2="95823" y2="37127"/>
                        <a14:foregroundMark x1="67024" y1="3773" x2="62762" y2="3309"/>
                        <a14:foregroundMark x1="54576" y1="9605" x2="62762" y2="10694"/>
                        <a14:foregroundMark x1="57536" y1="19976" x2="59320" y2="23285"/>
                        <a14:foregroundMark x1="67842" y1="20763" x2="70298" y2="23123"/>
                        <a14:foregroundMark x1="57368" y1="29419" x2="54261" y2="33979"/>
                        <a14:foregroundMark x1="61776" y1="10069" x2="55563" y2="10856"/>
                        <a14:foregroundMark x1="75525" y1="96590" x2="75525" y2="96590"/>
                        <a14:foregroundMark x1="85684" y1="95500" x2="87636" y2="95662"/>
                        <a14:foregroundMark x1="75693" y1="95662" x2="75693" y2="95662"/>
                        <a14:foregroundMark x1="2036" y1="32244" x2="3526" y2="34140"/>
                        <a14:foregroundMark x1="96809" y1="18241" x2="96809" y2="18241"/>
                        <a14:foregroundMark x1="96641" y1="20924" x2="96641" y2="20924"/>
                        <a14:backgroundMark x1="32976" y1="50504" x2="32976" y2="50504"/>
                        <a14:backgroundMark x1="53107" y1="33515" x2="53107" y2="33515"/>
                        <a14:backgroundMark x1="46390" y1="35391" x2="46390" y2="35391"/>
                        <a14:backgroundMark x1="55080" y1="33818" x2="55080" y2="33818"/>
                        <a14:backgroundMark x1="27246" y1="42171" x2="27246" y2="42171"/>
                        <a14:backgroundMark x1="68157" y1="68604" x2="68157" y2="68604"/>
                        <a14:backgroundMark x1="98279" y1="19189" x2="98279" y2="19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0129" y="1237677"/>
            <a:ext cx="4605595" cy="47912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4286097-48ED-5F8A-4E38-B87D0C2F4FE9}"/>
              </a:ext>
            </a:extLst>
          </p:cNvPr>
          <p:cNvSpPr txBox="1"/>
          <p:nvPr/>
        </p:nvSpPr>
        <p:spPr>
          <a:xfrm>
            <a:off x="5696140" y="5393253"/>
            <a:ext cx="5813573" cy="12711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bạn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khác</a:t>
            </a: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rgbClr val="FA977F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Lắng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nghe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–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góp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ý - </a:t>
            </a:r>
            <a:r>
              <a:rPr kumimoji="0" lang="en-US" sz="3733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bổ</a:t>
            </a: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sung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364F52EC-DFD7-ABA7-CED1-A7CB1D187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8327" y="629957"/>
            <a:ext cx="7096359" cy="99373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E65061E2-40F2-1DD3-81E8-F7DF9DAD668C}"/>
              </a:ext>
            </a:extLst>
          </p:cNvPr>
          <p:cNvGrpSpPr/>
          <p:nvPr/>
        </p:nvGrpSpPr>
        <p:grpSpPr>
          <a:xfrm>
            <a:off x="748622" y="2177012"/>
            <a:ext cx="5428896" cy="1809652"/>
            <a:chOff x="647361" y="477443"/>
            <a:chExt cx="8707216" cy="72201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="" xmlns:a16="http://schemas.microsoft.com/office/drawing/2014/main" id="{9D49E7FB-5650-DB69-BF3D-85817DA0248A}"/>
                </a:ext>
              </a:extLst>
            </p:cNvPr>
            <p:cNvSpPr/>
            <p:nvPr/>
          </p:nvSpPr>
          <p:spPr>
            <a:xfrm>
              <a:off x="647361" y="477443"/>
              <a:ext cx="8438540" cy="713747"/>
            </a:xfrm>
            <a:custGeom>
              <a:avLst/>
              <a:gdLst>
                <a:gd name="connsiteX0" fmla="*/ 0 w 8438540"/>
                <a:gd name="connsiteY0" fmla="*/ 118960 h 713747"/>
                <a:gd name="connsiteX1" fmla="*/ 118960 w 8438540"/>
                <a:gd name="connsiteY1" fmla="*/ 0 h 713747"/>
                <a:gd name="connsiteX2" fmla="*/ 8319580 w 8438540"/>
                <a:gd name="connsiteY2" fmla="*/ 0 h 713747"/>
                <a:gd name="connsiteX3" fmla="*/ 8438540 w 8438540"/>
                <a:gd name="connsiteY3" fmla="*/ 118960 h 713747"/>
                <a:gd name="connsiteX4" fmla="*/ 8438540 w 8438540"/>
                <a:gd name="connsiteY4" fmla="*/ 594787 h 713747"/>
                <a:gd name="connsiteX5" fmla="*/ 8319580 w 8438540"/>
                <a:gd name="connsiteY5" fmla="*/ 713747 h 713747"/>
                <a:gd name="connsiteX6" fmla="*/ 118960 w 8438540"/>
                <a:gd name="connsiteY6" fmla="*/ 713747 h 713747"/>
                <a:gd name="connsiteX7" fmla="*/ 0 w 8438540"/>
                <a:gd name="connsiteY7" fmla="*/ 594787 h 713747"/>
                <a:gd name="connsiteX8" fmla="*/ 0 w 8438540"/>
                <a:gd name="connsiteY8" fmla="*/ 118960 h 71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40" h="713747" fill="none" extrusionOk="0">
                  <a:moveTo>
                    <a:pt x="0" y="118960"/>
                  </a:moveTo>
                  <a:cubicBezTo>
                    <a:pt x="10089" y="47021"/>
                    <a:pt x="62756" y="-7602"/>
                    <a:pt x="118960" y="0"/>
                  </a:cubicBezTo>
                  <a:cubicBezTo>
                    <a:pt x="3743902" y="58574"/>
                    <a:pt x="5236408" y="-34421"/>
                    <a:pt x="8319580" y="0"/>
                  </a:cubicBezTo>
                  <a:cubicBezTo>
                    <a:pt x="8378354" y="1258"/>
                    <a:pt x="8439079" y="52190"/>
                    <a:pt x="8438540" y="118960"/>
                  </a:cubicBezTo>
                  <a:cubicBezTo>
                    <a:pt x="8411064" y="318601"/>
                    <a:pt x="8463605" y="522388"/>
                    <a:pt x="8438540" y="594787"/>
                  </a:cubicBezTo>
                  <a:cubicBezTo>
                    <a:pt x="8449506" y="654403"/>
                    <a:pt x="8386467" y="713436"/>
                    <a:pt x="8319580" y="713747"/>
                  </a:cubicBezTo>
                  <a:cubicBezTo>
                    <a:pt x="6435462" y="635623"/>
                    <a:pt x="1104768" y="681929"/>
                    <a:pt x="118960" y="713747"/>
                  </a:cubicBezTo>
                  <a:cubicBezTo>
                    <a:pt x="49185" y="711957"/>
                    <a:pt x="10290" y="666783"/>
                    <a:pt x="0" y="594787"/>
                  </a:cubicBezTo>
                  <a:cubicBezTo>
                    <a:pt x="-1361" y="470582"/>
                    <a:pt x="801" y="300538"/>
                    <a:pt x="0" y="118960"/>
                  </a:cubicBezTo>
                  <a:close/>
                </a:path>
                <a:path w="8438540" h="713747" stroke="0" extrusionOk="0">
                  <a:moveTo>
                    <a:pt x="0" y="118960"/>
                  </a:moveTo>
                  <a:cubicBezTo>
                    <a:pt x="-2235" y="51994"/>
                    <a:pt x="44937" y="-7970"/>
                    <a:pt x="118960" y="0"/>
                  </a:cubicBezTo>
                  <a:cubicBezTo>
                    <a:pt x="2639016" y="-126865"/>
                    <a:pt x="5080136" y="-164965"/>
                    <a:pt x="8319580" y="0"/>
                  </a:cubicBezTo>
                  <a:cubicBezTo>
                    <a:pt x="8390345" y="3561"/>
                    <a:pt x="8438950" y="43963"/>
                    <a:pt x="8438540" y="118960"/>
                  </a:cubicBezTo>
                  <a:cubicBezTo>
                    <a:pt x="8476219" y="226706"/>
                    <a:pt x="8463471" y="429924"/>
                    <a:pt x="8438540" y="594787"/>
                  </a:cubicBezTo>
                  <a:cubicBezTo>
                    <a:pt x="8440238" y="655387"/>
                    <a:pt x="8376059" y="718541"/>
                    <a:pt x="8319580" y="713747"/>
                  </a:cubicBezTo>
                  <a:cubicBezTo>
                    <a:pt x="5739801" y="639765"/>
                    <a:pt x="2860549" y="792319"/>
                    <a:pt x="118960" y="713747"/>
                  </a:cubicBezTo>
                  <a:cubicBezTo>
                    <a:pt x="56408" y="710821"/>
                    <a:pt x="-4615" y="654690"/>
                    <a:pt x="0" y="594787"/>
                  </a:cubicBezTo>
                  <a:cubicBezTo>
                    <a:pt x="-3973" y="476727"/>
                    <a:pt x="38038" y="354737"/>
                    <a:pt x="0" y="11896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E10CE2CD-FE71-DAA9-AFF9-2C0203D3A7BE}"/>
                </a:ext>
              </a:extLst>
            </p:cNvPr>
            <p:cNvSpPr txBox="1"/>
            <p:nvPr/>
          </p:nvSpPr>
          <p:spPr>
            <a:xfrm>
              <a:off x="1183442" y="548635"/>
              <a:ext cx="8171135" cy="650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Điểm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chung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5000" b="1" i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lo, </a:t>
              </a:r>
              <a:r>
                <a:rPr lang="en-US" sz="5000" b="1" i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sợ</a:t>
              </a:r>
              <a:endParaRPr kumimoji="0" lang="vi-VN" sz="5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458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732AF5B4-0A85-A797-F167-8B62EA17C6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0" y="3344411"/>
            <a:ext cx="2932319" cy="32755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E651F68-E6C1-ABCB-9CA3-4DCB2AC43EA9}"/>
              </a:ext>
            </a:extLst>
          </p:cNvPr>
          <p:cNvGrpSpPr/>
          <p:nvPr/>
        </p:nvGrpSpPr>
        <p:grpSpPr>
          <a:xfrm>
            <a:off x="1769678" y="1711841"/>
            <a:ext cx="9415773" cy="1724015"/>
            <a:chOff x="2006826" y="1120840"/>
            <a:chExt cx="5858631" cy="1584033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="" xmlns:a16="http://schemas.microsoft.com/office/drawing/2014/main" id="{90FA4346-5AA5-C190-AED6-0BA981317DBE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41630"/>
                <a:gd name="adj2" fmla="val 7421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535795C9-B547-9534-32C7-052F1E1ED957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454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đều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diễn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/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trạng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tình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/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của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con.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D3E60AAE-C4F4-B38F-B30C-410274F5B01C}"/>
              </a:ext>
            </a:extLst>
          </p:cNvPr>
          <p:cNvGrpSpPr/>
          <p:nvPr/>
        </p:nvGrpSpPr>
        <p:grpSpPr>
          <a:xfrm>
            <a:off x="3109380" y="3817088"/>
            <a:ext cx="8841615" cy="1596525"/>
            <a:chOff x="2006826" y="1120840"/>
            <a:chExt cx="5858631" cy="146689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="" xmlns:a16="http://schemas.microsoft.com/office/drawing/2014/main" id="{F1724BC0-D83E-112C-A68D-3C8D975A0875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55700"/>
                <a:gd name="adj2" fmla="val -237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EFE545A6-2695-61DD-ACFF-505324D8D9CE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215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không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hiện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qua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cử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diễn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bên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trong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461B9A7-B35B-EEA0-759D-2770627ECDF9}"/>
              </a:ext>
            </a:extLst>
          </p:cNvPr>
          <p:cNvGrpSpPr/>
          <p:nvPr/>
        </p:nvGrpSpPr>
        <p:grpSpPr>
          <a:xfrm>
            <a:off x="3661943" y="-374802"/>
            <a:ext cx="5428896" cy="1809652"/>
            <a:chOff x="647361" y="477443"/>
            <a:chExt cx="8707216" cy="72201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="" xmlns:a16="http://schemas.microsoft.com/office/drawing/2014/main" id="{5105AE8E-0325-69EA-6194-F7BD1CBA3804}"/>
                </a:ext>
              </a:extLst>
            </p:cNvPr>
            <p:cNvSpPr/>
            <p:nvPr/>
          </p:nvSpPr>
          <p:spPr>
            <a:xfrm>
              <a:off x="647361" y="477443"/>
              <a:ext cx="8438540" cy="713747"/>
            </a:xfrm>
            <a:custGeom>
              <a:avLst/>
              <a:gdLst>
                <a:gd name="connsiteX0" fmla="*/ 0 w 8438540"/>
                <a:gd name="connsiteY0" fmla="*/ 118960 h 713747"/>
                <a:gd name="connsiteX1" fmla="*/ 118960 w 8438540"/>
                <a:gd name="connsiteY1" fmla="*/ 0 h 713747"/>
                <a:gd name="connsiteX2" fmla="*/ 8319580 w 8438540"/>
                <a:gd name="connsiteY2" fmla="*/ 0 h 713747"/>
                <a:gd name="connsiteX3" fmla="*/ 8438540 w 8438540"/>
                <a:gd name="connsiteY3" fmla="*/ 118960 h 713747"/>
                <a:gd name="connsiteX4" fmla="*/ 8438540 w 8438540"/>
                <a:gd name="connsiteY4" fmla="*/ 594787 h 713747"/>
                <a:gd name="connsiteX5" fmla="*/ 8319580 w 8438540"/>
                <a:gd name="connsiteY5" fmla="*/ 713747 h 713747"/>
                <a:gd name="connsiteX6" fmla="*/ 118960 w 8438540"/>
                <a:gd name="connsiteY6" fmla="*/ 713747 h 713747"/>
                <a:gd name="connsiteX7" fmla="*/ 0 w 8438540"/>
                <a:gd name="connsiteY7" fmla="*/ 594787 h 713747"/>
                <a:gd name="connsiteX8" fmla="*/ 0 w 8438540"/>
                <a:gd name="connsiteY8" fmla="*/ 118960 h 71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40" h="713747" fill="none" extrusionOk="0">
                  <a:moveTo>
                    <a:pt x="0" y="118960"/>
                  </a:moveTo>
                  <a:cubicBezTo>
                    <a:pt x="10089" y="47021"/>
                    <a:pt x="62756" y="-7602"/>
                    <a:pt x="118960" y="0"/>
                  </a:cubicBezTo>
                  <a:cubicBezTo>
                    <a:pt x="3743902" y="58574"/>
                    <a:pt x="5236408" y="-34421"/>
                    <a:pt x="8319580" y="0"/>
                  </a:cubicBezTo>
                  <a:cubicBezTo>
                    <a:pt x="8378354" y="1258"/>
                    <a:pt x="8439079" y="52190"/>
                    <a:pt x="8438540" y="118960"/>
                  </a:cubicBezTo>
                  <a:cubicBezTo>
                    <a:pt x="8411064" y="318601"/>
                    <a:pt x="8463605" y="522388"/>
                    <a:pt x="8438540" y="594787"/>
                  </a:cubicBezTo>
                  <a:cubicBezTo>
                    <a:pt x="8449506" y="654403"/>
                    <a:pt x="8386467" y="713436"/>
                    <a:pt x="8319580" y="713747"/>
                  </a:cubicBezTo>
                  <a:cubicBezTo>
                    <a:pt x="6435462" y="635623"/>
                    <a:pt x="1104768" y="681929"/>
                    <a:pt x="118960" y="713747"/>
                  </a:cubicBezTo>
                  <a:cubicBezTo>
                    <a:pt x="49185" y="711957"/>
                    <a:pt x="10290" y="666783"/>
                    <a:pt x="0" y="594787"/>
                  </a:cubicBezTo>
                  <a:cubicBezTo>
                    <a:pt x="-1361" y="470582"/>
                    <a:pt x="801" y="300538"/>
                    <a:pt x="0" y="118960"/>
                  </a:cubicBezTo>
                  <a:close/>
                </a:path>
                <a:path w="8438540" h="713747" stroke="0" extrusionOk="0">
                  <a:moveTo>
                    <a:pt x="0" y="118960"/>
                  </a:moveTo>
                  <a:cubicBezTo>
                    <a:pt x="-2235" y="51994"/>
                    <a:pt x="44937" y="-7970"/>
                    <a:pt x="118960" y="0"/>
                  </a:cubicBezTo>
                  <a:cubicBezTo>
                    <a:pt x="2639016" y="-126865"/>
                    <a:pt x="5080136" y="-164965"/>
                    <a:pt x="8319580" y="0"/>
                  </a:cubicBezTo>
                  <a:cubicBezTo>
                    <a:pt x="8390345" y="3561"/>
                    <a:pt x="8438950" y="43963"/>
                    <a:pt x="8438540" y="118960"/>
                  </a:cubicBezTo>
                  <a:cubicBezTo>
                    <a:pt x="8476219" y="226706"/>
                    <a:pt x="8463471" y="429924"/>
                    <a:pt x="8438540" y="594787"/>
                  </a:cubicBezTo>
                  <a:cubicBezTo>
                    <a:pt x="8440238" y="655387"/>
                    <a:pt x="8376059" y="718541"/>
                    <a:pt x="8319580" y="713747"/>
                  </a:cubicBezTo>
                  <a:cubicBezTo>
                    <a:pt x="5739801" y="639765"/>
                    <a:pt x="2860549" y="792319"/>
                    <a:pt x="118960" y="713747"/>
                  </a:cubicBezTo>
                  <a:cubicBezTo>
                    <a:pt x="56408" y="710821"/>
                    <a:pt x="-4615" y="654690"/>
                    <a:pt x="0" y="594787"/>
                  </a:cubicBezTo>
                  <a:cubicBezTo>
                    <a:pt x="-3973" y="476727"/>
                    <a:pt x="38038" y="354737"/>
                    <a:pt x="0" y="118960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E36FD819-A647-1FD9-6998-F8728735AB31}"/>
                </a:ext>
              </a:extLst>
            </p:cNvPr>
            <p:cNvSpPr txBox="1"/>
            <p:nvPr/>
          </p:nvSpPr>
          <p:spPr>
            <a:xfrm>
              <a:off x="1183442" y="548635"/>
              <a:ext cx="8171135" cy="650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Điểm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chung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50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Yêu</a:t>
              </a:r>
              <a:r>
                <a:rPr lang="en-US" sz="5000" b="1" i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lo, </a:t>
              </a:r>
              <a:r>
                <a:rPr lang="en-US" sz="5000" b="1" i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sợ</a:t>
              </a:r>
              <a:endParaRPr kumimoji="0" lang="vi-VN" sz="5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61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 descr="A picture containing clipart, doll, toy&#10;&#10;Description automatically generated">
            <a:extLst>
              <a:ext uri="{FF2B5EF4-FFF2-40B4-BE49-F238E27FC236}">
                <a16:creationId xmlns="" xmlns:a16="http://schemas.microsoft.com/office/drawing/2014/main" id="{24F2AA1F-BB14-629D-0BBA-3FAA97A39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85" b="95613" l="2037" r="95630">
                        <a14:foregroundMark x1="19028" y1="23390" x2="17259" y2="47151"/>
                        <a14:foregroundMark x1="42738" y1="21197" x2="44775" y2="43590"/>
                        <a14:foregroundMark x1="44775" y1="43590" x2="44775" y2="43590"/>
                        <a14:foregroundMark x1="76453" y1="9316" x2="76453" y2="9316"/>
                        <a14:foregroundMark x1="91675" y1="11538" x2="92746" y2="16268"/>
                        <a14:foregroundMark x1="11417" y1="12051" x2="14687" y2="13732"/>
                        <a14:foregroundMark x1="4950" y1="17123" x2="6630" y2="20855"/>
                        <a14:foregroundMark x1="12130" y1="56809" x2="14420" y2="62251"/>
                        <a14:foregroundMark x1="74164" y1="20513" x2="74952" y2="22222"/>
                        <a14:foregroundMark x1="75576" y1="36125" x2="76899" y2="51225"/>
                        <a14:foregroundMark x1="76899" y1="51225" x2="76899" y2="51225"/>
                        <a14:foregroundMark x1="38323" y1="82080" x2="39111" y2="92251"/>
                        <a14:foregroundMark x1="39111" y1="92251" x2="39111" y2="92251"/>
                        <a14:foregroundMark x1="95228" y1="13219" x2="95659" y2="17464"/>
                        <a14:foregroundMark x1="42129" y1="15613" x2="50349" y2="12393"/>
                        <a14:foregroundMark x1="50349" y1="12393" x2="50349" y2="12393"/>
                        <a14:foregroundMark x1="16545" y1="53419" x2="17080" y2="54957"/>
                        <a14:foregroundMark x1="5664" y1="33248" x2="5664" y2="33248"/>
                        <a14:foregroundMark x1="43006" y1="59858" x2="44775" y2="63932"/>
                        <a14:foregroundMark x1="72038" y1="48177" x2="72826" y2="59516"/>
                        <a14:foregroundMark x1="72826" y1="59516" x2="72826" y2="59516"/>
                        <a14:foregroundMark x1="77167" y1="72422" x2="77702" y2="80057"/>
                        <a14:foregroundMark x1="72648" y1="91083" x2="74253" y2="93618"/>
                        <a14:foregroundMark x1="73004" y1="78860" x2="75219" y2="85470"/>
                        <a14:foregroundMark x1="72127" y1="90570" x2="74431" y2="93789"/>
                        <a14:foregroundMark x1="73272" y1="95641" x2="75665" y2="94986"/>
                        <a14:foregroundMark x1="89728" y1="6097" x2="92656" y2="5413"/>
                        <a14:foregroundMark x1="14687" y1="79544" x2="16991" y2="91425"/>
                        <a14:foregroundMark x1="18582" y1="75128" x2="19028" y2="85299"/>
                        <a14:foregroundMark x1="19028" y1="85299" x2="19028" y2="85299"/>
                        <a14:foregroundMark x1="3360" y1="24074" x2="3360" y2="24074"/>
                        <a14:foregroundMark x1="42649" y1="54444" x2="45399" y2="57151"/>
                        <a14:foregroundMark x1="45934" y1="71225" x2="48670" y2="77835"/>
                        <a14:foregroundMark x1="65215" y1="63105" x2="66285" y2="63105"/>
                        <a14:foregroundMark x1="73718" y1="31026" x2="73807" y2="33248"/>
                        <a14:foregroundMark x1="95570" y1="24929" x2="95570" y2="25613"/>
                        <a14:foregroundMark x1="93623" y1="6268" x2="93979" y2="6439"/>
                        <a14:foregroundMark x1="16025" y1="51054" x2="16902" y2="53077"/>
                        <a14:foregroundMark x1="11952" y1="48177" x2="13899" y2="59202"/>
                        <a14:foregroundMark x1="13899" y1="59202" x2="13899" y2="59202"/>
                        <a14:foregroundMark x1="2037" y1="40028" x2="2037" y2="40028"/>
                        <a14:foregroundMark x1="14509" y1="76325" x2="14955" y2="82080"/>
                        <a14:foregroundMark x1="20797" y1="69544" x2="18314" y2="75128"/>
                        <a14:foregroundMark x1="40538" y1="76496" x2="39379" y2="81396"/>
                        <a14:foregroundMark x1="48670" y1="80399" x2="50007" y2="95328"/>
                        <a14:foregroundMark x1="50007" y1="95328" x2="50007" y2="95328"/>
                        <a14:foregroundMark x1="92924" y1="28148" x2="92924" y2="28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9413" y="2913702"/>
            <a:ext cx="7284041" cy="38006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7F1B94C-91B6-218F-8EC7-1D46F19DCF68}"/>
              </a:ext>
            </a:extLst>
          </p:cNvPr>
          <p:cNvSpPr txBox="1"/>
          <p:nvPr/>
        </p:nvSpPr>
        <p:spPr>
          <a:xfrm>
            <a:off x="2611813" y="1498934"/>
            <a:ext cx="6766103" cy="1362075"/>
          </a:xfrm>
          <a:prstGeom prst="round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trạng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thái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sự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vật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1242050-7F84-15AF-A47E-EDBFC7863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6818" y="441212"/>
            <a:ext cx="469432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7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3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nder the Sea Vocabulary for Pre-K by Slidesgo">
  <a:themeElements>
    <a:clrScheme name="Simple Light">
      <a:dk1>
        <a:srgbClr val="2B3978"/>
      </a:dk1>
      <a:lt1>
        <a:srgbClr val="593FD3"/>
      </a:lt1>
      <a:dk2>
        <a:srgbClr val="C05FCE"/>
      </a:dk2>
      <a:lt2>
        <a:srgbClr val="FF6696"/>
      </a:lt2>
      <a:accent1>
        <a:srgbClr val="F68726"/>
      </a:accent1>
      <a:accent2>
        <a:srgbClr val="70CB63"/>
      </a:accent2>
      <a:accent3>
        <a:srgbClr val="00EBF4"/>
      </a:accent3>
      <a:accent4>
        <a:srgbClr val="FFC952"/>
      </a:accent4>
      <a:accent5>
        <a:srgbClr val="FA977F"/>
      </a:accent5>
      <a:accent6>
        <a:srgbClr val="FFFFFF"/>
      </a:accent6>
      <a:hlink>
        <a:srgbClr val="2B397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910</Words>
  <Application>Microsoft Office PowerPoint</Application>
  <PresentationFormat>Custom</PresentationFormat>
  <Paragraphs>154</Paragraphs>
  <Slides>31</Slides>
  <Notes>14</Notes>
  <HiddenSlides>0</HiddenSlides>
  <MMClips>7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1_Office Theme</vt:lpstr>
      <vt:lpstr>Under the Sea Vocabulary for Pre-K by Slidesgo</vt:lpstr>
      <vt:lpstr>Office 主题​​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56</cp:revision>
  <dcterms:created xsi:type="dcterms:W3CDTF">2023-06-05T11:16:01Z</dcterms:created>
  <dcterms:modified xsi:type="dcterms:W3CDTF">2025-06-02T05:59:01Z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408A31DA-0B26-4385-8539-46006C93874C</vt:lpwstr>
  </property>
  <property fmtid="{D5CDD505-2E9C-101B-9397-08002B2CF9AE}" pid="3" name="ArticulatePath">
    <vt:lpwstr>T2. LTVC- Động từ tuần 5</vt:lpwstr>
  </property>
</Properties>
</file>