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sldIdLst>
    <p:sldId id="575" r:id="rId2"/>
    <p:sldId id="610" r:id="rId3"/>
    <p:sldId id="611" r:id="rId4"/>
    <p:sldId id="542" r:id="rId5"/>
    <p:sldId id="496" r:id="rId6"/>
    <p:sldId id="577" r:id="rId7"/>
    <p:sldId id="593" r:id="rId8"/>
    <p:sldId id="581" r:id="rId9"/>
    <p:sldId id="578" r:id="rId10"/>
    <p:sldId id="595" r:id="rId11"/>
    <p:sldId id="596" r:id="rId12"/>
    <p:sldId id="612" r:id="rId13"/>
    <p:sldId id="613" r:id="rId14"/>
    <p:sldId id="599" r:id="rId15"/>
    <p:sldId id="619" r:id="rId16"/>
    <p:sldId id="620" r:id="rId17"/>
    <p:sldId id="621" r:id="rId18"/>
    <p:sldId id="622" r:id="rId19"/>
    <p:sldId id="600" r:id="rId20"/>
    <p:sldId id="583" r:id="rId21"/>
    <p:sldId id="614" r:id="rId22"/>
    <p:sldId id="585" r:id="rId23"/>
    <p:sldId id="615" r:id="rId24"/>
    <p:sldId id="603" r:id="rId25"/>
    <p:sldId id="616" r:id="rId26"/>
    <p:sldId id="560" r:id="rId27"/>
    <p:sldId id="607" r:id="rId28"/>
    <p:sldId id="618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6" d="100"/>
          <a:sy n="56" d="100"/>
        </p:scale>
        <p:origin x="78" y="4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5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85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10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80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65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3.wdp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0" Type="http://schemas.microsoft.com/office/2007/relationships/hdphoto" Target="../media/hdphoto13.wdp"/><Relationship Id="rId4" Type="http://schemas.openxmlformats.org/officeDocument/2006/relationships/audio" Target="../media/audio8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9.wav"/><Relationship Id="rId7" Type="http://schemas.microsoft.com/office/2007/relationships/hdphoto" Target="../media/hdphoto10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microsoft.com/office/2007/relationships/hdphoto" Target="../media/hdphoto5.wdp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0.wav"/><Relationship Id="rId7" Type="http://schemas.microsoft.com/office/2007/relationships/hdphoto" Target="../media/hdphoto10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microsoft.com/office/2007/relationships/hdphoto" Target="../media/hdphoto5.wdp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1.wav"/><Relationship Id="rId7" Type="http://schemas.microsoft.com/office/2007/relationships/hdphoto" Target="../media/hdphoto10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microsoft.com/office/2007/relationships/hdphoto" Target="../media/hdphoto5.wdp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microsoft.com/office/2007/relationships/hdphoto" Target="../media/hdphoto10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microsoft.com/office/2007/relationships/hdphoto" Target="../media/hdphoto5.wdp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microsoft.com/office/2007/relationships/hdphoto" Target="../media/hdphoto5.wdp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5.png"/><Relationship Id="rId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9.png"/><Relationship Id="rId5" Type="http://schemas.microsoft.com/office/2007/relationships/hdphoto" Target="../media/hdphoto10.wdp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2.png"/><Relationship Id="rId4" Type="http://schemas.microsoft.com/office/2007/relationships/hdphoto" Target="../media/hdphoto8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0.wdp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microsoft.com/office/2007/relationships/hdphoto" Target="../media/hdphoto5.wdp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1026" name="Picture 2" descr="image-removebg-preview (6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56" y="-1"/>
            <a:ext cx="6819843" cy="19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8306" y="4784036"/>
            <a:ext cx="4285653" cy="2073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78" y="4221088"/>
            <a:ext cx="2927321" cy="2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394823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400" y="3328092"/>
            <a:ext cx="10801200" cy="1541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5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83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1-2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1-2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408" y="2567240"/>
            <a:ext cx="10621341" cy="30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74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759CF0-0026-3A27-9EA2-210F69144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7D34F7-BB08-85EB-3DCE-E036608DA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39482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048871" y="548680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097" y="3365935"/>
            <a:ext cx="10765803" cy="135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24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5"/>
            <a:ext cx="11233248" cy="394823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700" y="3425917"/>
            <a:ext cx="10845530" cy="14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33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3-4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3-4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400" y="2708920"/>
            <a:ext cx="10801200" cy="2880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3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408" y="3348361"/>
            <a:ext cx="10697986" cy="13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07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6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6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400" y="3425916"/>
            <a:ext cx="10807502" cy="136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92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5+6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5+6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800" y="2780928"/>
            <a:ext cx="10726592" cy="282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69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5,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D596F2-53A3-6EF7-5777-30C398D11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293C80-2F10-1D08-3663-36AD6E520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40786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157638" y="540277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RAP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RAP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9464" y="2996952"/>
            <a:ext cx="10853070" cy="19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5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56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47531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46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626" y="2060848"/>
            <a:ext cx="5162178" cy="12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55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ĐỘNG CƠ THỂ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689026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86" y="2060848"/>
            <a:ext cx="5222882" cy="12284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79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46911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về giai điệu bài hát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Tết là tết?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860652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3192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Nội</a:t>
            </a:r>
            <a:r>
              <a:rPr lang="en-US" sz="3200" dirty="0">
                <a:latin typeface="Cambria" pitchFamily="18" charset="0"/>
              </a:rPr>
              <a:t> dung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nói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về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điều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gì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i="1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59" y="3223434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B04DDA-D18A-92A5-5767-725990913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" y="3171000"/>
            <a:ext cx="2309167" cy="1379781"/>
          </a:xfrm>
          <a:prstGeom prst="rect">
            <a:avLst/>
          </a:prstGeom>
        </p:spPr>
      </p:pic>
      <p:pic>
        <p:nvPicPr>
          <p:cNvPr id="12" name="Picture 2" descr="image-removebg-preview (6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32656"/>
            <a:ext cx="11127779" cy="285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816" y="4149295"/>
            <a:ext cx="3067050" cy="942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323" y="5146653"/>
            <a:ext cx="43434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7" name="Picture 2" descr="image-removebg-preview (6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56" y="-1"/>
            <a:ext cx="6819843" cy="19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8306" y="4784036"/>
            <a:ext cx="4285653" cy="2073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78" y="4221088"/>
            <a:ext cx="2927321" cy="2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54" y="2062198"/>
            <a:ext cx="2759566" cy="417624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95760B7E-B839-60E3-B0FA-24919335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379048"/>
            <a:ext cx="6120680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r>
              <a:rPr lang="en-US" sz="3200" b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US" sz="3200" dirty="0">
              <a:solidFill>
                <a:srgbClr val="1713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8394" y="2686268"/>
            <a:ext cx="71282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luân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lặp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thua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. Đội thắng được nhận sticker, kẹo hoặc tràng vỗ tay của cả lớp.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7549" y="3905245"/>
            <a:ext cx="3067050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0056" y="4902603"/>
            <a:ext cx="43434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7549" y="3943810"/>
            <a:ext cx="3067050" cy="942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0056" y="4941168"/>
            <a:ext cx="4343400" cy="4953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23B4E3-B59E-C9DC-DC69-FBEB5FCB3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4664"/>
            <a:ext cx="7920880" cy="5923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28ECF-D60C-0DFF-A15E-14E4C77D8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2140" y="211500"/>
            <a:ext cx="4445148" cy="6116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3A89C8-7F8E-952B-887D-38B02D01A4F9}"/>
              </a:ext>
            </a:extLst>
          </p:cNvPr>
          <p:cNvSpPr txBox="1"/>
          <p:nvPr/>
        </p:nvSpPr>
        <p:spPr>
          <a:xfrm>
            <a:off x="8633556" y="908720"/>
            <a:ext cx="2400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6098C7-1979-A297-3F47-DC5385A18843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37" y="258562"/>
            <a:ext cx="1389535" cy="83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1549513"/>
            <a:ext cx="11233248" cy="4471776"/>
          </a:xfrm>
          <a:prstGeom prst="rect">
            <a:avLst/>
          </a:prstGeom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5366837E-B45B-7E82-3978-C325AE391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2364348"/>
            <a:ext cx="11161240" cy="304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vi-VN" sz="2800" dirty="0"/>
              <a:t>Tết </a:t>
            </a:r>
            <a:r>
              <a:rPr lang="en-US" sz="2800" dirty="0"/>
              <a:t>T</a:t>
            </a:r>
            <a:r>
              <a:rPr lang="vi-VN" sz="2800" dirty="0"/>
              <a:t>ết Tết là Tết là Tết</a:t>
            </a:r>
            <a:r>
              <a:rPr lang="en-US" sz="2800" dirty="0"/>
              <a:t>,</a:t>
            </a:r>
            <a:r>
              <a:rPr lang="vi-VN" sz="2800" dirty="0"/>
              <a:t> Tết</a:t>
            </a:r>
            <a:r>
              <a:rPr lang="en-US" sz="2800" dirty="0"/>
              <a:t> v</a:t>
            </a:r>
            <a:r>
              <a:rPr lang="vi-VN" sz="2800" dirty="0"/>
              <a:t>ừa đến đây dưới máy hiên nhà</a:t>
            </a:r>
            <a:br>
              <a:rPr lang="vi-VN" sz="2800" dirty="0"/>
            </a:br>
            <a:r>
              <a:rPr lang="vi-VN" sz="2800" dirty="0"/>
              <a:t>Tết Tết Tết là Tết là Tết</a:t>
            </a:r>
            <a:r>
              <a:rPr lang="en-US" sz="2800" dirty="0"/>
              <a:t>,</a:t>
            </a:r>
            <a:r>
              <a:rPr lang="vi-VN" sz="2800" dirty="0"/>
              <a:t> Tết</a:t>
            </a:r>
            <a:r>
              <a:rPr lang="en-US" sz="2800" dirty="0"/>
              <a:t> v</a:t>
            </a:r>
            <a:r>
              <a:rPr lang="vi-VN" sz="2800" dirty="0"/>
              <a:t>ừa ghé qua trong nhà dưới phố</a:t>
            </a:r>
            <a:br>
              <a:rPr lang="vi-VN" sz="2800" dirty="0"/>
            </a:br>
            <a:r>
              <a:rPr lang="vi-VN" sz="2800" dirty="0"/>
              <a:t>Tết Tết Tết là Tết là Tết</a:t>
            </a:r>
            <a:r>
              <a:rPr lang="en-US" sz="2800" dirty="0"/>
              <a:t>,</a:t>
            </a:r>
            <a:r>
              <a:rPr lang="vi-VN" sz="2800" dirty="0"/>
              <a:t> Tết</a:t>
            </a:r>
            <a:r>
              <a:rPr lang="en-US" sz="2800" dirty="0"/>
              <a:t> c</a:t>
            </a:r>
            <a:r>
              <a:rPr lang="vi-VN" sz="2800" dirty="0"/>
              <a:t>ho người ở xa về đây xum vầy</a:t>
            </a:r>
            <a:br>
              <a:rPr lang="vi-VN" sz="2800" dirty="0"/>
            </a:br>
            <a:r>
              <a:rPr lang="vi-VN" sz="2800" dirty="0"/>
              <a:t>Tết Tết</a:t>
            </a:r>
            <a:r>
              <a:rPr lang="en-US" sz="2800" dirty="0"/>
              <a:t> </a:t>
            </a:r>
            <a:r>
              <a:rPr lang="vi-VN" sz="2800" dirty="0"/>
              <a:t>Tết là Tết là Tết</a:t>
            </a:r>
            <a:r>
              <a:rPr lang="en-US" sz="2800" dirty="0"/>
              <a:t>, c</a:t>
            </a:r>
            <a:r>
              <a:rPr lang="vi-VN" sz="2800" dirty="0"/>
              <a:t>on cháu ông bà quây quần bên nhau</a:t>
            </a:r>
            <a:br>
              <a:rPr lang="vi-VN" sz="2800" dirty="0"/>
            </a:br>
            <a:r>
              <a:rPr lang="vi-VN" sz="2800" dirty="0"/>
              <a:t>Cho bầy trẻ thơ cùng kho</a:t>
            </a:r>
            <a:r>
              <a:rPr lang="en-US" sz="2800" dirty="0"/>
              <a:t>e</a:t>
            </a:r>
            <a:r>
              <a:rPr lang="vi-VN" sz="2800" dirty="0"/>
              <a:t> áo mớ</a:t>
            </a:r>
            <a:r>
              <a:rPr lang="en-US" sz="2800" dirty="0" err="1"/>
              <a:t>i</a:t>
            </a:r>
            <a:r>
              <a:rPr lang="en-US" sz="2800" dirty="0"/>
              <a:t>. C</a:t>
            </a:r>
            <a:r>
              <a:rPr lang="vi-VN" sz="2800" dirty="0"/>
              <a:t>ho những người lớn lì xì trẻ con,</a:t>
            </a:r>
            <a:br>
              <a:rPr lang="vi-VN" sz="2800" dirty="0"/>
            </a:br>
            <a:r>
              <a:rPr lang="vi-VN" sz="2800" dirty="0"/>
              <a:t>Tết Tết mọi người hân hoan chúc nha</a:t>
            </a:r>
            <a:r>
              <a:rPr lang="en-US" sz="2800" dirty="0"/>
              <a:t>u. C</a:t>
            </a:r>
            <a:r>
              <a:rPr lang="vi-VN" sz="2800" dirty="0"/>
              <a:t>húc nhau một năm an lành yên vui</a:t>
            </a:r>
            <a:endParaRPr lang="vi-VN" sz="28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26C634-8CE2-9441-416F-D2FD119A8E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1939" y="409461"/>
            <a:ext cx="3268489" cy="1032301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F9304800-C90B-4420-5B91-56832122D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669693"/>
            <a:ext cx="3312368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ĐỌC LỜI CA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7848" y="409461"/>
            <a:ext cx="2376264" cy="730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0056" y="1140051"/>
            <a:ext cx="3365144" cy="3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46047-3FA9-5A7B-7B3D-C7D785848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110439"/>
            <a:ext cx="4536504" cy="21664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9417AD-AC02-BCBA-9D82-CACE5AFA5845}"/>
              </a:ext>
            </a:extLst>
          </p:cNvPr>
          <p:cNvSpPr txBox="1"/>
          <p:nvPr/>
        </p:nvSpPr>
        <p:spPr>
          <a:xfrm>
            <a:off x="3935760" y="1066805"/>
            <a:ext cx="396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KHỞI ĐỘNG GIỌNG</a:t>
            </a:r>
            <a:endParaRPr lang="vi-VN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EBF3EA-59A6-4C5A-5E7F-B145DB3FC8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6B5649-2B4D-CF5F-4512-89253D79D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214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759CF0-0026-3A27-9EA2-210F691441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306951"/>
            <a:ext cx="3268489" cy="1032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7D34F7-BB08-85EB-3DCE-E036608DA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5" y="2086664"/>
            <a:ext cx="11233248" cy="39482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2DF48B-A640-B37E-F2DB-17570E2089AA}"/>
              </a:ext>
            </a:extLst>
          </p:cNvPr>
          <p:cNvSpPr/>
          <p:nvPr/>
        </p:nvSpPr>
        <p:spPr>
          <a:xfrm>
            <a:off x="9048871" y="548680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E20849-D921-9A02-8187-FEB9AAB62449}"/>
              </a:ext>
            </a:extLst>
          </p:cNvPr>
          <p:cNvSpPr/>
          <p:nvPr/>
        </p:nvSpPr>
        <p:spPr>
          <a:xfrm>
            <a:off x="984068" y="58340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400" y="3212976"/>
            <a:ext cx="10801200" cy="1555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843" y="583407"/>
            <a:ext cx="3106341" cy="15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9023</TotalTime>
  <Words>337</Words>
  <Application>Microsoft Office PowerPoint</Application>
  <PresentationFormat>Widescreen</PresentationFormat>
  <Paragraphs>70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 DANG</cp:lastModifiedBy>
  <cp:revision>688</cp:revision>
  <dcterms:created xsi:type="dcterms:W3CDTF">2010-04-30T18:19:48Z</dcterms:created>
  <dcterms:modified xsi:type="dcterms:W3CDTF">2025-06-02T06:13:09Z</dcterms:modified>
</cp:coreProperties>
</file>