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audio2.wav" ContentType="audio/x-wav"/>
  <Override PartName="/ppt/media/audio3.wav" ContentType="audio/x-wav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78" r:id="rId2"/>
    <p:sldId id="256" r:id="rId3"/>
    <p:sldId id="257" r:id="rId4"/>
    <p:sldId id="267" r:id="rId5"/>
    <p:sldId id="273" r:id="rId6"/>
    <p:sldId id="287" r:id="rId7"/>
    <p:sldId id="276" r:id="rId8"/>
    <p:sldId id="275" r:id="rId9"/>
    <p:sldId id="277" r:id="rId10"/>
    <p:sldId id="269" r:id="rId11"/>
    <p:sldId id="279" r:id="rId12"/>
    <p:sldId id="280" r:id="rId13"/>
    <p:sldId id="281" r:id="rId14"/>
    <p:sldId id="270" r:id="rId15"/>
    <p:sldId id="283" r:id="rId16"/>
    <p:sldId id="285" r:id="rId17"/>
    <p:sldId id="286" r:id="rId18"/>
  </p:sldIdLst>
  <p:sldSz cx="18288000" cy="10287000"/>
  <p:notesSz cx="6858000" cy="9144000"/>
  <p:embeddedFontLst>
    <p:embeddedFont>
      <p:font typeface="Calibri" pitchFamily="34" charset="0"/>
      <p:regular r:id="rId20"/>
      <p:bold r:id="rId21"/>
      <p:italic r:id="rId22"/>
      <p:boldItalic r:id="rId23"/>
    </p:embeddedFont>
  </p:embeddedFontLst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=""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EEFA"/>
    <a:srgbClr val="4DABE9"/>
    <a:srgbClr val="639E52"/>
    <a:srgbClr val="E8EEB5"/>
    <a:srgbClr val="D5A8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-75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àng Quỳnh" userId="6bf8fb8ca428f517" providerId="LiveId" clId="{3E3CBFB9-3437-4F78-8FA4-A26286D96DBC}"/>
    <pc:docChg chg="undo custSel addSld delSld modSld sldOrd">
      <pc:chgData name="Hoàng Quỳnh" userId="6bf8fb8ca428f517" providerId="LiveId" clId="{3E3CBFB9-3437-4F78-8FA4-A26286D96DBC}" dt="2023-06-08T07:47:41.049" v="16" actId="20577"/>
      <pc:docMkLst>
        <pc:docMk/>
      </pc:docMkLst>
      <pc:sldChg chg="ord">
        <pc:chgData name="Hoàng Quỳnh" userId="6bf8fb8ca428f517" providerId="LiveId" clId="{3E3CBFB9-3437-4F78-8FA4-A26286D96DBC}" dt="2023-06-07T15:11:43.006" v="6"/>
        <pc:sldMkLst>
          <pc:docMk/>
          <pc:sldMk cId="0" sldId="258"/>
        </pc:sldMkLst>
      </pc:sldChg>
      <pc:sldChg chg="ord">
        <pc:chgData name="Hoàng Quỳnh" userId="6bf8fb8ca428f517" providerId="LiveId" clId="{3E3CBFB9-3437-4F78-8FA4-A26286D96DBC}" dt="2023-06-07T15:11:45.822" v="8"/>
        <pc:sldMkLst>
          <pc:docMk/>
          <pc:sldMk cId="0" sldId="259"/>
        </pc:sldMkLst>
      </pc:sldChg>
      <pc:sldChg chg="del">
        <pc:chgData name="Hoàng Quỳnh" userId="6bf8fb8ca428f517" providerId="LiveId" clId="{3E3CBFB9-3437-4F78-8FA4-A26286D96DBC}" dt="2023-06-07T15:11:22.487" v="0" actId="2696"/>
        <pc:sldMkLst>
          <pc:docMk/>
          <pc:sldMk cId="0" sldId="260"/>
        </pc:sldMkLst>
      </pc:sldChg>
      <pc:sldChg chg="del">
        <pc:chgData name="Hoàng Quỳnh" userId="6bf8fb8ca428f517" providerId="LiveId" clId="{3E3CBFB9-3437-4F78-8FA4-A26286D96DBC}" dt="2023-06-07T15:11:35.238" v="3" actId="2696"/>
        <pc:sldMkLst>
          <pc:docMk/>
          <pc:sldMk cId="0" sldId="263"/>
        </pc:sldMkLst>
      </pc:sldChg>
      <pc:sldChg chg="del">
        <pc:chgData name="Hoàng Quỳnh" userId="6bf8fb8ca428f517" providerId="LiveId" clId="{3E3CBFB9-3437-4F78-8FA4-A26286D96DBC}" dt="2023-06-07T15:11:38.964" v="4" actId="2696"/>
        <pc:sldMkLst>
          <pc:docMk/>
          <pc:sldMk cId="3886354267" sldId="265"/>
        </pc:sldMkLst>
      </pc:sldChg>
      <pc:sldChg chg="add del ord">
        <pc:chgData name="Hoàng Quỳnh" userId="6bf8fb8ca428f517" providerId="LiveId" clId="{3E3CBFB9-3437-4F78-8FA4-A26286D96DBC}" dt="2023-06-07T15:11:59.301" v="12"/>
        <pc:sldMkLst>
          <pc:docMk/>
          <pc:sldMk cId="866929747" sldId="266"/>
        </pc:sldMkLst>
      </pc:sldChg>
      <pc:sldChg chg="modSp">
        <pc:chgData name="Hoàng Quỳnh" userId="6bf8fb8ca428f517" providerId="LiveId" clId="{3E3CBFB9-3437-4F78-8FA4-A26286D96DBC}" dt="2023-06-08T07:47:41.049" v="16" actId="20577"/>
        <pc:sldMkLst>
          <pc:docMk/>
          <pc:sldMk cId="2138884588" sldId="267"/>
        </pc:sldMkLst>
        <pc:spChg chg="mod">
          <ac:chgData name="Hoàng Quỳnh" userId="6bf8fb8ca428f517" providerId="LiveId" clId="{3E3CBFB9-3437-4F78-8FA4-A26286D96DBC}" dt="2023-06-08T07:47:41.049" v="16" actId="20577"/>
          <ac:spMkLst>
            <pc:docMk/>
            <pc:sldMk cId="2138884588" sldId="267"/>
            <ac:spMk id="51" creationId="{DAF8BA60-277A-D147-5C0E-1ACA7077A0C6}"/>
          </ac:spMkLst>
        </pc:spChg>
      </pc:sldChg>
      <pc:sldChg chg="del">
        <pc:chgData name="Hoàng Quỳnh" userId="6bf8fb8ca428f517" providerId="LiveId" clId="{3E3CBFB9-3437-4F78-8FA4-A26286D96DBC}" dt="2023-06-07T15:11:24.663" v="1" actId="2696"/>
        <pc:sldMkLst>
          <pc:docMk/>
          <pc:sldMk cId="770970516" sldId="273"/>
        </pc:sldMkLst>
      </pc:sldChg>
      <pc:sldChg chg="del">
        <pc:chgData name="Hoàng Quỳnh" userId="6bf8fb8ca428f517" providerId="LiveId" clId="{3E3CBFB9-3437-4F78-8FA4-A26286D96DBC}" dt="2023-06-07T15:11:26.650" v="2" actId="2696"/>
        <pc:sldMkLst>
          <pc:docMk/>
          <pc:sldMk cId="2463964995" sldId="274"/>
        </pc:sldMkLst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8-12T15:13:23.325" idx="1">
    <p:pos x="10" y="10"/>
    <p:text/>
    <p:extLst>
      <p:ext uri="{C676402C-5697-4E1C-873F-D02D1690AC5C}">
        <p15:threadingInfo xmlns=""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B16C9-2174-408C-B7D2-351DD9D9F358}" type="datetimeFigureOut">
              <a:rPr lang="vi-VN" smtClean="0"/>
              <a:t>02/06/2025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DFF9A-D31B-4790-9193-2F5AD9AF9AD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64225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7DFF9A-D31B-4790-9193-2F5AD9AF9AD4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3187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7DFF9A-D31B-4790-9193-2F5AD9AF9AD4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31111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7DFF9A-D31B-4790-9193-2F5AD9AF9AD4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42930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7DFF9A-D31B-4790-9193-2F5AD9AF9AD4}" type="slidenum">
              <a:rPr lang="vi-VN" smtClean="0"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79607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DFF9A-D31B-4790-9193-2F5AD9AF9AD4}" type="slidenum">
              <a:rPr lang="vi-VN" smtClean="0"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97210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7DFF9A-D31B-4790-9193-2F5AD9AF9AD4}" type="slidenum">
              <a:rPr lang="vi-VN" smtClean="0"/>
              <a:t>14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91944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CLICK VÀO</a:t>
            </a:r>
            <a:r>
              <a:rPr lang="en-US" baseline="0" smtClean="0"/>
              <a:t> A B C ĐỂ RA ĐÁP ÁN ĐÚNG SAI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980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sv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1.wav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slide" Target="slide2.xml"/><Relationship Id="rId5" Type="http://schemas.openxmlformats.org/officeDocument/2006/relationships/audio" Target="../media/audio3.wav"/><Relationship Id="rId10" Type="http://schemas.openxmlformats.org/officeDocument/2006/relationships/image" Target="../media/image39.png"/><Relationship Id="rId4" Type="http://schemas.openxmlformats.org/officeDocument/2006/relationships/audio" Target="../media/audio2.wav"/><Relationship Id="rId9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slide" Target="slide2.xml"/><Relationship Id="rId4" Type="http://schemas.openxmlformats.org/officeDocument/2006/relationships/audio" Target="../media/audio3.wav"/><Relationship Id="rId9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1.wav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slide" Target="slide2.xml"/><Relationship Id="rId5" Type="http://schemas.openxmlformats.org/officeDocument/2006/relationships/audio" Target="../media/audio3.wav"/><Relationship Id="rId10" Type="http://schemas.openxmlformats.org/officeDocument/2006/relationships/image" Target="../media/image39.png"/><Relationship Id="rId4" Type="http://schemas.openxmlformats.org/officeDocument/2006/relationships/audio" Target="../media/audio2.wav"/><Relationship Id="rId9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11" Type="http://schemas.openxmlformats.org/officeDocument/2006/relationships/comments" Target="../comments/comment1.xml"/><Relationship Id="rId5" Type="http://schemas.openxmlformats.org/officeDocument/2006/relationships/image" Target="../media/image7.png"/><Relationship Id="rId10" Type="http://schemas.openxmlformats.org/officeDocument/2006/relationships/image" Target="../media/image41.svg"/><Relationship Id="rId4" Type="http://schemas.openxmlformats.org/officeDocument/2006/relationships/image" Target="../media/image3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3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37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3.svg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image" Target="../media/image17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33.sv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BÀI 6 -Học hát BA NGỌN NẾN LUNG LINH ( có lời 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38400" y="1303912"/>
            <a:ext cx="12954000" cy="780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22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B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b="19485"/>
          <a:stretch>
            <a:fillRect/>
          </a:stretch>
        </p:blipFill>
        <p:spPr>
          <a:xfrm>
            <a:off x="0" y="-83709"/>
            <a:ext cx="18288000" cy="10454418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2743200" y="342901"/>
            <a:ext cx="20726401" cy="9601200"/>
            <a:chOff x="0" y="-43005"/>
            <a:chExt cx="4967753" cy="2167467"/>
          </a:xfrm>
        </p:grpSpPr>
        <p:sp>
          <p:nvSpPr>
            <p:cNvPr id="4" name="Freeform 4"/>
            <p:cNvSpPr/>
            <p:nvPr/>
          </p:nvSpPr>
          <p:spPr>
            <a:xfrm>
              <a:off x="683297" y="-43005"/>
              <a:ext cx="4284456" cy="2167467"/>
            </a:xfrm>
            <a:custGeom>
              <a:avLst/>
              <a:gdLst/>
              <a:ahLst/>
              <a:cxnLst/>
              <a:rect l="l" t="t" r="r" b="b"/>
              <a:pathLst>
                <a:path w="4284456" h="2167467">
                  <a:moveTo>
                    <a:pt x="15705" y="0"/>
                  </a:moveTo>
                  <a:lnTo>
                    <a:pt x="4268751" y="0"/>
                  </a:lnTo>
                  <a:cubicBezTo>
                    <a:pt x="4272916" y="0"/>
                    <a:pt x="4276911" y="1655"/>
                    <a:pt x="4279856" y="4600"/>
                  </a:cubicBezTo>
                  <a:cubicBezTo>
                    <a:pt x="4282801" y="7545"/>
                    <a:pt x="4284456" y="11540"/>
                    <a:pt x="4284456" y="15705"/>
                  </a:cubicBezTo>
                  <a:lnTo>
                    <a:pt x="4284456" y="2151762"/>
                  </a:lnTo>
                  <a:cubicBezTo>
                    <a:pt x="4284456" y="2160435"/>
                    <a:pt x="4277425" y="2167467"/>
                    <a:pt x="4268751" y="2167467"/>
                  </a:cubicBezTo>
                  <a:lnTo>
                    <a:pt x="15705" y="2167467"/>
                  </a:lnTo>
                  <a:cubicBezTo>
                    <a:pt x="11540" y="2167467"/>
                    <a:pt x="7545" y="2165812"/>
                    <a:pt x="4600" y="2162867"/>
                  </a:cubicBezTo>
                  <a:cubicBezTo>
                    <a:pt x="1655" y="2159921"/>
                    <a:pt x="0" y="2155927"/>
                    <a:pt x="0" y="2151762"/>
                  </a:cubicBezTo>
                  <a:lnTo>
                    <a:pt x="0" y="15705"/>
                  </a:lnTo>
                  <a:cubicBezTo>
                    <a:pt x="0" y="11540"/>
                    <a:pt x="1655" y="7545"/>
                    <a:pt x="4600" y="4600"/>
                  </a:cubicBezTo>
                  <a:cubicBezTo>
                    <a:pt x="7545" y="1655"/>
                    <a:pt x="11540" y="0"/>
                    <a:pt x="15705" y="0"/>
                  </a:cubicBezTo>
                  <a:close/>
                </a:path>
              </a:pathLst>
            </a:custGeom>
            <a:solidFill>
              <a:srgbClr val="FFFFFF">
                <a:alpha val="69804"/>
              </a:srgbClr>
            </a:solidFill>
            <a:ln w="76200">
              <a:solidFill>
                <a:srgbClr val="C78E5F">
                  <a:alpha val="69804"/>
                </a:srgbClr>
              </a:solidFill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20"/>
                </a:lnSpc>
              </a:pPr>
              <a:endParaRPr/>
            </a:p>
          </p:txBody>
        </p:sp>
      </p:grp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xmlns="" id="{DA18DDEC-1757-E3FF-2A5A-FC4CA0311011}"/>
              </a:ext>
            </a:extLst>
          </p:cNvPr>
          <p:cNvSpPr/>
          <p:nvPr/>
        </p:nvSpPr>
        <p:spPr>
          <a:xfrm>
            <a:off x="9067800" y="497889"/>
            <a:ext cx="152400" cy="9875409"/>
          </a:xfrm>
          <a:prstGeom prst="rect">
            <a:avLst/>
          </a:prstGeom>
          <a:solidFill>
            <a:srgbClr val="D5A8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Hình chữ nhật 10">
            <a:extLst>
              <a:ext uri="{FF2B5EF4-FFF2-40B4-BE49-F238E27FC236}">
                <a16:creationId xmlns:a16="http://schemas.microsoft.com/office/drawing/2014/main" xmlns="" id="{BF79AB9E-8AF2-89C3-C6A7-BC65FC39CDDD}"/>
              </a:ext>
            </a:extLst>
          </p:cNvPr>
          <p:cNvSpPr/>
          <p:nvPr/>
        </p:nvSpPr>
        <p:spPr>
          <a:xfrm>
            <a:off x="368240" y="647700"/>
            <a:ext cx="854716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vi-VN" sz="4800" b="1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800" b="1" dirty="0" err="1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800" b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4800" b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800" b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800" b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800" b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800" b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b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800" b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vi-VN" sz="4800" b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4800" b="1" cap="none" spc="0" dirty="0">
              <a:ln w="0"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xmlns="" id="{E147DB61-F32E-7FFC-A533-4ECFBF86F852}"/>
              </a:ext>
            </a:extLst>
          </p:cNvPr>
          <p:cNvSpPr/>
          <p:nvPr/>
        </p:nvSpPr>
        <p:spPr>
          <a:xfrm>
            <a:off x="9361934" y="609600"/>
            <a:ext cx="8534400" cy="937260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học sinh</a:t>
            </a:r>
          </a:p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thầy giáo</a:t>
            </a:r>
          </a:p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cô giáo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95400" y="1409700"/>
            <a:ext cx="3048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410200" y="1405270"/>
            <a:ext cx="2286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33400" y="2095500"/>
            <a:ext cx="73152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524000" y="2095500"/>
            <a:ext cx="3048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732918"/>
              </p:ext>
            </p:extLst>
          </p:nvPr>
        </p:nvGraphicFramePr>
        <p:xfrm>
          <a:off x="9677400" y="952500"/>
          <a:ext cx="7924800" cy="56055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>
                  <a:extLst>
                    <a:ext uri="{9D8B030D-6E8A-4147-A177-3AD203B41FA5}">
                      <a16:colId xmlns:a16="http://schemas.microsoft.com/office/drawing/2014/main" xmlns="" val="2209508985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xmlns="" val="4080781106"/>
                    </a:ext>
                  </a:extLst>
                </a:gridCol>
              </a:tblGrid>
              <a:tr h="1246909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4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4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4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4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61970579"/>
                  </a:ext>
                </a:extLst>
              </a:tr>
              <a:tr h="505691">
                <a:tc>
                  <a:txBody>
                    <a:bodyPr/>
                    <a:lstStyle/>
                    <a:p>
                      <a:pPr algn="ctr"/>
                      <a:endParaRPr lang="en-US" sz="4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4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4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4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4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4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35480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34085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se2.mm.bing.net/th?id=OIP.rpmWt-gyeRS5nPpHVVNymAHaFk&amp;pid=Api&amp;P=0&amp;h=1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286000"/>
            <a:ext cx="4097655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tse1.explicit.bing.net/th?id=OIP.GCDunjyj0FRoQlGd5e3qfgAAAA&amp;pid=Api&amp;P=0&amp;h=1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0" y="2400301"/>
            <a:ext cx="4065442" cy="426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tse3.mm.bing.net/th?id=OIP.a3T56PH0JSRXzrOBuhbI3QHaEK&amp;pid=Api&amp;P=0&amp;h=18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19299"/>
            <a:ext cx="4572000" cy="434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76400" y="7048500"/>
            <a:ext cx="3183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ọc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34200" y="7124700"/>
            <a:ext cx="3183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00" y="7048500"/>
            <a:ext cx="3183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hầy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56372" y="723900"/>
            <a:ext cx="3183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6372" y="723900"/>
            <a:ext cx="3183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tse3.mm.bing.net/th?id=OIP.0xxdGHb1zP7Iq2irPHBoWwHaEK&amp;pid=Api&amp;P=0&amp;h=1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52700"/>
            <a:ext cx="3810001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tse1.mm.bing.net/th?id=OIP.n0-uFo5hZhyuRArSmpZHVwAAAA&amp;pid=Api&amp;P=0&amp;h=18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552701"/>
            <a:ext cx="4191000" cy="502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tse2.mm.bing.net/th?id=OIP.pnlypwQhaC3pkagvSElpvgHaDp&amp;pid=Api&amp;P=0&amp;h=18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2545404"/>
            <a:ext cx="4419600" cy="502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19200" y="7886700"/>
            <a:ext cx="3039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àn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7800" y="7940814"/>
            <a:ext cx="3039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ủ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58400" y="7940814"/>
            <a:ext cx="3039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s://tse2.mm.bing.net/th?id=OIP.ZE-XN48wpqnXdlU5pxXnHAHaE8&amp;pid=Api&amp;P=0&amp;h=18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7400" y="2545403"/>
            <a:ext cx="3904101" cy="502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4352074" y="7940814"/>
            <a:ext cx="3039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07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tse3.mm.bing.net/th?id=OIP.WKD_xPrnEXbuVzDYFA0KXgHaFj&amp;pid=Api&amp;P=0&amp;h=1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019300"/>
            <a:ext cx="73152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0" y="3086100"/>
            <a:ext cx="22098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4025325"/>
            <a:ext cx="22098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5219700"/>
            <a:ext cx="22098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6311325"/>
            <a:ext cx="220980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935200" y="4914900"/>
            <a:ext cx="22098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919251" y="3771900"/>
            <a:ext cx="220980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919251" y="2501325"/>
            <a:ext cx="2209800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935200" y="1257300"/>
            <a:ext cx="220980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2819400" y="1722474"/>
            <a:ext cx="5506200" cy="1363626"/>
          </a:xfrm>
          <a:custGeom>
            <a:avLst/>
            <a:gdLst>
              <a:gd name="connsiteX0" fmla="*/ 0 w 5529238"/>
              <a:gd name="connsiteY0" fmla="*/ 1318438 h 1318438"/>
              <a:gd name="connsiteX1" fmla="*/ 31897 w 5529238"/>
              <a:gd name="connsiteY1" fmla="*/ 1265275 h 1318438"/>
              <a:gd name="connsiteX2" fmla="*/ 53163 w 5529238"/>
              <a:gd name="connsiteY2" fmla="*/ 1244010 h 1318438"/>
              <a:gd name="connsiteX3" fmla="*/ 85060 w 5529238"/>
              <a:gd name="connsiteY3" fmla="*/ 1201479 h 1318438"/>
              <a:gd name="connsiteX4" fmla="*/ 95693 w 5529238"/>
              <a:gd name="connsiteY4" fmla="*/ 1169582 h 1318438"/>
              <a:gd name="connsiteX5" fmla="*/ 148856 w 5529238"/>
              <a:gd name="connsiteY5" fmla="*/ 1095154 h 1318438"/>
              <a:gd name="connsiteX6" fmla="*/ 170121 w 5529238"/>
              <a:gd name="connsiteY6" fmla="*/ 1063256 h 1318438"/>
              <a:gd name="connsiteX7" fmla="*/ 202018 w 5529238"/>
              <a:gd name="connsiteY7" fmla="*/ 1052624 h 1318438"/>
              <a:gd name="connsiteX8" fmla="*/ 244549 w 5529238"/>
              <a:gd name="connsiteY8" fmla="*/ 999461 h 1318438"/>
              <a:gd name="connsiteX9" fmla="*/ 297711 w 5529238"/>
              <a:gd name="connsiteY9" fmla="*/ 935666 h 1318438"/>
              <a:gd name="connsiteX10" fmla="*/ 329609 w 5529238"/>
              <a:gd name="connsiteY10" fmla="*/ 925033 h 1318438"/>
              <a:gd name="connsiteX11" fmla="*/ 361507 w 5529238"/>
              <a:gd name="connsiteY11" fmla="*/ 893135 h 1318438"/>
              <a:gd name="connsiteX12" fmla="*/ 467832 w 5529238"/>
              <a:gd name="connsiteY12" fmla="*/ 829340 h 1318438"/>
              <a:gd name="connsiteX13" fmla="*/ 510363 w 5529238"/>
              <a:gd name="connsiteY13" fmla="*/ 786810 h 1318438"/>
              <a:gd name="connsiteX14" fmla="*/ 584790 w 5529238"/>
              <a:gd name="connsiteY14" fmla="*/ 754912 h 1318438"/>
              <a:gd name="connsiteX15" fmla="*/ 606056 w 5529238"/>
              <a:gd name="connsiteY15" fmla="*/ 723014 h 1318438"/>
              <a:gd name="connsiteX16" fmla="*/ 648586 w 5529238"/>
              <a:gd name="connsiteY16" fmla="*/ 701749 h 1318438"/>
              <a:gd name="connsiteX17" fmla="*/ 680484 w 5529238"/>
              <a:gd name="connsiteY17" fmla="*/ 680484 h 1318438"/>
              <a:gd name="connsiteX18" fmla="*/ 733646 w 5529238"/>
              <a:gd name="connsiteY18" fmla="*/ 637954 h 1318438"/>
              <a:gd name="connsiteX19" fmla="*/ 808074 w 5529238"/>
              <a:gd name="connsiteY19" fmla="*/ 595424 h 1318438"/>
              <a:gd name="connsiteX20" fmla="*/ 829339 w 5529238"/>
              <a:gd name="connsiteY20" fmla="*/ 563526 h 1318438"/>
              <a:gd name="connsiteX21" fmla="*/ 861237 w 5529238"/>
              <a:gd name="connsiteY21" fmla="*/ 552893 h 1318438"/>
              <a:gd name="connsiteX22" fmla="*/ 935665 w 5529238"/>
              <a:gd name="connsiteY22" fmla="*/ 531628 h 1318438"/>
              <a:gd name="connsiteX23" fmla="*/ 988828 w 5529238"/>
              <a:gd name="connsiteY23" fmla="*/ 499731 h 1318438"/>
              <a:gd name="connsiteX24" fmla="*/ 1031358 w 5529238"/>
              <a:gd name="connsiteY24" fmla="*/ 489098 h 1318438"/>
              <a:gd name="connsiteX25" fmla="*/ 1095153 w 5529238"/>
              <a:gd name="connsiteY25" fmla="*/ 457200 h 1318438"/>
              <a:gd name="connsiteX26" fmla="*/ 1169581 w 5529238"/>
              <a:gd name="connsiteY26" fmla="*/ 425303 h 1318438"/>
              <a:gd name="connsiteX27" fmla="*/ 1275907 w 5529238"/>
              <a:gd name="connsiteY27" fmla="*/ 404038 h 1318438"/>
              <a:gd name="connsiteX28" fmla="*/ 1414130 w 5529238"/>
              <a:gd name="connsiteY28" fmla="*/ 361507 h 1318438"/>
              <a:gd name="connsiteX29" fmla="*/ 1477925 w 5529238"/>
              <a:gd name="connsiteY29" fmla="*/ 340242 h 1318438"/>
              <a:gd name="connsiteX30" fmla="*/ 1626781 w 5529238"/>
              <a:gd name="connsiteY30" fmla="*/ 318977 h 1318438"/>
              <a:gd name="connsiteX31" fmla="*/ 1658679 w 5529238"/>
              <a:gd name="connsiteY31" fmla="*/ 297712 h 1318438"/>
              <a:gd name="connsiteX32" fmla="*/ 1786270 w 5529238"/>
              <a:gd name="connsiteY32" fmla="*/ 276447 h 1318438"/>
              <a:gd name="connsiteX33" fmla="*/ 1871330 w 5529238"/>
              <a:gd name="connsiteY33" fmla="*/ 255182 h 1318438"/>
              <a:gd name="connsiteX34" fmla="*/ 1956390 w 5529238"/>
              <a:gd name="connsiteY34" fmla="*/ 244549 h 1318438"/>
              <a:gd name="connsiteX35" fmla="*/ 2126511 w 5529238"/>
              <a:gd name="connsiteY35" fmla="*/ 212652 h 1318438"/>
              <a:gd name="connsiteX36" fmla="*/ 2169042 w 5529238"/>
              <a:gd name="connsiteY36" fmla="*/ 202019 h 1318438"/>
              <a:gd name="connsiteX37" fmla="*/ 2222204 w 5529238"/>
              <a:gd name="connsiteY37" fmla="*/ 180754 h 1318438"/>
              <a:gd name="connsiteX38" fmla="*/ 2317897 w 5529238"/>
              <a:gd name="connsiteY38" fmla="*/ 170121 h 1318438"/>
              <a:gd name="connsiteX39" fmla="*/ 2424223 w 5529238"/>
              <a:gd name="connsiteY39" fmla="*/ 138224 h 1318438"/>
              <a:gd name="connsiteX40" fmla="*/ 2466753 w 5529238"/>
              <a:gd name="connsiteY40" fmla="*/ 127591 h 1318438"/>
              <a:gd name="connsiteX41" fmla="*/ 2541181 w 5529238"/>
              <a:gd name="connsiteY41" fmla="*/ 116959 h 1318438"/>
              <a:gd name="connsiteX42" fmla="*/ 2732567 w 5529238"/>
              <a:gd name="connsiteY42" fmla="*/ 85061 h 1318438"/>
              <a:gd name="connsiteX43" fmla="*/ 2849525 w 5529238"/>
              <a:gd name="connsiteY43" fmla="*/ 63796 h 1318438"/>
              <a:gd name="connsiteX44" fmla="*/ 2955851 w 5529238"/>
              <a:gd name="connsiteY44" fmla="*/ 53163 h 1318438"/>
              <a:gd name="connsiteX45" fmla="*/ 3232297 w 5529238"/>
              <a:gd name="connsiteY45" fmla="*/ 21266 h 1318438"/>
              <a:gd name="connsiteX46" fmla="*/ 3827721 w 5529238"/>
              <a:gd name="connsiteY46" fmla="*/ 0 h 1318438"/>
              <a:gd name="connsiteX47" fmla="*/ 4848446 w 5529238"/>
              <a:gd name="connsiteY47" fmla="*/ 21266 h 1318438"/>
              <a:gd name="connsiteX48" fmla="*/ 4912242 w 5529238"/>
              <a:gd name="connsiteY48" fmla="*/ 31898 h 1318438"/>
              <a:gd name="connsiteX49" fmla="*/ 4976037 w 5529238"/>
              <a:gd name="connsiteY49" fmla="*/ 53163 h 1318438"/>
              <a:gd name="connsiteX50" fmla="*/ 5050465 w 5529238"/>
              <a:gd name="connsiteY50" fmla="*/ 95693 h 1318438"/>
              <a:gd name="connsiteX51" fmla="*/ 5146158 w 5529238"/>
              <a:gd name="connsiteY51" fmla="*/ 148856 h 1318438"/>
              <a:gd name="connsiteX52" fmla="*/ 5178056 w 5529238"/>
              <a:gd name="connsiteY52" fmla="*/ 180754 h 1318438"/>
              <a:gd name="connsiteX53" fmla="*/ 5241851 w 5529238"/>
              <a:gd name="connsiteY53" fmla="*/ 223284 h 1318438"/>
              <a:gd name="connsiteX54" fmla="*/ 5295014 w 5529238"/>
              <a:gd name="connsiteY54" fmla="*/ 287079 h 1318438"/>
              <a:gd name="connsiteX55" fmla="*/ 5316279 w 5529238"/>
              <a:gd name="connsiteY55" fmla="*/ 318977 h 1318438"/>
              <a:gd name="connsiteX56" fmla="*/ 5326911 w 5529238"/>
              <a:gd name="connsiteY56" fmla="*/ 350875 h 1318438"/>
              <a:gd name="connsiteX57" fmla="*/ 5348177 w 5529238"/>
              <a:gd name="connsiteY57" fmla="*/ 372140 h 1318438"/>
              <a:gd name="connsiteX58" fmla="*/ 5390707 w 5529238"/>
              <a:gd name="connsiteY58" fmla="*/ 467833 h 1318438"/>
              <a:gd name="connsiteX59" fmla="*/ 5422604 w 5529238"/>
              <a:gd name="connsiteY59" fmla="*/ 542261 h 1318438"/>
              <a:gd name="connsiteX60" fmla="*/ 5443870 w 5529238"/>
              <a:gd name="connsiteY60" fmla="*/ 606056 h 1318438"/>
              <a:gd name="connsiteX61" fmla="*/ 5454502 w 5529238"/>
              <a:gd name="connsiteY61" fmla="*/ 637954 h 1318438"/>
              <a:gd name="connsiteX62" fmla="*/ 5465135 w 5529238"/>
              <a:gd name="connsiteY62" fmla="*/ 680484 h 1318438"/>
              <a:gd name="connsiteX63" fmla="*/ 5486400 w 5529238"/>
              <a:gd name="connsiteY63" fmla="*/ 744279 h 1318438"/>
              <a:gd name="connsiteX64" fmla="*/ 5497032 w 5529238"/>
              <a:gd name="connsiteY64" fmla="*/ 786810 h 1318438"/>
              <a:gd name="connsiteX65" fmla="*/ 5528930 w 5529238"/>
              <a:gd name="connsiteY65" fmla="*/ 882503 h 1318438"/>
              <a:gd name="connsiteX66" fmla="*/ 5528930 w 5529238"/>
              <a:gd name="connsiteY66" fmla="*/ 893135 h 1318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5529238" h="1318438">
                <a:moveTo>
                  <a:pt x="0" y="1318438"/>
                </a:moveTo>
                <a:cubicBezTo>
                  <a:pt x="10632" y="1300717"/>
                  <a:pt x="19885" y="1282092"/>
                  <a:pt x="31897" y="1265275"/>
                </a:cubicBezTo>
                <a:cubicBezTo>
                  <a:pt x="37724" y="1257118"/>
                  <a:pt x="46745" y="1251711"/>
                  <a:pt x="53163" y="1244010"/>
                </a:cubicBezTo>
                <a:cubicBezTo>
                  <a:pt x="64508" y="1230396"/>
                  <a:pt x="74428" y="1215656"/>
                  <a:pt x="85060" y="1201479"/>
                </a:cubicBezTo>
                <a:cubicBezTo>
                  <a:pt x="88604" y="1190847"/>
                  <a:pt x="90681" y="1179606"/>
                  <a:pt x="95693" y="1169582"/>
                </a:cubicBezTo>
                <a:cubicBezTo>
                  <a:pt x="104048" y="1152872"/>
                  <a:pt x="140824" y="1106398"/>
                  <a:pt x="148856" y="1095154"/>
                </a:cubicBezTo>
                <a:cubicBezTo>
                  <a:pt x="156284" y="1084755"/>
                  <a:pt x="160142" y="1071239"/>
                  <a:pt x="170121" y="1063256"/>
                </a:cubicBezTo>
                <a:cubicBezTo>
                  <a:pt x="178872" y="1056255"/>
                  <a:pt x="191386" y="1056168"/>
                  <a:pt x="202018" y="1052624"/>
                </a:cubicBezTo>
                <a:cubicBezTo>
                  <a:pt x="222719" y="990524"/>
                  <a:pt x="196454" y="1047556"/>
                  <a:pt x="244549" y="999461"/>
                </a:cubicBezTo>
                <a:cubicBezTo>
                  <a:pt x="283778" y="960232"/>
                  <a:pt x="245455" y="970504"/>
                  <a:pt x="297711" y="935666"/>
                </a:cubicBezTo>
                <a:cubicBezTo>
                  <a:pt x="307036" y="929449"/>
                  <a:pt x="318976" y="928577"/>
                  <a:pt x="329609" y="925033"/>
                </a:cubicBezTo>
                <a:cubicBezTo>
                  <a:pt x="340242" y="914400"/>
                  <a:pt x="349188" y="901758"/>
                  <a:pt x="361507" y="893135"/>
                </a:cubicBezTo>
                <a:cubicBezTo>
                  <a:pt x="366120" y="889906"/>
                  <a:pt x="448343" y="846044"/>
                  <a:pt x="467832" y="829340"/>
                </a:cubicBezTo>
                <a:cubicBezTo>
                  <a:pt x="483054" y="816292"/>
                  <a:pt x="494324" y="798839"/>
                  <a:pt x="510363" y="786810"/>
                </a:cubicBezTo>
                <a:cubicBezTo>
                  <a:pt x="531384" y="771045"/>
                  <a:pt x="560154" y="763125"/>
                  <a:pt x="584790" y="754912"/>
                </a:cubicBezTo>
                <a:cubicBezTo>
                  <a:pt x="591879" y="744279"/>
                  <a:pt x="596239" y="731195"/>
                  <a:pt x="606056" y="723014"/>
                </a:cubicBezTo>
                <a:cubicBezTo>
                  <a:pt x="618232" y="712867"/>
                  <a:pt x="634824" y="709613"/>
                  <a:pt x="648586" y="701749"/>
                </a:cubicBezTo>
                <a:cubicBezTo>
                  <a:pt x="659681" y="695409"/>
                  <a:pt x="669851" y="687572"/>
                  <a:pt x="680484" y="680484"/>
                </a:cubicBezTo>
                <a:cubicBezTo>
                  <a:pt x="728043" y="609145"/>
                  <a:pt x="672018" y="679039"/>
                  <a:pt x="733646" y="637954"/>
                </a:cubicBezTo>
                <a:cubicBezTo>
                  <a:pt x="809661" y="587278"/>
                  <a:pt x="718125" y="617910"/>
                  <a:pt x="808074" y="595424"/>
                </a:cubicBezTo>
                <a:cubicBezTo>
                  <a:pt x="815162" y="584791"/>
                  <a:pt x="819360" y="571509"/>
                  <a:pt x="829339" y="563526"/>
                </a:cubicBezTo>
                <a:cubicBezTo>
                  <a:pt x="838091" y="556524"/>
                  <a:pt x="850460" y="555972"/>
                  <a:pt x="861237" y="552893"/>
                </a:cubicBezTo>
                <a:cubicBezTo>
                  <a:pt x="877142" y="548349"/>
                  <a:pt x="918665" y="540128"/>
                  <a:pt x="935665" y="531628"/>
                </a:cubicBezTo>
                <a:cubicBezTo>
                  <a:pt x="954149" y="522386"/>
                  <a:pt x="969943" y="508124"/>
                  <a:pt x="988828" y="499731"/>
                </a:cubicBezTo>
                <a:cubicBezTo>
                  <a:pt x="1002182" y="493796"/>
                  <a:pt x="1017790" y="494525"/>
                  <a:pt x="1031358" y="489098"/>
                </a:cubicBezTo>
                <a:cubicBezTo>
                  <a:pt x="1053433" y="480268"/>
                  <a:pt x="1073566" y="467163"/>
                  <a:pt x="1095153" y="457200"/>
                </a:cubicBezTo>
                <a:cubicBezTo>
                  <a:pt x="1119660" y="445889"/>
                  <a:pt x="1143686" y="432919"/>
                  <a:pt x="1169581" y="425303"/>
                </a:cubicBezTo>
                <a:cubicBezTo>
                  <a:pt x="1204256" y="415105"/>
                  <a:pt x="1275907" y="404038"/>
                  <a:pt x="1275907" y="404038"/>
                </a:cubicBezTo>
                <a:cubicBezTo>
                  <a:pt x="1354684" y="351519"/>
                  <a:pt x="1247735" y="416972"/>
                  <a:pt x="1414130" y="361507"/>
                </a:cubicBezTo>
                <a:cubicBezTo>
                  <a:pt x="1435395" y="354419"/>
                  <a:pt x="1456300" y="346140"/>
                  <a:pt x="1477925" y="340242"/>
                </a:cubicBezTo>
                <a:cubicBezTo>
                  <a:pt x="1524468" y="327549"/>
                  <a:pt x="1580772" y="324089"/>
                  <a:pt x="1626781" y="318977"/>
                </a:cubicBezTo>
                <a:cubicBezTo>
                  <a:pt x="1637414" y="311889"/>
                  <a:pt x="1646714" y="302199"/>
                  <a:pt x="1658679" y="297712"/>
                </a:cubicBezTo>
                <a:cubicBezTo>
                  <a:pt x="1680423" y="289558"/>
                  <a:pt x="1771601" y="279381"/>
                  <a:pt x="1786270" y="276447"/>
                </a:cubicBezTo>
                <a:cubicBezTo>
                  <a:pt x="1814928" y="270715"/>
                  <a:pt x="1842605" y="260568"/>
                  <a:pt x="1871330" y="255182"/>
                </a:cubicBezTo>
                <a:cubicBezTo>
                  <a:pt x="1899415" y="249916"/>
                  <a:pt x="1928305" y="249815"/>
                  <a:pt x="1956390" y="244549"/>
                </a:cubicBezTo>
                <a:cubicBezTo>
                  <a:pt x="2181931" y="202260"/>
                  <a:pt x="1902208" y="240689"/>
                  <a:pt x="2126511" y="212652"/>
                </a:cubicBezTo>
                <a:cubicBezTo>
                  <a:pt x="2140688" y="209108"/>
                  <a:pt x="2155179" y="206640"/>
                  <a:pt x="2169042" y="202019"/>
                </a:cubicBezTo>
                <a:cubicBezTo>
                  <a:pt x="2187148" y="195983"/>
                  <a:pt x="2203542" y="184753"/>
                  <a:pt x="2222204" y="180754"/>
                </a:cubicBezTo>
                <a:cubicBezTo>
                  <a:pt x="2253586" y="174029"/>
                  <a:pt x="2285999" y="173665"/>
                  <a:pt x="2317897" y="170121"/>
                </a:cubicBezTo>
                <a:cubicBezTo>
                  <a:pt x="2366342" y="153974"/>
                  <a:pt x="2357277" y="156482"/>
                  <a:pt x="2424223" y="138224"/>
                </a:cubicBezTo>
                <a:cubicBezTo>
                  <a:pt x="2438321" y="134379"/>
                  <a:pt x="2452376" y="130205"/>
                  <a:pt x="2466753" y="127591"/>
                </a:cubicBezTo>
                <a:cubicBezTo>
                  <a:pt x="2491410" y="123108"/>
                  <a:pt x="2516372" y="120503"/>
                  <a:pt x="2541181" y="116959"/>
                </a:cubicBezTo>
                <a:cubicBezTo>
                  <a:pt x="2663744" y="76103"/>
                  <a:pt x="2547835" y="109156"/>
                  <a:pt x="2732567" y="85061"/>
                </a:cubicBezTo>
                <a:cubicBezTo>
                  <a:pt x="2771859" y="79936"/>
                  <a:pt x="2810298" y="69400"/>
                  <a:pt x="2849525" y="63796"/>
                </a:cubicBezTo>
                <a:cubicBezTo>
                  <a:pt x="2884786" y="58759"/>
                  <a:pt x="2920486" y="57407"/>
                  <a:pt x="2955851" y="53163"/>
                </a:cubicBezTo>
                <a:cubicBezTo>
                  <a:pt x="3046153" y="42327"/>
                  <a:pt x="3140748" y="25365"/>
                  <a:pt x="3232297" y="21266"/>
                </a:cubicBezTo>
                <a:lnTo>
                  <a:pt x="3827721" y="0"/>
                </a:lnTo>
                <a:lnTo>
                  <a:pt x="4848446" y="21266"/>
                </a:lnTo>
                <a:cubicBezTo>
                  <a:pt x="4869995" y="21900"/>
                  <a:pt x="4891327" y="26669"/>
                  <a:pt x="4912242" y="31898"/>
                </a:cubicBezTo>
                <a:cubicBezTo>
                  <a:pt x="4933988" y="37334"/>
                  <a:pt x="4976037" y="53163"/>
                  <a:pt x="4976037" y="53163"/>
                </a:cubicBezTo>
                <a:cubicBezTo>
                  <a:pt x="5008072" y="74519"/>
                  <a:pt x="5012693" y="79505"/>
                  <a:pt x="5050465" y="95693"/>
                </a:cubicBezTo>
                <a:cubicBezTo>
                  <a:pt x="5097260" y="115748"/>
                  <a:pt x="5094355" y="97053"/>
                  <a:pt x="5146158" y="148856"/>
                </a:cubicBezTo>
                <a:cubicBezTo>
                  <a:pt x="5156791" y="159489"/>
                  <a:pt x="5166187" y="171522"/>
                  <a:pt x="5178056" y="180754"/>
                </a:cubicBezTo>
                <a:cubicBezTo>
                  <a:pt x="5198230" y="196445"/>
                  <a:pt x="5241851" y="223284"/>
                  <a:pt x="5241851" y="223284"/>
                </a:cubicBezTo>
                <a:cubicBezTo>
                  <a:pt x="5294648" y="302481"/>
                  <a:pt x="5226791" y="205212"/>
                  <a:pt x="5295014" y="287079"/>
                </a:cubicBezTo>
                <a:cubicBezTo>
                  <a:pt x="5303195" y="296896"/>
                  <a:pt x="5309191" y="308344"/>
                  <a:pt x="5316279" y="318977"/>
                </a:cubicBezTo>
                <a:cubicBezTo>
                  <a:pt x="5319823" y="329610"/>
                  <a:pt x="5321145" y="341264"/>
                  <a:pt x="5326911" y="350875"/>
                </a:cubicBezTo>
                <a:cubicBezTo>
                  <a:pt x="5332069" y="359471"/>
                  <a:pt x="5343694" y="363174"/>
                  <a:pt x="5348177" y="372140"/>
                </a:cubicBezTo>
                <a:cubicBezTo>
                  <a:pt x="5424105" y="523992"/>
                  <a:pt x="5328149" y="373995"/>
                  <a:pt x="5390707" y="467833"/>
                </a:cubicBezTo>
                <a:cubicBezTo>
                  <a:pt x="5424921" y="570480"/>
                  <a:pt x="5370066" y="410918"/>
                  <a:pt x="5422604" y="542261"/>
                </a:cubicBezTo>
                <a:cubicBezTo>
                  <a:pt x="5430929" y="563073"/>
                  <a:pt x="5436782" y="584791"/>
                  <a:pt x="5443870" y="606056"/>
                </a:cubicBezTo>
                <a:cubicBezTo>
                  <a:pt x="5447414" y="616689"/>
                  <a:pt x="5451784" y="627081"/>
                  <a:pt x="5454502" y="637954"/>
                </a:cubicBezTo>
                <a:cubicBezTo>
                  <a:pt x="5458046" y="652131"/>
                  <a:pt x="5460936" y="666487"/>
                  <a:pt x="5465135" y="680484"/>
                </a:cubicBezTo>
                <a:cubicBezTo>
                  <a:pt x="5471576" y="701954"/>
                  <a:pt x="5480964" y="722533"/>
                  <a:pt x="5486400" y="744279"/>
                </a:cubicBezTo>
                <a:cubicBezTo>
                  <a:pt x="5489944" y="758456"/>
                  <a:pt x="5492411" y="772947"/>
                  <a:pt x="5497032" y="786810"/>
                </a:cubicBezTo>
                <a:cubicBezTo>
                  <a:pt x="5520431" y="857010"/>
                  <a:pt x="5516189" y="818801"/>
                  <a:pt x="5528930" y="882503"/>
                </a:cubicBezTo>
                <a:cubicBezTo>
                  <a:pt x="5529625" y="885978"/>
                  <a:pt x="5528930" y="889591"/>
                  <a:pt x="5528930" y="89313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3733800" y="3636335"/>
            <a:ext cx="3645640" cy="813391"/>
          </a:xfrm>
          <a:custGeom>
            <a:avLst/>
            <a:gdLst>
              <a:gd name="connsiteX0" fmla="*/ 0 w 3923859"/>
              <a:gd name="connsiteY0" fmla="*/ 839972 h 839972"/>
              <a:gd name="connsiteX1" fmla="*/ 3657600 w 3923859"/>
              <a:gd name="connsiteY1" fmla="*/ 276446 h 839972"/>
              <a:gd name="connsiteX2" fmla="*/ 3646968 w 3923859"/>
              <a:gd name="connsiteY2" fmla="*/ 63795 h 839972"/>
              <a:gd name="connsiteX3" fmla="*/ 3689498 w 3923859"/>
              <a:gd name="connsiteY3" fmla="*/ 0 h 839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3859" h="839972">
                <a:moveTo>
                  <a:pt x="0" y="839972"/>
                </a:moveTo>
                <a:cubicBezTo>
                  <a:pt x="1524886" y="622890"/>
                  <a:pt x="3049772" y="405809"/>
                  <a:pt x="3657600" y="276446"/>
                </a:cubicBezTo>
                <a:cubicBezTo>
                  <a:pt x="4265428" y="147083"/>
                  <a:pt x="3641652" y="109869"/>
                  <a:pt x="3646968" y="63795"/>
                </a:cubicBezTo>
                <a:cubicBezTo>
                  <a:pt x="3652284" y="17721"/>
                  <a:pt x="3670891" y="8860"/>
                  <a:pt x="3689498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810000" y="5726550"/>
            <a:ext cx="4419600" cy="101715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7" idx="3"/>
          </p:cNvCxnSpPr>
          <p:nvPr/>
        </p:nvCxnSpPr>
        <p:spPr>
          <a:xfrm flipV="1">
            <a:off x="3657600" y="5219700"/>
            <a:ext cx="5257800" cy="138401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11" idx="1"/>
          </p:cNvCxnSpPr>
          <p:nvPr/>
        </p:nvCxnSpPr>
        <p:spPr>
          <a:xfrm flipV="1">
            <a:off x="11506200" y="1549688"/>
            <a:ext cx="3429000" cy="9516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12573000" y="3059550"/>
            <a:ext cx="2286000" cy="13901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9" idx="1"/>
          </p:cNvCxnSpPr>
          <p:nvPr/>
        </p:nvCxnSpPr>
        <p:spPr>
          <a:xfrm>
            <a:off x="11277600" y="3745350"/>
            <a:ext cx="3641651" cy="3189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12192000" y="4812150"/>
            <a:ext cx="2743200" cy="6361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954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4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B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b="19485"/>
          <a:stretch>
            <a:fillRect/>
          </a:stretch>
        </p:blipFill>
        <p:spPr>
          <a:xfrm>
            <a:off x="0" y="-83709"/>
            <a:ext cx="18288000" cy="10454418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04800" y="190500"/>
            <a:ext cx="17678400" cy="9601200"/>
            <a:chOff x="0" y="0"/>
            <a:chExt cx="428445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84456" cy="2167467"/>
            </a:xfrm>
            <a:custGeom>
              <a:avLst/>
              <a:gdLst/>
              <a:ahLst/>
              <a:cxnLst/>
              <a:rect l="l" t="t" r="r" b="b"/>
              <a:pathLst>
                <a:path w="4284456" h="2167467">
                  <a:moveTo>
                    <a:pt x="15705" y="0"/>
                  </a:moveTo>
                  <a:lnTo>
                    <a:pt x="4268751" y="0"/>
                  </a:lnTo>
                  <a:cubicBezTo>
                    <a:pt x="4272916" y="0"/>
                    <a:pt x="4276911" y="1655"/>
                    <a:pt x="4279856" y="4600"/>
                  </a:cubicBezTo>
                  <a:cubicBezTo>
                    <a:pt x="4282801" y="7545"/>
                    <a:pt x="4284456" y="11540"/>
                    <a:pt x="4284456" y="15705"/>
                  </a:cubicBezTo>
                  <a:lnTo>
                    <a:pt x="4284456" y="2151762"/>
                  </a:lnTo>
                  <a:cubicBezTo>
                    <a:pt x="4284456" y="2160435"/>
                    <a:pt x="4277425" y="2167467"/>
                    <a:pt x="4268751" y="2167467"/>
                  </a:cubicBezTo>
                  <a:lnTo>
                    <a:pt x="15705" y="2167467"/>
                  </a:lnTo>
                  <a:cubicBezTo>
                    <a:pt x="11540" y="2167467"/>
                    <a:pt x="7545" y="2165812"/>
                    <a:pt x="4600" y="2162867"/>
                  </a:cubicBezTo>
                  <a:cubicBezTo>
                    <a:pt x="1655" y="2159921"/>
                    <a:pt x="0" y="2155927"/>
                    <a:pt x="0" y="2151762"/>
                  </a:cubicBezTo>
                  <a:lnTo>
                    <a:pt x="0" y="15705"/>
                  </a:lnTo>
                  <a:cubicBezTo>
                    <a:pt x="0" y="11540"/>
                    <a:pt x="1655" y="7545"/>
                    <a:pt x="4600" y="4600"/>
                  </a:cubicBezTo>
                  <a:cubicBezTo>
                    <a:pt x="7545" y="1655"/>
                    <a:pt x="11540" y="0"/>
                    <a:pt x="15705" y="0"/>
                  </a:cubicBezTo>
                  <a:close/>
                </a:path>
              </a:pathLst>
            </a:custGeom>
            <a:solidFill>
              <a:srgbClr val="FFFFFF">
                <a:alpha val="69804"/>
              </a:srgbClr>
            </a:solidFill>
            <a:ln w="76200">
              <a:solidFill>
                <a:srgbClr val="C78E5F">
                  <a:alpha val="69804"/>
                </a:srgbClr>
              </a:solidFill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20"/>
                </a:lnSpc>
              </a:pPr>
              <a:endParaRPr/>
            </a:p>
          </p:txBody>
        </p:sp>
      </p:grpSp>
      <p:sp>
        <p:nvSpPr>
          <p:cNvPr id="11" name="Hình chữ nhật 10">
            <a:extLst>
              <a:ext uri="{FF2B5EF4-FFF2-40B4-BE49-F238E27FC236}">
                <a16:creationId xmlns:a16="http://schemas.microsoft.com/office/drawing/2014/main" xmlns="" id="{BF79AB9E-8AF2-89C3-C6A7-BC65FC39CDDD}"/>
              </a:ext>
            </a:extLst>
          </p:cNvPr>
          <p:cNvSpPr/>
          <p:nvPr/>
        </p:nvSpPr>
        <p:spPr>
          <a:xfrm>
            <a:off x="368240" y="854214"/>
            <a:ext cx="1464316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>
                <a:ln w="0"/>
                <a:solidFill>
                  <a:srgbClr val="C00000"/>
                </a:solidFill>
                <a:latin typeface="+mj-lt"/>
              </a:rPr>
              <a:t>4</a:t>
            </a:r>
            <a:r>
              <a:rPr lang="vi-VN" sz="4000" b="1" dirty="0" smtClean="0">
                <a:ln w="0"/>
                <a:solidFill>
                  <a:srgbClr val="C00000"/>
                </a:solidFill>
                <a:latin typeface="+mj-lt"/>
              </a:rPr>
              <a:t>. </a:t>
            </a:r>
            <a:r>
              <a:rPr lang="vi-VN" sz="4000" b="1" dirty="0">
                <a:ln w="0"/>
                <a:solidFill>
                  <a:srgbClr val="C00000"/>
                </a:solidFill>
                <a:latin typeface="+mj-lt"/>
              </a:rPr>
              <a:t>Đặt </a:t>
            </a:r>
            <a:r>
              <a:rPr lang="vi-VN" sz="4000" b="1" dirty="0" smtClean="0">
                <a:ln w="0"/>
                <a:solidFill>
                  <a:srgbClr val="C00000"/>
                </a:solidFill>
                <a:latin typeface="+mj-lt"/>
              </a:rPr>
              <a:t>3 câu</a:t>
            </a:r>
            <a:r>
              <a:rPr lang="en-US" sz="4000" b="1" dirty="0" smtClean="0">
                <a:ln w="0"/>
                <a:solidFill>
                  <a:srgbClr val="C00000"/>
                </a:solidFill>
                <a:latin typeface="+mj-lt"/>
              </a:rPr>
              <a:t>, </a:t>
            </a:r>
            <a:r>
              <a:rPr lang="en-US" sz="4000" b="1" dirty="0" err="1" smtClean="0">
                <a:ln w="0"/>
                <a:solidFill>
                  <a:srgbClr val="C00000"/>
                </a:solidFill>
                <a:latin typeface="+mj-lt"/>
              </a:rPr>
              <a:t>mỗi</a:t>
            </a:r>
            <a:r>
              <a:rPr lang="en-US" sz="4000" b="1" dirty="0" smtClean="0">
                <a:ln w="0"/>
                <a:solidFill>
                  <a:srgbClr val="C00000"/>
                </a:solidFill>
                <a:latin typeface="+mj-lt"/>
              </a:rPr>
              <a:t> </a:t>
            </a:r>
            <a:r>
              <a:rPr lang="en-US" sz="4000" b="1" dirty="0" err="1" smtClean="0">
                <a:ln w="0"/>
                <a:solidFill>
                  <a:srgbClr val="C00000"/>
                </a:solidFill>
                <a:latin typeface="+mj-lt"/>
              </a:rPr>
              <a:t>câu</a:t>
            </a:r>
            <a:r>
              <a:rPr lang="en-US" sz="4000" b="1" dirty="0" smtClean="0">
                <a:ln w="0"/>
                <a:solidFill>
                  <a:srgbClr val="C00000"/>
                </a:solidFill>
                <a:latin typeface="+mj-lt"/>
              </a:rPr>
              <a:t> </a:t>
            </a:r>
            <a:r>
              <a:rPr lang="en-US" sz="4000" b="1" dirty="0" err="1" smtClean="0">
                <a:ln w="0"/>
                <a:solidFill>
                  <a:srgbClr val="C00000"/>
                </a:solidFill>
                <a:latin typeface="+mj-lt"/>
              </a:rPr>
              <a:t>chứa</a:t>
            </a:r>
            <a:r>
              <a:rPr lang="en-US" sz="4000" b="1" dirty="0" smtClean="0">
                <a:ln w="0"/>
                <a:solidFill>
                  <a:srgbClr val="C00000"/>
                </a:solidFill>
                <a:latin typeface="+mj-lt"/>
              </a:rPr>
              <a:t> 1 - 2 </a:t>
            </a:r>
            <a:r>
              <a:rPr lang="vi-VN" sz="4000" b="1" dirty="0" smtClean="0">
                <a:ln w="0"/>
                <a:solidFill>
                  <a:srgbClr val="C00000"/>
                </a:solidFill>
                <a:latin typeface="+mj-lt"/>
              </a:rPr>
              <a:t>danh từ</a:t>
            </a:r>
            <a:r>
              <a:rPr lang="en-US" sz="4000" b="1" dirty="0" smtClean="0">
                <a:ln w="0"/>
                <a:solidFill>
                  <a:srgbClr val="C00000"/>
                </a:solidFill>
                <a:latin typeface="+mj-lt"/>
              </a:rPr>
              <a:t> </a:t>
            </a:r>
            <a:r>
              <a:rPr lang="en-US" sz="4000" b="1" dirty="0" err="1" smtClean="0">
                <a:ln w="0"/>
                <a:solidFill>
                  <a:srgbClr val="C00000"/>
                </a:solidFill>
                <a:latin typeface="+mj-lt"/>
              </a:rPr>
              <a:t>vừa</a:t>
            </a:r>
            <a:r>
              <a:rPr lang="en-US" sz="4000" b="1" dirty="0" smtClean="0">
                <a:ln w="0"/>
                <a:solidFill>
                  <a:srgbClr val="C00000"/>
                </a:solidFill>
                <a:latin typeface="+mj-lt"/>
              </a:rPr>
              <a:t> </a:t>
            </a:r>
            <a:r>
              <a:rPr lang="en-US" sz="4000" b="1" dirty="0" err="1" smtClean="0">
                <a:ln w="0"/>
                <a:solidFill>
                  <a:srgbClr val="C00000"/>
                </a:solidFill>
                <a:latin typeface="+mj-lt"/>
              </a:rPr>
              <a:t>tìm</a:t>
            </a:r>
            <a:r>
              <a:rPr lang="en-US" sz="4000" b="1" dirty="0" smtClean="0">
                <a:ln w="0"/>
                <a:solidFill>
                  <a:srgbClr val="C00000"/>
                </a:solidFill>
                <a:latin typeface="+mj-lt"/>
              </a:rPr>
              <a:t> </a:t>
            </a:r>
            <a:r>
              <a:rPr lang="en-US" sz="4000" b="1" dirty="0" err="1" smtClean="0">
                <a:ln w="0"/>
                <a:solidFill>
                  <a:srgbClr val="C00000"/>
                </a:solidFill>
                <a:latin typeface="+mj-lt"/>
              </a:rPr>
              <a:t>được</a:t>
            </a:r>
            <a:r>
              <a:rPr lang="en-US" sz="4000" b="1" dirty="0" smtClean="0">
                <a:ln w="0"/>
                <a:solidFill>
                  <a:srgbClr val="C00000"/>
                </a:solidFill>
                <a:latin typeface="+mj-lt"/>
              </a:rPr>
              <a:t> ở </a:t>
            </a:r>
            <a:r>
              <a:rPr lang="en-US" sz="4000" b="1" dirty="0" err="1" smtClean="0">
                <a:ln w="0"/>
                <a:solidFill>
                  <a:srgbClr val="C00000"/>
                </a:solidFill>
                <a:latin typeface="+mj-lt"/>
              </a:rPr>
              <a:t>bài</a:t>
            </a:r>
            <a:r>
              <a:rPr lang="en-US" sz="4000" b="1" dirty="0" smtClean="0">
                <a:ln w="0"/>
                <a:solidFill>
                  <a:srgbClr val="C00000"/>
                </a:solidFill>
                <a:latin typeface="+mj-lt"/>
              </a:rPr>
              <a:t> </a:t>
            </a:r>
            <a:r>
              <a:rPr lang="en-US" sz="4000" b="1" dirty="0" err="1" smtClean="0">
                <a:ln w="0"/>
                <a:solidFill>
                  <a:srgbClr val="C00000"/>
                </a:solidFill>
                <a:latin typeface="+mj-lt"/>
              </a:rPr>
              <a:t>tập</a:t>
            </a:r>
            <a:r>
              <a:rPr lang="en-US" sz="4000" b="1" dirty="0" smtClean="0">
                <a:ln w="0"/>
                <a:solidFill>
                  <a:srgbClr val="C00000"/>
                </a:solidFill>
                <a:latin typeface="+mj-lt"/>
              </a:rPr>
              <a:t> 3.</a:t>
            </a:r>
            <a:endParaRPr lang="vi-VN" sz="4000" b="1" cap="none" spc="0" dirty="0">
              <a:ln w="0"/>
              <a:solidFill>
                <a:srgbClr val="C00000"/>
              </a:solidFill>
              <a:latin typeface="+mj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143000" y="1485900"/>
            <a:ext cx="1752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029200" y="1485900"/>
            <a:ext cx="3810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2192000" y="1481470"/>
            <a:ext cx="210312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99884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artoon Flowers Stock Illustrations – 158,486 Cartoon Flowers Stock  Illustrations, Vectors &amp;amp; Clipart - Dreamstime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125" b="32875" l="3875" r="34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8" t="3750" r="64052" b="65922"/>
          <a:stretch/>
        </p:blipFill>
        <p:spPr bwMode="auto">
          <a:xfrm>
            <a:off x="16230600" y="191134"/>
            <a:ext cx="1714500" cy="173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35418" y="4609156"/>
            <a:ext cx="13277088" cy="1382327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82588" tIns="91293" rIns="182588" bIns="91293" rtlCol="0" anchor="ctr"/>
          <a:lstStyle/>
          <a:p>
            <a:pPr lvl="0">
              <a:buClrTx/>
              <a:defRPr/>
            </a:pPr>
            <a:r>
              <a:rPr lang="en-US" sz="6600" dirty="0">
                <a:solidFill>
                  <a:schemeClr val="accent6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A</a:t>
            </a:r>
            <a:r>
              <a:rPr lang="vi-VN" sz="6600" dirty="0">
                <a:solidFill>
                  <a:schemeClr val="accent6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 </a:t>
            </a:r>
            <a:r>
              <a:rPr lang="en-US" sz="6600" dirty="0" err="1">
                <a:solidFill>
                  <a:schemeClr val="accent6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Bạn</a:t>
            </a:r>
            <a:r>
              <a:rPr lang="en-US" sz="6600" dirty="0">
                <a:solidFill>
                  <a:schemeClr val="accent6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chemeClr val="accent6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gái</a:t>
            </a:r>
            <a:r>
              <a:rPr lang="en-US" sz="6600" dirty="0">
                <a:solidFill>
                  <a:schemeClr val="accent6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6600" dirty="0" err="1">
                <a:solidFill>
                  <a:schemeClr val="accent6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sân</a:t>
            </a:r>
            <a:r>
              <a:rPr lang="en-US" sz="6600" dirty="0">
                <a:solidFill>
                  <a:schemeClr val="accent6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chemeClr val="accent6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trường</a:t>
            </a:r>
            <a:endParaRPr lang="vi-VN" sz="6600" dirty="0">
              <a:solidFill>
                <a:srgbClr val="00206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35418" y="6354717"/>
            <a:ext cx="13277088" cy="1417683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82588" tIns="91293" rIns="182588" bIns="91293" rtlCol="0" anchor="ctr"/>
          <a:lstStyle/>
          <a:p>
            <a:r>
              <a:rPr lang="en-US" sz="6600" dirty="0">
                <a:solidFill>
                  <a:schemeClr val="accent6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B. </a:t>
            </a:r>
            <a:r>
              <a:rPr lang="en-US" sz="6600" dirty="0" err="1">
                <a:solidFill>
                  <a:schemeClr val="accent6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Nô</a:t>
            </a:r>
            <a:r>
              <a:rPr lang="en-US" sz="6600" dirty="0">
                <a:solidFill>
                  <a:schemeClr val="accent6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chemeClr val="accent6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đùa</a:t>
            </a:r>
            <a:r>
              <a:rPr lang="en-US" sz="6600" dirty="0">
                <a:solidFill>
                  <a:schemeClr val="accent6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6600" dirty="0" err="1">
                <a:solidFill>
                  <a:schemeClr val="accent6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sân</a:t>
            </a:r>
            <a:r>
              <a:rPr lang="en-US" sz="6600" dirty="0">
                <a:solidFill>
                  <a:schemeClr val="accent6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chemeClr val="accent6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trường</a:t>
            </a:r>
            <a:endParaRPr lang="en-US" sz="6600" dirty="0">
              <a:solidFill>
                <a:schemeClr val="accent6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9055" y="4661909"/>
            <a:ext cx="1197146" cy="11741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4003" y="6460167"/>
            <a:ext cx="1211334" cy="11675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42871" y="8223269"/>
            <a:ext cx="13277088" cy="137793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82588" tIns="91293" rIns="182588" bIns="91293" rtlCol="0" anchor="ctr"/>
          <a:lstStyle/>
          <a:p>
            <a:r>
              <a:rPr lang="en-US" sz="6600" dirty="0">
                <a:solidFill>
                  <a:schemeClr val="accent6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C. </a:t>
            </a:r>
            <a:r>
              <a:rPr lang="en-US" sz="6600" dirty="0" err="1">
                <a:solidFill>
                  <a:schemeClr val="accent6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Bạn</a:t>
            </a:r>
            <a:r>
              <a:rPr lang="en-US" sz="6600" dirty="0">
                <a:solidFill>
                  <a:schemeClr val="accent6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chemeClr val="accent6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gái</a:t>
            </a:r>
            <a:r>
              <a:rPr lang="en-US" sz="6600" dirty="0">
                <a:solidFill>
                  <a:schemeClr val="accent6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6600" dirty="0" err="1">
                <a:solidFill>
                  <a:schemeClr val="accent6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nô</a:t>
            </a:r>
            <a:r>
              <a:rPr lang="en-US" sz="6600" dirty="0">
                <a:solidFill>
                  <a:schemeClr val="accent6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chemeClr val="accent6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đùa</a:t>
            </a:r>
            <a:endParaRPr lang="en-US" sz="6600" dirty="0">
              <a:solidFill>
                <a:schemeClr val="accent6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4003" y="8338701"/>
            <a:ext cx="1211334" cy="116752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943100" y="1485840"/>
            <a:ext cx="14287500" cy="1661697"/>
          </a:xfrm>
          <a:prstGeom prst="rect">
            <a:avLst/>
          </a:prstGeom>
          <a:solidFill>
            <a:schemeClr val="accent6"/>
          </a:solidFill>
        </p:spPr>
        <p:txBody>
          <a:bodyPr wrap="square" lIns="182588" tIns="91293" rIns="182588" bIns="91293">
            <a:spAutoFit/>
          </a:bodyPr>
          <a:lstStyle/>
          <a:p>
            <a:pPr algn="ctr"/>
            <a:r>
              <a:rPr lang="nl-NL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câu: “Mấy bạn gái nô đùa dưới sân trường.” Đâu là danh từ: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66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Cartoon Flowers Stock Illustrations – 158,486 Cartoon Flowers Stock  Illustrations, Vectors &amp;amp; Clipart - Dreamstime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500" b="63750" l="6125" r="36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46" t="36750" r="63354" b="32922"/>
          <a:stretch/>
        </p:blipFill>
        <p:spPr bwMode="auto">
          <a:xfrm>
            <a:off x="16607414" y="228601"/>
            <a:ext cx="1657965" cy="1676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46597" y="6332924"/>
            <a:ext cx="13277088" cy="1382327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82588" tIns="91293" rIns="182588" bIns="91293" rtlCol="0" anchor="ctr"/>
          <a:lstStyle/>
          <a:p>
            <a:pPr lvl="0">
              <a:buClrTx/>
              <a:defRPr/>
            </a:pPr>
            <a:r>
              <a:rPr lang="en-US" sz="6600" dirty="0">
                <a:solidFill>
                  <a:schemeClr val="accent6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</a:t>
            </a:r>
            <a:r>
              <a:rPr lang="vi-VN" sz="6600" dirty="0">
                <a:solidFill>
                  <a:schemeClr val="accent6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 </a:t>
            </a:r>
            <a:r>
              <a:rPr lang="en-US" sz="6600" dirty="0" err="1">
                <a:solidFill>
                  <a:schemeClr val="accent6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sự</a:t>
            </a:r>
            <a:r>
              <a:rPr lang="en-US" sz="6600" dirty="0">
                <a:solidFill>
                  <a:schemeClr val="accent6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chemeClr val="accent6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vật</a:t>
            </a:r>
            <a:endParaRPr lang="vi-VN" sz="6600" dirty="0">
              <a:solidFill>
                <a:schemeClr val="accent6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35418" y="8183517"/>
            <a:ext cx="13277088" cy="1417683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82588" tIns="91293" rIns="182588" bIns="91293" rtlCol="0" anchor="ctr"/>
          <a:lstStyle/>
          <a:p>
            <a:pPr>
              <a:defRPr/>
            </a:pPr>
            <a:r>
              <a:rPr lang="en-US" sz="6600" dirty="0">
                <a:solidFill>
                  <a:schemeClr val="accent6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C. </a:t>
            </a:r>
            <a:r>
              <a:rPr lang="en-US" sz="6600" dirty="0" err="1">
                <a:solidFill>
                  <a:schemeClr val="accent6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đặc</a:t>
            </a:r>
            <a:r>
              <a:rPr lang="en-US" sz="6600" dirty="0">
                <a:solidFill>
                  <a:schemeClr val="accent6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chemeClr val="accent6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điểm</a:t>
            </a:r>
            <a:endParaRPr lang="en-US" sz="6600" dirty="0">
              <a:solidFill>
                <a:schemeClr val="accent6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9055" y="6422833"/>
            <a:ext cx="1197146" cy="11741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4003" y="8288967"/>
            <a:ext cx="1211334" cy="11675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42871" y="4508519"/>
            <a:ext cx="13277088" cy="137793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82588" tIns="91293" rIns="182588" bIns="91293" rtlCol="0" anchor="ctr"/>
          <a:lstStyle/>
          <a:p>
            <a:r>
              <a:rPr lang="en-US" sz="6600" dirty="0">
                <a:solidFill>
                  <a:schemeClr val="accent6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A. </a:t>
            </a:r>
            <a:r>
              <a:rPr lang="en-US" sz="6600" dirty="0" err="1">
                <a:solidFill>
                  <a:schemeClr val="accent6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hoạt</a:t>
            </a:r>
            <a:r>
              <a:rPr lang="en-US" sz="6600" dirty="0">
                <a:solidFill>
                  <a:schemeClr val="accent6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chemeClr val="accent6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động</a:t>
            </a:r>
            <a:endParaRPr lang="en-US" sz="6600" dirty="0">
              <a:solidFill>
                <a:schemeClr val="accent6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4003" y="4623951"/>
            <a:ext cx="1211334" cy="116752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943100" y="1485840"/>
            <a:ext cx="14287500" cy="923033"/>
          </a:xfrm>
          <a:prstGeom prst="rect">
            <a:avLst/>
          </a:prstGeom>
          <a:solidFill>
            <a:schemeClr val="accent6"/>
          </a:solidFill>
        </p:spPr>
        <p:txBody>
          <a:bodyPr wrap="square" lIns="182588" tIns="91293" rIns="182588" bIns="91293">
            <a:spAutoFit/>
          </a:bodyPr>
          <a:lstStyle/>
          <a:p>
            <a:pPr algn="ctr"/>
            <a:r>
              <a:rPr lang="nl-NL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Danh từ là từ chỉ: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55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Flowers Stock Illustrations – 158,486 Cartoon Flowers Stock  Illustrations, Vectors &amp;amp; Clipart - Dreamstime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000" b="33500" l="34625" r="63125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8" t="3836" r="35302" b="65836"/>
          <a:stretch/>
        </p:blipFill>
        <p:spPr bwMode="auto">
          <a:xfrm>
            <a:off x="16445765" y="1"/>
            <a:ext cx="1714500" cy="173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346597" y="8218874"/>
            <a:ext cx="13277088" cy="1382327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82588" tIns="91293" rIns="182588" bIns="91293" rtlCol="0" anchor="ctr"/>
          <a:lstStyle/>
          <a:p>
            <a:pPr lvl="0">
              <a:buClrTx/>
              <a:defRPr/>
            </a:pPr>
            <a:r>
              <a:rPr lang="vi-VN" sz="6600" dirty="0">
                <a:solidFill>
                  <a:schemeClr val="accent6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C. </a:t>
            </a:r>
            <a:r>
              <a:rPr lang="en-US" sz="6600" dirty="0" err="1">
                <a:solidFill>
                  <a:schemeClr val="accent6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chỉ</a:t>
            </a:r>
            <a:r>
              <a:rPr lang="en-US" sz="6600" dirty="0">
                <a:solidFill>
                  <a:schemeClr val="accent6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chemeClr val="accent6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người</a:t>
            </a:r>
            <a:endParaRPr lang="vi-VN" sz="6600" dirty="0">
              <a:solidFill>
                <a:schemeClr val="accent6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35418" y="6354717"/>
            <a:ext cx="13277088" cy="1417683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82588" tIns="91293" rIns="182588" bIns="91293" rtlCol="0" anchor="ctr"/>
          <a:lstStyle/>
          <a:p>
            <a:r>
              <a:rPr lang="en-US" sz="6600" dirty="0">
                <a:solidFill>
                  <a:schemeClr val="accent6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B. </a:t>
            </a:r>
            <a:r>
              <a:rPr lang="en-US" sz="6600" dirty="0" err="1">
                <a:solidFill>
                  <a:schemeClr val="accent6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chỉ</a:t>
            </a:r>
            <a:r>
              <a:rPr lang="en-US" sz="6600" dirty="0">
                <a:solidFill>
                  <a:schemeClr val="accent6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chemeClr val="accent6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thời</a:t>
            </a:r>
            <a:r>
              <a:rPr lang="en-US" sz="6600" dirty="0">
                <a:solidFill>
                  <a:schemeClr val="accent6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chemeClr val="accent6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gian</a:t>
            </a:r>
            <a:endParaRPr lang="en-US" sz="6600" dirty="0">
              <a:solidFill>
                <a:schemeClr val="accent6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9055" y="8308783"/>
            <a:ext cx="1197146" cy="11741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4003" y="6460167"/>
            <a:ext cx="1211334" cy="116752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342871" y="4508519"/>
            <a:ext cx="13277088" cy="137793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82588" tIns="91293" rIns="182588" bIns="91293" rtlCol="0" anchor="ctr"/>
          <a:lstStyle/>
          <a:p>
            <a:r>
              <a:rPr lang="en-US" sz="6600" dirty="0">
                <a:solidFill>
                  <a:schemeClr val="accent6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A. </a:t>
            </a:r>
            <a:r>
              <a:rPr lang="en-US" sz="6600" dirty="0" err="1">
                <a:solidFill>
                  <a:schemeClr val="accent6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chỉ</a:t>
            </a:r>
            <a:r>
              <a:rPr lang="en-US" sz="6600" dirty="0">
                <a:solidFill>
                  <a:schemeClr val="accent6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chemeClr val="accent6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hiện</a:t>
            </a:r>
            <a:r>
              <a:rPr lang="en-US" sz="6600" dirty="0">
                <a:solidFill>
                  <a:schemeClr val="accent6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chemeClr val="accent6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tượng</a:t>
            </a:r>
            <a:endParaRPr lang="en-US" sz="6600" dirty="0">
              <a:solidFill>
                <a:schemeClr val="accent6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4003" y="4623951"/>
            <a:ext cx="1211334" cy="116752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943100" y="1485840"/>
            <a:ext cx="14287500" cy="923033"/>
          </a:xfrm>
          <a:prstGeom prst="rect">
            <a:avLst/>
          </a:prstGeom>
          <a:solidFill>
            <a:schemeClr val="accent6"/>
          </a:solidFill>
        </p:spPr>
        <p:txBody>
          <a:bodyPr wrap="square" lIns="182588" tIns="91293" rIns="182588" bIns="91293">
            <a:spAutoFit/>
          </a:bodyPr>
          <a:lstStyle/>
          <a:p>
            <a:pPr algn="ctr"/>
            <a:r>
              <a:rPr lang="nl-NL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Thầy cô, bạn bè, nông dân, bác sĩ là danh từ chỉ gì</a:t>
            </a:r>
            <a:r>
              <a:rPr lang="nl-NL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137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B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525780"/>
            <a:ext cx="18288000" cy="976122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991756" y="1028700"/>
            <a:ext cx="16267544" cy="8229600"/>
            <a:chOff x="0" y="0"/>
            <a:chExt cx="428445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84456" cy="2167467"/>
            </a:xfrm>
            <a:custGeom>
              <a:avLst/>
              <a:gdLst/>
              <a:ahLst/>
              <a:cxnLst/>
              <a:rect l="l" t="t" r="r" b="b"/>
              <a:pathLst>
                <a:path w="4284456" h="2167467">
                  <a:moveTo>
                    <a:pt x="15705" y="0"/>
                  </a:moveTo>
                  <a:lnTo>
                    <a:pt x="4268751" y="0"/>
                  </a:lnTo>
                  <a:cubicBezTo>
                    <a:pt x="4272916" y="0"/>
                    <a:pt x="4276911" y="1655"/>
                    <a:pt x="4279856" y="4600"/>
                  </a:cubicBezTo>
                  <a:cubicBezTo>
                    <a:pt x="4282801" y="7545"/>
                    <a:pt x="4284456" y="11540"/>
                    <a:pt x="4284456" y="15705"/>
                  </a:cubicBezTo>
                  <a:lnTo>
                    <a:pt x="4284456" y="2151762"/>
                  </a:lnTo>
                  <a:cubicBezTo>
                    <a:pt x="4284456" y="2160435"/>
                    <a:pt x="4277425" y="2167467"/>
                    <a:pt x="4268751" y="2167467"/>
                  </a:cubicBezTo>
                  <a:lnTo>
                    <a:pt x="15705" y="2167467"/>
                  </a:lnTo>
                  <a:cubicBezTo>
                    <a:pt x="11540" y="2167467"/>
                    <a:pt x="7545" y="2165812"/>
                    <a:pt x="4600" y="2162867"/>
                  </a:cubicBezTo>
                  <a:cubicBezTo>
                    <a:pt x="1655" y="2159921"/>
                    <a:pt x="0" y="2155927"/>
                    <a:pt x="0" y="2151762"/>
                  </a:cubicBezTo>
                  <a:lnTo>
                    <a:pt x="0" y="15705"/>
                  </a:lnTo>
                  <a:cubicBezTo>
                    <a:pt x="0" y="11540"/>
                    <a:pt x="1655" y="7545"/>
                    <a:pt x="4600" y="4600"/>
                  </a:cubicBezTo>
                  <a:cubicBezTo>
                    <a:pt x="7545" y="1655"/>
                    <a:pt x="11540" y="0"/>
                    <a:pt x="15705" y="0"/>
                  </a:cubicBezTo>
                  <a:close/>
                </a:path>
              </a:pathLst>
            </a:custGeom>
            <a:solidFill>
              <a:srgbClr val="FFFFFF">
                <a:alpha val="69804"/>
              </a:srgbClr>
            </a:solidFill>
            <a:ln w="76200">
              <a:solidFill>
                <a:srgbClr val="C78E5F">
                  <a:alpha val="69804"/>
                </a:srgbClr>
              </a:solidFill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2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270683" y="260271"/>
            <a:ext cx="2845113" cy="2845113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B586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20"/>
                </a:lnSpc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774267" flipH="1">
            <a:off x="1120349" y="1113861"/>
            <a:ext cx="5466727" cy="1769853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3061339" y="4096356"/>
            <a:ext cx="12165322" cy="2089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00"/>
              </a:lnSpc>
            </a:pPr>
            <a:r>
              <a:rPr lang="en-US" sz="20800" b="1">
                <a:solidFill>
                  <a:srgbClr val="000000"/>
                </a:solidFill>
                <a:latin typeface="+mj-lt"/>
              </a:rPr>
              <a:t>DANH TỪ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61074">
            <a:off x="14861410" y="5582620"/>
            <a:ext cx="3700343" cy="542174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1504490" y="7162351"/>
            <a:ext cx="7968035" cy="387445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61074">
            <a:off x="13655582" y="8590354"/>
            <a:ext cx="2315922" cy="339329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B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b="19485"/>
          <a:stretch>
            <a:fillRect/>
          </a:stretch>
        </p:blipFill>
        <p:spPr>
          <a:xfrm>
            <a:off x="0" y="-83709"/>
            <a:ext cx="18288000" cy="10454418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76200" y="495300"/>
            <a:ext cx="17907000" cy="9601200"/>
            <a:chOff x="0" y="0"/>
            <a:chExt cx="428445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84456" cy="2167467"/>
            </a:xfrm>
            <a:custGeom>
              <a:avLst/>
              <a:gdLst/>
              <a:ahLst/>
              <a:cxnLst/>
              <a:rect l="l" t="t" r="r" b="b"/>
              <a:pathLst>
                <a:path w="4284456" h="2167467">
                  <a:moveTo>
                    <a:pt x="15705" y="0"/>
                  </a:moveTo>
                  <a:lnTo>
                    <a:pt x="4268751" y="0"/>
                  </a:lnTo>
                  <a:cubicBezTo>
                    <a:pt x="4272916" y="0"/>
                    <a:pt x="4276911" y="1655"/>
                    <a:pt x="4279856" y="4600"/>
                  </a:cubicBezTo>
                  <a:cubicBezTo>
                    <a:pt x="4282801" y="7545"/>
                    <a:pt x="4284456" y="11540"/>
                    <a:pt x="4284456" y="15705"/>
                  </a:cubicBezTo>
                  <a:lnTo>
                    <a:pt x="4284456" y="2151762"/>
                  </a:lnTo>
                  <a:cubicBezTo>
                    <a:pt x="4284456" y="2160435"/>
                    <a:pt x="4277425" y="2167467"/>
                    <a:pt x="4268751" y="2167467"/>
                  </a:cubicBezTo>
                  <a:lnTo>
                    <a:pt x="15705" y="2167467"/>
                  </a:lnTo>
                  <a:cubicBezTo>
                    <a:pt x="11540" y="2167467"/>
                    <a:pt x="7545" y="2165812"/>
                    <a:pt x="4600" y="2162867"/>
                  </a:cubicBezTo>
                  <a:cubicBezTo>
                    <a:pt x="1655" y="2159921"/>
                    <a:pt x="0" y="2155927"/>
                    <a:pt x="0" y="2151762"/>
                  </a:cubicBezTo>
                  <a:lnTo>
                    <a:pt x="0" y="15705"/>
                  </a:lnTo>
                  <a:cubicBezTo>
                    <a:pt x="0" y="11540"/>
                    <a:pt x="1655" y="7545"/>
                    <a:pt x="4600" y="4600"/>
                  </a:cubicBezTo>
                  <a:cubicBezTo>
                    <a:pt x="7545" y="1655"/>
                    <a:pt x="11540" y="0"/>
                    <a:pt x="15705" y="0"/>
                  </a:cubicBezTo>
                  <a:close/>
                </a:path>
              </a:pathLst>
            </a:custGeom>
            <a:solidFill>
              <a:srgbClr val="FFFFFF">
                <a:alpha val="69804"/>
              </a:srgbClr>
            </a:solidFill>
            <a:ln w="76200">
              <a:solidFill>
                <a:srgbClr val="C78E5F">
                  <a:alpha val="69804"/>
                </a:srgbClr>
              </a:solidFill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20"/>
                </a:lnSpc>
              </a:pPr>
              <a:endParaRPr/>
            </a:p>
          </p:txBody>
        </p:sp>
      </p:grp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xmlns="" id="{DA18DDEC-1757-E3FF-2A5A-FC4CA0311011}"/>
              </a:ext>
            </a:extLst>
          </p:cNvPr>
          <p:cNvSpPr/>
          <p:nvPr/>
        </p:nvSpPr>
        <p:spPr>
          <a:xfrm>
            <a:off x="9067800" y="497889"/>
            <a:ext cx="152400" cy="9875409"/>
          </a:xfrm>
          <a:prstGeom prst="rect">
            <a:avLst/>
          </a:prstGeom>
          <a:solidFill>
            <a:srgbClr val="D5A8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Hình chữ nhật 10">
            <a:extLst>
              <a:ext uri="{FF2B5EF4-FFF2-40B4-BE49-F238E27FC236}">
                <a16:creationId xmlns:a16="http://schemas.microsoft.com/office/drawing/2014/main" xmlns="" id="{BF79AB9E-8AF2-89C3-C6A7-BC65FC39CDDD}"/>
              </a:ext>
            </a:extLst>
          </p:cNvPr>
          <p:cNvSpPr/>
          <p:nvPr/>
        </p:nvSpPr>
        <p:spPr>
          <a:xfrm>
            <a:off x="0" y="647700"/>
            <a:ext cx="91059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vi-VN" sz="4000" b="1" dirty="0" smtClean="0">
                <a:ln w="0"/>
                <a:solidFill>
                  <a:srgbClr val="C00000"/>
                </a:solidFill>
                <a:latin typeface="+mj-lt"/>
              </a:rPr>
              <a:t>1.</a:t>
            </a:r>
            <a:r>
              <a:rPr lang="en-US" sz="4000" b="1" dirty="0" smtClean="0">
                <a:ln w="0"/>
                <a:solidFill>
                  <a:srgbClr val="C00000"/>
                </a:solidFill>
                <a:latin typeface="+mj-lt"/>
              </a:rPr>
              <a:t> X</a:t>
            </a:r>
            <a:r>
              <a:rPr lang="vi-VN" sz="4000" b="1" dirty="0" smtClean="0">
                <a:ln w="0"/>
                <a:solidFill>
                  <a:srgbClr val="C00000"/>
                </a:solidFill>
                <a:latin typeface="+mj-lt"/>
              </a:rPr>
              <a:t>ếp</a:t>
            </a:r>
            <a:r>
              <a:rPr lang="en-US" sz="4000" b="1" dirty="0" smtClean="0">
                <a:ln w="0"/>
                <a:solidFill>
                  <a:srgbClr val="C00000"/>
                </a:solidFill>
                <a:latin typeface="+mj-lt"/>
              </a:rPr>
              <a:t> </a:t>
            </a:r>
            <a:r>
              <a:rPr lang="en-US" sz="4000" b="1" dirty="0" err="1" smtClean="0">
                <a:ln w="0"/>
                <a:solidFill>
                  <a:srgbClr val="C00000"/>
                </a:solidFill>
                <a:latin typeface="+mj-lt"/>
              </a:rPr>
              <a:t>các</a:t>
            </a:r>
            <a:r>
              <a:rPr lang="en-US" sz="4000" b="1" dirty="0" smtClean="0">
                <a:ln w="0"/>
                <a:solidFill>
                  <a:srgbClr val="C00000"/>
                </a:solidFill>
                <a:latin typeface="+mj-lt"/>
              </a:rPr>
              <a:t> </a:t>
            </a:r>
            <a:r>
              <a:rPr lang="en-US" sz="4000" b="1" dirty="0" err="1" smtClean="0">
                <a:ln w="0"/>
                <a:solidFill>
                  <a:srgbClr val="C00000"/>
                </a:solidFill>
                <a:latin typeface="+mj-lt"/>
              </a:rPr>
              <a:t>từ</a:t>
            </a:r>
            <a:r>
              <a:rPr lang="en-US" sz="4000" b="1" dirty="0" smtClean="0">
                <a:ln w="0"/>
                <a:solidFill>
                  <a:srgbClr val="C00000"/>
                </a:solidFill>
                <a:latin typeface="+mj-lt"/>
              </a:rPr>
              <a:t> in </a:t>
            </a:r>
            <a:r>
              <a:rPr lang="en-US" sz="4000" b="1" dirty="0" err="1" smtClean="0">
                <a:ln w="0"/>
                <a:solidFill>
                  <a:srgbClr val="C00000"/>
                </a:solidFill>
                <a:latin typeface="+mj-lt"/>
              </a:rPr>
              <a:t>đậm</a:t>
            </a:r>
            <a:r>
              <a:rPr lang="vi-VN" sz="4000" b="1" dirty="0" smtClean="0">
                <a:ln w="0"/>
                <a:solidFill>
                  <a:srgbClr val="C00000"/>
                </a:solidFill>
                <a:latin typeface="+mj-lt"/>
              </a:rPr>
              <a:t> </a:t>
            </a:r>
            <a:r>
              <a:rPr lang="vi-VN" sz="4000" b="1" dirty="0">
                <a:ln w="0"/>
                <a:solidFill>
                  <a:srgbClr val="C00000"/>
                </a:solidFill>
                <a:latin typeface="+mj-lt"/>
              </a:rPr>
              <a:t>vào nhóm thích hợp.</a:t>
            </a:r>
            <a:endParaRPr lang="vi-VN" sz="4000" b="1" cap="none" spc="0" dirty="0">
              <a:ln w="0"/>
              <a:solidFill>
                <a:srgbClr val="C00000"/>
              </a:solidFill>
              <a:latin typeface="+mj-lt"/>
            </a:endParaRPr>
          </a:p>
        </p:txBody>
      </p:sp>
      <p:graphicFrame>
        <p:nvGraphicFramePr>
          <p:cNvPr id="16" name="Bảng 16">
            <a:extLst>
              <a:ext uri="{FF2B5EF4-FFF2-40B4-BE49-F238E27FC236}">
                <a16:creationId xmlns:a16="http://schemas.microsoft.com/office/drawing/2014/main" xmlns="" id="{C92F5BFA-E78F-0C68-EC95-21DA3B9699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167864"/>
              </p:ext>
            </p:extLst>
          </p:nvPr>
        </p:nvGraphicFramePr>
        <p:xfrm>
          <a:off x="9258300" y="663486"/>
          <a:ext cx="8382000" cy="914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>
                  <a:extLst>
                    <a:ext uri="{9D8B030D-6E8A-4147-A177-3AD203B41FA5}">
                      <a16:colId xmlns:a16="http://schemas.microsoft.com/office/drawing/2014/main" xmlns="" val="2278941875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xmlns="" val="4039030816"/>
                    </a:ext>
                  </a:extLst>
                </a:gridCol>
              </a:tblGrid>
              <a:tr h="457200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4769991"/>
                  </a:ext>
                </a:extLst>
              </a:tr>
              <a:tr h="457200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35865897"/>
                  </a:ext>
                </a:extLst>
              </a:tr>
            </a:tbl>
          </a:graphicData>
        </a:graphic>
      </p:graphicFrame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694055" y="8483959"/>
            <a:ext cx="2747490" cy="1803041"/>
          </a:xfrm>
          <a:prstGeom prst="rect">
            <a:avLst/>
          </a:prstGeom>
        </p:spPr>
      </p:pic>
      <p:sp>
        <p:nvSpPr>
          <p:cNvPr id="17" name="Hình chữ nhật 16">
            <a:extLst>
              <a:ext uri="{FF2B5EF4-FFF2-40B4-BE49-F238E27FC236}">
                <a16:creationId xmlns:a16="http://schemas.microsoft.com/office/drawing/2014/main" xmlns="" id="{389C2CC7-E59F-CAC5-04E8-178C0F848FEE}"/>
              </a:ext>
            </a:extLst>
          </p:cNvPr>
          <p:cNvSpPr/>
          <p:nvPr/>
        </p:nvSpPr>
        <p:spPr>
          <a:xfrm>
            <a:off x="9952085" y="645111"/>
            <a:ext cx="30219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000" b="1" cap="none" spc="0" dirty="0">
                <a:ln w="0"/>
                <a:solidFill>
                  <a:schemeClr val="tx1"/>
                </a:solidFill>
                <a:latin typeface="+mj-lt"/>
              </a:rPr>
              <a:t>Từ chỉ người</a:t>
            </a:r>
          </a:p>
        </p:txBody>
      </p:sp>
      <p:sp>
        <p:nvSpPr>
          <p:cNvPr id="19" name="Hình chữ nhật 18">
            <a:extLst>
              <a:ext uri="{FF2B5EF4-FFF2-40B4-BE49-F238E27FC236}">
                <a16:creationId xmlns:a16="http://schemas.microsoft.com/office/drawing/2014/main" xmlns="" id="{686F7F55-E78F-D673-AE8A-AF524930695F}"/>
              </a:ext>
            </a:extLst>
          </p:cNvPr>
          <p:cNvSpPr/>
          <p:nvPr/>
        </p:nvSpPr>
        <p:spPr>
          <a:xfrm>
            <a:off x="9605034" y="5218405"/>
            <a:ext cx="371608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000" b="1" cap="none" spc="-200" dirty="0">
                <a:ln w="0"/>
                <a:solidFill>
                  <a:schemeClr val="tx1"/>
                </a:solidFill>
                <a:latin typeface="+mj-lt"/>
              </a:rPr>
              <a:t>Từ chỉ </a:t>
            </a:r>
            <a:r>
              <a:rPr lang="en-US" sz="4000" b="1" spc="-200" dirty="0" err="1" smtClean="0">
                <a:ln w="0"/>
                <a:latin typeface="+mj-lt"/>
              </a:rPr>
              <a:t>hiện</a:t>
            </a:r>
            <a:r>
              <a:rPr lang="en-US" sz="4000" b="1" spc="-200" dirty="0">
                <a:ln w="0"/>
                <a:latin typeface="+mj-lt"/>
              </a:rPr>
              <a:t> </a:t>
            </a:r>
            <a:r>
              <a:rPr lang="en-US" sz="4000" b="1" spc="-200" dirty="0" err="1" smtClean="0">
                <a:ln w="0"/>
                <a:latin typeface="+mj-lt"/>
              </a:rPr>
              <a:t>tượng</a:t>
            </a:r>
            <a:endParaRPr lang="en-US" sz="4000" b="1" spc="-200" dirty="0" smtClean="0">
              <a:ln w="0"/>
              <a:latin typeface="+mj-lt"/>
            </a:endParaRPr>
          </a:p>
          <a:p>
            <a:pPr algn="ctr"/>
            <a:r>
              <a:rPr lang="en-US" sz="4000" b="1" spc="-200" dirty="0" smtClean="0">
                <a:ln w="0"/>
                <a:latin typeface="+mj-lt"/>
              </a:rPr>
              <a:t> </a:t>
            </a:r>
            <a:r>
              <a:rPr lang="en-US" sz="4000" b="1" spc="-200" dirty="0" err="1" smtClean="0">
                <a:ln w="0"/>
                <a:latin typeface="+mj-lt"/>
              </a:rPr>
              <a:t>tự</a:t>
            </a:r>
            <a:r>
              <a:rPr lang="en-US" sz="4000" b="1" spc="-200" dirty="0" smtClean="0">
                <a:ln w="0"/>
                <a:latin typeface="+mj-lt"/>
              </a:rPr>
              <a:t> </a:t>
            </a:r>
            <a:r>
              <a:rPr lang="en-US" sz="4000" b="1" spc="-200" dirty="0" err="1" smtClean="0">
                <a:ln w="0"/>
                <a:latin typeface="+mj-lt"/>
              </a:rPr>
              <a:t>nhiên</a:t>
            </a:r>
            <a:endParaRPr lang="vi-VN" sz="4000" b="1" cap="none" spc="-200" dirty="0">
              <a:ln w="0"/>
              <a:solidFill>
                <a:schemeClr val="tx1"/>
              </a:solidFill>
              <a:latin typeface="+mj-lt"/>
            </a:endParaRPr>
          </a:p>
        </p:txBody>
      </p:sp>
      <p:sp>
        <p:nvSpPr>
          <p:cNvPr id="20" name="Hình chữ nhật 19">
            <a:extLst>
              <a:ext uri="{FF2B5EF4-FFF2-40B4-BE49-F238E27FC236}">
                <a16:creationId xmlns:a16="http://schemas.microsoft.com/office/drawing/2014/main" xmlns="" id="{CF5651BB-E62C-C873-D104-3FDA5427354F}"/>
              </a:ext>
            </a:extLst>
          </p:cNvPr>
          <p:cNvSpPr/>
          <p:nvPr/>
        </p:nvSpPr>
        <p:spPr>
          <a:xfrm>
            <a:off x="14171602" y="5218405"/>
            <a:ext cx="30380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000" b="1" cap="none" spc="-400" dirty="0">
                <a:ln w="0"/>
                <a:solidFill>
                  <a:schemeClr val="tx1"/>
                </a:solidFill>
                <a:latin typeface="+mj-lt"/>
              </a:rPr>
              <a:t>Từ </a:t>
            </a:r>
            <a:r>
              <a:rPr lang="en-US" sz="4000" b="1" cap="none" spc="-400" dirty="0" smtClean="0">
                <a:ln w="0"/>
                <a:solidFill>
                  <a:schemeClr val="tx1"/>
                </a:solidFill>
                <a:latin typeface="+mj-lt"/>
              </a:rPr>
              <a:t> </a:t>
            </a:r>
            <a:r>
              <a:rPr lang="vi-VN" sz="4000" b="1" cap="none" spc="-400" dirty="0" smtClean="0">
                <a:ln w="0"/>
                <a:solidFill>
                  <a:schemeClr val="tx1"/>
                </a:solidFill>
                <a:latin typeface="+mj-lt"/>
              </a:rPr>
              <a:t>chỉ </a:t>
            </a:r>
            <a:r>
              <a:rPr lang="en-US" sz="4000" b="1" spc="-400" dirty="0" smtClean="0">
                <a:ln w="0"/>
                <a:latin typeface="+mj-lt"/>
              </a:rPr>
              <a:t> </a:t>
            </a:r>
            <a:r>
              <a:rPr lang="en-US" sz="4000" b="1" spc="-400" dirty="0" err="1" smtClean="0">
                <a:ln w="0"/>
                <a:latin typeface="+mj-lt"/>
              </a:rPr>
              <a:t>thời</a:t>
            </a:r>
            <a:r>
              <a:rPr lang="en-US" sz="4000" b="1" spc="-400" dirty="0" smtClean="0">
                <a:ln w="0"/>
                <a:latin typeface="+mj-lt"/>
              </a:rPr>
              <a:t>  </a:t>
            </a:r>
            <a:r>
              <a:rPr lang="en-US" sz="4000" b="1" spc="-400" dirty="0" err="1" smtClean="0">
                <a:ln w="0"/>
                <a:latin typeface="+mj-lt"/>
              </a:rPr>
              <a:t>gian</a:t>
            </a:r>
            <a:endParaRPr lang="vi-VN" sz="4000" b="1" cap="none" spc="-400" dirty="0">
              <a:ln w="0"/>
              <a:solidFill>
                <a:schemeClr val="tx1"/>
              </a:solidFill>
              <a:latin typeface="+mj-lt"/>
            </a:endParaRPr>
          </a:p>
        </p:txBody>
      </p:sp>
      <p:sp>
        <p:nvSpPr>
          <p:cNvPr id="26" name="Hình chữ nhật 25">
            <a:extLst>
              <a:ext uri="{FF2B5EF4-FFF2-40B4-BE49-F238E27FC236}">
                <a16:creationId xmlns:a16="http://schemas.microsoft.com/office/drawing/2014/main" xmlns="" id="{C157FE8C-CE6B-DE03-17CC-8F937BB7EDC9}"/>
              </a:ext>
            </a:extLst>
          </p:cNvPr>
          <p:cNvSpPr/>
          <p:nvPr/>
        </p:nvSpPr>
        <p:spPr>
          <a:xfrm>
            <a:off x="9778600" y="1517709"/>
            <a:ext cx="3364247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3600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600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ọc</a:t>
            </a:r>
            <a:r>
              <a:rPr lang="en-US" sz="36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vi-VN" sz="360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3600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endParaRPr lang="en-US" sz="3600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3600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600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ẹ</a:t>
            </a:r>
            <a:endParaRPr lang="en-US" sz="3600" dirty="0" smtClean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3600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hầy</a:t>
            </a:r>
            <a:r>
              <a:rPr lang="en-US" sz="36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endParaRPr lang="en-US" sz="3600" dirty="0" smtClean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3600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36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endParaRPr lang="en-US" sz="3600" dirty="0" smtClean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3600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ạn</a:t>
            </a:r>
            <a:r>
              <a:rPr lang="en-US" sz="36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endParaRPr lang="en-US" sz="3600" dirty="0" smtClean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Font typeface="Wingdings" panose="05000000000000000000" pitchFamily="2" charset="2"/>
              <a:buChar char="Ø"/>
            </a:pPr>
            <a:endParaRPr lang="en-US" sz="3600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Hình chữ nhật 17">
            <a:extLst>
              <a:ext uri="{FF2B5EF4-FFF2-40B4-BE49-F238E27FC236}">
                <a16:creationId xmlns:a16="http://schemas.microsoft.com/office/drawing/2014/main" xmlns="" id="{C1F700BB-9F05-2A06-C9A6-544E666DB746}"/>
              </a:ext>
            </a:extLst>
          </p:cNvPr>
          <p:cNvSpPr/>
          <p:nvPr/>
        </p:nvSpPr>
        <p:spPr>
          <a:xfrm>
            <a:off x="14444305" y="590831"/>
            <a:ext cx="255871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000" b="1" cap="none" spc="0" dirty="0">
                <a:ln w="0"/>
                <a:solidFill>
                  <a:schemeClr val="tx1"/>
                </a:solidFill>
                <a:latin typeface="+mj-lt"/>
              </a:rPr>
              <a:t>Từ chỉ vật </a:t>
            </a:r>
          </a:p>
        </p:txBody>
      </p:sp>
      <p:sp>
        <p:nvSpPr>
          <p:cNvPr id="43" name="Hình chữ nhật 42">
            <a:extLst>
              <a:ext uri="{FF2B5EF4-FFF2-40B4-BE49-F238E27FC236}">
                <a16:creationId xmlns:a16="http://schemas.microsoft.com/office/drawing/2014/main" xmlns="" id="{2460F8BE-6DF6-143D-EC31-21C783E3632B}"/>
              </a:ext>
            </a:extLst>
          </p:cNvPr>
          <p:cNvSpPr/>
          <p:nvPr/>
        </p:nvSpPr>
        <p:spPr>
          <a:xfrm>
            <a:off x="10002555" y="6997605"/>
            <a:ext cx="309752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3600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ắng</a:t>
            </a:r>
            <a:endParaRPr lang="vi-VN" sz="360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3600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3600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ió</a:t>
            </a:r>
            <a:endParaRPr lang="en-US" sz="3600" dirty="0" smtClean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Font typeface="Wingdings" panose="05000000000000000000" pitchFamily="2" charset="2"/>
              <a:buChar char="Ø"/>
            </a:pPr>
            <a:endParaRPr lang="vi-VN" sz="3600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Hình chữ nhật 45">
            <a:extLst>
              <a:ext uri="{FF2B5EF4-FFF2-40B4-BE49-F238E27FC236}">
                <a16:creationId xmlns:a16="http://schemas.microsoft.com/office/drawing/2014/main" xmlns="" id="{BE1B4B72-2321-1DF9-F289-8E26CDBC201B}"/>
              </a:ext>
            </a:extLst>
          </p:cNvPr>
          <p:cNvSpPr/>
          <p:nvPr/>
        </p:nvSpPr>
        <p:spPr>
          <a:xfrm>
            <a:off x="14164273" y="6438900"/>
            <a:ext cx="3097522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3600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vi-VN" sz="360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3600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hu</a:t>
            </a:r>
            <a:endParaRPr lang="en-US" sz="3600" dirty="0" smtClean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3600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600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36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nay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3600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dirty="0" smtClean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Font typeface="Wingdings" panose="05000000000000000000" pitchFamily="2" charset="2"/>
              <a:buChar char="Ø"/>
            </a:pPr>
            <a:endParaRPr lang="vi-VN" sz="3600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4148" y="2475910"/>
            <a:ext cx="80772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tỏa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gay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gắt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rượi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đuổi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rụng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quấn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vã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Ai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Hình chữ nhật 25">
            <a:extLst>
              <a:ext uri="{FF2B5EF4-FFF2-40B4-BE49-F238E27FC236}">
                <a16:creationId xmlns:a16="http://schemas.microsoft.com/office/drawing/2014/main" xmlns="" id="{C157FE8C-CE6B-DE03-17CC-8F937BB7EDC9}"/>
              </a:ext>
            </a:extLst>
          </p:cNvPr>
          <p:cNvSpPr/>
          <p:nvPr/>
        </p:nvSpPr>
        <p:spPr>
          <a:xfrm>
            <a:off x="13933153" y="1554182"/>
            <a:ext cx="336424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3600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vi-VN" sz="360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3600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endParaRPr lang="en-US" sz="3600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3600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endParaRPr lang="en-US" sz="3600" dirty="0" smtClean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09600" y="1257300"/>
            <a:ext cx="36592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471160" y="1257300"/>
            <a:ext cx="32918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B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b="19485"/>
          <a:stretch>
            <a:fillRect/>
          </a:stretch>
        </p:blipFill>
        <p:spPr>
          <a:xfrm>
            <a:off x="0" y="-83709"/>
            <a:ext cx="18288000" cy="10454418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04800" y="495300"/>
            <a:ext cx="17678400" cy="9601200"/>
            <a:chOff x="0" y="0"/>
            <a:chExt cx="428445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84456" cy="2167467"/>
            </a:xfrm>
            <a:custGeom>
              <a:avLst/>
              <a:gdLst/>
              <a:ahLst/>
              <a:cxnLst/>
              <a:rect l="l" t="t" r="r" b="b"/>
              <a:pathLst>
                <a:path w="4284456" h="2167467">
                  <a:moveTo>
                    <a:pt x="15705" y="0"/>
                  </a:moveTo>
                  <a:lnTo>
                    <a:pt x="4268751" y="0"/>
                  </a:lnTo>
                  <a:cubicBezTo>
                    <a:pt x="4272916" y="0"/>
                    <a:pt x="4276911" y="1655"/>
                    <a:pt x="4279856" y="4600"/>
                  </a:cubicBezTo>
                  <a:cubicBezTo>
                    <a:pt x="4282801" y="7545"/>
                    <a:pt x="4284456" y="11540"/>
                    <a:pt x="4284456" y="15705"/>
                  </a:cubicBezTo>
                  <a:lnTo>
                    <a:pt x="4284456" y="2151762"/>
                  </a:lnTo>
                  <a:cubicBezTo>
                    <a:pt x="4284456" y="2160435"/>
                    <a:pt x="4277425" y="2167467"/>
                    <a:pt x="4268751" y="2167467"/>
                  </a:cubicBezTo>
                  <a:lnTo>
                    <a:pt x="15705" y="2167467"/>
                  </a:lnTo>
                  <a:cubicBezTo>
                    <a:pt x="11540" y="2167467"/>
                    <a:pt x="7545" y="2165812"/>
                    <a:pt x="4600" y="2162867"/>
                  </a:cubicBezTo>
                  <a:cubicBezTo>
                    <a:pt x="1655" y="2159921"/>
                    <a:pt x="0" y="2155927"/>
                    <a:pt x="0" y="2151762"/>
                  </a:cubicBezTo>
                  <a:lnTo>
                    <a:pt x="0" y="15705"/>
                  </a:lnTo>
                  <a:cubicBezTo>
                    <a:pt x="0" y="11540"/>
                    <a:pt x="1655" y="7545"/>
                    <a:pt x="4600" y="4600"/>
                  </a:cubicBezTo>
                  <a:cubicBezTo>
                    <a:pt x="7545" y="1655"/>
                    <a:pt x="11540" y="0"/>
                    <a:pt x="15705" y="0"/>
                  </a:cubicBezTo>
                  <a:close/>
                </a:path>
              </a:pathLst>
            </a:custGeom>
            <a:solidFill>
              <a:srgbClr val="FFFFFF">
                <a:alpha val="69804"/>
              </a:srgbClr>
            </a:solidFill>
            <a:ln w="76200">
              <a:solidFill>
                <a:srgbClr val="C78E5F">
                  <a:alpha val="69804"/>
                </a:srgbClr>
              </a:solidFill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20"/>
                </a:lnSpc>
              </a:pPr>
              <a:endParaRPr/>
            </a:p>
          </p:txBody>
        </p:sp>
      </p:grp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xmlns="" id="{DA18DDEC-1757-E3FF-2A5A-FC4CA0311011}"/>
              </a:ext>
            </a:extLst>
          </p:cNvPr>
          <p:cNvSpPr/>
          <p:nvPr/>
        </p:nvSpPr>
        <p:spPr>
          <a:xfrm>
            <a:off x="9067800" y="497889"/>
            <a:ext cx="152400" cy="9875409"/>
          </a:xfrm>
          <a:prstGeom prst="rect">
            <a:avLst/>
          </a:prstGeom>
          <a:solidFill>
            <a:srgbClr val="D5A8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Hình chữ nhật 10">
            <a:extLst>
              <a:ext uri="{FF2B5EF4-FFF2-40B4-BE49-F238E27FC236}">
                <a16:creationId xmlns:a16="http://schemas.microsoft.com/office/drawing/2014/main" xmlns="" id="{BF79AB9E-8AF2-89C3-C6A7-BC65FC39CDDD}"/>
              </a:ext>
            </a:extLst>
          </p:cNvPr>
          <p:cNvSpPr/>
          <p:nvPr/>
        </p:nvSpPr>
        <p:spPr>
          <a:xfrm>
            <a:off x="368240" y="647700"/>
            <a:ext cx="854716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vi-VN" sz="4800" b="1" dirty="0">
                <a:ln w="0"/>
                <a:solidFill>
                  <a:srgbClr val="C00000"/>
                </a:solidFill>
              </a:rPr>
              <a:t>2. </a:t>
            </a:r>
            <a:r>
              <a:rPr lang="en-US" sz="4800" b="1" dirty="0" err="1" smtClean="0">
                <a:ln w="0"/>
                <a:solidFill>
                  <a:srgbClr val="C00000"/>
                </a:solidFill>
              </a:rPr>
              <a:t>Chơi</a:t>
            </a:r>
            <a:r>
              <a:rPr lang="en-US" sz="4800" b="1" dirty="0" smtClean="0">
                <a:ln w="0"/>
                <a:solidFill>
                  <a:srgbClr val="C00000"/>
                </a:solidFill>
              </a:rPr>
              <a:t> </a:t>
            </a:r>
            <a:r>
              <a:rPr lang="en-US" sz="4800" b="1" dirty="0" err="1" smtClean="0">
                <a:ln w="0"/>
                <a:solidFill>
                  <a:srgbClr val="C00000"/>
                </a:solidFill>
              </a:rPr>
              <a:t>trò</a:t>
            </a:r>
            <a:r>
              <a:rPr lang="en-US" sz="4800" b="1" dirty="0" smtClean="0">
                <a:ln w="0"/>
                <a:solidFill>
                  <a:srgbClr val="C00000"/>
                </a:solidFill>
              </a:rPr>
              <a:t> </a:t>
            </a:r>
            <a:r>
              <a:rPr lang="en-US" sz="4800" b="1" dirty="0" err="1" smtClean="0">
                <a:ln w="0"/>
                <a:solidFill>
                  <a:srgbClr val="C00000"/>
                </a:solidFill>
              </a:rPr>
              <a:t>chơi</a:t>
            </a:r>
            <a:r>
              <a:rPr lang="en-US" sz="4800" b="1" dirty="0" smtClean="0">
                <a:ln w="0"/>
                <a:solidFill>
                  <a:srgbClr val="C00000"/>
                </a:solidFill>
              </a:rPr>
              <a:t> : </a:t>
            </a:r>
            <a:r>
              <a:rPr lang="en-US" sz="4800" b="1" dirty="0" err="1" smtClean="0">
                <a:ln w="0"/>
                <a:solidFill>
                  <a:srgbClr val="C00000"/>
                </a:solidFill>
              </a:rPr>
              <a:t>Đường</a:t>
            </a:r>
            <a:r>
              <a:rPr lang="en-US" sz="4800" b="1" dirty="0" smtClean="0">
                <a:ln w="0"/>
                <a:solidFill>
                  <a:srgbClr val="C00000"/>
                </a:solidFill>
              </a:rPr>
              <a:t> </a:t>
            </a:r>
            <a:r>
              <a:rPr lang="en-US" sz="4800" b="1" dirty="0" err="1" smtClean="0">
                <a:ln w="0"/>
                <a:solidFill>
                  <a:srgbClr val="C00000"/>
                </a:solidFill>
              </a:rPr>
              <a:t>đua</a:t>
            </a:r>
            <a:r>
              <a:rPr lang="en-US" sz="4800" b="1" dirty="0" smtClean="0">
                <a:ln w="0"/>
                <a:solidFill>
                  <a:srgbClr val="C00000"/>
                </a:solidFill>
              </a:rPr>
              <a:t> </a:t>
            </a:r>
            <a:r>
              <a:rPr lang="en-US" sz="4800" b="1" dirty="0" err="1" smtClean="0">
                <a:ln w="0"/>
                <a:solidFill>
                  <a:srgbClr val="C00000"/>
                </a:solidFill>
              </a:rPr>
              <a:t>kì</a:t>
            </a:r>
            <a:r>
              <a:rPr lang="en-US" sz="4800" b="1" dirty="0" smtClean="0">
                <a:ln w="0"/>
                <a:solidFill>
                  <a:srgbClr val="C00000"/>
                </a:solidFill>
              </a:rPr>
              <a:t> </a:t>
            </a:r>
            <a:r>
              <a:rPr lang="en-US" sz="4800" b="1" dirty="0" err="1" smtClean="0">
                <a:ln w="0"/>
                <a:solidFill>
                  <a:srgbClr val="C00000"/>
                </a:solidFill>
              </a:rPr>
              <a:t>thú</a:t>
            </a:r>
            <a:r>
              <a:rPr lang="vi-VN" sz="4800" b="1" dirty="0" smtClean="0">
                <a:ln w="0"/>
                <a:solidFill>
                  <a:srgbClr val="C00000"/>
                </a:solidFill>
              </a:rPr>
              <a:t>.</a:t>
            </a:r>
            <a:endParaRPr lang="vi-VN" sz="4800" b="1" cap="none" spc="0" dirty="0">
              <a:ln w="0"/>
              <a:solidFill>
                <a:srgbClr val="C00000"/>
              </a:solidFill>
            </a:endParaRPr>
          </a:p>
        </p:txBody>
      </p:sp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xmlns="" id="{E147DB61-F32E-7FFC-A533-4ECFBF86F852}"/>
              </a:ext>
            </a:extLst>
          </p:cNvPr>
          <p:cNvSpPr/>
          <p:nvPr/>
        </p:nvSpPr>
        <p:spPr>
          <a:xfrm>
            <a:off x="9180584" y="603379"/>
            <a:ext cx="8534400" cy="937260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extBox 5"/>
          <p:cNvSpPr txBox="1"/>
          <p:nvPr/>
        </p:nvSpPr>
        <p:spPr>
          <a:xfrm>
            <a:off x="685800" y="2781300"/>
            <a:ext cx="8189984" cy="501675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71500" indent="-571500">
              <a:buFontTx/>
              <a:buChar char="-"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Tung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xắc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ô.</a:t>
            </a:r>
          </a:p>
          <a:p>
            <a:pPr marL="571500" indent="-571500">
              <a:buFontTx/>
              <a:buChar char="-"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lùi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ô.</a:t>
            </a:r>
          </a:p>
          <a:p>
            <a:pPr marL="571500" indent="-571500">
              <a:buFontTx/>
              <a:buChar char="-"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2984" y="1376772"/>
            <a:ext cx="8345416" cy="590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8845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b="19485"/>
          <a:stretch>
            <a:fillRect/>
          </a:stretch>
        </p:blipFill>
        <p:spPr>
          <a:xfrm>
            <a:off x="0" y="-83709"/>
            <a:ext cx="18288000" cy="10454418"/>
          </a:xfrm>
          <a:prstGeom prst="rect">
            <a:avLst/>
          </a:prstGeom>
        </p:spPr>
      </p:pic>
      <p:sp>
        <p:nvSpPr>
          <p:cNvPr id="11" name="Hình chữ nhật 10">
            <a:extLst>
              <a:ext uri="{FF2B5EF4-FFF2-40B4-BE49-F238E27FC236}">
                <a16:creationId xmlns:a16="http://schemas.microsoft.com/office/drawing/2014/main" xmlns="" id="{BF79AB9E-8AF2-89C3-C6A7-BC65FC39CDDD}"/>
              </a:ext>
            </a:extLst>
          </p:cNvPr>
          <p:cNvSpPr/>
          <p:nvPr/>
        </p:nvSpPr>
        <p:spPr>
          <a:xfrm>
            <a:off x="368240" y="647700"/>
            <a:ext cx="1136656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vi-VN" sz="4800" b="1" dirty="0">
                <a:ln w="0"/>
                <a:solidFill>
                  <a:srgbClr val="C00000"/>
                </a:solidFill>
              </a:rPr>
              <a:t>2. </a:t>
            </a:r>
            <a:r>
              <a:rPr lang="en-US" sz="4800" b="1" dirty="0" err="1" smtClean="0">
                <a:ln w="0"/>
                <a:solidFill>
                  <a:srgbClr val="C00000"/>
                </a:solidFill>
              </a:rPr>
              <a:t>Chơi</a:t>
            </a:r>
            <a:r>
              <a:rPr lang="en-US" sz="4800" b="1" dirty="0" smtClean="0">
                <a:ln w="0"/>
                <a:solidFill>
                  <a:srgbClr val="C00000"/>
                </a:solidFill>
              </a:rPr>
              <a:t> </a:t>
            </a:r>
            <a:r>
              <a:rPr lang="en-US" sz="4800" b="1" dirty="0" err="1" smtClean="0">
                <a:ln w="0"/>
                <a:solidFill>
                  <a:srgbClr val="C00000"/>
                </a:solidFill>
              </a:rPr>
              <a:t>trò</a:t>
            </a:r>
            <a:r>
              <a:rPr lang="en-US" sz="4800" b="1" dirty="0" smtClean="0">
                <a:ln w="0"/>
                <a:solidFill>
                  <a:srgbClr val="C00000"/>
                </a:solidFill>
              </a:rPr>
              <a:t> </a:t>
            </a:r>
            <a:r>
              <a:rPr lang="en-US" sz="4800" b="1" dirty="0" err="1" smtClean="0">
                <a:ln w="0"/>
                <a:solidFill>
                  <a:srgbClr val="C00000"/>
                </a:solidFill>
              </a:rPr>
              <a:t>chơi</a:t>
            </a:r>
            <a:r>
              <a:rPr lang="en-US" sz="4800" b="1" dirty="0" smtClean="0">
                <a:ln w="0"/>
                <a:solidFill>
                  <a:srgbClr val="C00000"/>
                </a:solidFill>
              </a:rPr>
              <a:t> : </a:t>
            </a:r>
            <a:r>
              <a:rPr lang="en-US" sz="4800" b="1" dirty="0" err="1" smtClean="0">
                <a:ln w="0"/>
                <a:solidFill>
                  <a:srgbClr val="C00000"/>
                </a:solidFill>
              </a:rPr>
              <a:t>Đường</a:t>
            </a:r>
            <a:r>
              <a:rPr lang="en-US" sz="4800" b="1" dirty="0" smtClean="0">
                <a:ln w="0"/>
                <a:solidFill>
                  <a:srgbClr val="C00000"/>
                </a:solidFill>
              </a:rPr>
              <a:t> </a:t>
            </a:r>
            <a:r>
              <a:rPr lang="en-US" sz="4800" b="1" dirty="0" err="1" smtClean="0">
                <a:ln w="0"/>
                <a:solidFill>
                  <a:srgbClr val="C00000"/>
                </a:solidFill>
              </a:rPr>
              <a:t>đua</a:t>
            </a:r>
            <a:r>
              <a:rPr lang="en-US" sz="4800" b="1" dirty="0" smtClean="0">
                <a:ln w="0"/>
                <a:solidFill>
                  <a:srgbClr val="C00000"/>
                </a:solidFill>
              </a:rPr>
              <a:t> </a:t>
            </a:r>
            <a:r>
              <a:rPr lang="en-US" sz="4800" b="1" dirty="0" err="1" smtClean="0">
                <a:ln w="0"/>
                <a:solidFill>
                  <a:srgbClr val="C00000"/>
                </a:solidFill>
              </a:rPr>
              <a:t>kì</a:t>
            </a:r>
            <a:r>
              <a:rPr lang="en-US" sz="4800" b="1" dirty="0" smtClean="0">
                <a:ln w="0"/>
                <a:solidFill>
                  <a:srgbClr val="C00000"/>
                </a:solidFill>
              </a:rPr>
              <a:t> </a:t>
            </a:r>
            <a:r>
              <a:rPr lang="en-US" sz="4800" b="1" dirty="0" err="1" smtClean="0">
                <a:ln w="0"/>
                <a:solidFill>
                  <a:srgbClr val="C00000"/>
                </a:solidFill>
              </a:rPr>
              <a:t>thú</a:t>
            </a:r>
            <a:r>
              <a:rPr lang="vi-VN" sz="4800" b="1" dirty="0" smtClean="0">
                <a:ln w="0"/>
                <a:solidFill>
                  <a:srgbClr val="C00000"/>
                </a:solidFill>
              </a:rPr>
              <a:t>.</a:t>
            </a:r>
            <a:endParaRPr lang="vi-VN" sz="4800" b="1" cap="none" spc="0" dirty="0">
              <a:ln w="0"/>
              <a:solidFill>
                <a:srgbClr val="C00000"/>
              </a:solidFill>
            </a:endParaRPr>
          </a:p>
        </p:txBody>
      </p:sp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xmlns="" id="{E147DB61-F32E-7FFC-A533-4ECFBF86F852}"/>
              </a:ext>
            </a:extLst>
          </p:cNvPr>
          <p:cNvSpPr/>
          <p:nvPr/>
        </p:nvSpPr>
        <p:spPr>
          <a:xfrm>
            <a:off x="667508" y="1638300"/>
            <a:ext cx="16952984" cy="7758619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100" y="2781300"/>
            <a:ext cx="16687800" cy="590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4404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/>
          <p:cNvSpPr/>
          <p:nvPr/>
        </p:nvSpPr>
        <p:spPr>
          <a:xfrm>
            <a:off x="2514600" y="1333500"/>
            <a:ext cx="12192000" cy="1600200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,..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4" name="Flowchart: Terminator 3"/>
          <p:cNvSpPr/>
          <p:nvPr/>
        </p:nvSpPr>
        <p:spPr>
          <a:xfrm>
            <a:off x="2590800" y="3314700"/>
            <a:ext cx="12192000" cy="1600200"/>
          </a:xfrm>
          <a:prstGeom prst="flowChartTerminator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cam,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chậu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búp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4000" dirty="0"/>
          </a:p>
        </p:txBody>
      </p:sp>
      <p:sp>
        <p:nvSpPr>
          <p:cNvPr id="5" name="Flowchart: Terminator 4"/>
          <p:cNvSpPr/>
          <p:nvPr/>
        </p:nvSpPr>
        <p:spPr>
          <a:xfrm>
            <a:off x="2667000" y="5448300"/>
            <a:ext cx="12192000" cy="1600200"/>
          </a:xfrm>
          <a:prstGeom prst="flowChartTerminator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sấm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chớp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4000" dirty="0"/>
          </a:p>
        </p:txBody>
      </p:sp>
      <p:sp>
        <p:nvSpPr>
          <p:cNvPr id="6" name="Flowchart: Terminator 5"/>
          <p:cNvSpPr/>
          <p:nvPr/>
        </p:nvSpPr>
        <p:spPr>
          <a:xfrm>
            <a:off x="2590800" y="7658100"/>
            <a:ext cx="12192000" cy="1600200"/>
          </a:xfrm>
          <a:prstGeom prst="flowChartTerminator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8141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Hình ảnh 22">
            <a:extLst>
              <a:ext uri="{FF2B5EF4-FFF2-40B4-BE49-F238E27FC236}">
                <a16:creationId xmlns:a16="http://schemas.microsoft.com/office/drawing/2014/main" xmlns="" id="{0E21C118-65C5-5E4E-8957-B08FA8A5C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5600" y="1790700"/>
            <a:ext cx="4438682" cy="2357455"/>
          </a:xfrm>
          <a:prstGeom prst="rect">
            <a:avLst/>
          </a:prstGeom>
        </p:spPr>
      </p:pic>
      <p:pic>
        <p:nvPicPr>
          <p:cNvPr id="24" name="Hình ảnh 23">
            <a:extLst>
              <a:ext uri="{FF2B5EF4-FFF2-40B4-BE49-F238E27FC236}">
                <a16:creationId xmlns:a16="http://schemas.microsoft.com/office/drawing/2014/main" xmlns="" id="{1ED81DBD-D2C0-1A96-B6C5-44C0B52F55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2200" y="5631134"/>
            <a:ext cx="7905808" cy="3519513"/>
          </a:xfrm>
          <a:prstGeom prst="rect">
            <a:avLst/>
          </a:prstGeom>
        </p:spPr>
      </p:pic>
      <p:pic>
        <p:nvPicPr>
          <p:cNvPr id="25" name="Hình ảnh 24">
            <a:extLst>
              <a:ext uri="{FF2B5EF4-FFF2-40B4-BE49-F238E27FC236}">
                <a16:creationId xmlns:a16="http://schemas.microsoft.com/office/drawing/2014/main" xmlns="" id="{D332EBD5-EEE8-EB7C-09AB-23B1BF6019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2809" y="5581497"/>
            <a:ext cx="5129250" cy="2262204"/>
          </a:xfrm>
          <a:prstGeom prst="rect">
            <a:avLst/>
          </a:prstGeom>
        </p:spPr>
      </p:pic>
      <p:pic>
        <p:nvPicPr>
          <p:cNvPr id="26" name="Hình ảnh 25">
            <a:extLst>
              <a:ext uri="{FF2B5EF4-FFF2-40B4-BE49-F238E27FC236}">
                <a16:creationId xmlns:a16="http://schemas.microsoft.com/office/drawing/2014/main" xmlns="" id="{38FEC678-BFFC-09AF-EAA3-46075ED841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7004" y="1812758"/>
            <a:ext cx="5815055" cy="2538431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024B7E90-65BF-F9F7-8DA1-1EABA282D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014" y="3414033"/>
            <a:ext cx="7004273" cy="433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Hình chữ nhật 26">
            <a:extLst>
              <a:ext uri="{FF2B5EF4-FFF2-40B4-BE49-F238E27FC236}">
                <a16:creationId xmlns:a16="http://schemas.microsoft.com/office/drawing/2014/main" xmlns="" id="{3F3B0612-5D71-33B5-5B37-27D5BE096B1A}"/>
              </a:ext>
            </a:extLst>
          </p:cNvPr>
          <p:cNvSpPr/>
          <p:nvPr/>
        </p:nvSpPr>
        <p:spPr>
          <a:xfrm>
            <a:off x="5966095" y="5652224"/>
            <a:ext cx="555312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err="1">
                <a:ln w="0"/>
                <a:solidFill>
                  <a:schemeClr val="tx1"/>
                </a:solidFill>
              </a:rPr>
              <a:t>từ</a:t>
            </a:r>
            <a:r>
              <a:rPr lang="en-US" sz="8000" b="1" cap="none" spc="0" dirty="0">
                <a:ln w="0"/>
                <a:solidFill>
                  <a:schemeClr val="tx1"/>
                </a:solidFill>
              </a:rPr>
              <a:t> </a:t>
            </a:r>
            <a:r>
              <a:rPr lang="en-US" sz="8000" b="1" cap="none" spc="0" dirty="0" err="1">
                <a:ln w="0"/>
                <a:solidFill>
                  <a:schemeClr val="tx1"/>
                </a:solidFill>
              </a:rPr>
              <a:t>ch</a:t>
            </a:r>
            <a:r>
              <a:rPr lang="en-US" sz="8000" b="1" dirty="0" err="1">
                <a:ln w="0"/>
              </a:rPr>
              <a:t>ỉ</a:t>
            </a:r>
            <a:r>
              <a:rPr lang="en-US" sz="8000" b="1" dirty="0">
                <a:ln w="0"/>
              </a:rPr>
              <a:t> </a:t>
            </a:r>
            <a:r>
              <a:rPr lang="en-US" sz="8000" b="1" dirty="0" err="1">
                <a:ln w="0"/>
              </a:rPr>
              <a:t>sự</a:t>
            </a:r>
            <a:r>
              <a:rPr lang="en-US" sz="8000" b="1" dirty="0">
                <a:ln w="0"/>
              </a:rPr>
              <a:t> </a:t>
            </a:r>
            <a:r>
              <a:rPr lang="en-US" sz="8000" b="1" dirty="0" err="1">
                <a:ln w="0"/>
              </a:rPr>
              <a:t>vật</a:t>
            </a:r>
            <a:endParaRPr lang="vi-VN" sz="8000" b="1" cap="none" spc="0" dirty="0">
              <a:ln w="0"/>
              <a:solidFill>
                <a:schemeClr val="tx1"/>
              </a:solidFill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F116D947-DBD2-CC3D-21F6-245E34A71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779860"/>
            <a:ext cx="1357114" cy="188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xmlns="" id="{EC807B4B-946D-A7CC-C2B3-AE1F02E39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7600" y="5067300"/>
            <a:ext cx="1824347" cy="182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xmlns="" id="{0A57C8D5-02ED-3760-A72D-3A6EE501C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2400" y="8637638"/>
            <a:ext cx="1702454" cy="153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xmlns="" id="{49DD1726-6E73-1EF1-52B8-73A6CAC3D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8273" y="8756073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xmlns="" id="{B6FB7919-C2BA-87B3-1EE7-01BCAC108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04575">
            <a:off x="4297540" y="5159728"/>
            <a:ext cx="1200150" cy="141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>
            <a:extLst>
              <a:ext uri="{FF2B5EF4-FFF2-40B4-BE49-F238E27FC236}">
                <a16:creationId xmlns:a16="http://schemas.microsoft.com/office/drawing/2014/main" xmlns="" id="{6F32C283-BA33-2C30-5E21-A4D095B44A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5" t="7954" r="51401" b="57620"/>
          <a:stretch/>
        </p:blipFill>
        <p:spPr bwMode="auto">
          <a:xfrm>
            <a:off x="510580" y="198467"/>
            <a:ext cx="2385020" cy="198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4">
            <a:extLst>
              <a:ext uri="{FF2B5EF4-FFF2-40B4-BE49-F238E27FC236}">
                <a16:creationId xmlns:a16="http://schemas.microsoft.com/office/drawing/2014/main" xmlns="" id="{EBAF84B9-A0FD-CB4B-9C47-76C6B8E401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45506" r="57176" b="20068"/>
          <a:stretch/>
        </p:blipFill>
        <p:spPr bwMode="auto">
          <a:xfrm>
            <a:off x="4264281" y="50751"/>
            <a:ext cx="1991467" cy="198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4">
            <a:extLst>
              <a:ext uri="{FF2B5EF4-FFF2-40B4-BE49-F238E27FC236}">
                <a16:creationId xmlns:a16="http://schemas.microsoft.com/office/drawing/2014/main" xmlns="" id="{7702751F-C214-305F-BBE6-15EA3B9C00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44" t="11010" r="9599" b="67952"/>
          <a:stretch/>
        </p:blipFill>
        <p:spPr bwMode="auto">
          <a:xfrm>
            <a:off x="2667000" y="766468"/>
            <a:ext cx="2058752" cy="121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4">
            <a:extLst>
              <a:ext uri="{FF2B5EF4-FFF2-40B4-BE49-F238E27FC236}">
                <a16:creationId xmlns:a16="http://schemas.microsoft.com/office/drawing/2014/main" xmlns="" id="{F939FE4F-8BD1-5DBC-29B0-226ECAA59A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71" t="43999" r="11040" b="21575"/>
          <a:stretch/>
        </p:blipFill>
        <p:spPr bwMode="auto">
          <a:xfrm>
            <a:off x="5608170" y="1316014"/>
            <a:ext cx="1991467" cy="198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2429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4151"/>
          <a:stretch>
            <a:fillRect/>
          </a:stretch>
        </p:blipFill>
        <p:spPr>
          <a:xfrm>
            <a:off x="0" y="3934937"/>
            <a:ext cx="18288000" cy="635796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991756" y="1028700"/>
            <a:ext cx="16267544" cy="8229600"/>
            <a:chOff x="0" y="0"/>
            <a:chExt cx="428445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84456" cy="2167467"/>
            </a:xfrm>
            <a:custGeom>
              <a:avLst/>
              <a:gdLst/>
              <a:ahLst/>
              <a:cxnLst/>
              <a:rect l="l" t="t" r="r" b="b"/>
              <a:pathLst>
                <a:path w="4284456" h="2167467">
                  <a:moveTo>
                    <a:pt x="15705" y="0"/>
                  </a:moveTo>
                  <a:lnTo>
                    <a:pt x="4268751" y="0"/>
                  </a:lnTo>
                  <a:cubicBezTo>
                    <a:pt x="4272916" y="0"/>
                    <a:pt x="4276911" y="1655"/>
                    <a:pt x="4279856" y="4600"/>
                  </a:cubicBezTo>
                  <a:cubicBezTo>
                    <a:pt x="4282801" y="7545"/>
                    <a:pt x="4284456" y="11540"/>
                    <a:pt x="4284456" y="15705"/>
                  </a:cubicBezTo>
                  <a:lnTo>
                    <a:pt x="4284456" y="2151762"/>
                  </a:lnTo>
                  <a:cubicBezTo>
                    <a:pt x="4284456" y="2160435"/>
                    <a:pt x="4277425" y="2167467"/>
                    <a:pt x="4268751" y="2167467"/>
                  </a:cubicBezTo>
                  <a:lnTo>
                    <a:pt x="15705" y="2167467"/>
                  </a:lnTo>
                  <a:cubicBezTo>
                    <a:pt x="11540" y="2167467"/>
                    <a:pt x="7545" y="2165812"/>
                    <a:pt x="4600" y="2162867"/>
                  </a:cubicBezTo>
                  <a:cubicBezTo>
                    <a:pt x="1655" y="2159921"/>
                    <a:pt x="0" y="2155927"/>
                    <a:pt x="0" y="2151762"/>
                  </a:cubicBezTo>
                  <a:lnTo>
                    <a:pt x="0" y="15705"/>
                  </a:lnTo>
                  <a:cubicBezTo>
                    <a:pt x="0" y="11540"/>
                    <a:pt x="1655" y="7545"/>
                    <a:pt x="4600" y="4600"/>
                  </a:cubicBezTo>
                  <a:cubicBezTo>
                    <a:pt x="7545" y="1655"/>
                    <a:pt x="11540" y="0"/>
                    <a:pt x="15705" y="0"/>
                  </a:cubicBezTo>
                  <a:close/>
                </a:path>
              </a:pathLst>
            </a:custGeom>
            <a:solidFill>
              <a:srgbClr val="FFFFFF">
                <a:alpha val="69804"/>
              </a:srgbClr>
            </a:solidFill>
            <a:ln w="76200">
              <a:solidFill>
                <a:srgbClr val="C78E5F">
                  <a:alpha val="69804"/>
                </a:srgbClr>
              </a:solidFill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20"/>
                </a:lnSpc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-689823" y="6252845"/>
            <a:ext cx="6386730" cy="455054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362557">
            <a:off x="16152319" y="161406"/>
            <a:ext cx="1850251" cy="185025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793120" y="1872669"/>
            <a:ext cx="1166786" cy="848837"/>
          </a:xfrm>
          <a:prstGeom prst="rect">
            <a:avLst/>
          </a:prstGeom>
        </p:spPr>
      </p:pic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xmlns="" id="{8CF945B3-64FF-ECC8-67E6-7384D422446B}"/>
              </a:ext>
            </a:extLst>
          </p:cNvPr>
          <p:cNvSpPr/>
          <p:nvPr/>
        </p:nvSpPr>
        <p:spPr>
          <a:xfrm>
            <a:off x="3715281" y="2716043"/>
            <a:ext cx="12649200" cy="4485452"/>
          </a:xfrm>
          <a:prstGeom prst="roundRect">
            <a:avLst/>
          </a:prstGeom>
          <a:solidFill>
            <a:srgbClr val="639E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xmlns="" id="{B686EA80-C24B-0111-ACFA-9586E1D183C5}"/>
              </a:ext>
            </a:extLst>
          </p:cNvPr>
          <p:cNvSpPr/>
          <p:nvPr/>
        </p:nvSpPr>
        <p:spPr>
          <a:xfrm>
            <a:off x="3433620" y="2468235"/>
            <a:ext cx="12649200" cy="4485452"/>
          </a:xfrm>
          <a:prstGeom prst="roundRect">
            <a:avLst/>
          </a:prstGeom>
          <a:solidFill>
            <a:srgbClr val="E8EE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C605D6AC-F4D5-4972-4FF2-F3387BB6D6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1" t="4508" r="19823" b="2431"/>
          <a:stretch/>
        </p:blipFill>
        <p:spPr bwMode="auto">
          <a:xfrm rot="20351852">
            <a:off x="2369233" y="1275447"/>
            <a:ext cx="2354288" cy="3175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Hình chữ nhật 14">
            <a:extLst>
              <a:ext uri="{FF2B5EF4-FFF2-40B4-BE49-F238E27FC236}">
                <a16:creationId xmlns:a16="http://schemas.microsoft.com/office/drawing/2014/main" xmlns="" id="{F8F050D2-F444-981C-638A-DA059EE7CD65}"/>
              </a:ext>
            </a:extLst>
          </p:cNvPr>
          <p:cNvSpPr/>
          <p:nvPr/>
        </p:nvSpPr>
        <p:spPr>
          <a:xfrm>
            <a:off x="4101024" y="3057240"/>
            <a:ext cx="11433603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vi-VN" sz="7200" b="1" cap="none" spc="0" dirty="0">
                <a:ln w="0"/>
                <a:solidFill>
                  <a:schemeClr val="tx1"/>
                </a:solidFill>
                <a:latin typeface="+mj-lt"/>
              </a:rPr>
              <a:t>Danh từ </a:t>
            </a:r>
            <a:r>
              <a:rPr lang="vi-VN" sz="7200" cap="none" spc="0" dirty="0">
                <a:ln w="0"/>
                <a:solidFill>
                  <a:schemeClr val="tx1"/>
                </a:solidFill>
                <a:latin typeface="+mj-lt"/>
              </a:rPr>
              <a:t> là từ chỉ sự vật (người, vật, thời gian, hiện tượng tự nhiên,…).</a:t>
            </a:r>
            <a:endParaRPr lang="vi-VN" sz="7200" b="1" cap="none" spc="0" dirty="0">
              <a:ln w="0"/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969046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15323"/>
          <a:stretch>
            <a:fillRect/>
          </a:stretch>
        </p:blipFill>
        <p:spPr>
          <a:xfrm>
            <a:off x="0" y="0"/>
            <a:ext cx="18288000" cy="10220514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991756" y="1028700"/>
            <a:ext cx="16267544" cy="8229600"/>
            <a:chOff x="0" y="0"/>
            <a:chExt cx="428445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84456" cy="2167467"/>
            </a:xfrm>
            <a:custGeom>
              <a:avLst/>
              <a:gdLst/>
              <a:ahLst/>
              <a:cxnLst/>
              <a:rect l="l" t="t" r="r" b="b"/>
              <a:pathLst>
                <a:path w="4284456" h="2167467">
                  <a:moveTo>
                    <a:pt x="15705" y="0"/>
                  </a:moveTo>
                  <a:lnTo>
                    <a:pt x="4268751" y="0"/>
                  </a:lnTo>
                  <a:cubicBezTo>
                    <a:pt x="4272916" y="0"/>
                    <a:pt x="4276911" y="1655"/>
                    <a:pt x="4279856" y="4600"/>
                  </a:cubicBezTo>
                  <a:cubicBezTo>
                    <a:pt x="4282801" y="7545"/>
                    <a:pt x="4284456" y="11540"/>
                    <a:pt x="4284456" y="15705"/>
                  </a:cubicBezTo>
                  <a:lnTo>
                    <a:pt x="4284456" y="2151762"/>
                  </a:lnTo>
                  <a:cubicBezTo>
                    <a:pt x="4284456" y="2160435"/>
                    <a:pt x="4277425" y="2167467"/>
                    <a:pt x="4268751" y="2167467"/>
                  </a:cubicBezTo>
                  <a:lnTo>
                    <a:pt x="15705" y="2167467"/>
                  </a:lnTo>
                  <a:cubicBezTo>
                    <a:pt x="11540" y="2167467"/>
                    <a:pt x="7545" y="2165812"/>
                    <a:pt x="4600" y="2162867"/>
                  </a:cubicBezTo>
                  <a:cubicBezTo>
                    <a:pt x="1655" y="2159921"/>
                    <a:pt x="0" y="2155927"/>
                    <a:pt x="0" y="2151762"/>
                  </a:cubicBezTo>
                  <a:lnTo>
                    <a:pt x="0" y="15705"/>
                  </a:lnTo>
                  <a:cubicBezTo>
                    <a:pt x="0" y="11540"/>
                    <a:pt x="1655" y="7545"/>
                    <a:pt x="4600" y="4600"/>
                  </a:cubicBezTo>
                  <a:cubicBezTo>
                    <a:pt x="7545" y="1655"/>
                    <a:pt x="11540" y="0"/>
                    <a:pt x="15705" y="0"/>
                  </a:cubicBezTo>
                  <a:close/>
                </a:path>
              </a:pathLst>
            </a:custGeom>
            <a:solidFill>
              <a:srgbClr val="FFFFFF">
                <a:alpha val="69804"/>
              </a:srgbClr>
            </a:solidFill>
            <a:ln w="76200">
              <a:solidFill>
                <a:srgbClr val="C78E5F">
                  <a:alpha val="69804"/>
                </a:srgbClr>
              </a:solidFill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2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969624" y="696759"/>
            <a:ext cx="4247555" cy="4247555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B586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20"/>
                </a:lnSpc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40483" y="1504672"/>
            <a:ext cx="3752918" cy="206410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822754" y="7446345"/>
            <a:ext cx="3436546" cy="309289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167176" y="5363530"/>
            <a:ext cx="6184249" cy="5565824"/>
          </a:xfrm>
          <a:prstGeom prst="rect">
            <a:avLst/>
          </a:prstGeom>
        </p:spPr>
      </p:pic>
      <p:sp>
        <p:nvSpPr>
          <p:cNvPr id="13" name="Hình chữ nhật 12">
            <a:extLst>
              <a:ext uri="{FF2B5EF4-FFF2-40B4-BE49-F238E27FC236}">
                <a16:creationId xmlns:a16="http://schemas.microsoft.com/office/drawing/2014/main" xmlns="" id="{38493BC1-47E1-C059-A1C0-47EB859DA48D}"/>
              </a:ext>
            </a:extLst>
          </p:cNvPr>
          <p:cNvSpPr/>
          <p:nvPr/>
        </p:nvSpPr>
        <p:spPr>
          <a:xfrm>
            <a:off x="3000880" y="4597477"/>
            <a:ext cx="12388328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16600" b="1" cap="none" spc="0" dirty="0">
                <a:ln w="0"/>
                <a:solidFill>
                  <a:schemeClr val="tx1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5442726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1529</TotalTime>
  <Words>418</Words>
  <Application>Microsoft Office PowerPoint</Application>
  <PresentationFormat>Custom</PresentationFormat>
  <Paragraphs>85</Paragraphs>
  <Slides>17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Arial-Rounded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user</dc:creator>
  <cp:lastModifiedBy>DELL</cp:lastModifiedBy>
  <cp:revision>44</cp:revision>
  <dcterms:created xsi:type="dcterms:W3CDTF">2006-08-16T00:00:00Z</dcterms:created>
  <dcterms:modified xsi:type="dcterms:W3CDTF">2025-06-02T05:54:36Z</dcterms:modified>
  <dc:identifier>DAFa6CCES68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BF000F04-B6F1-45A9-A5B7-41CCE4B5376E</vt:lpwstr>
  </property>
  <property fmtid="{D5CDD505-2E9C-101B-9397-08002B2CF9AE}" pid="3" name="ArticulatePath">
    <vt:lpwstr>Tuan 1 Danh tu</vt:lpwstr>
  </property>
</Properties>
</file>