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575" r:id="rId2"/>
    <p:sldId id="610" r:id="rId3"/>
    <p:sldId id="611" r:id="rId4"/>
    <p:sldId id="542" r:id="rId5"/>
    <p:sldId id="496" r:id="rId6"/>
    <p:sldId id="577" r:id="rId7"/>
    <p:sldId id="593" r:id="rId8"/>
    <p:sldId id="581" r:id="rId9"/>
    <p:sldId id="578" r:id="rId10"/>
    <p:sldId id="595" r:id="rId11"/>
    <p:sldId id="596" r:id="rId12"/>
    <p:sldId id="612" r:id="rId13"/>
    <p:sldId id="613" r:id="rId14"/>
    <p:sldId id="599" r:id="rId15"/>
    <p:sldId id="600" r:id="rId16"/>
    <p:sldId id="583" r:id="rId17"/>
    <p:sldId id="614" r:id="rId18"/>
    <p:sldId id="585" r:id="rId19"/>
    <p:sldId id="615" r:id="rId20"/>
    <p:sldId id="603" r:id="rId21"/>
    <p:sldId id="616" r:id="rId22"/>
    <p:sldId id="560" r:id="rId23"/>
    <p:sldId id="605" r:id="rId24"/>
    <p:sldId id="617" r:id="rId25"/>
    <p:sldId id="607" r:id="rId26"/>
    <p:sldId id="61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6" d="100"/>
          <a:sy n="56" d="100"/>
        </p:scale>
        <p:origin x="78" y="4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5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6.wdp"/><Relationship Id="rId3" Type="http://schemas.openxmlformats.org/officeDocument/2006/relationships/audio" Target="../media/audio6.wav"/><Relationship Id="rId7" Type="http://schemas.microsoft.com/office/2007/relationships/hdphoto" Target="../media/hdphoto12.wdp"/><Relationship Id="rId12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7.wdp"/><Relationship Id="rId5" Type="http://schemas.microsoft.com/office/2007/relationships/hdphoto" Target="../media/hdphoto5.wdp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8.wdp"/><Relationship Id="rId3" Type="http://schemas.openxmlformats.org/officeDocument/2006/relationships/audio" Target="../media/audio8.wav"/><Relationship Id="rId7" Type="http://schemas.microsoft.com/office/2007/relationships/hdphoto" Target="../media/hdphoto12.wdp"/><Relationship Id="rId12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6.wdp"/><Relationship Id="rId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0.wav"/><Relationship Id="rId7" Type="http://schemas.microsoft.com/office/2007/relationships/hdphoto" Target="../media/hdphoto12.wdp"/><Relationship Id="rId12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6.wdp"/><Relationship Id="rId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microsoft.com/office/2007/relationships/hdphoto" Target="../media/hdphoto12.wdp"/><Relationship Id="rId12" Type="http://schemas.openxmlformats.org/officeDocument/2006/relationships/image" Target="../media/image2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6.wdp"/><Relationship Id="rId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6.wdp"/><Relationship Id="rId3" Type="http://schemas.openxmlformats.org/officeDocument/2006/relationships/audio" Target="../media/audio13.wav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microsoft.com/office/2007/relationships/hdphoto" Target="../media/hdphoto15.wdp"/><Relationship Id="rId4" Type="http://schemas.openxmlformats.org/officeDocument/2006/relationships/audio" Target="../media/audio14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6.wav"/><Relationship Id="rId7" Type="http://schemas.microsoft.com/office/2007/relationships/hdphoto" Target="../media/hdphoto12.wdp"/><Relationship Id="rId12" Type="http://schemas.openxmlformats.org/officeDocument/2006/relationships/image" Target="../media/image2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microsoft.com/office/2007/relationships/hdphoto" Target="../media/hdphoto1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2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microsoft.com/office/2007/relationships/hdphoto" Target="../media/hdphoto1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3.png"/><Relationship Id="rId5" Type="http://schemas.microsoft.com/office/2007/relationships/hdphoto" Target="../media/hdphoto12.wdp"/><Relationship Id="rId10" Type="http://schemas.microsoft.com/office/2007/relationships/hdphoto" Target="../media/hdphoto19.wdp"/><Relationship Id="rId4" Type="http://schemas.openxmlformats.org/officeDocument/2006/relationships/image" Target="../media/image18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microsoft.com/office/2007/relationships/hdphoto" Target="../media/hdphoto13.wdp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microsoft.com/office/2007/relationships/hdphoto" Target="../media/hdphoto12.wdp"/><Relationship Id="rId10" Type="http://schemas.microsoft.com/office/2007/relationships/hdphoto" Target="../media/hdphoto19.wdp"/><Relationship Id="rId4" Type="http://schemas.openxmlformats.org/officeDocument/2006/relationships/image" Target="../media/image18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2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20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microsoft.com/office/2007/relationships/hdphoto" Target="../media/hdphoto1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2.wdp"/><Relationship Id="rId4" Type="http://schemas.openxmlformats.org/officeDocument/2006/relationships/image" Target="../media/image18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11.wdp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5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8.png"/><Relationship Id="rId10" Type="http://schemas.microsoft.com/office/2007/relationships/hdphoto" Target="../media/hdphoto11.wdp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12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6.wdp"/><Relationship Id="rId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1988840"/>
            <a:ext cx="11233248" cy="404605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3A4248-1F35-29FA-7C18-E258775805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803" y="2562740"/>
            <a:ext cx="10864391" cy="2917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D7086A-8334-E767-C64B-72769CAB612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1525" y="397619"/>
            <a:ext cx="2646801" cy="145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5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83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1339252"/>
            <a:ext cx="11233248" cy="482605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1-2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1-2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D19A6-294B-0241-37AF-910A960DBE9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4619" y="429331"/>
            <a:ext cx="1656523" cy="909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3C77F8-D1EE-C25C-C14C-B6CC429188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983" y="1609779"/>
            <a:ext cx="10322402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74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759CF0-0026-3A27-9EA2-210F69144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7D34F7-BB08-85EB-3DCE-E036608DA9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048871" y="548680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1F23D-3B70-436E-F6E1-8DBB3573727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4132" y="343553"/>
            <a:ext cx="3143731" cy="1726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ADEAF-8BC7-EC5B-5E48-27450170E5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76" y="2564904"/>
            <a:ext cx="10801200" cy="302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24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1988840"/>
            <a:ext cx="11233248" cy="404605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D7086A-8334-E767-C64B-72769CAB612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1487" y="397618"/>
            <a:ext cx="2896839" cy="1591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82E6D1-54CE-75D8-A80C-CD453E3A70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397" y="2531466"/>
            <a:ext cx="10725939" cy="314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33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1339252"/>
            <a:ext cx="11233248" cy="482605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3-4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3-4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3EC1A-7C98-87A7-0361-AB4A324AF9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599" y="1612770"/>
            <a:ext cx="10521985" cy="4347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DDB2BA-E9AC-D7F0-7B06-D6BBF15A384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4619" y="429331"/>
            <a:ext cx="1656523" cy="90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3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9A338-5DAE-CF72-58D4-52A0E1CFB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695" y="3717033"/>
            <a:ext cx="3997829" cy="2530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56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9A338-5DAE-CF72-58D4-52A0E1CFB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695" y="3717033"/>
            <a:ext cx="3997829" cy="2530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46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F1D596-D8DF-D76F-9E25-CB9019073C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/>
        </p:blipFill>
        <p:spPr>
          <a:xfrm>
            <a:off x="357464" y="3131962"/>
            <a:ext cx="2714200" cy="3120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688" y="2292844"/>
            <a:ext cx="43243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55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89026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F1D596-D8DF-D76F-9E25-CB9019073C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/>
        </p:blipFill>
        <p:spPr>
          <a:xfrm>
            <a:off x="357464" y="3736672"/>
            <a:ext cx="2714200" cy="25156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A3525D-F2FC-1D6E-8D4E-FC744E222B3F}"/>
              </a:ext>
            </a:extLst>
          </p:cNvPr>
          <p:cNvGrpSpPr/>
          <p:nvPr/>
        </p:nvGrpSpPr>
        <p:grpSpPr>
          <a:xfrm>
            <a:off x="407368" y="2385047"/>
            <a:ext cx="4313214" cy="1002792"/>
            <a:chOff x="407368" y="2385047"/>
            <a:chExt cx="4313214" cy="10027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5A56087-27FE-B9E0-5408-0AA61087306D}"/>
                </a:ext>
              </a:extLst>
            </p:cNvPr>
            <p:cNvGrpSpPr/>
            <p:nvPr/>
          </p:nvGrpSpPr>
          <p:grpSpPr>
            <a:xfrm>
              <a:off x="407368" y="2385047"/>
              <a:ext cx="4313214" cy="975614"/>
              <a:chOff x="476140" y="2419917"/>
              <a:chExt cx="4179700" cy="83473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0F39A5C-FD11-776D-62AC-4F8F69435D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60" t="5375"/>
              <a:stretch/>
            </p:blipFill>
            <p:spPr>
              <a:xfrm>
                <a:off x="476140" y="2419917"/>
                <a:ext cx="4179700" cy="62996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B774253-1402-D408-374D-FA7B49BBB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1915" y="2995518"/>
                <a:ext cx="274686" cy="25913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4E5ACCF-B57D-3A9E-CF53-34B0908C2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4081" y="2995518"/>
                <a:ext cx="274686" cy="259137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5404BE-723D-A9AD-A31F-90539F25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2491" y="3075468"/>
              <a:ext cx="331454" cy="2940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E78130-9E42-C03B-AFFC-2965231AF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84" y="3066629"/>
              <a:ext cx="331454" cy="29403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FDBBDB-5EF3-100B-6C6F-582F47AF4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506" y="3093807"/>
              <a:ext cx="331454" cy="294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28A35BB-D81A-D27B-F232-1F25F02C4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341" y="3091528"/>
              <a:ext cx="331454" cy="294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979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763764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Tìm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Chim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sáo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lại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đó</a:t>
            </a:r>
            <a:r>
              <a:rPr lang="en-US" sz="3200" dirty="0">
                <a:latin typeface="Cambria" pitchFamily="18" charset="0"/>
              </a:rPr>
              <a:t>. 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860652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3192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Nêu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cảm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nhận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em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khi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Chim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sáo</a:t>
            </a:r>
            <a:r>
              <a:rPr lang="en-US" sz="3200" i="1" dirty="0">
                <a:latin typeface="Cambria" pitchFamily="18" charset="0"/>
              </a:rPr>
              <a:t>.</a:t>
            </a:r>
            <a:endParaRPr lang="vi-VN" sz="3200" i="1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itchFamily="18" charset="0"/>
              </a:rPr>
              <a:t>HÁT VÀ THỂ HIỆN</a:t>
            </a:r>
          </a:p>
          <a:p>
            <a:pPr algn="ctr"/>
            <a:r>
              <a:rPr lang="en-US" sz="4000" b="1" dirty="0">
                <a:latin typeface="Cambria" pitchFamily="18" charset="0"/>
              </a:rPr>
              <a:t>SẮC THÁI TO – NHỎ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1888674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A9171-F38C-A709-CBE0-9AAB82FB1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51" y="2204864"/>
            <a:ext cx="4254636" cy="40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97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04DDA-D18A-92A5-5767-7259909132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" y="3171000"/>
            <a:ext cx="2309167" cy="1379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985F9-A5B4-98E9-1AC1-5D1063BFDC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5882" y="3929892"/>
            <a:ext cx="3384376" cy="1084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64B976-03E4-220E-FA0A-296CEE35BF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4072" y="4824973"/>
            <a:ext cx="47910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54" y="2062198"/>
            <a:ext cx="2759566" cy="417624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95760B7E-B839-60E3-B0FA-24919335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379048"/>
            <a:ext cx="6120680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US" sz="3200" dirty="0">
              <a:solidFill>
                <a:srgbClr val="1713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8394" y="2523376"/>
            <a:ext cx="712820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luân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thua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Đội thắng được nhận sticker, kẹo hoặc tràng vỗ tay của cả lớp.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5DD81D-EBC7-3682-2B1B-518D03D6D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3812" y="3800826"/>
            <a:ext cx="3384376" cy="1084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465EFF-B967-5CF6-98BC-5BE35861FE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7448" y="4841467"/>
            <a:ext cx="4791075" cy="1143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23B4E3-B59E-C9DC-DC69-FBEB5FCB3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7920880" cy="5923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28ECF-D60C-0DFF-A15E-14E4C77D8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2140" y="211500"/>
            <a:ext cx="4445148" cy="6116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3A89C8-7F8E-952B-887D-38B02D01A4F9}"/>
              </a:ext>
            </a:extLst>
          </p:cNvPr>
          <p:cNvSpPr txBox="1"/>
          <p:nvPr/>
        </p:nvSpPr>
        <p:spPr>
          <a:xfrm>
            <a:off x="8633556" y="908720"/>
            <a:ext cx="2400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PHẨM</a:t>
            </a:r>
            <a:endParaRPr lang="vi-VN" sz="3600" b="1" dirty="0"/>
          </a:p>
        </p:txBody>
      </p:sp>
      <p:pic>
        <p:nvPicPr>
          <p:cNvPr id="1026" name="Picture 2" descr="Văn hóa Khmer trên đất chín rồng | Báo Dân tộc và Phát triể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 b="13729"/>
          <a:stretch/>
        </p:blipFill>
        <p:spPr bwMode="auto">
          <a:xfrm>
            <a:off x="740232" y="2636912"/>
            <a:ext cx="72406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970A3-A4DA-B883-06BB-FC4D3E7A44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65588"/>
            <a:ext cx="1389535" cy="830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4A7E2B-13EB-7523-8AEB-4951F71A67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695" y="3717033"/>
            <a:ext cx="3997829" cy="253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2111455"/>
            <a:ext cx="11233248" cy="3909833"/>
          </a:xfrm>
          <a:prstGeom prst="rect">
            <a:avLst/>
          </a:prstGeom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5366837E-B45B-7E82-3978-C325AE391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60" y="2517335"/>
            <a:ext cx="11161240" cy="300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bay.</a:t>
            </a:r>
          </a:p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bay.</a:t>
            </a:r>
          </a:p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đơm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boong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la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líu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lo.</a:t>
            </a:r>
          </a:p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đơm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boong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la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8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</a:t>
            </a:r>
            <a:endParaRPr lang="vi-VN" sz="28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26C634-8CE2-9441-416F-D2FD119A8E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1939" y="409461"/>
            <a:ext cx="3268489" cy="1032301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F9304800-C90B-4420-5B91-56832122D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669693"/>
            <a:ext cx="3312368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ĐỌC LỜI 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95EC6-2B1A-40C3-6CA2-0DBCB2187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8074" y="559374"/>
            <a:ext cx="2878086" cy="922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DFA25-8F28-E806-D344-0FB7332BBE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144" y="1232502"/>
            <a:ext cx="3584379" cy="8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46047-3FA9-5A7B-7B3D-C7D785848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110439"/>
            <a:ext cx="4536504" cy="21664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9417AD-AC02-BCBA-9D82-CACE5AFA5845}"/>
              </a:ext>
            </a:extLst>
          </p:cNvPr>
          <p:cNvSpPr txBox="1"/>
          <p:nvPr/>
        </p:nvSpPr>
        <p:spPr>
          <a:xfrm>
            <a:off x="3935760" y="1066805"/>
            <a:ext cx="396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KHỞI ĐỘNG GIỌNG</a:t>
            </a:r>
            <a:endParaRPr lang="vi-VN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EBF3EA-59A6-4C5A-5E7F-B145DB3FC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6B5649-2B4D-CF5F-4512-89253D79D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214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759CF0-0026-3A27-9EA2-210F69144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7D34F7-BB08-85EB-3DCE-E036608DA9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048871" y="548680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1F23D-3B70-436E-F6E1-8DBB3573727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4132" y="343553"/>
            <a:ext cx="3143731" cy="1726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524298-67D1-F5B7-DF1E-68C8C5881D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750" y="2561354"/>
            <a:ext cx="10722499" cy="302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8917</TotalTime>
  <Words>272</Words>
  <Application>Microsoft Office PowerPoint</Application>
  <PresentationFormat>Widescreen</PresentationFormat>
  <Paragraphs>58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 DANG</cp:lastModifiedBy>
  <cp:revision>674</cp:revision>
  <dcterms:created xsi:type="dcterms:W3CDTF">2010-04-30T18:19:48Z</dcterms:created>
  <dcterms:modified xsi:type="dcterms:W3CDTF">2025-06-02T06:09:44Z</dcterms:modified>
</cp:coreProperties>
</file>