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4" r:id="rId2"/>
    <p:sldId id="269" r:id="rId3"/>
    <p:sldId id="270" r:id="rId4"/>
    <p:sldId id="259" r:id="rId5"/>
    <p:sldId id="296" r:id="rId6"/>
    <p:sldId id="278" r:id="rId7"/>
    <p:sldId id="273" r:id="rId8"/>
    <p:sldId id="279" r:id="rId9"/>
    <p:sldId id="280" r:id="rId10"/>
    <p:sldId id="281" r:id="rId11"/>
    <p:sldId id="295" r:id="rId12"/>
    <p:sldId id="286" r:id="rId13"/>
    <p:sldId id="287" r:id="rId14"/>
    <p:sldId id="274" r:id="rId15"/>
    <p:sldId id="275" r:id="rId16"/>
    <p:sldId id="297" r:id="rId17"/>
    <p:sldId id="289" r:id="rId18"/>
    <p:sldId id="264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3"/>
    <a:srgbClr val="B8D0EE"/>
    <a:srgbClr val="FFCCFF"/>
    <a:srgbClr val="FFF1C5"/>
    <a:srgbClr val="FF9900"/>
    <a:srgbClr val="BF4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87" d="100"/>
          <a:sy n="87" d="100"/>
        </p:scale>
        <p:origin x="-145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693C6-7B44-4A78-BF70-02C1502A7AD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0AA00-9C4B-4AA2-BC84-D75E2758B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6635-528E-4E39-9C88-A0971DA349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6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23B0-912E-42D4-8C4D-857BE6D508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B8D7-6F86-4225-9C7D-0923C8A99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8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23B0-912E-42D4-8C4D-857BE6D508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B8D7-6F86-4225-9C7D-0923C8A99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7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23B0-912E-42D4-8C4D-857BE6D508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B8D7-6F86-4225-9C7D-0923C8A99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5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23B0-912E-42D4-8C4D-857BE6D508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B8D7-6F86-4225-9C7D-0923C8A99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9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23B0-912E-42D4-8C4D-857BE6D508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B8D7-6F86-4225-9C7D-0923C8A99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1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23B0-912E-42D4-8C4D-857BE6D508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B8D7-6F86-4225-9C7D-0923C8A99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1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23B0-912E-42D4-8C4D-857BE6D508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B8D7-6F86-4225-9C7D-0923C8A99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23B0-912E-42D4-8C4D-857BE6D508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B8D7-6F86-4225-9C7D-0923C8A99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6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23B0-912E-42D4-8C4D-857BE6D508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B8D7-6F86-4225-9C7D-0923C8A99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2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23B0-912E-42D4-8C4D-857BE6D508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B8D7-6F86-4225-9C7D-0923C8A99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7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23B0-912E-42D4-8C4D-857BE6D508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B8D7-6F86-4225-9C7D-0923C8A99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C23B0-912E-42D4-8C4D-857BE6D5082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0B8D7-6F86-4225-9C7D-0923C8A99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6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D153EDB2-4AAD-43F4-AE78-4D326C8133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A3CB7779-72E2-4E92-AE18-6BBC335DD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10717" y="0"/>
            <a:ext cx="8323428" cy="6858000"/>
            <a:chOff x="547625" y="0"/>
            <a:chExt cx="11097905" cy="68580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75B9DA5-08BD-40EA-B06C-3D3CCD06A8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9EE62D72-11EF-40E9-BF23-0FCAEACDD7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676336F2-6633-4E26-8760-05F94D87D5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9F3102E-7749-422F-8F51-A148252B8E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871191CD-1211-4C40-9D45-449D9BE65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074" name="Picture 2" descr="Từ vựng các màu sắc trong tiếng Nhật">
            <a:extLst>
              <a:ext uri="{FF2B5EF4-FFF2-40B4-BE49-F238E27FC236}">
                <a16:creationId xmlns:a16="http://schemas.microsoft.com/office/drawing/2014/main" xmlns="" id="{C11AE348-CB05-45AD-AF9B-4B487071B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3146439"/>
            <a:ext cx="9029700" cy="37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xmlns="" id="{0AD5F68D-1520-481B-9AC0-B94110673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5" y="879"/>
            <a:ext cx="8585200" cy="3961521"/>
          </a:xfrm>
          <a:prstGeom prst="rect">
            <a:avLst/>
          </a:prstGeom>
          <a:ln>
            <a:noFill/>
          </a:ln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28E1797C-93CA-4FC4-94C2-C0762861E7A9}"/>
              </a:ext>
            </a:extLst>
          </p:cNvPr>
          <p:cNvSpPr/>
          <p:nvPr/>
        </p:nvSpPr>
        <p:spPr>
          <a:xfrm>
            <a:off x="5660218" y="3429000"/>
            <a:ext cx="2955565" cy="914400"/>
          </a:xfrm>
          <a:prstGeom prst="cloud">
            <a:avLst/>
          </a:prstGeom>
          <a:solidFill>
            <a:srgbClr val="FF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anchor="ctr">
            <a:prstTxWarp prst="textArchUp">
              <a:avLst>
                <a:gd name="adj" fmla="val 10552343"/>
              </a:avLst>
            </a:prstTxWarp>
          </a:bodyPr>
          <a:lstStyle/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endParaRPr lang="vi-V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12" descr="A picture containing text, gear, clipart&#10;&#10;Description automatically generated">
            <a:extLst>
              <a:ext uri="{FF2B5EF4-FFF2-40B4-BE49-F238E27FC236}">
                <a16:creationId xmlns:a16="http://schemas.microsoft.com/office/drawing/2014/main" xmlns="" id="{5646B34B-B2DE-4EC3-8C71-36929E9E6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112">
            <a:off x="7207601" y="245249"/>
            <a:ext cx="1329898" cy="13417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DDA69CB-5CB5-414D-BA50-733889EF6EAF}"/>
              </a:ext>
            </a:extLst>
          </p:cNvPr>
          <p:cNvSpPr/>
          <p:nvPr/>
        </p:nvSpPr>
        <p:spPr>
          <a:xfrm>
            <a:off x="6127120" y="3575732"/>
            <a:ext cx="20950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 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vi-VN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4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21DE6D-691B-4C98-8F52-A6B620CAA539}"/>
              </a:ext>
            </a:extLst>
          </p:cNvPr>
          <p:cNvSpPr>
            <a:spLocks noGrp="1"/>
          </p:cNvSpPr>
          <p:nvPr/>
        </p:nvSpPr>
        <p:spPr>
          <a:xfrm rot="17100000">
            <a:off x="-634206" y="2926556"/>
            <a:ext cx="5065712" cy="1695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1BC2BA-A318-4974-B828-8B41FFA72E7A}"/>
              </a:ext>
            </a:extLst>
          </p:cNvPr>
          <p:cNvSpPr>
            <a:spLocks noGrp="1"/>
          </p:cNvSpPr>
          <p:nvPr/>
        </p:nvSpPr>
        <p:spPr>
          <a:xfrm rot="900000">
            <a:off x="3479800" y="965200"/>
            <a:ext cx="4657725" cy="507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0250" indent="-365125" algn="l" rtl="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6963" indent="-319088" algn="l" rtl="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3050" algn="l" rtl="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4650" indent="-273050" algn="l" rtl="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001E81-FE65-46D1-B9A1-5F3C7B624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49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E3200A-124A-4746-A551-BF999D49B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847" y="2669130"/>
            <a:ext cx="464211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vi-VN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vi-VN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sẻ</a:t>
            </a:r>
            <a:endParaRPr lang="en-US" altLang="vi-VN" sz="36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C43EA9C-94DC-472A-990D-AE49B41C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397" y="3429000"/>
            <a:ext cx="5741805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None/>
              <a:defRPr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vẽ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None/>
              <a:defRPr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None/>
              <a:defRPr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quản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? 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None/>
              <a:defRPr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823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ừ vựng các màu sắc trong tiếng Nhật">
            <a:extLst>
              <a:ext uri="{FF2B5EF4-FFF2-40B4-BE49-F238E27FC236}">
                <a16:creationId xmlns:a16="http://schemas.microsoft.com/office/drawing/2014/main" xmlns="" id="{F7FB7BFB-77B2-4D7C-9549-E04173D91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3146439"/>
            <a:ext cx="9029700" cy="37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xmlns="" id="{6DCE99AE-4FC1-4065-A83B-8E271B3B1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5" y="879"/>
            <a:ext cx="8585200" cy="3961521"/>
          </a:xfrm>
          <a:prstGeom prst="rect">
            <a:avLst/>
          </a:prstGeom>
          <a:ln>
            <a:noFill/>
          </a:ln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2BE6DD54-3B5E-4B86-BD5B-4AC79811F13D}"/>
              </a:ext>
            </a:extLst>
          </p:cNvPr>
          <p:cNvSpPr/>
          <p:nvPr/>
        </p:nvSpPr>
        <p:spPr>
          <a:xfrm>
            <a:off x="5660218" y="3429000"/>
            <a:ext cx="2955565" cy="914400"/>
          </a:xfrm>
          <a:prstGeom prst="cloud">
            <a:avLst/>
          </a:prstGeom>
          <a:solidFill>
            <a:srgbClr val="FF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anchor="ctr">
            <a:prstTxWarp prst="textArchUp">
              <a:avLst>
                <a:gd name="adj" fmla="val 10552343"/>
              </a:avLst>
            </a:prstTxWarp>
          </a:bodyPr>
          <a:lstStyle/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endParaRPr lang="vi-V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A picture containing text, gear, clipart&#10;&#10;Description automatically generated">
            <a:extLst>
              <a:ext uri="{FF2B5EF4-FFF2-40B4-BE49-F238E27FC236}">
                <a16:creationId xmlns:a16="http://schemas.microsoft.com/office/drawing/2014/main" xmlns="" id="{BC0D7D53-2084-4236-A71C-6978AED64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112">
            <a:off x="7207601" y="245249"/>
            <a:ext cx="1329898" cy="13417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72270FF-3856-4D05-9834-DE529394FF49}"/>
              </a:ext>
            </a:extLst>
          </p:cNvPr>
          <p:cNvSpPr/>
          <p:nvPr/>
        </p:nvSpPr>
        <p:spPr>
          <a:xfrm>
            <a:off x="6127120" y="3575732"/>
            <a:ext cx="20950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 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vi-VN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114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B1223EC-F569-4D35-93C6-7308DDCD1971}"/>
              </a:ext>
            </a:extLst>
          </p:cNvPr>
          <p:cNvSpPr/>
          <p:nvPr/>
        </p:nvSpPr>
        <p:spPr>
          <a:xfrm>
            <a:off x="801540" y="408969"/>
            <a:ext cx="4129022" cy="936661"/>
          </a:xfrm>
          <a:prstGeom prst="roundRect">
            <a:avLst/>
          </a:prstGeom>
          <a:solidFill>
            <a:srgbClr val="FFE593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flower, window, plant&#10;&#10;Description automatically generated">
            <a:extLst>
              <a:ext uri="{FF2B5EF4-FFF2-40B4-BE49-F238E27FC236}">
                <a16:creationId xmlns:a16="http://schemas.microsoft.com/office/drawing/2014/main" xmlns="" id="{8CCB11E4-BDAF-4C6A-8AF2-9ACD3421A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81" y="587339"/>
            <a:ext cx="3875807" cy="281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CBEE68-1CF1-44D4-905E-6CC43F3AA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42" y="3368279"/>
            <a:ext cx="3456953" cy="2906663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A42C4C2-3B9F-424D-A776-35FB90FC44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r="2" b="2"/>
          <a:stretch/>
        </p:blipFill>
        <p:spPr>
          <a:xfrm rot="276958">
            <a:off x="846125" y="1542144"/>
            <a:ext cx="3684499" cy="51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98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writing implement, stationary, indoor&#10;&#10;Description automatically generated">
            <a:extLst>
              <a:ext uri="{FF2B5EF4-FFF2-40B4-BE49-F238E27FC236}">
                <a16:creationId xmlns:a16="http://schemas.microsoft.com/office/drawing/2014/main" xmlns="" id="{48427FC1-F7C6-4004-8347-C36CBDE5A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73" y="294733"/>
            <a:ext cx="5943600" cy="3134267"/>
          </a:xfrm>
          <a:prstGeom prst="rect">
            <a:avLst/>
          </a:prstGeom>
        </p:spPr>
      </p:pic>
      <p:pic>
        <p:nvPicPr>
          <p:cNvPr id="4" name="Picture 3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xmlns="" id="{A6289C3C-C12F-4454-A5D1-B0C29F045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82" y="3911891"/>
            <a:ext cx="6158073" cy="2642814"/>
          </a:xfrm>
          <a:prstGeom prst="rect">
            <a:avLst/>
          </a:prstGeom>
        </p:spPr>
      </p:pic>
      <p:pic>
        <p:nvPicPr>
          <p:cNvPr id="5" name="Picture 4" descr="A picture containing text, writing implement, stationary, indoor&#10;&#10;Description automatically generated">
            <a:extLst>
              <a:ext uri="{FF2B5EF4-FFF2-40B4-BE49-F238E27FC236}">
                <a16:creationId xmlns:a16="http://schemas.microsoft.com/office/drawing/2014/main" xmlns="" id="{D390D25E-B9E6-47D4-9021-7516CBA12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9" y="435790"/>
            <a:ext cx="3140520" cy="2771403"/>
          </a:xfrm>
          <a:prstGeom prst="rect">
            <a:avLst/>
          </a:prstGeom>
        </p:spPr>
      </p:pic>
      <p:pic>
        <p:nvPicPr>
          <p:cNvPr id="7" name="Picture 6" descr="A picture containing text, writing implement, stationary, pen&#10;&#10;Description automatically generated">
            <a:extLst>
              <a:ext uri="{FF2B5EF4-FFF2-40B4-BE49-F238E27FC236}">
                <a16:creationId xmlns:a16="http://schemas.microsoft.com/office/drawing/2014/main" xmlns="" id="{87F84BC0-DF36-44A7-8DEC-9A6E4D85F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" y="4044386"/>
            <a:ext cx="2805273" cy="23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16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9BFCB69-3585-4294-8EF7-2E50C4CBB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773607"/>
            <a:ext cx="8610600" cy="2817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07B52F-C805-4F25-8120-C6C0E87AF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408"/>
          <a:stretch/>
        </p:blipFill>
        <p:spPr>
          <a:xfrm>
            <a:off x="266699" y="3562564"/>
            <a:ext cx="3951543" cy="29718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27B14B0-0502-466E-A7AC-A2CCA1D464A5}"/>
              </a:ext>
            </a:extLst>
          </p:cNvPr>
          <p:cNvSpPr/>
          <p:nvPr/>
        </p:nvSpPr>
        <p:spPr>
          <a:xfrm>
            <a:off x="649412" y="151544"/>
            <a:ext cx="7845175" cy="779124"/>
          </a:xfrm>
          <a:prstGeom prst="roundRect">
            <a:avLst/>
          </a:prstGeom>
          <a:solidFill>
            <a:srgbClr val="FFE593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03096C1-E9D9-4892-8550-2E41CE28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141"/>
          <a:stretch/>
        </p:blipFill>
        <p:spPr>
          <a:xfrm>
            <a:off x="4571999" y="3562564"/>
            <a:ext cx="423905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1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100ANDRO\DCIM\IMG_20161218_113956.jpg">
            <a:extLst>
              <a:ext uri="{FF2B5EF4-FFF2-40B4-BE49-F238E27FC236}">
                <a16:creationId xmlns:a16="http://schemas.microsoft.com/office/drawing/2014/main" xmlns="" id="{6BBE9ECD-D9DF-461D-8212-E6C8914C8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8145"/>
            <a:ext cx="4639313" cy="265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Màn hình\TỔNG HỢP TRANH - ẢNH\TRANH VẼ\10923530_1550237855193083_9108467509381314366_n.jpg">
            <a:extLst>
              <a:ext uri="{FF2B5EF4-FFF2-40B4-BE49-F238E27FC236}">
                <a16:creationId xmlns:a16="http://schemas.microsoft.com/office/drawing/2014/main" xmlns="" id="{7802A0D6-AFC9-4C1D-B6A7-B69AD87D2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888" y="185904"/>
            <a:ext cx="1820111" cy="276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xmlns="" id="{126098DF-C90F-48FE-B43B-152CB39A4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54777"/>
            <a:ext cx="3165529" cy="289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28C73A8-9023-41F7-9C71-B17E7A23C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4270545" cy="309757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33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">
            <a:extLst>
              <a:ext uri="{FF2B5EF4-FFF2-40B4-BE49-F238E27FC236}">
                <a16:creationId xmlns:a16="http://schemas.microsoft.com/office/drawing/2014/main" xmlns="" id="{E0208D2E-EADC-4017-8C69-FF2F4825D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07566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3F3A184-7FCF-42E9-A594-A952CCC798E0}"/>
              </a:ext>
            </a:extLst>
          </p:cNvPr>
          <p:cNvSpPr/>
          <p:nvPr/>
        </p:nvSpPr>
        <p:spPr>
          <a:xfrm>
            <a:off x="609600" y="2096744"/>
            <a:ext cx="7315200" cy="3694456"/>
          </a:xfrm>
          <a:prstGeom prst="roundRect">
            <a:avLst/>
          </a:prstGeom>
          <a:solidFill>
            <a:srgbClr val="FFF1C5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…).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1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5D2A5D1-BA0D-47D3-B051-DA7743C46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2068B8-7DBA-4066-ABEE-6341E9677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8600"/>
            <a:ext cx="800247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453346-D744-4EA9-A91E-9E82CD8FE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725" y="2226171"/>
            <a:ext cx="4248150" cy="553998"/>
          </a:xfrm>
          <a:prstGeom prst="rect">
            <a:avLst/>
          </a:prstGeom>
          <a:solidFill>
            <a:srgbClr val="FFE593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sẻ</a:t>
            </a:r>
            <a:endParaRPr lang="en-US" altLang="vi-VN" sz="30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4D0287-ECBF-45B1-B0C2-1A8F4B9E7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819400"/>
            <a:ext cx="5410200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None/>
              <a:defRPr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None/>
              <a:defRPr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? 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None/>
              <a:defRPr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76753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012" y="1240512"/>
            <a:ext cx="4344898" cy="4583629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4627332" y="3276600"/>
            <a:ext cx="6661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572000" y="1612132"/>
            <a:ext cx="72143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4572000" y="2592096"/>
            <a:ext cx="721439" cy="109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H="1" flipV="1">
            <a:off x="6191953" y="2674731"/>
            <a:ext cx="513647" cy="15162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290192" y="1736363"/>
            <a:ext cx="2003247" cy="28905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4897406" y="3400831"/>
            <a:ext cx="711650" cy="9298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D4ACDCB9-CED1-40CA-BD13-9793FAEAE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4" y="260550"/>
            <a:ext cx="6781800" cy="100584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AD940E6-C95F-4102-B257-EFE366BE9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64" y="5739057"/>
            <a:ext cx="5053584" cy="1072315"/>
          </a:xfrm>
          <a:prstGeom prst="rect">
            <a:avLst/>
          </a:prstGeom>
        </p:spPr>
      </p:pic>
      <p:pic>
        <p:nvPicPr>
          <p:cNvPr id="24" name="Picture 24" descr="IMG (2)">
            <a:extLst>
              <a:ext uri="{FF2B5EF4-FFF2-40B4-BE49-F238E27FC236}">
                <a16:creationId xmlns:a16="http://schemas.microsoft.com/office/drawing/2014/main" xmlns="" id="{F79F44D6-9161-44F7-9CEE-05C0D4E0B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6" b="2977"/>
          <a:stretch>
            <a:fillRect/>
          </a:stretch>
        </p:blipFill>
        <p:spPr bwMode="auto">
          <a:xfrm>
            <a:off x="781000" y="1368913"/>
            <a:ext cx="1754798" cy="111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566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E6618A-9693-4C26-8A4A-EEBA6DEC1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71" y="-42069"/>
            <a:ext cx="9248775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E7E8DBD-10C1-46B5-BBBE-EC375439C42D}"/>
              </a:ext>
            </a:extLst>
          </p:cNvPr>
          <p:cNvSpPr/>
          <p:nvPr/>
        </p:nvSpPr>
        <p:spPr>
          <a:xfrm>
            <a:off x="1219200" y="381000"/>
            <a:ext cx="6985000" cy="226218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>
              <a:lnSpc>
                <a:spcPts val="3600"/>
              </a:lnSpc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nl-NL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bài 3: Chơi với chấm (trang14, SGK)</a:t>
            </a:r>
          </a:p>
          <a:p>
            <a:pPr>
              <a:lnSpc>
                <a:spcPts val="3600"/>
              </a:lnSpc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nl-NL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bị: Đồ dùng học tập theo hướng dẫn ở bài học.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0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46" y="3718545"/>
            <a:ext cx="3990353" cy="2960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D2720DD-3C68-40F2-BF9E-AE668CCF5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718545"/>
            <a:ext cx="3505512" cy="2859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344813-D27F-4C9B-841B-53D2EB8B2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759" y="49873"/>
            <a:ext cx="3990353" cy="335515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D3776C2-6511-4314-B6BC-B83788F83E17}"/>
              </a:ext>
            </a:extLst>
          </p:cNvPr>
          <p:cNvSpPr/>
          <p:nvPr/>
        </p:nvSpPr>
        <p:spPr>
          <a:xfrm>
            <a:off x="512311" y="1219200"/>
            <a:ext cx="4129022" cy="1384550"/>
          </a:xfrm>
          <a:prstGeom prst="roundRect">
            <a:avLst/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46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463B99A-73EE-4FBB-B7C4-F9F9BCC25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A5D2A5D1-BA0D-47D3-B051-DA7743C46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F9BA99-B74B-461F-B096-4743AF28F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42" y="722313"/>
            <a:ext cx="2619474" cy="1763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5246A40-C987-473E-8E62-2175FC1A6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554" y="718313"/>
            <a:ext cx="2956912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42" y="3105448"/>
            <a:ext cx="1956621" cy="2040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160" y="2999377"/>
            <a:ext cx="3458040" cy="2574099"/>
          </a:xfrm>
          <a:prstGeom prst="rect">
            <a:avLst/>
          </a:prstGeom>
        </p:spPr>
      </p:pic>
      <p:pic>
        <p:nvPicPr>
          <p:cNvPr id="13" name="Picture 12" descr="A picture containing flower, window, plant&#10;&#10;Description automatically generated">
            <a:extLst>
              <a:ext uri="{FF2B5EF4-FFF2-40B4-BE49-F238E27FC236}">
                <a16:creationId xmlns:a16="http://schemas.microsoft.com/office/drawing/2014/main" xmlns="" id="{AD58C422-6DAD-42CE-A93D-D878D7004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47" y="718313"/>
            <a:ext cx="2941638" cy="2139852"/>
          </a:xfrm>
          <a:prstGeom prst="rect">
            <a:avLst/>
          </a:prstGeom>
        </p:spPr>
      </p:pic>
      <p:pic>
        <p:nvPicPr>
          <p:cNvPr id="9" name="Picture 8" descr="A picture containing accessory, case, bag&#10;&#10;Description automatically generated">
            <a:extLst>
              <a:ext uri="{FF2B5EF4-FFF2-40B4-BE49-F238E27FC236}">
                <a16:creationId xmlns:a16="http://schemas.microsoft.com/office/drawing/2014/main" xmlns="" id="{F11D1FC9-5077-475F-AE4C-8B81C72F8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97" y="3102879"/>
            <a:ext cx="2221489" cy="22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25B97239-2685-48C8-8104-1D4E4E383D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ADA0C7A-CAC6-4472-8112-9ABAD560C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9" r="-4" b="5851"/>
          <a:stretch/>
        </p:blipFill>
        <p:spPr>
          <a:xfrm>
            <a:off x="0" y="1828800"/>
            <a:ext cx="5554397" cy="3955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D520A7-2387-4122-B69D-A8439733D7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97" y="1447800"/>
            <a:ext cx="3214227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16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>
            <a:extLst>
              <a:ext uri="{FF2B5EF4-FFF2-40B4-BE49-F238E27FC236}">
                <a16:creationId xmlns:a16="http://schemas.microsoft.com/office/drawing/2014/main" xmlns="" id="{095C8FCF-25ED-463B-A35C-6F460AADA1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5560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B9C5EF-F6C4-4800-A0BE-61DA203D54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64" y="378128"/>
            <a:ext cx="4076486" cy="262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0CD3E5-0952-46EF-BF32-DC0A8BE5227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3496519"/>
            <a:ext cx="4254500" cy="27979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AF8A65C-2737-4B08-A251-A8A40687E715}"/>
              </a:ext>
            </a:extLst>
          </p:cNvPr>
          <p:cNvSpPr/>
          <p:nvPr/>
        </p:nvSpPr>
        <p:spPr>
          <a:xfrm>
            <a:off x="406400" y="5562601"/>
            <a:ext cx="33528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DAD392B-D5DF-4C61-B1DE-F5DB50803323}"/>
              </a:ext>
            </a:extLst>
          </p:cNvPr>
          <p:cNvSpPr/>
          <p:nvPr/>
        </p:nvSpPr>
        <p:spPr>
          <a:xfrm>
            <a:off x="4915007" y="3006841"/>
            <a:ext cx="3352800" cy="35464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1C96AE8-74C1-47AC-9B78-6DED9BC54444}"/>
              </a:ext>
            </a:extLst>
          </p:cNvPr>
          <p:cNvSpPr/>
          <p:nvPr/>
        </p:nvSpPr>
        <p:spPr>
          <a:xfrm>
            <a:off x="5029200" y="6302551"/>
            <a:ext cx="3352800" cy="35464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6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4F84AEF-1900-4D9D-AE69-D279A29B970D}"/>
              </a:ext>
            </a:extLst>
          </p:cNvPr>
          <p:cNvSpPr/>
          <p:nvPr/>
        </p:nvSpPr>
        <p:spPr>
          <a:xfrm>
            <a:off x="1298755" y="225762"/>
            <a:ext cx="6927490" cy="751482"/>
          </a:xfrm>
          <a:prstGeom prst="roundRect">
            <a:avLst/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dirty="0">
              <a:solidFill>
                <a:srgbClr val="C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AE06F12-7C73-43A0-AB8E-2E7F5C4BB0E3}"/>
              </a:ext>
            </a:extLst>
          </p:cNvPr>
          <p:cNvSpPr/>
          <p:nvPr/>
        </p:nvSpPr>
        <p:spPr>
          <a:xfrm>
            <a:off x="2590800" y="1203587"/>
            <a:ext cx="4343400" cy="8892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AFB68F0-427F-4C70-A34A-8116C3786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56" y="1524000"/>
            <a:ext cx="2517647" cy="2810256"/>
          </a:xfrm>
          <a:prstGeom prst="rect">
            <a:avLst/>
          </a:prstGeom>
        </p:spPr>
      </p:pic>
      <p:pic>
        <p:nvPicPr>
          <p:cNvPr id="15" name="Picture 14" descr="A picture containing text, writing implement, stationary, indoor&#10;&#10;Description automatically generated">
            <a:extLst>
              <a:ext uri="{FF2B5EF4-FFF2-40B4-BE49-F238E27FC236}">
                <a16:creationId xmlns:a16="http://schemas.microsoft.com/office/drawing/2014/main" xmlns="" id="{B48F1CC1-4863-4F0C-B771-732FFF371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11" y="4044909"/>
            <a:ext cx="3084268" cy="2721763"/>
          </a:xfrm>
          <a:prstGeom prst="rect">
            <a:avLst/>
          </a:prstGeom>
        </p:spPr>
      </p:pic>
      <p:pic>
        <p:nvPicPr>
          <p:cNvPr id="17" name="Picture 16" descr="A picture containing text, stationary, writing implement&#10;&#10;Description automatically generated">
            <a:extLst>
              <a:ext uri="{FF2B5EF4-FFF2-40B4-BE49-F238E27FC236}">
                <a16:creationId xmlns:a16="http://schemas.microsoft.com/office/drawing/2014/main" xmlns="" id="{46DFFF5C-1134-4CC6-A99C-D5541BC0E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83" y="2971575"/>
            <a:ext cx="2801167" cy="3011424"/>
          </a:xfrm>
          <a:prstGeom prst="rect">
            <a:avLst/>
          </a:prstGeom>
        </p:spPr>
      </p:pic>
      <p:pic>
        <p:nvPicPr>
          <p:cNvPr id="19" name="Picture 18" descr="A picture containing text, stationary, writing implement, pencil&#10;&#10;Description automatically generated">
            <a:extLst>
              <a:ext uri="{FF2B5EF4-FFF2-40B4-BE49-F238E27FC236}">
                <a16:creationId xmlns:a16="http://schemas.microsoft.com/office/drawing/2014/main" xmlns="" id="{DEE40ED5-A27C-4B7D-8C50-5235103C4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2682122"/>
            <a:ext cx="2643695" cy="27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9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201" y="184935"/>
            <a:ext cx="5183529" cy="3082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871" y="3505200"/>
            <a:ext cx="5642658" cy="32004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7EB8ED5-9D5A-4E85-B490-F7C7E798F4AF}"/>
              </a:ext>
            </a:extLst>
          </p:cNvPr>
          <p:cNvSpPr/>
          <p:nvPr/>
        </p:nvSpPr>
        <p:spPr>
          <a:xfrm>
            <a:off x="533400" y="2219218"/>
            <a:ext cx="2474360" cy="1295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4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E7A34A-E294-48D3-B150-DCFF2A403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0298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3F4518F-243E-4D53-AEB7-0E8243CA0DFE}"/>
              </a:ext>
            </a:extLst>
          </p:cNvPr>
          <p:cNvSpPr/>
          <p:nvPr/>
        </p:nvSpPr>
        <p:spPr>
          <a:xfrm>
            <a:off x="685800" y="5074364"/>
            <a:ext cx="7772400" cy="1714500"/>
          </a:xfrm>
          <a:prstGeom prst="roundRect">
            <a:avLst/>
          </a:prstGeom>
          <a:solidFill>
            <a:srgbClr val="FFF1C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2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DB8D056-1436-43E6-9265-32A369E84E96}"/>
              </a:ext>
            </a:extLst>
          </p:cNvPr>
          <p:cNvSpPr/>
          <p:nvPr/>
        </p:nvSpPr>
        <p:spPr>
          <a:xfrm>
            <a:off x="3505200" y="2362200"/>
            <a:ext cx="2438400" cy="990600"/>
          </a:xfrm>
          <a:prstGeom prst="roundRect">
            <a:avLst/>
          </a:prstGeom>
          <a:solidFill>
            <a:srgbClr val="FFF1C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0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0BA8D0B-BA44-4966-BE30-DE7E6B612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6861"/>
            <a:ext cx="9067800" cy="296679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0C2C825D-EE71-4C82-8DEF-2FDA758A1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8637" r="24680" b="57424"/>
          <a:stretch/>
        </p:blipFill>
        <p:spPr bwMode="auto">
          <a:xfrm>
            <a:off x="223461" y="3395609"/>
            <a:ext cx="420161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C2C3C362-DE23-4804-B4E6-BBB6D148D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22575" r="14444" b="52576"/>
          <a:stretch/>
        </p:blipFill>
        <p:spPr bwMode="auto">
          <a:xfrm>
            <a:off x="4709180" y="3393040"/>
            <a:ext cx="4114801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5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266</Words>
  <Application>Microsoft Office PowerPoint</Application>
  <PresentationFormat>On-screen Show (4:3)</PresentationFormat>
  <Paragraphs>53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 Quy</dc:creator>
  <cp:lastModifiedBy>Microsoft</cp:lastModifiedBy>
  <cp:revision>95</cp:revision>
  <dcterms:created xsi:type="dcterms:W3CDTF">2017-09-06T08:10:05Z</dcterms:created>
  <dcterms:modified xsi:type="dcterms:W3CDTF">2021-12-09T13:40:05Z</dcterms:modified>
</cp:coreProperties>
</file>