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18"/>
  </p:notesMasterIdLst>
  <p:sldIdLst>
    <p:sldId id="266" r:id="rId3"/>
    <p:sldId id="265" r:id="rId4"/>
    <p:sldId id="283" r:id="rId5"/>
    <p:sldId id="284" r:id="rId6"/>
    <p:sldId id="285" r:id="rId7"/>
    <p:sldId id="286" r:id="rId8"/>
    <p:sldId id="287" r:id="rId9"/>
    <p:sldId id="288" r:id="rId10"/>
    <p:sldId id="289" r:id="rId11"/>
    <p:sldId id="290" r:id="rId12"/>
    <p:sldId id="291" r:id="rId13"/>
    <p:sldId id="292" r:id="rId14"/>
    <p:sldId id="269" r:id="rId15"/>
    <p:sldId id="272" r:id="rId16"/>
    <p:sldId id="293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7" autoAdjust="0"/>
    <p:restoredTop sz="90231" autoAdjust="0"/>
  </p:normalViewPr>
  <p:slideViewPr>
    <p:cSldViewPr>
      <p:cViewPr varScale="1">
        <p:scale>
          <a:sx n="74" d="100"/>
          <a:sy n="74" d="100"/>
        </p:scale>
        <p:origin x="1770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3F41C6-1C5E-46E6-ACB2-582B16A315E4}" type="datetimeFigureOut">
              <a:rPr lang="vi-VN" smtClean="0"/>
              <a:t>02/06/2025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1BCE09-FC37-4AE5-B865-19B560BF7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7444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AF681-2D79-49A8-B418-CCFB3CC4C29D}" type="slidenum">
              <a:rPr lang="vi-VN" smtClean="0">
                <a:solidFill>
                  <a:prstClr val="black"/>
                </a:solidFill>
              </a:rPr>
              <a:pPr/>
              <a:t>1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91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1BCE09-FC37-4AE5-B865-19B560BF71DF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7498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806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692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8584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313B59-5F91-4703-A969-0475FA7E3B6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8834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779861-3CB1-46BF-9C23-6C8175FFA49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129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22CEE2-B6CD-43A0-885C-43EE0024DD9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9624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2D8ED1-A6F3-4093-9B4B-B6FE213521E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7150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95D4D4-2456-45DB-8E77-72CEFDC8C7A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1046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4D8BF3-8C30-4137-B3D3-5E75A6C0CE2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9143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C8A937-000F-455D-9511-D31C375D1FD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6098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29AD97-90E4-4B56-A5FE-8CAFFDFDB7D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25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5700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21A2F5-16BB-4BEE-B370-C626F3E12ED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1095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8820D5-1D4F-4AE8-945B-3B1832F8DE4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1242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976EB0-EB3C-4176-B02A-823218DCF1F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097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490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434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403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177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285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459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285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538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4C7E5A5-6A29-4A4C-A3DF-726AA21D8D88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936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gif"/><Relationship Id="rId4" Type="http://schemas.openxmlformats.org/officeDocument/2006/relationships/image" Target="../media/image38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53016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098"/>
            <a:ext cx="9144000" cy="687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27" name="Text Box 5"/>
          <p:cNvSpPr txBox="1">
            <a:spLocks noChangeArrowheads="1"/>
          </p:cNvSpPr>
          <p:nvPr/>
        </p:nvSpPr>
        <p:spPr bwMode="auto">
          <a:xfrm>
            <a:off x="762000" y="1600200"/>
            <a:ext cx="7658100" cy="332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MĨ THUẬT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6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6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6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6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6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(2 </a:t>
            </a:r>
            <a:r>
              <a:rPr lang="en-US" sz="4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87624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04800"/>
            <a:ext cx="8699757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2342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52400"/>
            <a:ext cx="3810000" cy="3713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304800"/>
            <a:ext cx="3276600" cy="3276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800" y="3515170"/>
            <a:ext cx="2591904" cy="3342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0223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228600"/>
            <a:ext cx="2819400" cy="54125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81000"/>
            <a:ext cx="4619256" cy="3505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4114800"/>
            <a:ext cx="3962400" cy="2603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359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4E28DF-D0FC-4E14-945A-2B4FD909C3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2400"/>
            <a:ext cx="4191000" cy="31431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CC0460-12EE-4082-8633-96F9FEF55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52400"/>
            <a:ext cx="4037065" cy="3124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7B323F-29FD-4EEC-A325-3FACD9B675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3581400"/>
            <a:ext cx="4258426" cy="2971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4C2CFFB-4A32-4335-BC2B-13A619E1A4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0600" y="3657599"/>
            <a:ext cx="4114800" cy="293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294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EABB9A3-8269-4924-BFBE-603AED62B6C8}"/>
              </a:ext>
            </a:extLst>
          </p:cNvPr>
          <p:cNvSpPr txBox="1"/>
          <p:nvPr/>
        </p:nvSpPr>
        <p:spPr>
          <a:xfrm>
            <a:off x="152400" y="1752600"/>
            <a:ext cx="90678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5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5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5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5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5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5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5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5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5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5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5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5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5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5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5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5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5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5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5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Mĩ</a:t>
            </a:r>
            <a:r>
              <a:rPr lang="en-US" sz="35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35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5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35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5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35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35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5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35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6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5589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059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WordArt 3"/>
          <p:cNvSpPr>
            <a:spLocks noChangeArrowheads="1" noChangeShapeType="1" noTextEdit="1"/>
          </p:cNvSpPr>
          <p:nvPr/>
        </p:nvSpPr>
        <p:spPr bwMode="auto">
          <a:xfrm rot="5400000">
            <a:off x="-1714500" y="2857500"/>
            <a:ext cx="5867400" cy="762000"/>
          </a:xfrm>
          <a:prstGeom prst="rect">
            <a:avLst/>
          </a:prstGeom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GB" sz="3600" dirty="0" err="1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GB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dirty="0" err="1"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GB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GB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dirty="0" err="1"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GB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dirty="0" err="1">
                <a:latin typeface="Times New Roman" pitchFamily="18" charset="0"/>
                <a:cs typeface="Times New Roman" pitchFamily="18" charset="0"/>
              </a:rPr>
              <a:t>cô</a:t>
            </a:r>
            <a:endParaRPr lang="en-GB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0420" name="Picture 4" descr="yeu ngh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019300"/>
            <a:ext cx="32004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1" name="Picture 5" descr="manh kho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95275"/>
            <a:ext cx="4886325" cy="188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2" name="Picture 6" descr="HANH PHUC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2" y="4049548"/>
            <a:ext cx="3962400" cy="216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08356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152400"/>
            <a:ext cx="868680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/>
              </a:rPr>
              <a:t> 1</a:t>
            </a:r>
            <a:r>
              <a:rPr lang="vi-VN" sz="2800" b="1" dirty="0">
                <a:solidFill>
                  <a:srgbClr val="FF0000"/>
                </a:solidFill>
                <a:latin typeface="Times New Roman"/>
              </a:rPr>
              <a:t>: </a:t>
            </a:r>
            <a:r>
              <a:rPr lang="en-US" sz="2800" b="1" i="1" dirty="0" err="1">
                <a:solidFill>
                  <a:srgbClr val="FF0000"/>
                </a:solidFill>
                <a:latin typeface="Times New Roman"/>
              </a:rPr>
              <a:t>Môn</a:t>
            </a:r>
            <a:r>
              <a:rPr lang="en-US" sz="2800" b="1" i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/>
              </a:rPr>
              <a:t>mĩ</a:t>
            </a:r>
            <a:r>
              <a:rPr lang="en-US" sz="2800" b="1" i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/>
              </a:rPr>
              <a:t>thuật</a:t>
            </a:r>
            <a:r>
              <a:rPr lang="en-US" sz="2800" b="1" i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/>
              </a:rPr>
              <a:t>của</a:t>
            </a:r>
            <a:r>
              <a:rPr lang="en-US" sz="2800" b="1" i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/>
              </a:rPr>
              <a:t>em</a:t>
            </a:r>
            <a:r>
              <a:rPr lang="en-US" sz="2800" b="1" i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vi-VN" sz="2800" b="1" i="1" dirty="0">
                <a:solidFill>
                  <a:srgbClr val="FF0000"/>
                </a:solidFill>
                <a:latin typeface="Times New Roman"/>
              </a:rPr>
              <a:t>(</a:t>
            </a:r>
            <a:r>
              <a:rPr lang="en-US" sz="2800" b="1" i="1" dirty="0">
                <a:solidFill>
                  <a:srgbClr val="FF0000"/>
                </a:solidFill>
                <a:latin typeface="Times New Roman"/>
              </a:rPr>
              <a:t>2</a:t>
            </a:r>
            <a:r>
              <a:rPr lang="vi-VN" sz="2800" b="1" i="1" dirty="0">
                <a:solidFill>
                  <a:srgbClr val="FF0000"/>
                </a:solidFill>
                <a:latin typeface="Times New Roman"/>
              </a:rPr>
              <a:t> tiết)</a:t>
            </a:r>
          </a:p>
          <a:p>
            <a:pPr algn="just"/>
            <a:r>
              <a:rPr lang="en-US" sz="2400" b="1" i="1" dirty="0">
                <a:solidFill>
                  <a:srgbClr val="0070C0"/>
                </a:solidFill>
                <a:latin typeface="Times New Roman"/>
              </a:rPr>
              <a:t>+</a:t>
            </a:r>
            <a:r>
              <a:rPr lang="en-US" sz="2400" b="1" i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</a:rPr>
              <a:t>Khám</a:t>
            </a:r>
            <a:r>
              <a:rPr lang="en-US" sz="2400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</a:rPr>
              <a:t>phá</a:t>
            </a:r>
            <a:r>
              <a:rPr lang="en-US" sz="2400" dirty="0">
                <a:solidFill>
                  <a:srgbClr val="0070C0"/>
                </a:solidFill>
                <a:latin typeface="Times New Roman"/>
              </a:rPr>
              <a:t>.</a:t>
            </a:r>
          </a:p>
          <a:p>
            <a:pPr algn="just"/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- HS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cần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đạt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: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Nhận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biết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và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kể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tên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được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một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số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đồ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dùng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và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vật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liệu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học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mĩ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thuật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.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2400" b="1" i="1" dirty="0">
                <a:solidFill>
                  <a:srgbClr val="0070C0"/>
                </a:solidFill>
                <a:latin typeface="Times New Roman"/>
              </a:rPr>
              <a:t>+</a:t>
            </a:r>
            <a:r>
              <a:rPr lang="en-US" sz="2400" b="1" i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</a:rPr>
              <a:t>Kiến</a:t>
            </a:r>
            <a:r>
              <a:rPr lang="en-US" sz="2400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</a:rPr>
              <a:t>tạo</a:t>
            </a:r>
            <a:r>
              <a:rPr lang="en-US" sz="2400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</a:rPr>
              <a:t>kiến</a:t>
            </a:r>
            <a:r>
              <a:rPr lang="en-US" sz="2400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</a:rPr>
              <a:t>thức</a:t>
            </a:r>
            <a:r>
              <a:rPr lang="en-US" sz="2400" dirty="0">
                <a:solidFill>
                  <a:srgbClr val="0070C0"/>
                </a:solidFill>
                <a:latin typeface="Times New Roman"/>
              </a:rPr>
              <a:t> –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</a:rPr>
              <a:t>kĩ</a:t>
            </a:r>
            <a:r>
              <a:rPr lang="en-US" sz="2400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</a:rPr>
              <a:t>năng</a:t>
            </a:r>
            <a:r>
              <a:rPr lang="en-US" sz="2400" dirty="0">
                <a:solidFill>
                  <a:srgbClr val="0070C0"/>
                </a:solidFill>
                <a:latin typeface="Times New Roman"/>
              </a:rPr>
              <a:t>.</a:t>
            </a:r>
          </a:p>
          <a:p>
            <a:pPr algn="just"/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- HS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cần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đạt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: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Nhận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biết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được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vẻ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đẹp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và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các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hình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thức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mĩ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thuật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trong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cuộc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sống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xung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quanh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.</a:t>
            </a:r>
          </a:p>
          <a:p>
            <a:pPr algn="just"/>
            <a:r>
              <a:rPr lang="en-US" sz="2400" b="1" i="1" dirty="0">
                <a:solidFill>
                  <a:srgbClr val="0070C0"/>
                </a:solidFill>
                <a:latin typeface="Times New Roman"/>
              </a:rPr>
              <a:t>+</a:t>
            </a:r>
            <a:r>
              <a:rPr lang="en-US" sz="2400" b="1" i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</a:rPr>
              <a:t>Luyện</a:t>
            </a:r>
            <a:r>
              <a:rPr lang="en-US" sz="2400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</a:rPr>
              <a:t>tập</a:t>
            </a:r>
            <a:r>
              <a:rPr lang="en-US" sz="2400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</a:rPr>
              <a:t>sáng</a:t>
            </a:r>
            <a:r>
              <a:rPr lang="en-US" sz="2400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</a:rPr>
              <a:t>tạo</a:t>
            </a:r>
            <a:r>
              <a:rPr lang="en-US" sz="2400" dirty="0">
                <a:solidFill>
                  <a:srgbClr val="0070C0"/>
                </a:solidFill>
                <a:latin typeface="Times New Roman"/>
              </a:rPr>
              <a:t>.</a:t>
            </a:r>
          </a:p>
          <a:p>
            <a:pPr algn="just"/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- HS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cần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đạt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: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Biết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cách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sử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dụng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bút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,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màu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các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vật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liệu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để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tạo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được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sản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phẩm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mỹ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thuật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bất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kì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.</a:t>
            </a:r>
            <a:endParaRPr lang="en-US" sz="2400" b="1" i="1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58F4C1-4C4C-44D9-8338-753395637D3C}"/>
              </a:ext>
            </a:extLst>
          </p:cNvPr>
          <p:cNvSpPr txBox="1"/>
          <p:nvPr/>
        </p:nvSpPr>
        <p:spPr>
          <a:xfrm>
            <a:off x="304800" y="4038600"/>
            <a:ext cx="85344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+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Phân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đánh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giá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- HS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cần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đạt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trưng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, chia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sẻ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+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Vận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dụng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phát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triển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- HS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cần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đạt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quan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sát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ra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hình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ảnh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phẩm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mĩ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thuật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tranh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tượng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xung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quanh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80006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95250"/>
            <a:ext cx="8534400" cy="661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5067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 VẼ HOẶC TẠO HÌNH XÉ DÁN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4462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315EF49-88A8-4CF5-A77A-72279F91F8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595" b="16854"/>
          <a:stretch/>
        </p:blipFill>
        <p:spPr>
          <a:xfrm>
            <a:off x="304800" y="228600"/>
            <a:ext cx="2743200" cy="2133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E8D05B-C078-41F3-9987-2E1DE77144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26" t="3527" r="7811" b="5187"/>
          <a:stretch/>
        </p:blipFill>
        <p:spPr>
          <a:xfrm>
            <a:off x="3194858" y="171752"/>
            <a:ext cx="2596342" cy="226664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961670-8A89-44D3-8B43-CA2A5A39AC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36" r="25673"/>
          <a:stretch/>
        </p:blipFill>
        <p:spPr>
          <a:xfrm>
            <a:off x="228600" y="2743200"/>
            <a:ext cx="1934308" cy="2514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305E24-B3EF-49D5-B265-0AC6C2437F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4521" y="223073"/>
            <a:ext cx="2714679" cy="229152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90833FE-890D-465B-838C-702E0222CF1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2222" b="13333"/>
          <a:stretch/>
        </p:blipFill>
        <p:spPr>
          <a:xfrm>
            <a:off x="2362200" y="2743200"/>
            <a:ext cx="2819400" cy="20988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1F8D63-8094-4FE3-A87C-A8FAE1113A2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3333" b="20000"/>
          <a:stretch/>
        </p:blipFill>
        <p:spPr>
          <a:xfrm>
            <a:off x="5486400" y="2819400"/>
            <a:ext cx="3310670" cy="231037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4E37E43-A25B-45B7-AECD-049291E8EB1E}"/>
              </a:ext>
            </a:extLst>
          </p:cNvPr>
          <p:cNvSpPr txBox="1"/>
          <p:nvPr/>
        </p:nvSpPr>
        <p:spPr>
          <a:xfrm>
            <a:off x="2590800" y="1752600"/>
            <a:ext cx="280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A5324DD-769C-4297-82CD-6FAED73D3E88}"/>
              </a:ext>
            </a:extLst>
          </p:cNvPr>
          <p:cNvSpPr txBox="1"/>
          <p:nvPr/>
        </p:nvSpPr>
        <p:spPr>
          <a:xfrm>
            <a:off x="7086600" y="4724400"/>
            <a:ext cx="381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2C1DA07-AD01-4CF1-A2C7-67201399D2D6}"/>
              </a:ext>
            </a:extLst>
          </p:cNvPr>
          <p:cNvSpPr txBox="1"/>
          <p:nvPr/>
        </p:nvSpPr>
        <p:spPr>
          <a:xfrm>
            <a:off x="1828800" y="4724400"/>
            <a:ext cx="3821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C5F6A0A-BCB7-49EF-AE1F-E864EA48339F}"/>
              </a:ext>
            </a:extLst>
          </p:cNvPr>
          <p:cNvSpPr txBox="1"/>
          <p:nvPr/>
        </p:nvSpPr>
        <p:spPr>
          <a:xfrm>
            <a:off x="2590800" y="4267200"/>
            <a:ext cx="381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75EAECC-32A4-46D3-B275-C286C87E8BDD}"/>
              </a:ext>
            </a:extLst>
          </p:cNvPr>
          <p:cNvSpPr txBox="1"/>
          <p:nvPr/>
        </p:nvSpPr>
        <p:spPr>
          <a:xfrm>
            <a:off x="8229600" y="1981200"/>
            <a:ext cx="381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9E621A1-DCB2-47D5-8012-D2D0B7B32ED8}"/>
              </a:ext>
            </a:extLst>
          </p:cNvPr>
          <p:cNvSpPr txBox="1"/>
          <p:nvPr/>
        </p:nvSpPr>
        <p:spPr>
          <a:xfrm>
            <a:off x="5257800" y="152400"/>
            <a:ext cx="381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/>
          <a:srcRect t="17423" b="16953"/>
          <a:stretch/>
        </p:blipFill>
        <p:spPr>
          <a:xfrm>
            <a:off x="2209800" y="4876800"/>
            <a:ext cx="3048000" cy="200025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A5324DD-769C-4297-82CD-6FAED73D3E88}"/>
              </a:ext>
            </a:extLst>
          </p:cNvPr>
          <p:cNvSpPr txBox="1"/>
          <p:nvPr/>
        </p:nvSpPr>
        <p:spPr>
          <a:xfrm>
            <a:off x="4800600" y="6096000"/>
            <a:ext cx="381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740676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22" grpId="0"/>
      <p:bldP spid="24" grpId="0"/>
      <p:bldP spid="26" grpId="0"/>
      <p:bldP spid="2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5060" t="49821" r="14910"/>
          <a:stretch/>
        </p:blipFill>
        <p:spPr>
          <a:xfrm rot="5400000">
            <a:off x="1543049" y="-438148"/>
            <a:ext cx="5791201" cy="773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4559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5177" t="28321" r="8397" b="29492"/>
          <a:stretch/>
        </p:blipFill>
        <p:spPr>
          <a:xfrm>
            <a:off x="381001" y="228600"/>
            <a:ext cx="2362200" cy="15240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6875" t="17500" r="12917" b="16875"/>
          <a:stretch/>
        </p:blipFill>
        <p:spPr>
          <a:xfrm>
            <a:off x="3810000" y="304800"/>
            <a:ext cx="2022762" cy="1890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7500" t="5000" r="7292" b="4375"/>
          <a:stretch/>
        </p:blipFill>
        <p:spPr>
          <a:xfrm>
            <a:off x="6477000" y="228600"/>
            <a:ext cx="2076450" cy="2208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2200" y="2357437"/>
            <a:ext cx="2143125" cy="21431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5600" y="2590800"/>
            <a:ext cx="2225752" cy="14811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400" y="2438400"/>
            <a:ext cx="2449286" cy="1371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1000" y="4267200"/>
            <a:ext cx="2143125" cy="21431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/>
          <a:srcRect l="22222" r="34444"/>
          <a:stretch/>
        </p:blipFill>
        <p:spPr>
          <a:xfrm>
            <a:off x="2514600" y="4343400"/>
            <a:ext cx="928688" cy="21431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19800" y="4800600"/>
            <a:ext cx="2657475" cy="17240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33800" y="4800600"/>
            <a:ext cx="21717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248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19868"/>
            <a:ext cx="2362200" cy="32234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2475" y="228600"/>
            <a:ext cx="3715265" cy="3124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3150" y="3733800"/>
            <a:ext cx="44577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5043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loudBook 00_00_12-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04800"/>
            <a:ext cx="9144000" cy="569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830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669</TotalTime>
  <Words>229</Words>
  <Application>Microsoft Office PowerPoint</Application>
  <PresentationFormat>On-screen Show (4:3)</PresentationFormat>
  <Paragraphs>28</Paragraphs>
  <Slides>15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Times New Roman</vt:lpstr>
      <vt:lpstr>2_Office Theme</vt:lpstr>
      <vt:lpstr>Default Design</vt:lpstr>
      <vt:lpstr>PowerPoint Presentation</vt:lpstr>
      <vt:lpstr>PowerPoint Presentation</vt:lpstr>
      <vt:lpstr>PowerPoint Presentation</vt:lpstr>
      <vt:lpstr>VIDEO VẼ HOẶC TẠO HÌNH XÉ DÁN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 DANG</cp:lastModifiedBy>
  <cp:revision>42</cp:revision>
  <dcterms:created xsi:type="dcterms:W3CDTF">2006-08-16T00:00:00Z</dcterms:created>
  <dcterms:modified xsi:type="dcterms:W3CDTF">2025-06-02T05:47:27Z</dcterms:modified>
</cp:coreProperties>
</file>