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01" r:id="rId3"/>
    <p:sldMasterId id="2147483713" r:id="rId4"/>
    <p:sldMasterId id="2147484071" r:id="rId5"/>
  </p:sldMasterIdLst>
  <p:notesMasterIdLst>
    <p:notesMasterId r:id="rId20"/>
  </p:notesMasterIdLst>
  <p:sldIdLst>
    <p:sldId id="290" r:id="rId6"/>
    <p:sldId id="257" r:id="rId7"/>
    <p:sldId id="258" r:id="rId8"/>
    <p:sldId id="276" r:id="rId9"/>
    <p:sldId id="259" r:id="rId10"/>
    <p:sldId id="281" r:id="rId11"/>
    <p:sldId id="277" r:id="rId12"/>
    <p:sldId id="284" r:id="rId13"/>
    <p:sldId id="283" r:id="rId14"/>
    <p:sldId id="286" r:id="rId15"/>
    <p:sldId id="285" r:id="rId16"/>
    <p:sldId id="287" r:id="rId17"/>
    <p:sldId id="282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84" autoAdjust="0"/>
    <p:restoredTop sz="94660"/>
  </p:normalViewPr>
  <p:slideViewPr>
    <p:cSldViewPr snapToGrid="0">
      <p:cViewPr varScale="1">
        <p:scale>
          <a:sx n="64" d="100"/>
          <a:sy n="64" d="100"/>
        </p:scale>
        <p:origin x="168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2E201-4D62-4C6B-8184-A89BB04C1988}" type="datetimeFigureOut">
              <a:rPr lang="en-US" smtClean="0"/>
              <a:t>5/21/25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6E070-BBCB-4F28-B7E8-632144269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70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06DDF-AE00-4CD8-8D6D-94D9CAB53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110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417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8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03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69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612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7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9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07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12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57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65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349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49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1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57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57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8376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06970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15384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62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3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24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568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73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7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6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4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6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31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0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54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93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8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547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8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5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82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99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02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98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4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98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283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1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9785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492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33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444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11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767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7619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568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657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293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04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652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9367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84893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35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2711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166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5695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125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57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7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516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45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6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7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846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  <p:sldLayoutId id="2147484088" r:id="rId17"/>
    <p:sldLayoutId id="2147484089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3.xml"/><Relationship Id="rId7" Type="http://schemas.openxmlformats.org/officeDocument/2006/relationships/image" Target="../media/image5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07D0C7-3AA0-B9F9-7AA5-EDD5B9FF43C1}"/>
              </a:ext>
            </a:extLst>
          </p:cNvPr>
          <p:cNvSpPr txBox="1"/>
          <p:nvPr/>
        </p:nvSpPr>
        <p:spPr>
          <a:xfrm>
            <a:off x="3330222" y="632055"/>
            <a:ext cx="60960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UỶ BAN NHÂN DÂN THÀNH PHỐ CẨM PHẢ</a:t>
            </a:r>
            <a:br>
              <a:rPr lang="en-US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TRƯỜNG TIỂU HỌC THÁI BÌNH</a:t>
            </a:r>
          </a:p>
          <a:p>
            <a:endParaRPr lang="en-US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en-US"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endParaRPr lang="en-US" sz="1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br>
              <a:rPr lang="en-US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MÔN HOẠT ĐỘNG TRẢI NGHIỆM – LỚP 1</a:t>
            </a:r>
            <a:br>
              <a:rPr lang="en-US" sz="2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VN" dirty="0"/>
          </a:p>
        </p:txBody>
      </p:sp>
      <p:sp>
        <p:nvSpPr>
          <p:cNvPr id="6" name="文本框 32">
            <a:extLst>
              <a:ext uri="{FF2B5EF4-FFF2-40B4-BE49-F238E27FC236}">
                <a16:creationId xmlns:a16="http://schemas.microsoft.com/office/drawing/2014/main" id="{48C9D3EF-7B96-3DD4-C095-B5CDD6A16C6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16616" y="3313032"/>
            <a:ext cx="9617428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4800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8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1: </a:t>
            </a:r>
            <a:r>
              <a:rPr kumimoji="0" lang="en-US" altLang="zh-CN" sz="4800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Làm</a:t>
            </a:r>
            <a:r>
              <a:rPr kumimoji="0" lang="en-US" altLang="zh-CN" sz="4800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quen</a:t>
            </a:r>
            <a:r>
              <a:rPr kumimoji="0" lang="en-US" altLang="zh-CN" sz="4800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với</a:t>
            </a:r>
            <a:r>
              <a:rPr kumimoji="0" lang="en-US" altLang="zh-CN" sz="4800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bạn</a:t>
            </a:r>
            <a:r>
              <a:rPr kumimoji="0" lang="en-US" altLang="zh-CN" sz="4800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mới</a:t>
            </a:r>
            <a:endParaRPr kumimoji="0" lang="en-US" altLang="zh-CN" sz="48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Vận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dụng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713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2B31A7-D992-4595-9B1D-672B8CF54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83" y="503827"/>
            <a:ext cx="8495414" cy="432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5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FBC5DD-8A8C-4ADB-A853-41E010FD6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595" y="518447"/>
            <a:ext cx="8422869" cy="480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B8DA1477-276E-4782-AB02-2FBF92216135}"/>
              </a:ext>
            </a:extLst>
          </p:cNvPr>
          <p:cNvSpPr/>
          <p:nvPr/>
        </p:nvSpPr>
        <p:spPr>
          <a:xfrm>
            <a:off x="510363" y="138223"/>
            <a:ext cx="2105246" cy="1190847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AC71DE-75F9-4DE0-A044-CEEF7A8994C2}"/>
              </a:ext>
            </a:extLst>
          </p:cNvPr>
          <p:cNvSpPr/>
          <p:nvPr/>
        </p:nvSpPr>
        <p:spPr>
          <a:xfrm>
            <a:off x="1701209" y="2030819"/>
            <a:ext cx="9346019" cy="2105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5168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Củng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cố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Dặn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dò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Nhận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xét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học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Chuẩn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bị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sau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Chào mừng thầy cô và các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em đến 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HĐTN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494636" y="3054928"/>
            <a:ext cx="7841555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4800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8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1: </a:t>
            </a:r>
            <a:r>
              <a:rPr kumimoji="0" lang="en-US" altLang="zh-CN" sz="4800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Làm</a:t>
            </a:r>
            <a:r>
              <a:rPr kumimoji="0" lang="en-US" altLang="zh-CN" sz="4800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quen</a:t>
            </a:r>
            <a:r>
              <a:rPr kumimoji="0" lang="en-US" altLang="zh-CN" sz="4800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với</a:t>
            </a:r>
            <a:r>
              <a:rPr kumimoji="0" lang="en-US" altLang="zh-CN" sz="4800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bạn</a:t>
            </a:r>
            <a:r>
              <a:rPr kumimoji="0" lang="en-US" altLang="zh-CN" sz="4800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mới</a:t>
            </a:r>
            <a:endParaRPr kumimoji="0" lang="en-US" altLang="zh-CN" sz="48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Khởi động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0209C6-CE21-4A7C-AEAD-5AEEDB1052BB}"/>
              </a:ext>
            </a:extLst>
          </p:cNvPr>
          <p:cNvSpPr txBox="1"/>
          <p:nvPr/>
        </p:nvSpPr>
        <p:spPr>
          <a:xfrm>
            <a:off x="574158" y="350874"/>
            <a:ext cx="765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ào người bạn mới đến">
            <a:hlinkClick r:id="" action="ppaction://media"/>
            <a:extLst>
              <a:ext uri="{FF2B5EF4-FFF2-40B4-BE49-F238E27FC236}">
                <a16:creationId xmlns:a16="http://schemas.microsoft.com/office/drawing/2014/main" id="{0D192A05-EB8B-4B9D-A123-8683A8D0BE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4385" y="1222743"/>
            <a:ext cx="7407797" cy="47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3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96" y="1576678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00" y="4199379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68" y="815818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58" y="4307016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115948" y="2824003"/>
            <a:ext cx="33682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6000" dirty="0" err="1">
                <a:solidFill>
                  <a:prstClr val="white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Khám</a:t>
            </a:r>
            <a:r>
              <a:rPr lang="en-US" sz="6000" dirty="0">
                <a:solidFill>
                  <a:prstClr val="white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phá</a:t>
            </a:r>
            <a:endParaRPr lang="en-US" sz="6000" dirty="0">
              <a:solidFill>
                <a:prstClr val="white"/>
              </a:solidFill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B3328-D09B-4A8D-84B4-216ACB73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548" y="249422"/>
            <a:ext cx="791527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2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Th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ực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hành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0209C6-CE21-4A7C-AEAD-5AEEDB1052BB}"/>
              </a:ext>
            </a:extLst>
          </p:cNvPr>
          <p:cNvSpPr txBox="1"/>
          <p:nvPr/>
        </p:nvSpPr>
        <p:spPr>
          <a:xfrm>
            <a:off x="574158" y="350874"/>
            <a:ext cx="765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quen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5E2CB-7C10-47B7-8003-DCBC194B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553" y="1234594"/>
            <a:ext cx="6848587" cy="407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151</Words>
  <Application>Microsoft Macintosh PowerPoint</Application>
  <PresentationFormat>Widescreen</PresentationFormat>
  <Paragraphs>26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Calibri Light</vt:lpstr>
      <vt:lpstr>Century Gothic</vt:lpstr>
      <vt:lpstr>Chivo Light</vt:lpstr>
      <vt:lpstr>Times New Roman</vt:lpstr>
      <vt:lpstr>Wingdings</vt:lpstr>
      <vt:lpstr>Office 主题​​</vt:lpstr>
      <vt:lpstr>2_Office Theme</vt:lpstr>
      <vt:lpstr>2_Office 主题​​</vt:lpstr>
      <vt:lpstr>1_Office Theme</vt:lpstr>
      <vt:lpstr>Vapor Trail</vt:lpstr>
      <vt:lpstr>Bài 1: Làm quen với bạn mới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Microsoft Office User</cp:lastModifiedBy>
  <cp:revision>7</cp:revision>
  <dcterms:created xsi:type="dcterms:W3CDTF">2020-09-06T01:29:55Z</dcterms:created>
  <dcterms:modified xsi:type="dcterms:W3CDTF">2025-05-21T08:55:28Z</dcterms:modified>
</cp:coreProperties>
</file>