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007577175" r:id="rId4"/>
    <p:sldId id="2007577160" r:id="rId5"/>
    <p:sldId id="427" r:id="rId6"/>
    <p:sldId id="2007577142" r:id="rId7"/>
    <p:sldId id="2007577174" r:id="rId8"/>
    <p:sldId id="426" r:id="rId9"/>
    <p:sldId id="402" r:id="rId10"/>
    <p:sldId id="273" r:id="rId11"/>
    <p:sldId id="274" r:id="rId12"/>
    <p:sldId id="275" r:id="rId13"/>
    <p:sldId id="276" r:id="rId14"/>
    <p:sldId id="277" r:id="rId15"/>
    <p:sldId id="278" r:id="rId16"/>
    <p:sldId id="281" r:id="rId17"/>
    <p:sldId id="417" r:id="rId18"/>
    <p:sldId id="25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CCFF99"/>
    <a:srgbClr val="FF6600"/>
    <a:srgbClr val="CC99FF"/>
    <a:srgbClr val="000066"/>
    <a:srgbClr val="33CCFF"/>
    <a:srgbClr val="0099FF"/>
    <a:srgbClr val="0099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82" d="100"/>
          <a:sy n="82" d="100"/>
        </p:scale>
        <p:origin x="5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5" Type="http://schemas.microsoft.com/office/2007/relationships/hdphoto" Target="../media/hdphoto10.wdp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microsoft.com/office/2007/relationships/hdphoto" Target="../media/hdphoto6.wdp"/><Relationship Id="rId23" Type="http://schemas.openxmlformats.org/officeDocument/2006/relationships/image" Target="../media/image23.png"/><Relationship Id="rId28" Type="http://schemas.openxmlformats.org/officeDocument/2006/relationships/image" Target="../media/image26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Relationship Id="rId14" Type="http://schemas.openxmlformats.org/officeDocument/2006/relationships/image" Target="../media/image18.png"/><Relationship Id="rId22" Type="http://schemas.microsoft.com/office/2007/relationships/hdphoto" Target="../media/hdphoto9.wdp"/><Relationship Id="rId27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14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6.wdp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17" Type="http://schemas.microsoft.com/office/2007/relationships/hdphoto" Target="../media/hdphoto4.wdp"/><Relationship Id="rId25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11" Type="http://schemas.microsoft.com/office/2007/relationships/hdphoto" Target="../media/hdphoto13.wdp"/><Relationship Id="rId24" Type="http://schemas.openxmlformats.org/officeDocument/2006/relationships/image" Target="../media/image15.gif"/><Relationship Id="rId5" Type="http://schemas.openxmlformats.org/officeDocument/2006/relationships/image" Target="../media/image12.png"/><Relationship Id="rId15" Type="http://schemas.microsoft.com/office/2007/relationships/hdphoto" Target="../media/hdphoto8.wdp"/><Relationship Id="rId23" Type="http://schemas.openxmlformats.org/officeDocument/2006/relationships/image" Target="../media/image29.gif"/><Relationship Id="rId10" Type="http://schemas.openxmlformats.org/officeDocument/2006/relationships/image" Target="../media/image27.png"/><Relationship Id="rId19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slide" Target="slide12.xml"/><Relationship Id="rId14" Type="http://schemas.openxmlformats.org/officeDocument/2006/relationships/image" Target="../media/image21.png"/><Relationship Id="rId2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microsoft.com/office/2007/relationships/hdphoto" Target="../media/hdphoto7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gif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14.wdp"/><Relationship Id="rId20" Type="http://schemas.openxmlformats.org/officeDocument/2006/relationships/image" Target="../media/image29.gif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jpg"/><Relationship Id="rId15" Type="http://schemas.openxmlformats.org/officeDocument/2006/relationships/image" Target="../media/image28.png"/><Relationship Id="rId10" Type="http://schemas.microsoft.com/office/2007/relationships/hdphoto" Target="../media/hdphoto15.wdp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Relationship Id="rId14" Type="http://schemas.openxmlformats.org/officeDocument/2006/relationships/image" Target="../media/image32.png"/><Relationship Id="rId2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13.jpg"/><Relationship Id="rId7" Type="http://schemas.openxmlformats.org/officeDocument/2006/relationships/image" Target="../media/image33.png"/><Relationship Id="rId12" Type="http://schemas.microsoft.com/office/2007/relationships/hdphoto" Target="../media/hdphoto14.wdp"/><Relationship Id="rId17" Type="http://schemas.openxmlformats.org/officeDocument/2006/relationships/image" Target="../media/image15.gif"/><Relationship Id="rId2" Type="http://schemas.openxmlformats.org/officeDocument/2006/relationships/image" Target="../media/image11.png"/><Relationship Id="rId16" Type="http://schemas.openxmlformats.org/officeDocument/2006/relationships/image" Target="../media/image29.gif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10" Type="http://schemas.microsoft.com/office/2007/relationships/hdphoto" Target="../media/hdphoto17.wdp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6.wdp"/><Relationship Id="rId18" Type="http://schemas.openxmlformats.org/officeDocument/2006/relationships/image" Target="../media/image15.gif"/><Relationship Id="rId3" Type="http://schemas.openxmlformats.org/officeDocument/2006/relationships/image" Target="../media/image13.jpg"/><Relationship Id="rId7" Type="http://schemas.openxmlformats.org/officeDocument/2006/relationships/image" Target="../media/image35.png"/><Relationship Id="rId12" Type="http://schemas.openxmlformats.org/officeDocument/2006/relationships/image" Target="../media/image18.png"/><Relationship Id="rId17" Type="http://schemas.openxmlformats.org/officeDocument/2006/relationships/image" Target="../media/image29.gif"/><Relationship Id="rId2" Type="http://schemas.openxmlformats.org/officeDocument/2006/relationships/image" Target="../media/image11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microsoft.com/office/2007/relationships/hdphoto" Target="../media/hdphoto14.wdp"/><Relationship Id="rId5" Type="http://schemas.microsoft.com/office/2007/relationships/hdphoto" Target="../media/hdphoto3.wdp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png"/><Relationship Id="rId18" Type="http://schemas.microsoft.com/office/2007/relationships/hdphoto" Target="../media/hdphoto11.wdp"/><Relationship Id="rId3" Type="http://schemas.openxmlformats.org/officeDocument/2006/relationships/image" Target="../media/image37.png"/><Relationship Id="rId21" Type="http://schemas.microsoft.com/office/2007/relationships/hdphoto" Target="../media/hdphoto9.wdp"/><Relationship Id="rId7" Type="http://schemas.openxmlformats.org/officeDocument/2006/relationships/image" Target="../media/image38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image" Target="../media/image11.png"/><Relationship Id="rId16" Type="http://schemas.openxmlformats.org/officeDocument/2006/relationships/image" Target="../media/image15.gi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6.wdp"/><Relationship Id="rId5" Type="http://schemas.openxmlformats.org/officeDocument/2006/relationships/image" Target="../media/image14.png"/><Relationship Id="rId15" Type="http://schemas.openxmlformats.org/officeDocument/2006/relationships/image" Target="../media/image29.gif"/><Relationship Id="rId10" Type="http://schemas.openxmlformats.org/officeDocument/2006/relationships/image" Target="../media/image18.png"/><Relationship Id="rId19" Type="http://schemas.openxmlformats.org/officeDocument/2006/relationships/image" Target="../media/image30.png"/><Relationship Id="rId4" Type="http://schemas.openxmlformats.org/officeDocument/2006/relationships/image" Target="../media/image13.jpg"/><Relationship Id="rId9" Type="http://schemas.microsoft.com/office/2007/relationships/hdphoto" Target="../media/hdphoto14.wdp"/><Relationship Id="rId14" Type="http://schemas.microsoft.com/office/2007/relationships/hdphoto" Target="../media/hdphoto19.wdp"/><Relationship Id="rId2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197A7BB4-7A80-4CDF-9093-36143ED0DCAA}"/>
              </a:ext>
            </a:extLst>
          </p:cNvPr>
          <p:cNvSpPr txBox="1"/>
          <p:nvPr/>
        </p:nvSpPr>
        <p:spPr>
          <a:xfrm>
            <a:off x="1111654" y="1610044"/>
            <a:ext cx="10404485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32</a:t>
            </a:r>
            <a:endParaRPr lang="en-US" sz="5400" b="1" i="0" u="none" strike="noStrike" dirty="0">
              <a:ln w="22225">
                <a:noFill/>
                <a:prstDash val="solid"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91: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Biểu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đồ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tranh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00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1)</a:t>
            </a:r>
            <a:endParaRPr lang="en-US" sz="4000" spc="10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AF93A-3DEE-4C8A-8EEC-D39DA11E52B2}"/>
              </a:ext>
            </a:extLst>
          </p:cNvPr>
          <p:cNvSpPr/>
          <p:nvPr/>
        </p:nvSpPr>
        <p:spPr>
          <a:xfrm>
            <a:off x="9191008" y="188770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25152-F2D2-4EF4-A62D-6D0BD1D84A72}"/>
              </a:ext>
            </a:extLst>
          </p:cNvPr>
          <p:cNvSpPr/>
          <p:nvPr/>
        </p:nvSpPr>
        <p:spPr>
          <a:xfrm>
            <a:off x="9778326" y="686781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33CC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Game Cuộc Phiêu Lưu Của Jack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F1C1E-A733-4793-9ECF-61726B2B66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0D9FFB-545A-4494-850F-0D7BF88136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8618D-BE1D-455D-A2C3-6E6FFF32AA19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DBDA14-BD7F-491D-BF8A-AF21F42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24E6C3-A5EE-4C3B-9650-891E452D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870044-A541-45D7-BBD7-049C933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9007B8-FC7C-433E-8D8A-D39E5A5A309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28661F-9688-43BA-B043-587687876F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3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381" y="5240032"/>
            <a:ext cx="1181100" cy="64770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2478C8-DAF9-4749-A2B0-0155271EAF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34328" y="-760618"/>
            <a:ext cx="8614377" cy="5684632"/>
            <a:chOff x="709623" y="-282428"/>
            <a:chExt cx="6508500" cy="4730685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1700990" y="1570823"/>
              <a:ext cx="2072980" cy="691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AC2B8B-ADE0-4DA4-A76A-9509805174C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2389" y="979166"/>
            <a:ext cx="3235929" cy="2076208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259555" y="4093223"/>
            <a:ext cx="4057628" cy="8400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hồng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57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54227423-5110-463D-B3C6-1794830E8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810ED-F0EC-49ED-99B7-89C9A58C7B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C03B9C-CACA-4F53-B804-1FCCA3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228600" y="-341509"/>
            <a:ext cx="7901002" cy="5228845"/>
            <a:chOff x="553529" y="-341509"/>
            <a:chExt cx="7864998" cy="5904023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1564308" y="1878192"/>
              <a:ext cx="2584319" cy="93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082179" y="4306123"/>
            <a:ext cx="3438711" cy="8248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cúc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174DD-5D12-4753-862F-B6B712FEB2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8744" y="1164577"/>
            <a:ext cx="3215207" cy="20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4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6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91582" y="606891"/>
              <a:ext cx="1663602" cy="84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603" y="432165"/>
            <a:ext cx="3862437" cy="2628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511628"/>
            <a:ext cx="8929914" cy="5510364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25492" y="1690824"/>
              <a:ext cx="1557879" cy="64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2" y="1845525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21" y="3309613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053" y="1038938"/>
            <a:ext cx="3610612" cy="21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5590" y="-653142"/>
            <a:ext cx="8742911" cy="6141596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24140" y="1546440"/>
              <a:ext cx="1449924" cy="107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ly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40" y="4517316"/>
            <a:ext cx="4273733" cy="128472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11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cúc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940305" y="2190403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4800" y="1251857"/>
            <a:ext cx="3702851" cy="2272065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4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7533" y="262315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đếm từ 1-10 - Bài hát học số đếm - Counting 1-10 - Nhạc thiếu nhi hay nhấ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60" y="278969"/>
            <a:ext cx="11597037" cy="58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56025F-2A1B-4025-B471-10A6AD00332B}"/>
              </a:ext>
            </a:extLst>
          </p:cNvPr>
          <p:cNvSpPr/>
          <p:nvPr/>
        </p:nvSpPr>
        <p:spPr>
          <a:xfrm>
            <a:off x="400050" y="365980"/>
            <a:ext cx="11290976" cy="591639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-135349" y="4023830"/>
            <a:ext cx="1840016" cy="243871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1704667" y="4338171"/>
            <a:ext cx="9533107" cy="1736884"/>
          </a:xfrm>
          <a:prstGeom prst="wedgeRoundRectCallout">
            <a:avLst>
              <a:gd name="adj1" fmla="val -52415"/>
              <a:gd name="adj2" fmla="val -16775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long? </a:t>
            </a:r>
          </a:p>
          <a:p>
            <a:pPr marL="457200" indent="-457200" fontAlgn="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565AA-136E-49DA-9790-238C3BDCB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897" y="575626"/>
            <a:ext cx="6852895" cy="3426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44C6B78A-2343-4A4C-BDB9-8B362A16B5DA}"/>
              </a:ext>
            </a:extLst>
          </p:cNvPr>
          <p:cNvSpPr/>
          <p:nvPr/>
        </p:nvSpPr>
        <p:spPr>
          <a:xfrm>
            <a:off x="2470743" y="4177532"/>
            <a:ext cx="7041204" cy="15436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long.</a:t>
            </a: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47872" y="2138135"/>
            <a:ext cx="760703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283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93A5EBA-F4B0-49BA-B048-33126DF17A4F}"/>
              </a:ext>
            </a:extLst>
          </p:cNvPr>
          <p:cNvSpPr/>
          <p:nvPr/>
        </p:nvSpPr>
        <p:spPr>
          <a:xfrm>
            <a:off x="219456" y="365980"/>
            <a:ext cx="11606784" cy="591639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1A6A0F5-E16A-41FE-AEAB-D5F13E98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73" y="766109"/>
            <a:ext cx="6163947" cy="308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Rounded Rectangle 4">
            <a:extLst>
              <a:ext uri="{FF2B5EF4-FFF2-40B4-BE49-F238E27FC236}">
                <a16:creationId xmlns:a16="http://schemas.microsoft.com/office/drawing/2014/main" id="{EFB85EC8-774A-4B08-A069-6B3E11D49E80}"/>
              </a:ext>
            </a:extLst>
          </p:cNvPr>
          <p:cNvSpPr/>
          <p:nvPr/>
        </p:nvSpPr>
        <p:spPr>
          <a:xfrm>
            <a:off x="523458" y="4001358"/>
            <a:ext cx="11145081" cy="171114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ounded Rectangle 4">
            <a:extLst>
              <a:ext uri="{FF2B5EF4-FFF2-40B4-BE49-F238E27FC236}">
                <a16:creationId xmlns:a16="http://schemas.microsoft.com/office/drawing/2014/main" id="{8D851FA1-1B44-4CA3-8560-6747EBEA34FA}"/>
              </a:ext>
            </a:extLst>
          </p:cNvPr>
          <p:cNvSpPr/>
          <p:nvPr/>
        </p:nvSpPr>
        <p:spPr>
          <a:xfrm>
            <a:off x="794650" y="4154633"/>
            <a:ext cx="10353248" cy="1711146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long, 3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C3B2AFF-6E70-4ACB-82CD-0AE7B126A69F}"/>
              </a:ext>
            </a:extLst>
          </p:cNvPr>
          <p:cNvSpPr/>
          <p:nvPr/>
        </p:nvSpPr>
        <p:spPr>
          <a:xfrm>
            <a:off x="3578943" y="776749"/>
            <a:ext cx="4601497" cy="27726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10E04D0-B81C-4CAB-BF0F-1396B3506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55604"/>
              </p:ext>
            </p:extLst>
          </p:nvPr>
        </p:nvGraphicFramePr>
        <p:xfrm>
          <a:off x="3735910" y="1449357"/>
          <a:ext cx="4306877" cy="1923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025">
                  <a:extLst>
                    <a:ext uri="{9D8B030D-6E8A-4147-A177-3AD203B41FA5}">
                      <a16:colId xmlns:a16="http://schemas.microsoft.com/office/drawing/2014/main" val="2248868077"/>
                    </a:ext>
                  </a:extLst>
                </a:gridCol>
                <a:gridCol w="3487852">
                  <a:extLst>
                    <a:ext uri="{9D8B030D-6E8A-4147-A177-3AD203B41FA5}">
                      <a16:colId xmlns:a16="http://schemas.microsoft.com/office/drawing/2014/main" val="2354197682"/>
                    </a:ext>
                  </a:extLst>
                </a:gridCol>
              </a:tblGrid>
              <a:tr h="64103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04920"/>
                  </a:ext>
                </a:extLst>
              </a:tr>
              <a:tr h="64103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225770"/>
                  </a:ext>
                </a:extLst>
              </a:tr>
              <a:tr h="64103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615088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9E6B392-C2F4-4FDA-9852-7FC604781D38}"/>
              </a:ext>
            </a:extLst>
          </p:cNvPr>
          <p:cNvGrpSpPr/>
          <p:nvPr/>
        </p:nvGrpSpPr>
        <p:grpSpPr>
          <a:xfrm>
            <a:off x="4838155" y="1544346"/>
            <a:ext cx="2628040" cy="1732516"/>
            <a:chOff x="2978603" y="1439694"/>
            <a:chExt cx="2843898" cy="19960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FF2AC8-4BA1-446E-81DE-173585344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2986171" y="1439694"/>
              <a:ext cx="329880" cy="5921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555419-77BB-44A6-954C-55419D2CE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410945" y="1439694"/>
              <a:ext cx="329880" cy="5921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C1BF33-6A66-49D0-8B9B-CFFC8FDF3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835719" y="1439694"/>
              <a:ext cx="329880" cy="5921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5C5625-3AF6-40A1-AA46-795FA6217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260493" y="1439694"/>
              <a:ext cx="329880" cy="5921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594EA6-3E9C-482E-9323-3BE91ED37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685267" y="1439694"/>
              <a:ext cx="329880" cy="5921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362ADF-B706-4118-A083-FD1B808B5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5110041" y="1439694"/>
              <a:ext cx="329880" cy="59215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C644E8-1AF5-4EBF-8B0B-972ABF94C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2978603" y="2126835"/>
              <a:ext cx="329880" cy="5921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4A94CD-12D4-482F-866A-2A0AA2A80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403377" y="2126835"/>
              <a:ext cx="329880" cy="5921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750107-ABCD-480A-B9C1-C5A101C20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828151" y="2126835"/>
              <a:ext cx="329880" cy="59215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521712-CBD2-4BC8-B7C6-6F5EACCD4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252925" y="2126835"/>
              <a:ext cx="329880" cy="59215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4D97FA-8839-4776-9F32-62166E903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2986171" y="2843578"/>
              <a:ext cx="329880" cy="5921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DBD581-6557-4338-BEDB-FE8E12781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410945" y="2843578"/>
              <a:ext cx="329880" cy="59215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3DB2CA-7149-458B-9E43-DD784C9F9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835719" y="2843578"/>
              <a:ext cx="329880" cy="5921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24415C6-95A9-4133-BF20-B5AEA646A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260493" y="2843578"/>
              <a:ext cx="329880" cy="59215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938C59D-A685-460F-BE20-E2A3E76EC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643073" y="2843578"/>
              <a:ext cx="329880" cy="59215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96982C-682C-4737-B5CA-D0D4E72E8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5067847" y="2843578"/>
              <a:ext cx="329880" cy="59215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5E1B47C-F456-46AE-B283-8C67579BA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5492621" y="2843578"/>
              <a:ext cx="329880" cy="5921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2144069-AB94-473A-867E-3EF23D5A2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685266" y="2160046"/>
              <a:ext cx="329880" cy="59215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5B67F88-B738-4645-97C9-F9D79D10D56E}"/>
              </a:ext>
            </a:extLst>
          </p:cNvPr>
          <p:cNvSpPr txBox="1"/>
          <p:nvPr/>
        </p:nvSpPr>
        <p:spPr>
          <a:xfrm>
            <a:off x="4083298" y="883839"/>
            <a:ext cx="3864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</a:p>
        </p:txBody>
      </p:sp>
      <p:sp>
        <p:nvSpPr>
          <p:cNvPr id="38" name="Rounded Rectangle 4">
            <a:extLst>
              <a:ext uri="{FF2B5EF4-FFF2-40B4-BE49-F238E27FC236}">
                <a16:creationId xmlns:a16="http://schemas.microsoft.com/office/drawing/2014/main" id="{083B99FC-9318-44E9-97B9-AAB452E7D19C}"/>
              </a:ext>
            </a:extLst>
          </p:cNvPr>
          <p:cNvSpPr/>
          <p:nvPr/>
        </p:nvSpPr>
        <p:spPr>
          <a:xfrm>
            <a:off x="1059864" y="3919669"/>
            <a:ext cx="10230605" cy="1711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ounded Rectangle 4">
            <a:extLst>
              <a:ext uri="{FF2B5EF4-FFF2-40B4-BE49-F238E27FC236}">
                <a16:creationId xmlns:a16="http://schemas.microsoft.com/office/drawing/2014/main" id="{8F992704-CD91-46BE-BCC6-E0D036F746D7}"/>
              </a:ext>
            </a:extLst>
          </p:cNvPr>
          <p:cNvSpPr/>
          <p:nvPr/>
        </p:nvSpPr>
        <p:spPr>
          <a:xfrm>
            <a:off x="1668261" y="3826489"/>
            <a:ext cx="8855477" cy="18975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E8C1EE5-0ACF-4390-BE17-CE5178CBB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0" t="18828" r="12767" b="30291"/>
          <a:stretch/>
        </p:blipFill>
        <p:spPr>
          <a:xfrm>
            <a:off x="2901697" y="1572768"/>
            <a:ext cx="5205984" cy="2367052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956633" y="983030"/>
            <a:ext cx="5481063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C282C55F-29AD-41B7-AF3A-DE610B1FA35D}"/>
              </a:ext>
            </a:extLst>
          </p:cNvPr>
          <p:cNvSpPr/>
          <p:nvPr/>
        </p:nvSpPr>
        <p:spPr>
          <a:xfrm>
            <a:off x="1120867" y="4163824"/>
            <a:ext cx="9595901" cy="1711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B72A7-C2CC-4C6E-A168-A69B098FEFD9}"/>
              </a:ext>
            </a:extLst>
          </p:cNvPr>
          <p:cNvSpPr txBox="1"/>
          <p:nvPr/>
        </p:nvSpPr>
        <p:spPr>
          <a:xfrm>
            <a:off x="1260852" y="4163824"/>
            <a:ext cx="1006029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24836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4480</TotalTime>
  <Words>463</Words>
  <Application>Microsoft Office PowerPoint</Application>
  <PresentationFormat>Widescreen</PresentationFormat>
  <Paragraphs>55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Microsoft YaHei</vt:lpstr>
      <vt:lpstr>STZhongsong</vt:lpstr>
      <vt:lpstr>Arial</vt:lpstr>
      <vt:lpstr>Calibri</vt:lpstr>
      <vt:lpstr>Calibri Light</vt:lpstr>
      <vt:lpstr>Segoe UI Black</vt:lpstr>
      <vt:lpstr>Tahoma</vt:lpstr>
      <vt:lpstr>Times New Roman</vt:lpstr>
      <vt:lpstr>UTM Avo</vt:lpstr>
      <vt:lpstr>UTM Avo (Headings)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Tan89</cp:lastModifiedBy>
  <cp:revision>565</cp:revision>
  <dcterms:created xsi:type="dcterms:W3CDTF">2021-07-12T03:44:38Z</dcterms:created>
  <dcterms:modified xsi:type="dcterms:W3CDTF">2024-08-21T08:57:09Z</dcterms:modified>
</cp:coreProperties>
</file>