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6"/>
  </p:notesMasterIdLst>
  <p:sldIdLst>
    <p:sldId id="346" r:id="rId3"/>
    <p:sldId id="280" r:id="rId4"/>
    <p:sldId id="358" r:id="rId5"/>
    <p:sldId id="359" r:id="rId6"/>
    <p:sldId id="360" r:id="rId7"/>
    <p:sldId id="361" r:id="rId8"/>
    <p:sldId id="260" r:id="rId9"/>
    <p:sldId id="362" r:id="rId10"/>
    <p:sldId id="363" r:id="rId11"/>
    <p:sldId id="364" r:id="rId12"/>
    <p:sldId id="355" r:id="rId13"/>
    <p:sldId id="354" r:id="rId14"/>
    <p:sldId id="365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EA"/>
    <a:srgbClr val="BCE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58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2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D0BD5-91C1-4165-875A-8E84CB3FBDC5}" type="datetimeFigureOut">
              <a:rPr lang="zh-CN" altLang="en-US" smtClean="0"/>
              <a:t>2022/12/6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8094B-D5DC-4E89-AEC9-71177D3D65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198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4DC97-60C8-4AC3-A0C1-4B36CC0FC3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919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11574-EF26-4E2A-AE6D-376A5D71A62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120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2022/12/6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61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2022/12/6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2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2022/12/6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2022/12/6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9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2022/12/6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3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2022/12/6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6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2022/12/6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85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2022/12/6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85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2022/12/6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83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2022/12/6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43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2022/12/6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7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2022/12/6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A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5D4B0-E4FB-40B4-A113-ECB0BB11741E}" type="datetimeFigureOut">
              <a:rPr lang="zh-CN" altLang="en-US" smtClean="0"/>
              <a:pPr/>
              <a:t>2022/12/6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3BB81151-11C3-42E5-A555-7721B7B9A2BA}"/>
              </a:ext>
            </a:extLst>
          </p:cNvPr>
          <p:cNvGrpSpPr/>
          <p:nvPr userDrawn="1"/>
        </p:nvGrpSpPr>
        <p:grpSpPr>
          <a:xfrm>
            <a:off x="0" y="-28133"/>
            <a:ext cx="12192000" cy="1545726"/>
            <a:chOff x="1239791" y="-20548"/>
            <a:chExt cx="10952209" cy="896848"/>
          </a:xfrm>
        </p:grpSpPr>
        <p:sp>
          <p:nvSpPr>
            <p:cNvPr id="9" name="任意多边形 13">
              <a:extLst>
                <a:ext uri="{FF2B5EF4-FFF2-40B4-BE49-F238E27FC236}">
                  <a16:creationId xmlns="" xmlns:a16="http://schemas.microsoft.com/office/drawing/2014/main" id="{8B863722-9738-4598-BCD8-051303B6D1A7}"/>
                </a:ext>
              </a:extLst>
            </p:cNvPr>
            <p:cNvSpPr/>
            <p:nvPr/>
          </p:nvSpPr>
          <p:spPr>
            <a:xfrm>
              <a:off x="1239791" y="-15218"/>
              <a:ext cx="3492500" cy="889000"/>
            </a:xfrm>
            <a:custGeom>
              <a:avLst/>
              <a:gdLst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298700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312988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500" h="889000">
                  <a:moveTo>
                    <a:pt x="63500" y="0"/>
                  </a:moveTo>
                  <a:lnTo>
                    <a:pt x="3492500" y="0"/>
                  </a:lnTo>
                  <a:lnTo>
                    <a:pt x="2312988" y="889000"/>
                  </a:lnTo>
                  <a:lnTo>
                    <a:pt x="0" y="4318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76CED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4">
              <a:extLst>
                <a:ext uri="{FF2B5EF4-FFF2-40B4-BE49-F238E27FC236}">
                  <a16:creationId xmlns="" xmlns:a16="http://schemas.microsoft.com/office/drawing/2014/main" id="{2A0917FA-1A60-4D98-AE91-8DE7419A9F1F}"/>
                </a:ext>
              </a:extLst>
            </p:cNvPr>
            <p:cNvSpPr/>
            <p:nvPr/>
          </p:nvSpPr>
          <p:spPr>
            <a:xfrm>
              <a:off x="3543300" y="0"/>
              <a:ext cx="3302000" cy="876300"/>
            </a:xfrm>
            <a:custGeom>
              <a:avLst/>
              <a:gdLst>
                <a:gd name="connsiteX0" fmla="*/ 1168400 w 3302000"/>
                <a:gd name="connsiteY0" fmla="*/ 0 h 876300"/>
                <a:gd name="connsiteX1" fmla="*/ 0 w 3302000"/>
                <a:gd name="connsiteY1" fmla="*/ 876300 h 876300"/>
                <a:gd name="connsiteX2" fmla="*/ 3302000 w 3302000"/>
                <a:gd name="connsiteY2" fmla="*/ 584200 h 876300"/>
                <a:gd name="connsiteX3" fmla="*/ 1168400 w 3302000"/>
                <a:gd name="connsiteY3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2000" h="876300">
                  <a:moveTo>
                    <a:pt x="1168400" y="0"/>
                  </a:moveTo>
                  <a:lnTo>
                    <a:pt x="0" y="876300"/>
                  </a:lnTo>
                  <a:lnTo>
                    <a:pt x="3302000" y="584200"/>
                  </a:lnTo>
                  <a:lnTo>
                    <a:pt x="1168400" y="0"/>
                  </a:lnTo>
                  <a:close/>
                </a:path>
              </a:pathLst>
            </a:custGeom>
            <a:solidFill>
              <a:srgbClr val="9EC4E6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9">
              <a:extLst>
                <a:ext uri="{FF2B5EF4-FFF2-40B4-BE49-F238E27FC236}">
                  <a16:creationId xmlns="" xmlns:a16="http://schemas.microsoft.com/office/drawing/2014/main" id="{F2E8C030-E1B1-4FE9-BBC9-3F3C9FCB74CC}"/>
                </a:ext>
              </a:extLst>
            </p:cNvPr>
            <p:cNvSpPr/>
            <p:nvPr/>
          </p:nvSpPr>
          <p:spPr>
            <a:xfrm>
              <a:off x="4686300" y="-12700"/>
              <a:ext cx="3332162" cy="598488"/>
            </a:xfrm>
            <a:custGeom>
              <a:avLst/>
              <a:gdLst>
                <a:gd name="connsiteX0" fmla="*/ 0 w 3327400"/>
                <a:gd name="connsiteY0" fmla="*/ 12700 h 596900"/>
                <a:gd name="connsiteX1" fmla="*/ 2082800 w 3327400"/>
                <a:gd name="connsiteY1" fmla="*/ 596900 h 596900"/>
                <a:gd name="connsiteX2" fmla="*/ 3327400 w 3327400"/>
                <a:gd name="connsiteY2" fmla="*/ 0 h 596900"/>
                <a:gd name="connsiteX3" fmla="*/ 0 w 3327400"/>
                <a:gd name="connsiteY3" fmla="*/ 12700 h 596900"/>
                <a:gd name="connsiteX0" fmla="*/ 0 w 3327400"/>
                <a:gd name="connsiteY0" fmla="*/ 12700 h 611188"/>
                <a:gd name="connsiteX1" fmla="*/ 2130425 w 3327400"/>
                <a:gd name="connsiteY1" fmla="*/ 611188 h 611188"/>
                <a:gd name="connsiteX2" fmla="*/ 3327400 w 3327400"/>
                <a:gd name="connsiteY2" fmla="*/ 0 h 611188"/>
                <a:gd name="connsiteX3" fmla="*/ 0 w 3327400"/>
                <a:gd name="connsiteY3" fmla="*/ 12700 h 611188"/>
                <a:gd name="connsiteX0" fmla="*/ 0 w 3332162"/>
                <a:gd name="connsiteY0" fmla="*/ 0 h 598488"/>
                <a:gd name="connsiteX1" fmla="*/ 2130425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  <a:gd name="connsiteX0" fmla="*/ 0 w 3332162"/>
                <a:gd name="connsiteY0" fmla="*/ 0 h 584201"/>
                <a:gd name="connsiteX1" fmla="*/ 2206625 w 3332162"/>
                <a:gd name="connsiteY1" fmla="*/ 584201 h 584201"/>
                <a:gd name="connsiteX2" fmla="*/ 3332162 w 3332162"/>
                <a:gd name="connsiteY2" fmla="*/ 6350 h 584201"/>
                <a:gd name="connsiteX3" fmla="*/ 0 w 3332162"/>
                <a:gd name="connsiteY3" fmla="*/ 0 h 584201"/>
                <a:gd name="connsiteX0" fmla="*/ 0 w 3332162"/>
                <a:gd name="connsiteY0" fmla="*/ 0 h 598488"/>
                <a:gd name="connsiteX1" fmla="*/ 2154238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2162" h="598488">
                  <a:moveTo>
                    <a:pt x="0" y="0"/>
                  </a:moveTo>
                  <a:lnTo>
                    <a:pt x="2154238" y="598488"/>
                  </a:lnTo>
                  <a:lnTo>
                    <a:pt x="3332162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27">
              <a:extLst>
                <a:ext uri="{FF2B5EF4-FFF2-40B4-BE49-F238E27FC236}">
                  <a16:creationId xmlns="" xmlns:a16="http://schemas.microsoft.com/office/drawing/2014/main" id="{7BE7E733-B2D3-4B0A-A194-B34D114C5E59}"/>
                </a:ext>
              </a:extLst>
            </p:cNvPr>
            <p:cNvSpPr/>
            <p:nvPr/>
          </p:nvSpPr>
          <p:spPr>
            <a:xfrm>
              <a:off x="6811766" y="-20548"/>
              <a:ext cx="2085654" cy="811658"/>
            </a:xfrm>
            <a:custGeom>
              <a:avLst/>
              <a:gdLst>
                <a:gd name="connsiteX0" fmla="*/ 0 w 2085654"/>
                <a:gd name="connsiteY0" fmla="*/ 606175 h 811658"/>
                <a:gd name="connsiteX1" fmla="*/ 1777430 w 2085654"/>
                <a:gd name="connsiteY1" fmla="*/ 811658 h 811658"/>
                <a:gd name="connsiteX2" fmla="*/ 2085654 w 2085654"/>
                <a:gd name="connsiteY2" fmla="*/ 30822 h 811658"/>
                <a:gd name="connsiteX3" fmla="*/ 1191803 w 2085654"/>
                <a:gd name="connsiteY3" fmla="*/ 0 h 811658"/>
                <a:gd name="connsiteX4" fmla="*/ 0 w 2085654"/>
                <a:gd name="connsiteY4" fmla="*/ 606175 h 81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654" h="811658">
                  <a:moveTo>
                    <a:pt x="0" y="606175"/>
                  </a:moveTo>
                  <a:lnTo>
                    <a:pt x="1777430" y="811658"/>
                  </a:lnTo>
                  <a:lnTo>
                    <a:pt x="2085654" y="30822"/>
                  </a:lnTo>
                  <a:lnTo>
                    <a:pt x="1191803" y="0"/>
                  </a:lnTo>
                  <a:lnTo>
                    <a:pt x="0" y="606175"/>
                  </a:lnTo>
                  <a:close/>
                </a:path>
              </a:pathLst>
            </a:custGeom>
            <a:solidFill>
              <a:srgbClr val="1F8BA1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29">
              <a:extLst>
                <a:ext uri="{FF2B5EF4-FFF2-40B4-BE49-F238E27FC236}">
                  <a16:creationId xmlns="" xmlns:a16="http://schemas.microsoft.com/office/drawing/2014/main" id="{7F18D250-80AD-46B2-8884-4E18AAADE868}"/>
                </a:ext>
              </a:extLst>
            </p:cNvPr>
            <p:cNvSpPr/>
            <p:nvPr/>
          </p:nvSpPr>
          <p:spPr>
            <a:xfrm>
              <a:off x="8578921" y="-10274"/>
              <a:ext cx="2404153" cy="780836"/>
            </a:xfrm>
            <a:custGeom>
              <a:avLst/>
              <a:gdLst>
                <a:gd name="connsiteX0" fmla="*/ 0 w 2404153"/>
                <a:gd name="connsiteY0" fmla="*/ 780836 h 780836"/>
                <a:gd name="connsiteX1" fmla="*/ 2404153 w 2404153"/>
                <a:gd name="connsiteY1" fmla="*/ 410966 h 780836"/>
                <a:gd name="connsiteX2" fmla="*/ 2383605 w 2404153"/>
                <a:gd name="connsiteY2" fmla="*/ 0 h 780836"/>
                <a:gd name="connsiteX3" fmla="*/ 318499 w 2404153"/>
                <a:gd name="connsiteY3" fmla="*/ 10274 h 780836"/>
                <a:gd name="connsiteX4" fmla="*/ 0 w 2404153"/>
                <a:gd name="connsiteY4" fmla="*/ 780836 h 780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4153" h="780836">
                  <a:moveTo>
                    <a:pt x="0" y="780836"/>
                  </a:moveTo>
                  <a:lnTo>
                    <a:pt x="2404153" y="410966"/>
                  </a:lnTo>
                  <a:lnTo>
                    <a:pt x="2383605" y="0"/>
                  </a:lnTo>
                  <a:lnTo>
                    <a:pt x="318499" y="10274"/>
                  </a:lnTo>
                  <a:lnTo>
                    <a:pt x="0" y="780836"/>
                  </a:lnTo>
                  <a:close/>
                </a:path>
              </a:pathLst>
            </a:custGeom>
            <a:solidFill>
              <a:srgbClr val="71DAFF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31">
              <a:extLst>
                <a:ext uri="{FF2B5EF4-FFF2-40B4-BE49-F238E27FC236}">
                  <a16:creationId xmlns="" xmlns:a16="http://schemas.microsoft.com/office/drawing/2014/main" id="{1702DCFF-8350-43D8-9CCA-75F5E5721498}"/>
                </a:ext>
              </a:extLst>
            </p:cNvPr>
            <p:cNvSpPr/>
            <p:nvPr/>
          </p:nvSpPr>
          <p:spPr>
            <a:xfrm>
              <a:off x="10960100" y="0"/>
              <a:ext cx="1231900" cy="647700"/>
            </a:xfrm>
            <a:custGeom>
              <a:avLst/>
              <a:gdLst>
                <a:gd name="connsiteX0" fmla="*/ 25400 w 1231900"/>
                <a:gd name="connsiteY0" fmla="*/ 406400 h 647700"/>
                <a:gd name="connsiteX1" fmla="*/ 1231900 w 1231900"/>
                <a:gd name="connsiteY1" fmla="*/ 647700 h 647700"/>
                <a:gd name="connsiteX2" fmla="*/ 1231900 w 1231900"/>
                <a:gd name="connsiteY2" fmla="*/ 0 h 647700"/>
                <a:gd name="connsiteX3" fmla="*/ 0 w 1231900"/>
                <a:gd name="connsiteY3" fmla="*/ 0 h 647700"/>
                <a:gd name="connsiteX4" fmla="*/ 25400 w 1231900"/>
                <a:gd name="connsiteY4" fmla="*/ 4064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900" h="647700">
                  <a:moveTo>
                    <a:pt x="25400" y="406400"/>
                  </a:moveTo>
                  <a:lnTo>
                    <a:pt x="1231900" y="647700"/>
                  </a:lnTo>
                  <a:lnTo>
                    <a:pt x="1231900" y="0"/>
                  </a:lnTo>
                  <a:lnTo>
                    <a:pt x="0" y="0"/>
                  </a:lnTo>
                  <a:lnTo>
                    <a:pt x="25400" y="406400"/>
                  </a:lnTo>
                  <a:close/>
                </a:path>
              </a:pathLst>
            </a:custGeom>
            <a:solidFill>
              <a:srgbClr val="9EC4E6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117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media1.mp3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4813AE8-DC52-4F2D-B95F-ACB8FCBDB7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19"/>
          <a:stretch/>
        </p:blipFill>
        <p:spPr>
          <a:xfrm>
            <a:off x="1143027" y="3988514"/>
            <a:ext cx="10115550" cy="2913003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989" y="2848463"/>
            <a:ext cx="1396941" cy="841502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500" y="2208007"/>
            <a:ext cx="2983715" cy="1797357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984" y="-448361"/>
            <a:ext cx="2445503" cy="10828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AF2E66E-5C47-4D5E-91EE-B361923E700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845" y="205158"/>
            <a:ext cx="2654504" cy="41500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06306D8-ADD2-410B-B9C8-E3AB6C1390C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12" y="-5301"/>
            <a:ext cx="2758021" cy="2437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77A9E63-E1D7-4A22-BDDA-F50BCB0D2797}"/>
              </a:ext>
            </a:extLst>
          </p:cNvPr>
          <p:cNvSpPr txBox="1"/>
          <p:nvPr/>
        </p:nvSpPr>
        <p:spPr>
          <a:xfrm>
            <a:off x="1639922" y="2480780"/>
            <a:ext cx="8650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Gretoon" pitchFamily="18" charset="0"/>
              </a:rPr>
              <a:t>Khởi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Gretoon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Gretoon" pitchFamily="18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Gretoo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5" grpId="0"/>
          <p:bldP spid="16" grpId="0"/>
          <p:bldP spid="17" grpId="0"/>
          <p:bldP spid="27" grpId="0"/>
          <p:bldP spid="2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>
            <a:extLst>
              <a:ext uri="{FF2B5EF4-FFF2-40B4-BE49-F238E27FC236}">
                <a16:creationId xmlns="" xmlns:a16="http://schemas.microsoft.com/office/drawing/2014/main" id="{A00D30D5-2F31-47AE-BD27-A93172187B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>
            <a:extLst>
              <a:ext uri="{FF2B5EF4-FFF2-40B4-BE49-F238E27FC236}">
                <a16:creationId xmlns="" xmlns:a16="http://schemas.microsoft.com/office/drawing/2014/main" id="{94CD8568-7232-4B2A-9F2B-A66E0946C0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06A18A3-1BD9-435E-8517-118F0ED76A1D}"/>
              </a:ext>
            </a:extLst>
          </p:cNvPr>
          <p:cNvSpPr txBox="1"/>
          <p:nvPr/>
        </p:nvSpPr>
        <p:spPr>
          <a:xfrm>
            <a:off x="3400425" y="1768625"/>
            <a:ext cx="58864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8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en-US" sz="8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80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80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endParaRPr lang="en-US" sz="80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8000" b="1" i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8000" b="1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i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8000" b="1" i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56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4355407" y="3303795"/>
            <a:ext cx="3860796" cy="35970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458933" y="1198226"/>
            <a:ext cx="3242587" cy="155050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9699893" y="3666824"/>
            <a:ext cx="1802083" cy="8617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9907213-3033-4F32-9F0F-2C42B89A2D87}"/>
              </a:ext>
            </a:extLst>
          </p:cNvPr>
          <p:cNvSpPr txBox="1"/>
          <p:nvPr/>
        </p:nvSpPr>
        <p:spPr>
          <a:xfrm>
            <a:off x="2426556" y="1994536"/>
            <a:ext cx="9075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kiến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thức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3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 dir="d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EB84581-77DC-47A9-BEFD-C039D9C73465}"/>
              </a:ext>
            </a:extLst>
          </p:cNvPr>
          <p:cNvSpPr/>
          <p:nvPr/>
        </p:nvSpPr>
        <p:spPr>
          <a:xfrm>
            <a:off x="0" y="0"/>
            <a:ext cx="12192000" cy="93407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组合 21">
            <a:extLst>
              <a:ext uri="{FF2B5EF4-FFF2-40B4-BE49-F238E27FC236}">
                <a16:creationId xmlns="" xmlns:a16="http://schemas.microsoft.com/office/drawing/2014/main" id="{1DF02DC3-0D7D-4D87-B203-9084B8B5366C}"/>
              </a:ext>
            </a:extLst>
          </p:cNvPr>
          <p:cNvGrpSpPr/>
          <p:nvPr/>
        </p:nvGrpSpPr>
        <p:grpSpPr>
          <a:xfrm>
            <a:off x="1372459" y="170727"/>
            <a:ext cx="463503" cy="619473"/>
            <a:chOff x="-2033679" y="889419"/>
            <a:chExt cx="463503" cy="619473"/>
          </a:xfrm>
        </p:grpSpPr>
        <p:pic>
          <p:nvPicPr>
            <p:cNvPr id="7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6CB5129F-B847-4376-B5BB-529C4B21DA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87C4D9F3-1F22-401A-A93C-023D132D07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60A9535-16BB-446C-8BCA-FC9AA0C4A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07" y="1135925"/>
            <a:ext cx="3861277" cy="30483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2118ACD-C2EB-43E9-A6AA-F87EFA4F3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7859" y="1135925"/>
            <a:ext cx="3767794" cy="30483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2E91F10-9E4D-4FEA-8DF9-2AEFA3DC3C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4556" y="1135925"/>
            <a:ext cx="3529794" cy="250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01200" y="3728793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Tự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tắm</a:t>
            </a:r>
            <a:endParaRPr lang="en-US" sz="20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BFC2A36-90A2-4D81-82EB-4991120CDA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001" y="4314378"/>
            <a:ext cx="5887510" cy="254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0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63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23" y="623435"/>
            <a:ext cx="10239153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749" y="4943798"/>
            <a:ext cx="1990236" cy="1830103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623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045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3420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068717"/>
            <a:ext cx="3279407" cy="451783"/>
          </a:xfrm>
          <a:prstGeom prst="rect">
            <a:avLst/>
          </a:prstGeom>
        </p:spPr>
      </p:pic>
      <p:pic>
        <p:nvPicPr>
          <p:cNvPr id="3" name="marvellous_bright_ideas_chicken_dance_27th_april_2020_-603918434372891758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34900" y="318635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1130" y="1893715"/>
            <a:ext cx="88697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VN-Gretoon" pitchFamily="18" charset="0"/>
              </a:rPr>
              <a:t>Trò</a:t>
            </a:r>
            <a:r>
              <a:rPr 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VN-Gretoon" pitchFamily="18" charset="0"/>
              </a:rPr>
              <a:t> </a:t>
            </a:r>
            <a:r>
              <a:rPr lang="en-US" sz="4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VN-Gretoon" pitchFamily="18" charset="0"/>
              </a:rPr>
              <a:t>chơi</a:t>
            </a:r>
            <a:r>
              <a:rPr 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VN-Gretoon" pitchFamily="18" charset="0"/>
              </a:rPr>
              <a:t>: </a:t>
            </a:r>
          </a:p>
          <a:p>
            <a:pPr algn="ctr"/>
            <a:r>
              <a:rPr 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VN-Gretoon" pitchFamily="18" charset="0"/>
              </a:rPr>
              <a:t>GÀ CON NHANH NHẸN </a:t>
            </a:r>
            <a:endParaRPr lang="en-US" sz="4800" dirty="0">
              <a:solidFill>
                <a:schemeClr val="accent1">
                  <a:lumMod val="60000"/>
                  <a:lumOff val="40000"/>
                </a:schemeClr>
              </a:solidFill>
              <a:latin typeface="SVN-Gretoo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72738" r="48880" b="5972"/>
          <a:stretch/>
        </p:blipFill>
        <p:spPr bwMode="auto">
          <a:xfrm>
            <a:off x="2963202" y="4381500"/>
            <a:ext cx="3208998" cy="242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72738" r="6888" b="5972"/>
          <a:stretch/>
        </p:blipFill>
        <p:spPr bwMode="auto">
          <a:xfrm>
            <a:off x="2963202" y="4344555"/>
            <a:ext cx="6223661" cy="242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98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5082" y="1676400"/>
            <a:ext cx="1215749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Bài</a:t>
            </a:r>
            <a:r>
              <a:rPr lang="en-US" sz="6600" b="1" dirty="0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 14:</a:t>
            </a:r>
          </a:p>
          <a:p>
            <a:pPr algn="ctr"/>
            <a:r>
              <a:rPr lang="en-US" sz="6600" b="1" dirty="0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NGHĨ NHANH, LÀM GIỎI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SVN-Gretoo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81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43320" y="1676400"/>
            <a:ext cx="74606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Hoạt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động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 1: </a:t>
            </a:r>
          </a:p>
          <a:p>
            <a:pPr algn="ctr"/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Xử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lí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tình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huống</a:t>
            </a:r>
            <a:endParaRPr lang="en-US" sz="5400" b="1" dirty="0">
              <a:solidFill>
                <a:schemeClr val="accent1">
                  <a:lumMod val="75000"/>
                </a:schemeClr>
              </a:solidFill>
              <a:latin typeface="SVN-Gretoo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64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1400" r="63619" b="71200"/>
          <a:stretch/>
        </p:blipFill>
        <p:spPr bwMode="auto">
          <a:xfrm>
            <a:off x="0" y="1394899"/>
            <a:ext cx="4086225" cy="341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0" t="11400" r="34421" b="71200"/>
          <a:stretch/>
        </p:blipFill>
        <p:spPr bwMode="auto">
          <a:xfrm>
            <a:off x="4086225" y="1394899"/>
            <a:ext cx="4083368" cy="341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9" t="11400" r="5222" b="71200"/>
          <a:stretch/>
        </p:blipFill>
        <p:spPr bwMode="auto">
          <a:xfrm>
            <a:off x="8169593" y="1394899"/>
            <a:ext cx="4083368" cy="341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5447" y="5591859"/>
            <a:ext cx="11424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456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am đang trên đường đi học về thì trời đổ cơn dông. Mây đen kéo đế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387475"/>
            <a:ext cx="9198177" cy="521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72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>
            <a:extLst>
              <a:ext uri="{FF2B5EF4-FFF2-40B4-BE49-F238E27FC236}">
                <a16:creationId xmlns="" xmlns:a16="http://schemas.microsoft.com/office/drawing/2014/main" id="{A00D30D5-2F31-47AE-BD27-A93172187B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>
            <a:extLst>
              <a:ext uri="{FF2B5EF4-FFF2-40B4-BE49-F238E27FC236}">
                <a16:creationId xmlns="" xmlns:a16="http://schemas.microsoft.com/office/drawing/2014/main" id="{94CD8568-7232-4B2A-9F2B-A66E0946C0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06A18A3-1BD9-435E-8517-118F0ED76A1D}"/>
              </a:ext>
            </a:extLst>
          </p:cNvPr>
          <p:cNvSpPr txBox="1"/>
          <p:nvPr/>
        </p:nvSpPr>
        <p:spPr>
          <a:xfrm>
            <a:off x="3400425" y="1768625"/>
            <a:ext cx="58864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43320" y="1676400"/>
            <a:ext cx="74606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SVN-Gretoon" pitchFamily="18" charset="0"/>
                <a:cs typeface="Times New Roman" pitchFamily="18" charset="0"/>
              </a:rPr>
              <a:t>Hoạt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SVN-Gretoo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SVN-Gretoon" pitchFamily="18" charset="0"/>
                <a:cs typeface="Times New Roman" pitchFamily="18" charset="0"/>
              </a:rPr>
              <a:t>động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SVN-Gretoon" pitchFamily="18" charset="0"/>
                <a:cs typeface="Times New Roman" pitchFamily="18" charset="0"/>
              </a:rPr>
              <a:t> 2: </a:t>
            </a:r>
          </a:p>
          <a:p>
            <a:pPr algn="ctr"/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SVN-Gretoon" pitchFamily="18" charset="0"/>
                <a:cs typeface="Times New Roman" pitchFamily="18" charset="0"/>
              </a:rPr>
              <a:t>Xử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SVN-Gretoo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SVN-Gretoon" pitchFamily="18" charset="0"/>
                <a:cs typeface="Times New Roman" pitchFamily="18" charset="0"/>
              </a:rPr>
              <a:t>lí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SVN-Gretoo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SVN-Gretoon" pitchFamily="18" charset="0"/>
                <a:cs typeface="Times New Roman" pitchFamily="18" charset="0"/>
              </a:rPr>
              <a:t>tình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SVN-Gretoo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SVN-Gretoon" pitchFamily="18" charset="0"/>
                <a:cs typeface="Times New Roman" pitchFamily="18" charset="0"/>
              </a:rPr>
              <a:t>huống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SVN-Gretoo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4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ướng dẫn bé bơm mực bút máy không bị bẩn tay, lem quần 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4" y="87112"/>
            <a:ext cx="7693026" cy="549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69253" y="5593024"/>
            <a:ext cx="52565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mực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09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glitter pattern="hexago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E2BDC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99</Words>
  <Application>Microsoft Office PowerPoint</Application>
  <PresentationFormat>Custom</PresentationFormat>
  <Paragraphs>22</Paragraphs>
  <Slides>13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Tài Ngô Tấn</dc:creator>
  <dc:description>www.051661.com</dc:description>
  <cp:lastModifiedBy>Kim Long</cp:lastModifiedBy>
  <cp:revision>14</cp:revision>
  <dcterms:created xsi:type="dcterms:W3CDTF">2017-06-28T04:21:00Z</dcterms:created>
  <dcterms:modified xsi:type="dcterms:W3CDTF">2022-12-06T02:13:04Z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