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5" r:id="rId4"/>
    <p:sldId id="261" r:id="rId5"/>
    <p:sldId id="259" r:id="rId6"/>
    <p:sldId id="262" r:id="rId7"/>
    <p:sldId id="286" r:id="rId8"/>
    <p:sldId id="258" r:id="rId9"/>
    <p:sldId id="288" r:id="rId10"/>
    <p:sldId id="260" r:id="rId11"/>
    <p:sldId id="289" r:id="rId12"/>
    <p:sldId id="290" r:id="rId13"/>
    <p:sldId id="293" r:id="rId14"/>
    <p:sldId id="265" r:id="rId15"/>
    <p:sldId id="291" r:id="rId16"/>
    <p:sldId id="268" r:id="rId17"/>
    <p:sldId id="263" r:id="rId18"/>
    <p:sldId id="270" r:id="rId19"/>
    <p:sldId id="269" r:id="rId20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等线" charset="-122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2"/>
    <a:srgbClr val="FF9480"/>
    <a:srgbClr val="4BACC6"/>
    <a:srgbClr val="1B6A87"/>
    <a:srgbClr val="F79646"/>
    <a:srgbClr val="36725F"/>
    <a:srgbClr val="F47C7D"/>
    <a:srgbClr val="51AB8F"/>
    <a:srgbClr val="F9DB5F"/>
    <a:srgbClr val="FC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>
        <p:scale>
          <a:sx n="52" d="100"/>
          <a:sy n="52" d="100"/>
        </p:scale>
        <p:origin x="-42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428A-9490-40AF-ACBE-04863BAA783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7B89-8D0E-4146-9527-D8081A788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9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12" Type="http://schemas.openxmlformats.org/officeDocument/2006/relationships/image" Target="../media/image5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62.svg"/><Relationship Id="rId4" Type="http://schemas.openxmlformats.org/officeDocument/2006/relationships/image" Target="../media/image32.sv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39.png"/><Relationship Id="rId10" Type="http://schemas.openxmlformats.org/officeDocument/2006/relationships/image" Target="../media/image51.svg"/><Relationship Id="rId4" Type="http://schemas.openxmlformats.org/officeDocument/2006/relationships/image" Target="../media/image32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39.png"/><Relationship Id="rId10" Type="http://schemas.openxmlformats.org/officeDocument/2006/relationships/image" Target="../media/image51.svg"/><Relationship Id="rId4" Type="http://schemas.openxmlformats.org/officeDocument/2006/relationships/image" Target="../media/image32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5.png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45.png"/><Relationship Id="rId4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8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62.svg"/><Relationship Id="rId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7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92.svg"/><Relationship Id="rId5" Type="http://schemas.openxmlformats.org/officeDocument/2006/relationships/image" Target="../media/image88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56.png"/><Relationship Id="rId12" Type="http://schemas.openxmlformats.org/officeDocument/2006/relationships/image" Target="../media/image98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1.png"/><Relationship Id="rId5" Type="http://schemas.openxmlformats.org/officeDocument/2006/relationships/image" Target="../media/image2.png"/><Relationship Id="rId10" Type="http://schemas.openxmlformats.org/officeDocument/2006/relationships/image" Target="../media/image96.svg"/><Relationship Id="rId4" Type="http://schemas.openxmlformats.org/officeDocument/2006/relationships/image" Target="../media/image94.svg"/><Relationship Id="rId9" Type="http://schemas.openxmlformats.org/officeDocument/2006/relationships/image" Target="../media/image60.png"/><Relationship Id="rId14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45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22.png"/><Relationship Id="rId14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13.svg"/><Relationship Id="rId4" Type="http://schemas.openxmlformats.org/officeDocument/2006/relationships/image" Target="../media/image49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13.svg"/><Relationship Id="rId4" Type="http://schemas.openxmlformats.org/officeDocument/2006/relationships/image" Target="../media/image54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13.svg"/><Relationship Id="rId4" Type="http://schemas.openxmlformats.org/officeDocument/2006/relationships/image" Target="../media/image54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2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2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650017" y="1287267"/>
            <a:ext cx="4287558" cy="1993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689122" y="1828714"/>
            <a:ext cx="2474161" cy="1848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33288">
            <a:off x="4447778" y="2033057"/>
            <a:ext cx="1992166" cy="1394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3933908" y="8415841"/>
            <a:ext cx="23457004" cy="133918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095689" y="2884375"/>
            <a:ext cx="709925" cy="793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610239" y="5740286"/>
            <a:ext cx="649061" cy="6891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136429" y="8179747"/>
            <a:ext cx="1213653" cy="12836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033688" y="7753840"/>
            <a:ext cx="1616329" cy="17095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5277317" y="-868570"/>
            <a:ext cx="7301932" cy="12024140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39811315-35BB-4D0C-A221-79465AED0BA9}"/>
              </a:ext>
            </a:extLst>
          </p:cNvPr>
          <p:cNvSpPr txBox="1"/>
          <p:nvPr/>
        </p:nvSpPr>
        <p:spPr>
          <a:xfrm>
            <a:off x="2592085" y="3913681"/>
            <a:ext cx="1420171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51A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43C5D3BE-65E0-4DF1-A34C-06E09B56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49530"/>
              </p:ext>
            </p:extLst>
          </p:nvPr>
        </p:nvGraphicFramePr>
        <p:xfrm>
          <a:off x="1873312" y="3491552"/>
          <a:ext cx="14541373" cy="5418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774059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07933" y="8025758"/>
            <a:ext cx="2527429" cy="26732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474581" y="8784465"/>
            <a:ext cx="1666677" cy="176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396D88-4831-4C5F-9B6F-8AC980A5BE68}"/>
              </a:ext>
            </a:extLst>
          </p:cNvPr>
          <p:cNvSpPr txBox="1"/>
          <p:nvPr/>
        </p:nvSpPr>
        <p:spPr>
          <a:xfrm>
            <a:off x="2362744" y="342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hiện theo cặp</a:t>
            </a:r>
            <a:endParaRPr lang="vi-VN" sz="4800" b="1" i="1" dirty="0">
              <a:solidFill>
                <a:srgbClr val="CA923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C326C9-6081-492A-91CF-1D95622D61FB}"/>
              </a:ext>
            </a:extLst>
          </p:cNvPr>
          <p:cNvSpPr txBox="1"/>
          <p:nvPr/>
        </p:nvSpPr>
        <p:spPr>
          <a:xfrm>
            <a:off x="3106833" y="1406333"/>
            <a:ext cx="1207433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Các em hãy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5F51A89-D379-49CF-AD7A-38585DDE7950}"/>
              </a:ext>
            </a:extLst>
          </p:cNvPr>
          <p:cNvSpPr/>
          <p:nvPr/>
        </p:nvSpPr>
        <p:spPr>
          <a:xfrm>
            <a:off x="8496298" y="5905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59C956E-2502-4B37-B59F-F1648AE8753B}"/>
              </a:ext>
            </a:extLst>
          </p:cNvPr>
          <p:cNvSpPr/>
          <p:nvPr/>
        </p:nvSpPr>
        <p:spPr>
          <a:xfrm>
            <a:off x="10629898" y="5905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D3AC9CE-631F-49F7-B668-D9C873D2215B}"/>
              </a:ext>
            </a:extLst>
          </p:cNvPr>
          <p:cNvSpPr/>
          <p:nvPr/>
        </p:nvSpPr>
        <p:spPr>
          <a:xfrm>
            <a:off x="12649200" y="6699196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96A407D3-F7D6-4CD5-8081-33FC708C47FC}"/>
              </a:ext>
            </a:extLst>
          </p:cNvPr>
          <p:cNvSpPr/>
          <p:nvPr/>
        </p:nvSpPr>
        <p:spPr>
          <a:xfrm>
            <a:off x="12649200" y="5143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2C58A6B4-2786-4576-8555-96A960C556D6}"/>
              </a:ext>
            </a:extLst>
          </p:cNvPr>
          <p:cNvSpPr/>
          <p:nvPr/>
        </p:nvSpPr>
        <p:spPr>
          <a:xfrm>
            <a:off x="4343400" y="8251065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4084424A-6BA7-4119-A5A8-376FCD08CFE0}"/>
              </a:ext>
            </a:extLst>
          </p:cNvPr>
          <p:cNvSpPr/>
          <p:nvPr/>
        </p:nvSpPr>
        <p:spPr>
          <a:xfrm>
            <a:off x="8496298" y="820797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E2268C0-A772-41AE-9C28-74C141DD3CA7}"/>
              </a:ext>
            </a:extLst>
          </p:cNvPr>
          <p:cNvSpPr/>
          <p:nvPr/>
        </p:nvSpPr>
        <p:spPr>
          <a:xfrm>
            <a:off x="126492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8AC445B-69A6-46E0-8E2E-6DAD1254D7A2}"/>
              </a:ext>
            </a:extLst>
          </p:cNvPr>
          <p:cNvSpPr/>
          <p:nvPr/>
        </p:nvSpPr>
        <p:spPr>
          <a:xfrm>
            <a:off x="22098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E3B719F-EA34-48AA-8D34-E7730EB7A805}"/>
              </a:ext>
            </a:extLst>
          </p:cNvPr>
          <p:cNvSpPr/>
          <p:nvPr/>
        </p:nvSpPr>
        <p:spPr>
          <a:xfrm>
            <a:off x="43434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43C5D3BE-65E0-4DF1-A34C-06E09B56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57923"/>
              </p:ext>
            </p:extLst>
          </p:nvPr>
        </p:nvGraphicFramePr>
        <p:xfrm>
          <a:off x="1873311" y="1491108"/>
          <a:ext cx="14541373" cy="4630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66145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51C3DB-23A5-4F00-8FF5-979DA1FD67C8}"/>
              </a:ext>
            </a:extLst>
          </p:cNvPr>
          <p:cNvSpPr txBox="1"/>
          <p:nvPr/>
        </p:nvSpPr>
        <p:spPr>
          <a:xfrm>
            <a:off x="2264101" y="6197493"/>
            <a:ext cx="14541373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E598E4-9211-4FE6-9271-854688006944}"/>
              </a:ext>
            </a:extLst>
          </p:cNvPr>
          <p:cNvSpPr txBox="1"/>
          <p:nvPr/>
        </p:nvSpPr>
        <p:spPr>
          <a:xfrm>
            <a:off x="3106832" y="508107"/>
            <a:ext cx="120743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85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43C5D3BE-65E0-4DF1-A34C-06E09B56F00A}"/>
              </a:ext>
            </a:extLst>
          </p:cNvPr>
          <p:cNvGraphicFramePr>
            <a:graphicFrameLocks noGrp="1"/>
          </p:cNvGraphicFramePr>
          <p:nvPr/>
        </p:nvGraphicFramePr>
        <p:xfrm>
          <a:off x="1873311" y="1491108"/>
          <a:ext cx="14541373" cy="4630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66145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51C3DB-23A5-4F00-8FF5-979DA1FD67C8}"/>
              </a:ext>
            </a:extLst>
          </p:cNvPr>
          <p:cNvSpPr txBox="1"/>
          <p:nvPr/>
        </p:nvSpPr>
        <p:spPr>
          <a:xfrm>
            <a:off x="2264101" y="6197493"/>
            <a:ext cx="14541373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4, 11, 18, 25.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E598E4-9211-4FE6-9271-854688006944}"/>
              </a:ext>
            </a:extLst>
          </p:cNvPr>
          <p:cNvSpPr txBox="1"/>
          <p:nvPr/>
        </p:nvSpPr>
        <p:spPr>
          <a:xfrm>
            <a:off x="3106832" y="508107"/>
            <a:ext cx="120743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4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" y="0"/>
            <a:ext cx="18310860" cy="10399395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338" y="2696528"/>
            <a:ext cx="2991803" cy="7702868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0675" y="5033963"/>
            <a:ext cx="2752725" cy="5365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4D42F-3789-449E-9C1B-51F9D71A6E20}"/>
              </a:ext>
            </a:extLst>
          </p:cNvPr>
          <p:cNvSpPr txBox="1"/>
          <p:nvPr/>
        </p:nvSpPr>
        <p:spPr>
          <a:xfrm>
            <a:off x="3538458" y="2235013"/>
            <a:ext cx="1069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371600">
              <a:defRPr/>
            </a:pP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9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9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endParaRPr lang="en-US" sz="9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369D9E-E4D0-4EF5-ACA6-C006BCFADC86}"/>
              </a:ext>
            </a:extLst>
          </p:cNvPr>
          <p:cNvSpPr txBox="1"/>
          <p:nvPr/>
        </p:nvSpPr>
        <p:spPr>
          <a:xfrm>
            <a:off x="533400" y="742578"/>
            <a:ext cx="17212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US" sz="9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9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9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9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9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17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xmlns="" id="{FF51010E-43E7-42C2-A874-EBCC0511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00905"/>
              </p:ext>
            </p:extLst>
          </p:nvPr>
        </p:nvGraphicFramePr>
        <p:xfrm>
          <a:off x="1161251" y="2019300"/>
          <a:ext cx="15965334" cy="5885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762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102494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16437" y="8380488"/>
            <a:ext cx="1991278" cy="2106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C8A4A5-3475-4534-B8C4-143337FFCCED}"/>
              </a:ext>
            </a:extLst>
          </p:cNvPr>
          <p:cNvSpPr txBox="1"/>
          <p:nvPr/>
        </p:nvSpPr>
        <p:spPr>
          <a:xfrm>
            <a:off x="1771663" y="445485"/>
            <a:ext cx="147445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2FBDFD0-F307-41C4-9C71-5B091EF5476F}"/>
              </a:ext>
            </a:extLst>
          </p:cNvPr>
          <p:cNvGrpSpPr/>
          <p:nvPr/>
        </p:nvGrpSpPr>
        <p:grpSpPr>
          <a:xfrm>
            <a:off x="1409638" y="4094464"/>
            <a:ext cx="14135896" cy="3750379"/>
            <a:chOff x="1409638" y="5431721"/>
            <a:chExt cx="14135896" cy="37503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0F13834D-DDB7-4F3B-8097-9E4915C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68450" y="621030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75D0838E-2D7E-4CE3-B27C-5468A32E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72825" y="62103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D1B36141-8541-4A91-960C-4EEBA76B1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21030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5A28D0A9-C430-4283-A645-ACC9F6D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363200" y="621030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4C22D602-CA03-4786-B385-29EB2862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6210300"/>
              <a:ext cx="609600" cy="609600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7A3D0AF6-F732-49B3-B1DB-1A316C8D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6972300"/>
              <a:ext cx="609600" cy="609600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48E2CCE0-617B-4DD6-B339-3B973074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6972300"/>
              <a:ext cx="609600" cy="609600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D8B4642A-BDE0-43FD-A735-D8B6C315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91200" y="6972300"/>
              <a:ext cx="609600" cy="609600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2464D872-A971-42C8-9C0B-2A41A01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972300"/>
              <a:ext cx="609600" cy="6096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xmlns="" id="{40DCE584-95D0-41C7-A409-23A400F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22338" y="7799402"/>
              <a:ext cx="609600" cy="609600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465F29C5-10A8-4BE8-9635-2A143C4E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99525" y="7799402"/>
              <a:ext cx="609600" cy="609600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05555E63-08E2-4E51-BF39-CECB76C2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03900" y="7799402"/>
              <a:ext cx="609600" cy="60960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2F307CF6-22B2-4714-AB89-F8651932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89900" y="7799402"/>
              <a:ext cx="609600" cy="609600"/>
            </a:xfrm>
            <a:prstGeom prst="rect">
              <a:avLst/>
            </a:prstGeom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xmlns="" id="{970B9703-59C4-47F9-BDC6-86E1D54F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8547465"/>
              <a:ext cx="609600" cy="609600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xmlns="" id="{0E57C49C-02CD-4A36-9394-AAF7CAD4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8547465"/>
              <a:ext cx="609600" cy="609600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504B45EB-C9EB-42E3-A9C5-F70C7221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8520898"/>
              <a:ext cx="609600" cy="609600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73A4E584-C02B-4136-9F94-9BAA6516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8538317"/>
              <a:ext cx="609600" cy="609600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xmlns="" id="{66D7E2C6-345C-4F92-9F3F-DDD6D633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7799402"/>
              <a:ext cx="609600" cy="609600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xmlns="" id="{32536533-870A-4BEC-BA6F-5BBE6E0C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7799402"/>
              <a:ext cx="609600" cy="609600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xmlns="" id="{29D7EA31-15BB-4E17-9412-13925B1E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748428"/>
              <a:ext cx="609600" cy="609600"/>
            </a:xfrm>
            <a:prstGeom prst="rect">
              <a:avLst/>
            </a:prstGeom>
          </p:spPr>
        </p:pic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xmlns="" id="{B4FBCF92-1B21-44BA-BB3A-42A0E0D4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5451734"/>
              <a:ext cx="610334" cy="642457"/>
            </a:xfrm>
            <a:prstGeom prst="rect">
              <a:avLst/>
            </a:prstGeom>
          </p:spPr>
        </p:pic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xmlns="" id="{D25E89E2-8C40-4A9B-9215-590ED23D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08394" y="5451734"/>
              <a:ext cx="610334" cy="642457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xmlns="" id="{40949542-97A9-403C-9BEF-F1BC2BA3E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5431721"/>
              <a:ext cx="610334" cy="642457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xmlns="" id="{B860BAEC-52FC-4F50-9C2E-160FB6E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05210" y="8539643"/>
              <a:ext cx="610334" cy="642457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xmlns="" id="{7A9C97FD-C32D-4A20-8047-3CEC416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12304" y="8539643"/>
              <a:ext cx="610334" cy="642457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xmlns="" id="{5BB954AD-D9DB-4AE5-8BF7-AAED600B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339110" y="8519630"/>
              <a:ext cx="610334" cy="642457"/>
            </a:xfrm>
            <a:prstGeom prst="rect">
              <a:avLst/>
            </a:prstGeom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xmlns="" id="{193E3275-B766-43FD-A16E-6B42851C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43081" y="6193871"/>
              <a:ext cx="610334" cy="642457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xmlns="" id="{C2332F40-5EA3-4861-A497-755B1F9D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11936" y="6210300"/>
              <a:ext cx="610334" cy="642457"/>
            </a:xfrm>
            <a:prstGeom prst="rect">
              <a:avLst/>
            </a:prstGeom>
          </p:spPr>
        </p:pic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xmlns="" id="{CD5B70AD-6021-44D6-9E07-5E1EF00A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010924"/>
              <a:ext cx="610334" cy="642457"/>
            </a:xfrm>
            <a:prstGeom prst="rect">
              <a:avLst/>
            </a:prstGeom>
          </p:spPr>
        </p:pic>
        <p:grpSp>
          <p:nvGrpSpPr>
            <p:cNvPr id="59" name="Picture 24">
              <a:extLst>
                <a:ext uri="{FF2B5EF4-FFF2-40B4-BE49-F238E27FC236}">
                  <a16:creationId xmlns:a16="http://schemas.microsoft.com/office/drawing/2014/main" xmlns="" id="{8D07B827-22B4-46FA-972A-1CB0D1696C96}"/>
                </a:ext>
              </a:extLst>
            </p:cNvPr>
            <p:cNvGrpSpPr/>
            <p:nvPr/>
          </p:nvGrpSpPr>
          <p:grpSpPr>
            <a:xfrm>
              <a:off x="10375900" y="7028494"/>
              <a:ext cx="732337" cy="509016"/>
              <a:chOff x="7318152" y="4805989"/>
              <a:chExt cx="1644833" cy="1150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5647BBD6-87F0-4370-85F9-1DAC9A00D288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883AFFA2-64F4-4B50-9DB4-818864B03C95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EB6EDD6-9124-4F4C-ADED-58BFBF4BCCD8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85811B8-0CB1-471A-A60F-B05BADD25BFE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0C182AA9-FE33-4231-966B-B5B55A28BC0E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92B9BEA9-CABE-4A52-85EA-F3F59725ED7D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B668B164-8008-4D05-BADF-99194FEDAEF6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17C96C-D6D8-4A01-9EA9-B6B9787B0D6F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C29001AA-44BB-4138-A661-9EBF88083EAA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B01E14DA-E4C6-410C-BB27-8647CD49C93B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Picture 24">
              <a:extLst>
                <a:ext uri="{FF2B5EF4-FFF2-40B4-BE49-F238E27FC236}">
                  <a16:creationId xmlns:a16="http://schemas.microsoft.com/office/drawing/2014/main" xmlns="" id="{3B77661C-4C25-4A3C-BBFE-0D38A7834AC5}"/>
                </a:ext>
              </a:extLst>
            </p:cNvPr>
            <p:cNvGrpSpPr/>
            <p:nvPr/>
          </p:nvGrpSpPr>
          <p:grpSpPr>
            <a:xfrm>
              <a:off x="12661900" y="7053894"/>
              <a:ext cx="732337" cy="509016"/>
              <a:chOff x="7318152" y="4805989"/>
              <a:chExt cx="1644833" cy="11508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B9FA33B4-CB87-4E49-9B5C-2585AD025A8C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47B4E36-B3D6-4579-8835-381D4E17F93E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31B40CD-52DF-4E85-B4F1-7F07C9763517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D7945D5D-9D38-4A01-AA72-8EDAF96167C2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87F7533E-6EB7-4A7F-9A63-78FFABF0EDAC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C524D80-2827-418C-9FE3-DF5B38D8AB55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2ED6F4F6-7215-4550-A7CD-71FE0C5129A2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B71105B8-05E0-4E49-B0C4-77B8D1EF572E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6B001880-36D9-4F06-974D-E2F5272FBFE0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337E2F3B-EA69-4F2C-A03D-6AF9DB656E3D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F0CF80D-F40E-4AB5-8E26-6E3F63C32E93}"/>
              </a:ext>
            </a:extLst>
          </p:cNvPr>
          <p:cNvSpPr txBox="1"/>
          <p:nvPr/>
        </p:nvSpPr>
        <p:spPr>
          <a:xfrm>
            <a:off x="2264101" y="7879418"/>
            <a:ext cx="1419509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Hồng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xmlns="" id="{FF51010E-43E7-42C2-A874-EBCC0511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05129"/>
              </p:ext>
            </p:extLst>
          </p:nvPr>
        </p:nvGraphicFramePr>
        <p:xfrm>
          <a:off x="1161251" y="1467462"/>
          <a:ext cx="15965334" cy="5885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762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102494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16437" y="8380488"/>
            <a:ext cx="1991278" cy="210616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2FBDFD0-F307-41C4-9C71-5B091EF5476F}"/>
              </a:ext>
            </a:extLst>
          </p:cNvPr>
          <p:cNvGrpSpPr/>
          <p:nvPr/>
        </p:nvGrpSpPr>
        <p:grpSpPr>
          <a:xfrm>
            <a:off x="1409638" y="3542626"/>
            <a:ext cx="14135896" cy="3750379"/>
            <a:chOff x="1409638" y="5431721"/>
            <a:chExt cx="14135896" cy="37503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0F13834D-DDB7-4F3B-8097-9E4915C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68450" y="621030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75D0838E-2D7E-4CE3-B27C-5468A32E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72825" y="62103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D1B36141-8541-4A91-960C-4EEBA76B1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21030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5A28D0A9-C430-4283-A645-ACC9F6D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363200" y="621030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4C22D602-CA03-4786-B385-29EB2862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6210300"/>
              <a:ext cx="609600" cy="609600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7A3D0AF6-F732-49B3-B1DB-1A316C8D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6972300"/>
              <a:ext cx="609600" cy="609600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48E2CCE0-617B-4DD6-B339-3B973074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6972300"/>
              <a:ext cx="609600" cy="609600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D8B4642A-BDE0-43FD-A735-D8B6C315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91200" y="6972300"/>
              <a:ext cx="609600" cy="609600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2464D872-A971-42C8-9C0B-2A41A01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972300"/>
              <a:ext cx="609600" cy="6096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xmlns="" id="{40DCE584-95D0-41C7-A409-23A400F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22338" y="7799402"/>
              <a:ext cx="609600" cy="609600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465F29C5-10A8-4BE8-9635-2A143C4E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99525" y="7799402"/>
              <a:ext cx="609600" cy="609600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05555E63-08E2-4E51-BF39-CECB76C2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03900" y="7799402"/>
              <a:ext cx="609600" cy="60960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2F307CF6-22B2-4714-AB89-F8651932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89900" y="7799402"/>
              <a:ext cx="609600" cy="609600"/>
            </a:xfrm>
            <a:prstGeom prst="rect">
              <a:avLst/>
            </a:prstGeom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xmlns="" id="{970B9703-59C4-47F9-BDC6-86E1D54F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8547465"/>
              <a:ext cx="609600" cy="609600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xmlns="" id="{0E57C49C-02CD-4A36-9394-AAF7CAD4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8547465"/>
              <a:ext cx="609600" cy="609600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504B45EB-C9EB-42E3-A9C5-F70C7221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8520898"/>
              <a:ext cx="609600" cy="609600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73A4E584-C02B-4136-9F94-9BAA6516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8538317"/>
              <a:ext cx="609600" cy="609600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xmlns="" id="{66D7E2C6-345C-4F92-9F3F-DDD6D633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7799402"/>
              <a:ext cx="609600" cy="609600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xmlns="" id="{32536533-870A-4BEC-BA6F-5BBE6E0C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7799402"/>
              <a:ext cx="609600" cy="609600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xmlns="" id="{29D7EA31-15BB-4E17-9412-13925B1E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748428"/>
              <a:ext cx="609600" cy="609600"/>
            </a:xfrm>
            <a:prstGeom prst="rect">
              <a:avLst/>
            </a:prstGeom>
          </p:spPr>
        </p:pic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xmlns="" id="{B4FBCF92-1B21-44BA-BB3A-42A0E0D4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5451734"/>
              <a:ext cx="610334" cy="642457"/>
            </a:xfrm>
            <a:prstGeom prst="rect">
              <a:avLst/>
            </a:prstGeom>
          </p:spPr>
        </p:pic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xmlns="" id="{D25E89E2-8C40-4A9B-9215-590ED23D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08394" y="5451734"/>
              <a:ext cx="610334" cy="642457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xmlns="" id="{40949542-97A9-403C-9BEF-F1BC2BA3E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5431721"/>
              <a:ext cx="610334" cy="642457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xmlns="" id="{B860BAEC-52FC-4F50-9C2E-160FB6E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05210" y="8539643"/>
              <a:ext cx="610334" cy="642457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xmlns="" id="{7A9C97FD-C32D-4A20-8047-3CEC416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12304" y="8539643"/>
              <a:ext cx="610334" cy="642457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xmlns="" id="{5BB954AD-D9DB-4AE5-8BF7-AAED600B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339110" y="8519630"/>
              <a:ext cx="610334" cy="642457"/>
            </a:xfrm>
            <a:prstGeom prst="rect">
              <a:avLst/>
            </a:prstGeom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xmlns="" id="{193E3275-B766-43FD-A16E-6B42851C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43081" y="6193871"/>
              <a:ext cx="610334" cy="642457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xmlns="" id="{C2332F40-5EA3-4861-A497-755B1F9D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11936" y="6210300"/>
              <a:ext cx="610334" cy="642457"/>
            </a:xfrm>
            <a:prstGeom prst="rect">
              <a:avLst/>
            </a:prstGeom>
          </p:spPr>
        </p:pic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xmlns="" id="{CD5B70AD-6021-44D6-9E07-5E1EF00A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010924"/>
              <a:ext cx="610334" cy="642457"/>
            </a:xfrm>
            <a:prstGeom prst="rect">
              <a:avLst/>
            </a:prstGeom>
          </p:spPr>
        </p:pic>
        <p:grpSp>
          <p:nvGrpSpPr>
            <p:cNvPr id="59" name="Picture 24">
              <a:extLst>
                <a:ext uri="{FF2B5EF4-FFF2-40B4-BE49-F238E27FC236}">
                  <a16:creationId xmlns:a16="http://schemas.microsoft.com/office/drawing/2014/main" xmlns="" id="{8D07B827-22B4-46FA-972A-1CB0D1696C96}"/>
                </a:ext>
              </a:extLst>
            </p:cNvPr>
            <p:cNvGrpSpPr/>
            <p:nvPr/>
          </p:nvGrpSpPr>
          <p:grpSpPr>
            <a:xfrm>
              <a:off x="10375900" y="7028494"/>
              <a:ext cx="732337" cy="509016"/>
              <a:chOff x="7318152" y="4805989"/>
              <a:chExt cx="1644833" cy="1150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5647BBD6-87F0-4370-85F9-1DAC9A00D288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883AFFA2-64F4-4B50-9DB4-818864B03C95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EB6EDD6-9124-4F4C-ADED-58BFBF4BCCD8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85811B8-0CB1-471A-A60F-B05BADD25BFE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0C182AA9-FE33-4231-966B-B5B55A28BC0E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92B9BEA9-CABE-4A52-85EA-F3F59725ED7D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B668B164-8008-4D05-BADF-99194FEDAEF6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17C96C-D6D8-4A01-9EA9-B6B9787B0D6F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C29001AA-44BB-4138-A661-9EBF88083EAA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B01E14DA-E4C6-410C-BB27-8647CD49C93B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Picture 24">
              <a:extLst>
                <a:ext uri="{FF2B5EF4-FFF2-40B4-BE49-F238E27FC236}">
                  <a16:creationId xmlns:a16="http://schemas.microsoft.com/office/drawing/2014/main" xmlns="" id="{3B77661C-4C25-4A3C-BBFE-0D38A7834AC5}"/>
                </a:ext>
              </a:extLst>
            </p:cNvPr>
            <p:cNvGrpSpPr/>
            <p:nvPr/>
          </p:nvGrpSpPr>
          <p:grpSpPr>
            <a:xfrm>
              <a:off x="12661900" y="7053894"/>
              <a:ext cx="732337" cy="509016"/>
              <a:chOff x="7318152" y="4805989"/>
              <a:chExt cx="1644833" cy="11508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B9FA33B4-CB87-4E49-9B5C-2585AD025A8C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47B4E36-B3D6-4579-8835-381D4E17F93E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31B40CD-52DF-4E85-B4F1-7F07C9763517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D7945D5D-9D38-4A01-AA72-8EDAF96167C2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87F7533E-6EB7-4A7F-9A63-78FFABF0EDAC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C524D80-2827-418C-9FE3-DF5B38D8AB55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2ED6F4F6-7215-4550-A7CD-71FE0C5129A2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B71105B8-05E0-4E49-B0C4-77B8D1EF572E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6B001880-36D9-4F06-974D-E2F5272FBFE0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337E2F3B-EA69-4F2C-A03D-6AF9DB656E3D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7194B6-3B0D-466C-AC0F-4D228A6A9C83}"/>
              </a:ext>
            </a:extLst>
          </p:cNvPr>
          <p:cNvSpPr txBox="1"/>
          <p:nvPr/>
        </p:nvSpPr>
        <p:spPr>
          <a:xfrm>
            <a:off x="2019238" y="7506966"/>
            <a:ext cx="1419509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1, 2, 3, 4, 9 17, 27, 28, 29.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24.</a:t>
            </a:r>
          </a:p>
        </p:txBody>
      </p:sp>
    </p:spTree>
    <p:extLst>
      <p:ext uri="{BB962C8B-B14F-4D97-AF65-F5344CB8AC3E}">
        <p14:creationId xmlns:p14="http://schemas.microsoft.com/office/powerpoint/2010/main" val="439980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8002294" y="475461"/>
            <a:ext cx="2283413" cy="196230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640765" y="446588"/>
            <a:ext cx="696652" cy="66751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4491" y="-42256"/>
            <a:ext cx="696652" cy="6675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B2857A2-C5DD-4823-9210-1F7A8A5C94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1228" y="3403600"/>
            <a:ext cx="9582150" cy="6388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34459" y="0"/>
            <a:ext cx="513616" cy="5738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638659">
            <a:off x="76006" y="1573179"/>
            <a:ext cx="688973" cy="576154"/>
          </a:xfrm>
          <a:prstGeom prst="rect">
            <a:avLst/>
          </a:prstGeom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xmlns="" id="{B92286EA-BE6D-4B49-A84A-8104D985F6B6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BF32454-20E0-401E-8DDC-ACA66887CD93}"/>
              </a:ext>
            </a:extLst>
          </p:cNvPr>
          <p:cNvSpPr txBox="1"/>
          <p:nvPr/>
        </p:nvSpPr>
        <p:spPr>
          <a:xfrm>
            <a:off x="1205148" y="1104900"/>
            <a:ext cx="15877704" cy="200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FDB4CF-65FB-43CB-95E9-49FE53F78A13}"/>
              </a:ext>
            </a:extLst>
          </p:cNvPr>
          <p:cNvSpPr txBox="1"/>
          <p:nvPr/>
        </p:nvSpPr>
        <p:spPr>
          <a:xfrm>
            <a:off x="244183" y="5636867"/>
            <a:ext cx="264016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endParaRPr lang="vi-VN" sz="40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E98918A-E0B6-4831-B723-32F7FA0D1BDE}"/>
              </a:ext>
            </a:extLst>
          </p:cNvPr>
          <p:cNvSpPr txBox="1"/>
          <p:nvPr/>
        </p:nvSpPr>
        <p:spPr>
          <a:xfrm>
            <a:off x="12667147" y="3645516"/>
            <a:ext cx="5025193" cy="5774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24AE1A33-010A-46B1-BA8B-C950AEA48642}"/>
              </a:ext>
            </a:extLst>
          </p:cNvPr>
          <p:cNvSpPr/>
          <p:nvPr/>
        </p:nvSpPr>
        <p:spPr>
          <a:xfrm>
            <a:off x="8763000" y="6665660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8CB28D0D-6161-4FAD-9F8C-7A6943708252}"/>
              </a:ext>
            </a:extLst>
          </p:cNvPr>
          <p:cNvSpPr/>
          <p:nvPr/>
        </p:nvSpPr>
        <p:spPr>
          <a:xfrm>
            <a:off x="10210800" y="5470188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4C600E7B-1EE0-418D-8EC4-49DB18702DF5}"/>
              </a:ext>
            </a:extLst>
          </p:cNvPr>
          <p:cNvSpPr/>
          <p:nvPr/>
        </p:nvSpPr>
        <p:spPr>
          <a:xfrm>
            <a:off x="10239233" y="7284244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5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310553" y="8468381"/>
            <a:ext cx="21122408" cy="12058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936489" y="-61058"/>
            <a:ext cx="4287558" cy="19937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55141" y="-430442"/>
            <a:ext cx="4287558" cy="1993715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xmlns="" id="{3D1788F1-1C5A-45BF-872E-179B76AD4E72}"/>
              </a:ext>
            </a:extLst>
          </p:cNvPr>
          <p:cNvSpPr txBox="1"/>
          <p:nvPr/>
        </p:nvSpPr>
        <p:spPr>
          <a:xfrm>
            <a:off x="3707404" y="1333500"/>
            <a:ext cx="1086802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AI NHANH AI THẮNG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21CEB0-EA26-4423-BBDD-0749B33D1293}"/>
              </a:ext>
            </a:extLst>
          </p:cNvPr>
          <p:cNvSpPr txBox="1"/>
          <p:nvPr/>
        </p:nvSpPr>
        <p:spPr>
          <a:xfrm>
            <a:off x="1202564" y="2405285"/>
            <a:ext cx="15877704" cy="631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tranh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tô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xanh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đi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tô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yêu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nhanh hơn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8794" y="9061760"/>
            <a:ext cx="19286738" cy="1784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2874" y="-703633"/>
            <a:ext cx="2971800" cy="31553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82874" y="8078474"/>
            <a:ext cx="2165098" cy="22900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87034" cy="963704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CD23BB96-F0E8-408B-AE80-1D4723CC53A8}"/>
              </a:ext>
            </a:extLst>
          </p:cNvPr>
          <p:cNvSpPr txBox="1"/>
          <p:nvPr/>
        </p:nvSpPr>
        <p:spPr>
          <a:xfrm>
            <a:off x="2718148" y="758001"/>
            <a:ext cx="12851704" cy="1479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221F80E-261F-42A7-AB2B-263FEF8DE4B5}"/>
              </a:ext>
            </a:extLst>
          </p:cNvPr>
          <p:cNvGrpSpPr/>
          <p:nvPr/>
        </p:nvGrpSpPr>
        <p:grpSpPr>
          <a:xfrm>
            <a:off x="9485401" y="2849743"/>
            <a:ext cx="6830463" cy="6183426"/>
            <a:chOff x="9485401" y="2849743"/>
            <a:chExt cx="6830463" cy="6183426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xmlns="" id="{573E0868-DC44-498D-9674-1EEA1537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9534064" y="2849743"/>
              <a:ext cx="6781800" cy="618342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A33E185-3C9F-4E90-A1F5-7FAA1C607D70}"/>
                </a:ext>
              </a:extLst>
            </p:cNvPr>
            <p:cNvSpPr txBox="1"/>
            <p:nvPr/>
          </p:nvSpPr>
          <p:spPr>
            <a:xfrm>
              <a:off x="9485401" y="5236041"/>
              <a:ext cx="6781799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91DE7DB-8A94-4A05-AF27-71E7A4F0EFC1}"/>
              </a:ext>
            </a:extLst>
          </p:cNvPr>
          <p:cNvGrpSpPr/>
          <p:nvPr/>
        </p:nvGrpSpPr>
        <p:grpSpPr>
          <a:xfrm>
            <a:off x="1600200" y="2868793"/>
            <a:ext cx="6781800" cy="6183426"/>
            <a:chOff x="1600200" y="2868793"/>
            <a:chExt cx="6781800" cy="6183426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xmlns="" id="{2C433DA0-6478-47D6-9D58-9A0FD1FE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1600200" y="2868793"/>
              <a:ext cx="6781800" cy="618342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7CACDEE-62B0-4E90-AAF1-E6C4EF5D14E1}"/>
                </a:ext>
              </a:extLst>
            </p:cNvPr>
            <p:cNvSpPr txBox="1"/>
            <p:nvPr/>
          </p:nvSpPr>
          <p:spPr>
            <a:xfrm>
              <a:off x="2001750" y="5136292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17345" y="1695230"/>
            <a:ext cx="12453307" cy="68965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617282" y="1024201"/>
            <a:ext cx="4896073" cy="2276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870937" y="7872909"/>
            <a:ext cx="2619649" cy="27707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22504" y="8727793"/>
            <a:ext cx="1811395" cy="191589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020984" y="8294596"/>
            <a:ext cx="987034" cy="9637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918677" y="764402"/>
            <a:ext cx="575968" cy="5518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460143" y="8727793"/>
            <a:ext cx="575968" cy="551882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B4A38B7A-F67C-4350-9C19-F83475DC96B0}"/>
              </a:ext>
            </a:extLst>
          </p:cNvPr>
          <p:cNvSpPr txBox="1"/>
          <p:nvPr/>
        </p:nvSpPr>
        <p:spPr>
          <a:xfrm>
            <a:off x="2718147" y="3539136"/>
            <a:ext cx="12851704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932734">
            <a:off x="-670107" y="8143372"/>
            <a:ext cx="3940273" cy="3295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33582" y="9108346"/>
            <a:ext cx="378488" cy="362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006492">
            <a:off x="11444559" y="1641168"/>
            <a:ext cx="1992166" cy="139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35539" y="1407610"/>
            <a:ext cx="621251" cy="6065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01727B3-A2DF-4A73-86AF-87FF5CB3DD1D}"/>
              </a:ext>
            </a:extLst>
          </p:cNvPr>
          <p:cNvGrpSpPr/>
          <p:nvPr/>
        </p:nvGrpSpPr>
        <p:grpSpPr>
          <a:xfrm>
            <a:off x="6635660" y="391898"/>
            <a:ext cx="4906660" cy="1856002"/>
            <a:chOff x="6635660" y="278765"/>
            <a:chExt cx="4906660" cy="18560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635660" y="278765"/>
              <a:ext cx="4906660" cy="1856002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xmlns="" id="{3C7772AB-45A7-49E7-8979-860A3936358D}"/>
                </a:ext>
              </a:extLst>
            </p:cNvPr>
            <p:cNvSpPr txBox="1"/>
            <p:nvPr/>
          </p:nvSpPr>
          <p:spPr>
            <a:xfrm>
              <a:off x="6931274" y="715582"/>
              <a:ext cx="442545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30D4C3-A0AD-4228-9BB6-68446CE74C45}"/>
              </a:ext>
            </a:extLst>
          </p:cNvPr>
          <p:cNvSpPr txBox="1"/>
          <p:nvPr/>
        </p:nvSpPr>
        <p:spPr>
          <a:xfrm>
            <a:off x="1339117" y="2107081"/>
            <a:ext cx="156097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19693B5B-6EBD-439E-A98D-55FFE3FEF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4" y="4055329"/>
            <a:ext cx="16504920" cy="54156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932734">
            <a:off x="-670107" y="8143372"/>
            <a:ext cx="3940273" cy="3295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53675" y="9108346"/>
            <a:ext cx="378488" cy="362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006492">
            <a:off x="11444559" y="1641168"/>
            <a:ext cx="1992166" cy="139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35539" y="1407610"/>
            <a:ext cx="621251" cy="606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30D4C3-A0AD-4228-9BB6-68446CE74C45}"/>
              </a:ext>
            </a:extLst>
          </p:cNvPr>
          <p:cNvSpPr txBox="1"/>
          <p:nvPr/>
        </p:nvSpPr>
        <p:spPr>
          <a:xfrm>
            <a:off x="1339117" y="647700"/>
            <a:ext cx="156097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xmlns="" id="{1C0C65EB-5469-4CAF-9D0E-7B7D96DCF6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3" y="2551315"/>
            <a:ext cx="13258800" cy="73927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AA050425-4AC9-4149-BB2D-51B4B2451816}"/>
              </a:ext>
            </a:extLst>
          </p:cNvPr>
          <p:cNvSpPr/>
          <p:nvPr/>
        </p:nvSpPr>
        <p:spPr>
          <a:xfrm>
            <a:off x="5606693" y="4076700"/>
            <a:ext cx="876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5F4350-4434-454A-863D-BE57C88A3EBB}"/>
              </a:ext>
            </a:extLst>
          </p:cNvPr>
          <p:cNvSpPr/>
          <p:nvPr/>
        </p:nvSpPr>
        <p:spPr>
          <a:xfrm>
            <a:off x="11535053" y="3272723"/>
            <a:ext cx="2987040" cy="1066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4CCF95-F7CE-4137-90F7-AF8D122D279F}"/>
              </a:ext>
            </a:extLst>
          </p:cNvPr>
          <p:cNvSpPr/>
          <p:nvPr/>
        </p:nvSpPr>
        <p:spPr>
          <a:xfrm>
            <a:off x="11778893" y="7581900"/>
            <a:ext cx="758036" cy="838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52E0688-DD6B-433D-A3FC-43AA43A325C8}"/>
              </a:ext>
            </a:extLst>
          </p:cNvPr>
          <p:cNvGrpSpPr/>
          <p:nvPr/>
        </p:nvGrpSpPr>
        <p:grpSpPr>
          <a:xfrm>
            <a:off x="12536929" y="7575336"/>
            <a:ext cx="5261408" cy="646331"/>
            <a:chOff x="14016836" y="7575336"/>
            <a:chExt cx="5261408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A5D8260-7522-48EE-941D-D492B6CBDEC3}"/>
                </a:ext>
              </a:extLst>
            </p:cNvPr>
            <p:cNvSpPr txBox="1"/>
            <p:nvPr/>
          </p:nvSpPr>
          <p:spPr>
            <a:xfrm>
              <a:off x="15917366" y="7575336"/>
              <a:ext cx="3360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600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dương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056150C-1CDC-44E5-A73B-0A8F09C46CC0}"/>
                </a:ext>
              </a:extLst>
            </p:cNvPr>
            <p:cNvCxnSpPr>
              <a:cxnSpLocks/>
            </p:cNvCxnSpPr>
            <p:nvPr/>
          </p:nvCxnSpPr>
          <p:spPr>
            <a:xfrm>
              <a:off x="14016836" y="8001000"/>
              <a:ext cx="2177211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FB8F319-13F0-43A9-B420-46A12C87793E}"/>
              </a:ext>
            </a:extLst>
          </p:cNvPr>
          <p:cNvSpPr/>
          <p:nvPr/>
        </p:nvSpPr>
        <p:spPr>
          <a:xfrm>
            <a:off x="13498470" y="6153150"/>
            <a:ext cx="758036" cy="8382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ED5FDA-8C90-4882-A35E-200C86F92355}"/>
              </a:ext>
            </a:extLst>
          </p:cNvPr>
          <p:cNvGrpSpPr/>
          <p:nvPr/>
        </p:nvGrpSpPr>
        <p:grpSpPr>
          <a:xfrm>
            <a:off x="14256506" y="6056646"/>
            <a:ext cx="3050496" cy="646331"/>
            <a:chOff x="15531842" y="7612503"/>
            <a:chExt cx="3050496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CCC9349-6345-4C37-8BC7-9B2414A5E3E9}"/>
                </a:ext>
              </a:extLst>
            </p:cNvPr>
            <p:cNvSpPr txBox="1"/>
            <p:nvPr/>
          </p:nvSpPr>
          <p:spPr>
            <a:xfrm>
              <a:off x="16416631" y="7612503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600" b="1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6F0F0A2C-F7DE-4B40-B63D-7FC7A66B88A1}"/>
                </a:ext>
              </a:extLst>
            </p:cNvPr>
            <p:cNvCxnSpPr>
              <a:cxnSpLocks/>
            </p:cNvCxnSpPr>
            <p:nvPr/>
          </p:nvCxnSpPr>
          <p:spPr>
            <a:xfrm>
              <a:off x="15531842" y="8001000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6ABAC6-F974-4C2E-B6B5-AD81D0952F11}"/>
              </a:ext>
            </a:extLst>
          </p:cNvPr>
          <p:cNvGrpSpPr/>
          <p:nvPr/>
        </p:nvGrpSpPr>
        <p:grpSpPr>
          <a:xfrm>
            <a:off x="14437459" y="4409843"/>
            <a:ext cx="2511424" cy="646331"/>
            <a:chOff x="14437459" y="4409843"/>
            <a:chExt cx="2511424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E78991-86BD-4850-AB7B-9BAA2661D0F3}"/>
                </a:ext>
              </a:extLst>
            </p:cNvPr>
            <p:cNvSpPr txBox="1"/>
            <p:nvPr/>
          </p:nvSpPr>
          <p:spPr>
            <a:xfrm>
              <a:off x="14783176" y="4409843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C38AC1DC-B21C-482A-8400-987AF8703F6A}"/>
                </a:ext>
              </a:extLst>
            </p:cNvPr>
            <p:cNvCxnSpPr>
              <a:cxnSpLocks/>
            </p:cNvCxnSpPr>
            <p:nvPr/>
          </p:nvCxnSpPr>
          <p:spPr>
            <a:xfrm>
              <a:off x="14437459" y="4639203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053544-1312-4243-AFEF-DE3994EFBEBB}"/>
              </a:ext>
            </a:extLst>
          </p:cNvPr>
          <p:cNvGrpSpPr/>
          <p:nvPr/>
        </p:nvGrpSpPr>
        <p:grpSpPr>
          <a:xfrm>
            <a:off x="14539725" y="3477744"/>
            <a:ext cx="2833875" cy="646331"/>
            <a:chOff x="14539725" y="3477744"/>
            <a:chExt cx="2833875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58BDEFF-8956-4542-B21C-EDF73DFD7719}"/>
                </a:ext>
              </a:extLst>
            </p:cNvPr>
            <p:cNvSpPr txBox="1"/>
            <p:nvPr/>
          </p:nvSpPr>
          <p:spPr>
            <a:xfrm>
              <a:off x="15207893" y="3477744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080907A5-9790-4A16-B31F-28B54654A79D}"/>
                </a:ext>
              </a:extLst>
            </p:cNvPr>
            <p:cNvCxnSpPr>
              <a:cxnSpLocks/>
            </p:cNvCxnSpPr>
            <p:nvPr/>
          </p:nvCxnSpPr>
          <p:spPr>
            <a:xfrm>
              <a:off x="14539725" y="3797126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55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7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95630" y="8927069"/>
            <a:ext cx="19286738" cy="17840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378193">
            <a:off x="15403697" y="-1097701"/>
            <a:ext cx="4967958" cy="410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-880390" y="-226279"/>
            <a:ext cx="3923938" cy="18246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33007" y="7849510"/>
            <a:ext cx="2037566" cy="21551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208730" y="-128243"/>
            <a:ext cx="3252278" cy="34531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1898E6-9945-4C2A-97D3-F8ABB093B875}"/>
              </a:ext>
            </a:extLst>
          </p:cNvPr>
          <p:cNvGrpSpPr/>
          <p:nvPr/>
        </p:nvGrpSpPr>
        <p:grpSpPr>
          <a:xfrm>
            <a:off x="3657600" y="2324100"/>
            <a:ext cx="10972800" cy="5051600"/>
            <a:chOff x="3476555" y="2978120"/>
            <a:chExt cx="10972800" cy="5051600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xmlns="" id="{995A0A85-147E-4DCB-AFF0-A8DB95A7A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476555" y="2978120"/>
              <a:ext cx="10972800" cy="5051600"/>
            </a:xfrm>
            <a:prstGeom prst="rect">
              <a:avLst/>
            </a:prstGeom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xmlns="" id="{FDBD578E-FF91-43E4-8AC8-A3E6D17630DA}"/>
                </a:ext>
              </a:extLst>
            </p:cNvPr>
            <p:cNvSpPr txBox="1"/>
            <p:nvPr/>
          </p:nvSpPr>
          <p:spPr>
            <a:xfrm>
              <a:off x="4109325" y="3424793"/>
              <a:ext cx="9707260" cy="4158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600" b="1">
                  <a:latin typeface="Arial" panose="020B0604020202020204" pitchFamily="34" charset="0"/>
                  <a:cs typeface="Arial" panose="020B0604020202020204" pitchFamily="34" charset="0"/>
                </a:rPr>
                <a:t>BÀI 69: </a:t>
              </a:r>
              <a:endParaRPr lang="en-US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NGÀY – THÁNG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-1524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8335749" y="10109"/>
            <a:ext cx="1616503" cy="196230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838200" y="-332806"/>
            <a:ext cx="3832224" cy="17819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372600" y="175574"/>
            <a:ext cx="706224" cy="6895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87986" y="-607452"/>
            <a:ext cx="2432378" cy="258264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597FD40-6A9D-4CA7-A2B0-E21D8D4B2BE9}"/>
              </a:ext>
            </a:extLst>
          </p:cNvPr>
          <p:cNvGrpSpPr/>
          <p:nvPr/>
        </p:nvGrpSpPr>
        <p:grpSpPr>
          <a:xfrm>
            <a:off x="583825" y="1095877"/>
            <a:ext cx="10345994" cy="8270820"/>
            <a:chOff x="3244056" y="1019984"/>
            <a:chExt cx="11769408" cy="8801848"/>
          </a:xfrm>
        </p:grpSpPr>
        <p:pic>
          <p:nvPicPr>
            <p:cNvPr id="20" name="Picture 19" descr="Calendar&#10;&#10;Description automatically generated">
              <a:extLst>
                <a:ext uri="{FF2B5EF4-FFF2-40B4-BE49-F238E27FC236}">
                  <a16:creationId xmlns:a16="http://schemas.microsoft.com/office/drawing/2014/main" xmlns="" id="{6A6C72F9-6F1D-4F05-95ED-17AA6EAFE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63"/>
            <a:stretch/>
          </p:blipFill>
          <p:spPr>
            <a:xfrm>
              <a:off x="3244056" y="1766584"/>
              <a:ext cx="11769408" cy="805524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CFC2432-072F-40A3-83C5-38C83F03F2D0}"/>
                </a:ext>
              </a:extLst>
            </p:cNvPr>
            <p:cNvSpPr/>
            <p:nvPr/>
          </p:nvSpPr>
          <p:spPr>
            <a:xfrm>
              <a:off x="3244056" y="1019984"/>
              <a:ext cx="11769408" cy="762000"/>
            </a:xfrm>
            <a:prstGeom prst="rect">
              <a:avLst/>
            </a:prstGeom>
            <a:solidFill>
              <a:srgbClr val="13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THÁNG 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AABBBF-7D39-48EB-B403-BC752663F3D7}"/>
              </a:ext>
            </a:extLst>
          </p:cNvPr>
          <p:cNvSpPr txBox="1"/>
          <p:nvPr/>
        </p:nvSpPr>
        <p:spPr>
          <a:xfrm>
            <a:off x="11442070" y="6203018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BDC16AE-EA88-49A0-8CB4-E38A2A851007}"/>
              </a:ext>
            </a:extLst>
          </p:cNvPr>
          <p:cNvSpPr/>
          <p:nvPr/>
        </p:nvSpPr>
        <p:spPr>
          <a:xfrm>
            <a:off x="11277600" y="166373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455168">
            <a:off x="13261070" y="-1725507"/>
            <a:ext cx="5865325" cy="4157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574106" y="9627630"/>
            <a:ext cx="694844" cy="678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457547">
            <a:off x="-382570" y="1600330"/>
            <a:ext cx="1992166" cy="13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050" y="21304"/>
            <a:ext cx="1809750" cy="192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57260D-E2AA-417B-93E8-FD9CB812D6F2}"/>
              </a:ext>
            </a:extLst>
          </p:cNvPr>
          <p:cNvSpPr txBox="1"/>
          <p:nvPr/>
        </p:nvSpPr>
        <p:spPr>
          <a:xfrm>
            <a:off x="11588778" y="6208561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90E6B67-908B-42BE-997C-FF7F0B5BB686}"/>
              </a:ext>
            </a:extLst>
          </p:cNvPr>
          <p:cNvSpPr/>
          <p:nvPr/>
        </p:nvSpPr>
        <p:spPr>
          <a:xfrm>
            <a:off x="11298993" y="186135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 descr="Calendar&#10;&#10;Description automatically generated with low confidence">
            <a:extLst>
              <a:ext uri="{FF2B5EF4-FFF2-40B4-BE49-F238E27FC236}">
                <a16:creationId xmlns:a16="http://schemas.microsoft.com/office/drawing/2014/main" xmlns="" id="{9CB0D3FF-1E33-4042-BC93-AA63AEF4E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8" y="1539878"/>
            <a:ext cx="10810867" cy="72072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455168">
            <a:off x="13261070" y="-1725507"/>
            <a:ext cx="5865325" cy="4157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574106" y="9627630"/>
            <a:ext cx="694844" cy="678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457547">
            <a:off x="-382570" y="1600330"/>
            <a:ext cx="1992166" cy="13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050" y="21304"/>
            <a:ext cx="1809750" cy="192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57260D-E2AA-417B-93E8-FD9CB812D6F2}"/>
              </a:ext>
            </a:extLst>
          </p:cNvPr>
          <p:cNvSpPr txBox="1"/>
          <p:nvPr/>
        </p:nvSpPr>
        <p:spPr>
          <a:xfrm>
            <a:off x="11588778" y="6208561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Hai.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90E6B67-908B-42BE-997C-FF7F0B5BB686}"/>
              </a:ext>
            </a:extLst>
          </p:cNvPr>
          <p:cNvSpPr/>
          <p:nvPr/>
        </p:nvSpPr>
        <p:spPr>
          <a:xfrm>
            <a:off x="11298993" y="186135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Chi tiết các ngày nghỉ lễ trong năm 2021  - Ảnh 2.">
            <a:extLst>
              <a:ext uri="{FF2B5EF4-FFF2-40B4-BE49-F238E27FC236}">
                <a16:creationId xmlns:a16="http://schemas.microsoft.com/office/drawing/2014/main" xmlns="" id="{F15C6994-6540-46E3-AA83-C0D77A8F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7" y="1720938"/>
            <a:ext cx="10267686" cy="68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3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668" y="158005"/>
            <a:ext cx="696652" cy="6675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2594" y="0"/>
            <a:ext cx="1557854" cy="17406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339225" y="7124700"/>
            <a:ext cx="6132040" cy="551883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8D008791-8742-425A-9621-423EC46DED35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E32BB3-990B-4C59-B36F-3571DEE9B2F9}"/>
              </a:ext>
            </a:extLst>
          </p:cNvPr>
          <p:cNvSpPr txBox="1"/>
          <p:nvPr/>
        </p:nvSpPr>
        <p:spPr>
          <a:xfrm>
            <a:off x="1205148" y="1221797"/>
            <a:ext cx="1587770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BFA768-080A-42B2-95DD-922E1DB28F88}"/>
              </a:ext>
            </a:extLst>
          </p:cNvPr>
          <p:cNvSpPr txBox="1"/>
          <p:nvPr/>
        </p:nvSpPr>
        <p:spPr>
          <a:xfrm>
            <a:off x="8605602" y="2781430"/>
            <a:ext cx="847725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Tháng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xmlns="" id="{9B089425-DFFA-45E3-9C53-8B3E677C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51300"/>
              </p:ext>
            </p:extLst>
          </p:nvPr>
        </p:nvGraphicFramePr>
        <p:xfrm>
          <a:off x="7838803" y="6490610"/>
          <a:ext cx="10010848" cy="304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xmlns="" val="2341620276"/>
                    </a:ext>
                  </a:extLst>
                </a:gridCol>
                <a:gridCol w="4219648">
                  <a:extLst>
                    <a:ext uri="{9D8B030D-6E8A-4147-A177-3AD203B41FA5}">
                      <a16:colId xmlns:a16="http://schemas.microsoft.com/office/drawing/2014/main" xmlns="" val="2809218646"/>
                    </a:ext>
                  </a:extLst>
                </a:gridCol>
              </a:tblGrid>
              <a:tr h="99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2145750"/>
                  </a:ext>
                </a:extLst>
              </a:tr>
              <a:tr h="99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8201604"/>
                  </a:ext>
                </a:extLst>
              </a:tr>
              <a:tr h="105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589373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8AB2679-8CA0-4C22-BADC-C19AA8BB6752}"/>
              </a:ext>
            </a:extLst>
          </p:cNvPr>
          <p:cNvGrpSpPr/>
          <p:nvPr/>
        </p:nvGrpSpPr>
        <p:grpSpPr>
          <a:xfrm>
            <a:off x="726795" y="2342895"/>
            <a:ext cx="6781800" cy="7541223"/>
            <a:chOff x="726795" y="2342895"/>
            <a:chExt cx="6781800" cy="7541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E875E1A-8649-437B-BF21-43C989417EF7}"/>
                </a:ext>
              </a:extLst>
            </p:cNvPr>
            <p:cNvGrpSpPr/>
            <p:nvPr/>
          </p:nvGrpSpPr>
          <p:grpSpPr>
            <a:xfrm>
              <a:off x="726795" y="2342895"/>
              <a:ext cx="6781800" cy="7541223"/>
              <a:chOff x="828675" y="2247900"/>
              <a:chExt cx="6781800" cy="7541223"/>
            </a:xfrm>
          </p:grpSpPr>
          <p:pic>
            <p:nvPicPr>
              <p:cNvPr id="27" name="Picture 26" descr="Calendar&#10;&#10;Description automatically generated">
                <a:extLst>
                  <a:ext uri="{FF2B5EF4-FFF2-40B4-BE49-F238E27FC236}">
                    <a16:creationId xmlns:a16="http://schemas.microsoft.com/office/drawing/2014/main" xmlns="" id="{282385FD-49AD-40F6-9DF2-97012249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75" y="3078308"/>
                <a:ext cx="6781800" cy="671081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599FDAB-A072-41D5-A677-E982B614EA2A}"/>
                  </a:ext>
                </a:extLst>
              </p:cNvPr>
              <p:cNvSpPr/>
              <p:nvPr/>
            </p:nvSpPr>
            <p:spPr>
              <a:xfrm>
                <a:off x="828675" y="2247900"/>
                <a:ext cx="6781800" cy="877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 10</a:t>
                </a: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01167BCB-A8B0-4E52-891D-B88BE9A3BCDD}"/>
                </a:ext>
              </a:extLst>
            </p:cNvPr>
            <p:cNvSpPr/>
            <p:nvPr/>
          </p:nvSpPr>
          <p:spPr>
            <a:xfrm>
              <a:off x="1021080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E98A785D-54F7-4C0D-A3AF-AFC4D7AA7C94}"/>
                </a:ext>
              </a:extLst>
            </p:cNvPr>
            <p:cNvSpPr/>
            <p:nvPr/>
          </p:nvSpPr>
          <p:spPr>
            <a:xfrm>
              <a:off x="3751935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64E29521-1DA1-4C3E-8497-902ADF68425F}"/>
                </a:ext>
              </a:extLst>
            </p:cNvPr>
            <p:cNvSpPr/>
            <p:nvPr/>
          </p:nvSpPr>
          <p:spPr>
            <a:xfrm>
              <a:off x="5562600" y="575909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5732B1F4-9989-4E60-85AB-295D73CDCBCB}"/>
                </a:ext>
              </a:extLst>
            </p:cNvPr>
            <p:cNvSpPr/>
            <p:nvPr/>
          </p:nvSpPr>
          <p:spPr>
            <a:xfrm>
              <a:off x="2819400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3803EB10-B124-478C-9DE4-D189FE3C56F2}"/>
                </a:ext>
              </a:extLst>
            </p:cNvPr>
            <p:cNvSpPr/>
            <p:nvPr/>
          </p:nvSpPr>
          <p:spPr>
            <a:xfrm>
              <a:off x="4674372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0B393E18-D7D4-4AC4-91DB-EAA0BE694F48}"/>
                </a:ext>
              </a:extLst>
            </p:cNvPr>
            <p:cNvSpPr/>
            <p:nvPr/>
          </p:nvSpPr>
          <p:spPr>
            <a:xfrm>
              <a:off x="1905000" y="8069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668" y="158005"/>
            <a:ext cx="696652" cy="6675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2594" y="0"/>
            <a:ext cx="1557854" cy="17406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339225" y="7124700"/>
            <a:ext cx="6132040" cy="55188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BFA768-080A-42B2-95DD-922E1DB28F88}"/>
              </a:ext>
            </a:extLst>
          </p:cNvPr>
          <p:cNvSpPr txBox="1"/>
          <p:nvPr/>
        </p:nvSpPr>
        <p:spPr>
          <a:xfrm>
            <a:off x="8485685" y="275668"/>
            <a:ext cx="847725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Tháng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xmlns="" id="{9B089425-DFFA-45E3-9C53-8B3E677C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84200"/>
              </p:ext>
            </p:extLst>
          </p:nvPr>
        </p:nvGraphicFramePr>
        <p:xfrm>
          <a:off x="7457085" y="3692116"/>
          <a:ext cx="10534451" cy="61757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14803">
                  <a:extLst>
                    <a:ext uri="{9D8B030D-6E8A-4147-A177-3AD203B41FA5}">
                      <a16:colId xmlns:a16="http://schemas.microsoft.com/office/drawing/2014/main" xmlns="" val="2341620276"/>
                    </a:ext>
                  </a:extLst>
                </a:gridCol>
                <a:gridCol w="4219648">
                  <a:extLst>
                    <a:ext uri="{9D8B030D-6E8A-4147-A177-3AD203B41FA5}">
                      <a16:colId xmlns:a16="http://schemas.microsoft.com/office/drawing/2014/main" xmlns="" val="2809218646"/>
                    </a:ext>
                  </a:extLst>
                </a:gridCol>
              </a:tblGrid>
              <a:tr h="65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2145750"/>
                  </a:ext>
                </a:extLst>
              </a:tr>
              <a:tr h="703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8201604"/>
                  </a:ext>
                </a:extLst>
              </a:tr>
              <a:tr h="919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250555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589373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416926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7124599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5562814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8AB2679-8CA0-4C22-BADC-C19AA8BB6752}"/>
              </a:ext>
            </a:extLst>
          </p:cNvPr>
          <p:cNvGrpSpPr/>
          <p:nvPr/>
        </p:nvGrpSpPr>
        <p:grpSpPr>
          <a:xfrm>
            <a:off x="381000" y="1372888"/>
            <a:ext cx="6781800" cy="7541223"/>
            <a:chOff x="726795" y="2342895"/>
            <a:chExt cx="6781800" cy="7541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E875E1A-8649-437B-BF21-43C989417EF7}"/>
                </a:ext>
              </a:extLst>
            </p:cNvPr>
            <p:cNvGrpSpPr/>
            <p:nvPr/>
          </p:nvGrpSpPr>
          <p:grpSpPr>
            <a:xfrm>
              <a:off x="726795" y="2342895"/>
              <a:ext cx="6781800" cy="7541223"/>
              <a:chOff x="828675" y="2247900"/>
              <a:chExt cx="6781800" cy="7541223"/>
            </a:xfrm>
          </p:grpSpPr>
          <p:pic>
            <p:nvPicPr>
              <p:cNvPr id="27" name="Picture 26" descr="Calendar&#10;&#10;Description automatically generated">
                <a:extLst>
                  <a:ext uri="{FF2B5EF4-FFF2-40B4-BE49-F238E27FC236}">
                    <a16:creationId xmlns:a16="http://schemas.microsoft.com/office/drawing/2014/main" xmlns="" id="{282385FD-49AD-40F6-9DF2-97012249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75" y="3078308"/>
                <a:ext cx="6781800" cy="671081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599FDAB-A072-41D5-A677-E982B614EA2A}"/>
                  </a:ext>
                </a:extLst>
              </p:cNvPr>
              <p:cNvSpPr/>
              <p:nvPr/>
            </p:nvSpPr>
            <p:spPr>
              <a:xfrm>
                <a:off x="828675" y="2247900"/>
                <a:ext cx="6781800" cy="877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 10</a:t>
                </a: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01167BCB-A8B0-4E52-891D-B88BE9A3BCDD}"/>
                </a:ext>
              </a:extLst>
            </p:cNvPr>
            <p:cNvSpPr/>
            <p:nvPr/>
          </p:nvSpPr>
          <p:spPr>
            <a:xfrm>
              <a:off x="1021080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E98A785D-54F7-4C0D-A3AF-AFC4D7AA7C94}"/>
                </a:ext>
              </a:extLst>
            </p:cNvPr>
            <p:cNvSpPr/>
            <p:nvPr/>
          </p:nvSpPr>
          <p:spPr>
            <a:xfrm>
              <a:off x="3751935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64E29521-1DA1-4C3E-8497-902ADF68425F}"/>
                </a:ext>
              </a:extLst>
            </p:cNvPr>
            <p:cNvSpPr/>
            <p:nvPr/>
          </p:nvSpPr>
          <p:spPr>
            <a:xfrm>
              <a:off x="5562600" y="575909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5732B1F4-9989-4E60-85AB-295D73CDCBCB}"/>
                </a:ext>
              </a:extLst>
            </p:cNvPr>
            <p:cNvSpPr/>
            <p:nvPr/>
          </p:nvSpPr>
          <p:spPr>
            <a:xfrm>
              <a:off x="2819400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3803EB10-B124-478C-9DE4-D189FE3C56F2}"/>
                </a:ext>
              </a:extLst>
            </p:cNvPr>
            <p:cNvSpPr/>
            <p:nvPr/>
          </p:nvSpPr>
          <p:spPr>
            <a:xfrm>
              <a:off x="4674372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0B393E18-D7D4-4AC4-91DB-EAA0BE694F48}"/>
                </a:ext>
              </a:extLst>
            </p:cNvPr>
            <p:cNvSpPr/>
            <p:nvPr/>
          </p:nvSpPr>
          <p:spPr>
            <a:xfrm>
              <a:off x="1905000" y="8069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788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60</Template>
  <TotalTime>583</TotalTime>
  <Words>1099</Words>
  <Application>Microsoft Office PowerPoint</Application>
  <PresentationFormat>Custom</PresentationFormat>
  <Paragraphs>301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Calibri</vt:lpstr>
      <vt:lpstr>等线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PT</cp:lastModifiedBy>
  <cp:revision>16</cp:revision>
  <dcterms:created xsi:type="dcterms:W3CDTF">2021-10-26T07:50:16Z</dcterms:created>
  <dcterms:modified xsi:type="dcterms:W3CDTF">2024-03-06T04:10:58Z</dcterms:modified>
  <dc:identifier>DAEtQOoRWgU</dc:identifier>
</cp:coreProperties>
</file>