
<file path=[Content_Types].xml><?xml version="1.0" encoding="utf-8"?>
<Types xmlns="http://schemas.openxmlformats.org/package/2006/content-types">
  <Default Extension="jpeg" ContentType="image/jpeg"/>
  <Default Extension="mp4" ContentType="video/mp4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theme/theme2.xml" ContentType="application/vnd.openxmlformats-officedocument.theme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theme/theme3.xml" ContentType="application/vnd.openxmlformats-officedocument.theme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theme/theme4.xml" ContentType="application/vnd.openxmlformats-officedocument.theme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theme/theme5.xml" ContentType="application/vnd.openxmlformats-officedocument.theme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theme/theme6.xml" ContentType="application/vnd.openxmlformats-officedocument.theme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theme/theme7.xml" ContentType="application/vnd.openxmlformats-officedocument.theme+xml"/>
  <Override PartName="/ppt/theme/theme8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84" r:id="rId1"/>
    <p:sldMasterId id="2147483708" r:id="rId2"/>
    <p:sldMasterId id="2147483732" r:id="rId3"/>
    <p:sldMasterId id="2147483756" r:id="rId4"/>
    <p:sldMasterId id="2147483780" r:id="rId5"/>
    <p:sldMasterId id="2147483804" r:id="rId6"/>
    <p:sldMasterId id="2147483828" r:id="rId7"/>
  </p:sldMasterIdLst>
  <p:notesMasterIdLst>
    <p:notesMasterId r:id="rId24"/>
  </p:notesMasterIdLst>
  <p:sldIdLst>
    <p:sldId id="272" r:id="rId8"/>
    <p:sldId id="273" r:id="rId9"/>
    <p:sldId id="258" r:id="rId10"/>
    <p:sldId id="259" r:id="rId11"/>
    <p:sldId id="260" r:id="rId12"/>
    <p:sldId id="261" r:id="rId13"/>
    <p:sldId id="262" r:id="rId14"/>
    <p:sldId id="263" r:id="rId15"/>
    <p:sldId id="264" r:id="rId16"/>
    <p:sldId id="265" r:id="rId17"/>
    <p:sldId id="266" r:id="rId18"/>
    <p:sldId id="267" r:id="rId19"/>
    <p:sldId id="268" r:id="rId20"/>
    <p:sldId id="269" r:id="rId21"/>
    <p:sldId id="270" r:id="rId22"/>
    <p:sldId id="271" r:id="rId23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1029" autoAdjust="0"/>
    <p:restoredTop sz="94660"/>
  </p:normalViewPr>
  <p:slideViewPr>
    <p:cSldViewPr snapToGrid="0">
      <p:cViewPr varScale="1">
        <p:scale>
          <a:sx n="80" d="100"/>
          <a:sy n="80" d="100"/>
        </p:scale>
        <p:origin x="288" y="4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1.xml"/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26" Type="http://schemas.openxmlformats.org/officeDocument/2006/relationships/viewProps" Target="viewProp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4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25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9.xml"/><Relationship Id="rId20" Type="http://schemas.openxmlformats.org/officeDocument/2006/relationships/slide" Target="slides/slide13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4.xml"/><Relationship Id="rId24" Type="http://schemas.openxmlformats.org/officeDocument/2006/relationships/notesMaster" Target="notesMasters/notesMaster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8.xml"/><Relationship Id="rId23" Type="http://schemas.openxmlformats.org/officeDocument/2006/relationships/slide" Target="slides/slide16.xml"/><Relationship Id="rId28" Type="http://schemas.openxmlformats.org/officeDocument/2006/relationships/tableStyles" Target="tableStyles.xml"/><Relationship Id="rId10" Type="http://schemas.openxmlformats.org/officeDocument/2006/relationships/slide" Target="slides/slide3.xml"/><Relationship Id="rId19" Type="http://schemas.openxmlformats.org/officeDocument/2006/relationships/slide" Target="slides/slide12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2.xml"/><Relationship Id="rId14" Type="http://schemas.openxmlformats.org/officeDocument/2006/relationships/slide" Target="slides/slide7.xml"/><Relationship Id="rId22" Type="http://schemas.openxmlformats.org/officeDocument/2006/relationships/slide" Target="slides/slide15.xml"/><Relationship Id="rId27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76CF4E1-C504-4FB9-BF7D-4CF83BC06B2C}" type="datetimeFigureOut">
              <a:rPr lang="en-US" smtClean="0"/>
              <a:t>2/6/2025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7A84E3B-F4E3-4D03-9E93-D26851B228D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623315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CN" altLang="en-US" sz="800" b="0" i="0" u="none" strike="noStrike" kern="1200" dirty="0">
                <a:solidFill>
                  <a:srgbClr val="E6E6E6"/>
                </a:solidFill>
                <a:effectLst/>
                <a:latin typeface="+mn-lt"/>
                <a:ea typeface="+mn-ea"/>
                <a:cs typeface="+mn-cs"/>
              </a:rPr>
              <a:t>更多素材资源</a:t>
            </a:r>
            <a:r>
              <a:rPr lang="en-US" altLang="zh-CN" sz="800" b="0" i="0" u="none" strike="noStrike" kern="1200" dirty="0">
                <a:solidFill>
                  <a:srgbClr val="E6E6E6"/>
                </a:solidFill>
                <a:effectLst/>
                <a:latin typeface="+mn-lt"/>
                <a:ea typeface="+mn-ea"/>
                <a:cs typeface="+mn-cs"/>
              </a:rPr>
              <a:t>-</a:t>
            </a:r>
            <a:r>
              <a:rPr lang="zh-CN" altLang="en-US" sz="800" b="0" i="0" u="none" strike="noStrike" kern="1200" dirty="0">
                <a:solidFill>
                  <a:srgbClr val="E6E6E6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altLang="zh-CN" sz="800" b="0" i="0" u="none" strike="noStrike" kern="1200" dirty="0">
                <a:solidFill>
                  <a:srgbClr val="E6E6E6"/>
                </a:solidFill>
                <a:effectLst/>
                <a:latin typeface="+mn-lt"/>
                <a:ea typeface="+mn-ea"/>
                <a:cs typeface="+mn-cs"/>
              </a:rPr>
              <a:t>B-</a:t>
            </a:r>
            <a:r>
              <a:rPr lang="en-US" altLang="zh-CN" sz="800" b="0" i="0" u="none" strike="noStrike" kern="1200" dirty="0" err="1">
                <a:solidFill>
                  <a:srgbClr val="E6E6E6"/>
                </a:solidFill>
                <a:effectLst/>
                <a:latin typeface="+mn-lt"/>
                <a:ea typeface="+mn-ea"/>
                <a:cs typeface="+mn-cs"/>
              </a:rPr>
              <a:t>lue</a:t>
            </a:r>
            <a:r>
              <a:rPr lang="en-US" altLang="zh-CN" sz="800" b="0" i="0" u="none" strike="noStrike" kern="1200" dirty="0">
                <a:solidFill>
                  <a:srgbClr val="E6E6E6"/>
                </a:solidFill>
                <a:effectLst/>
                <a:latin typeface="+mn-lt"/>
                <a:ea typeface="+mn-ea"/>
                <a:cs typeface="+mn-cs"/>
              </a:rPr>
              <a:t>-D-</a:t>
            </a:r>
            <a:r>
              <a:rPr lang="en-US" altLang="zh-CN" sz="800" b="0" i="0" u="none" strike="noStrike" kern="1200" dirty="0" err="1">
                <a:solidFill>
                  <a:srgbClr val="E6E6E6"/>
                </a:solidFill>
                <a:effectLst/>
                <a:latin typeface="+mn-lt"/>
                <a:ea typeface="+mn-ea"/>
                <a:cs typeface="+mn-cs"/>
              </a:rPr>
              <a:t>ragonfly</a:t>
            </a:r>
            <a:r>
              <a:rPr lang="en-US" altLang="zh-CN" sz="800" b="0" i="0" u="none" strike="noStrike" kern="1200" dirty="0">
                <a:solidFill>
                  <a:srgbClr val="E6E6E6"/>
                </a:solidFill>
                <a:effectLst/>
                <a:latin typeface="+mn-lt"/>
                <a:ea typeface="+mn-ea"/>
                <a:cs typeface="+mn-cs"/>
              </a:rPr>
              <a:t>- </a:t>
            </a:r>
            <a:r>
              <a:rPr lang="en-US" altLang="zh-CN" sz="800" dirty="0">
                <a:solidFill>
                  <a:srgbClr val="E6E6E6"/>
                </a:solidFill>
              </a:rPr>
              <a:t>DESIGN</a:t>
            </a:r>
            <a:endParaRPr lang="zh-CN" altLang="en-US" sz="800" dirty="0">
              <a:solidFill>
                <a:srgbClr val="E6E6E6"/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8D1EEC-C44F-4BFC-84C2-8741EE48D1A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5078024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CN" altLang="en-US" sz="800" b="0" i="0" u="none" strike="noStrike" kern="1200" dirty="0">
                <a:solidFill>
                  <a:srgbClr val="E6E6E6"/>
                </a:solidFill>
                <a:effectLst/>
                <a:latin typeface="+mn-lt"/>
                <a:ea typeface="+mn-ea"/>
                <a:cs typeface="+mn-cs"/>
              </a:rPr>
              <a:t>更多素材资源</a:t>
            </a:r>
            <a:r>
              <a:rPr lang="en-US" altLang="zh-CN" sz="800" b="0" i="0" u="none" strike="noStrike" kern="1200" dirty="0">
                <a:solidFill>
                  <a:srgbClr val="E6E6E6"/>
                </a:solidFill>
                <a:effectLst/>
                <a:latin typeface="+mn-lt"/>
                <a:ea typeface="+mn-ea"/>
                <a:cs typeface="+mn-cs"/>
              </a:rPr>
              <a:t>-</a:t>
            </a:r>
            <a:r>
              <a:rPr lang="zh-CN" altLang="en-US" sz="800" b="0" i="0" u="none" strike="noStrike" kern="1200" dirty="0">
                <a:solidFill>
                  <a:srgbClr val="E6E6E6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altLang="zh-CN" sz="800" b="0" i="0" u="none" strike="noStrike" kern="1200" dirty="0">
                <a:solidFill>
                  <a:srgbClr val="E6E6E6"/>
                </a:solidFill>
                <a:effectLst/>
                <a:latin typeface="+mn-lt"/>
                <a:ea typeface="+mn-ea"/>
                <a:cs typeface="+mn-cs"/>
              </a:rPr>
              <a:t>B-</a:t>
            </a:r>
            <a:r>
              <a:rPr lang="en-US" altLang="zh-CN" sz="800" b="0" i="0" u="none" strike="noStrike" kern="1200" dirty="0" err="1">
                <a:solidFill>
                  <a:srgbClr val="E6E6E6"/>
                </a:solidFill>
                <a:effectLst/>
                <a:latin typeface="+mn-lt"/>
                <a:ea typeface="+mn-ea"/>
                <a:cs typeface="+mn-cs"/>
              </a:rPr>
              <a:t>lue</a:t>
            </a:r>
            <a:r>
              <a:rPr lang="en-US" altLang="zh-CN" sz="800" b="0" i="0" u="none" strike="noStrike" kern="1200" dirty="0">
                <a:solidFill>
                  <a:srgbClr val="E6E6E6"/>
                </a:solidFill>
                <a:effectLst/>
                <a:latin typeface="+mn-lt"/>
                <a:ea typeface="+mn-ea"/>
                <a:cs typeface="+mn-cs"/>
              </a:rPr>
              <a:t>-D-</a:t>
            </a:r>
            <a:r>
              <a:rPr lang="en-US" altLang="zh-CN" sz="800" b="0" i="0" u="none" strike="noStrike" kern="1200" dirty="0" err="1">
                <a:solidFill>
                  <a:srgbClr val="E6E6E6"/>
                </a:solidFill>
                <a:effectLst/>
                <a:latin typeface="+mn-lt"/>
                <a:ea typeface="+mn-ea"/>
                <a:cs typeface="+mn-cs"/>
              </a:rPr>
              <a:t>ragonfly</a:t>
            </a:r>
            <a:r>
              <a:rPr lang="en-US" altLang="zh-CN" sz="800" b="0" i="0" u="none" strike="noStrike" kern="1200" dirty="0">
                <a:solidFill>
                  <a:srgbClr val="E6E6E6"/>
                </a:solidFill>
                <a:effectLst/>
                <a:latin typeface="+mn-lt"/>
                <a:ea typeface="+mn-ea"/>
                <a:cs typeface="+mn-cs"/>
              </a:rPr>
              <a:t>- </a:t>
            </a:r>
            <a:r>
              <a:rPr lang="en-US" altLang="zh-CN" sz="800" dirty="0">
                <a:solidFill>
                  <a:srgbClr val="E6E6E6"/>
                </a:solidFill>
              </a:rPr>
              <a:t>DESIGN</a:t>
            </a:r>
            <a:endParaRPr lang="zh-CN" altLang="en-US" sz="800" dirty="0">
              <a:solidFill>
                <a:srgbClr val="E6E6E6"/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8D1EEC-C44F-4BFC-84C2-8741EE48D1A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2155272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CN" altLang="en-US" sz="800" b="0" i="0" u="none" strike="noStrike" kern="1200" dirty="0">
                <a:solidFill>
                  <a:srgbClr val="E6E6E6"/>
                </a:solidFill>
                <a:effectLst/>
                <a:latin typeface="+mn-lt"/>
                <a:ea typeface="+mn-ea"/>
                <a:cs typeface="+mn-cs"/>
              </a:rPr>
              <a:t>更多素材资源</a:t>
            </a:r>
            <a:r>
              <a:rPr lang="en-US" altLang="zh-CN" sz="800" b="0" i="0" u="none" strike="noStrike" kern="1200" dirty="0">
                <a:solidFill>
                  <a:srgbClr val="E6E6E6"/>
                </a:solidFill>
                <a:effectLst/>
                <a:latin typeface="+mn-lt"/>
                <a:ea typeface="+mn-ea"/>
                <a:cs typeface="+mn-cs"/>
              </a:rPr>
              <a:t>-</a:t>
            </a:r>
            <a:r>
              <a:rPr lang="zh-CN" altLang="en-US" sz="800" b="0" i="0" u="none" strike="noStrike" kern="1200" dirty="0">
                <a:solidFill>
                  <a:srgbClr val="E6E6E6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US" altLang="zh-CN" sz="800" b="0" i="0" u="none" strike="noStrike" kern="1200" dirty="0">
                <a:solidFill>
                  <a:srgbClr val="E6E6E6"/>
                </a:solidFill>
                <a:effectLst/>
                <a:latin typeface="+mn-lt"/>
                <a:ea typeface="+mn-ea"/>
                <a:cs typeface="+mn-cs"/>
              </a:rPr>
              <a:t>B-</a:t>
            </a:r>
            <a:r>
              <a:rPr lang="en-US" altLang="zh-CN" sz="800" b="0" i="0" u="none" strike="noStrike" kern="1200" dirty="0" err="1">
                <a:solidFill>
                  <a:srgbClr val="E6E6E6"/>
                </a:solidFill>
                <a:effectLst/>
                <a:latin typeface="+mn-lt"/>
                <a:ea typeface="+mn-ea"/>
                <a:cs typeface="+mn-cs"/>
              </a:rPr>
              <a:t>lue</a:t>
            </a:r>
            <a:r>
              <a:rPr lang="en-US" altLang="zh-CN" sz="800" b="0" i="0" u="none" strike="noStrike" kern="1200" dirty="0">
                <a:solidFill>
                  <a:srgbClr val="E6E6E6"/>
                </a:solidFill>
                <a:effectLst/>
                <a:latin typeface="+mn-lt"/>
                <a:ea typeface="+mn-ea"/>
                <a:cs typeface="+mn-cs"/>
              </a:rPr>
              <a:t>-D-</a:t>
            </a:r>
            <a:r>
              <a:rPr lang="en-US" altLang="zh-CN" sz="800" b="0" i="0" u="none" strike="noStrike" kern="1200" dirty="0" err="1">
                <a:solidFill>
                  <a:srgbClr val="E6E6E6"/>
                </a:solidFill>
                <a:effectLst/>
                <a:latin typeface="+mn-lt"/>
                <a:ea typeface="+mn-ea"/>
                <a:cs typeface="+mn-cs"/>
              </a:rPr>
              <a:t>ragonfly</a:t>
            </a:r>
            <a:r>
              <a:rPr lang="en-US" altLang="zh-CN" sz="800" b="0" i="0" u="none" strike="noStrike" kern="1200" dirty="0">
                <a:solidFill>
                  <a:srgbClr val="E6E6E6"/>
                </a:solidFill>
                <a:effectLst/>
                <a:latin typeface="+mn-lt"/>
                <a:ea typeface="+mn-ea"/>
                <a:cs typeface="+mn-cs"/>
              </a:rPr>
              <a:t>- </a:t>
            </a:r>
            <a:r>
              <a:rPr lang="en-US" altLang="zh-CN" sz="800" dirty="0">
                <a:solidFill>
                  <a:srgbClr val="E6E6E6"/>
                </a:solidFill>
              </a:rPr>
              <a:t>DESIGN</a:t>
            </a:r>
            <a:endParaRPr lang="zh-CN" altLang="en-US" sz="800" dirty="0">
              <a:solidFill>
                <a:srgbClr val="E6E6E6"/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8D1EEC-C44F-4BFC-84C2-8741EE48D1A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9198334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8D1EEC-C44F-4BFC-84C2-8741EE48D1A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7316844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10.png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12.png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.png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10.png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12.png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2.png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7.png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10.png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12.png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7.png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png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2.png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7.png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10.png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12.png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7.png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7.png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10.png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0.png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12.png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7.png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4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更多资源下载：https://www.58pic.com/u/61536760" hidden="1">
            <a:extLst>
              <a:ext uri="{FF2B5EF4-FFF2-40B4-BE49-F238E27FC236}">
                <a16:creationId xmlns:a16="http://schemas.microsoft.com/office/drawing/2014/main" id="{A40ECCD6-BC05-4722-B6B6-C3135ABE5BE2}"/>
              </a:ext>
            </a:extLst>
          </p:cNvPr>
          <p:cNvSpPr txBox="1"/>
          <p:nvPr userDrawn="1"/>
        </p:nvSpPr>
        <p:spPr>
          <a:xfrm>
            <a:off x="-32063822" y="52592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C601F188-D72C-4D4B-9F32-8A9536FA8516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2423874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6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2F9B6907-6BBF-4117-B1BF-AABA6B18BCE6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0A0EF643-CDBD-45C0-9A15-9537830847D1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9643FBB6-3649-409B-B354-54D19325ECF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087AA50-0B18-4F37-ACE4-B2AD85F7E579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6912597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空白21-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25130CA8-C595-49F4-9FA0-648E1B9C46C3}"/>
              </a:ext>
            </a:extLst>
          </p:cNvPr>
          <p:cNvGrpSpPr/>
          <p:nvPr userDrawn="1"/>
        </p:nvGrpSpPr>
        <p:grpSpPr>
          <a:xfrm>
            <a:off x="306640" y="592282"/>
            <a:ext cx="1614237" cy="2086134"/>
            <a:chOff x="306640" y="592282"/>
            <a:chExt cx="1614237" cy="2086134"/>
          </a:xfrm>
        </p:grpSpPr>
        <p:sp>
          <p:nvSpPr>
            <p:cNvPr id="3" name="Freeform 10">
              <a:extLst>
                <a:ext uri="{FF2B5EF4-FFF2-40B4-BE49-F238E27FC236}">
                  <a16:creationId xmlns:a16="http://schemas.microsoft.com/office/drawing/2014/main" id="{17453AA3-AEBC-44D2-BCE8-92D916D24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640" y="2038349"/>
              <a:ext cx="637923" cy="640067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4" name="Freeform 13">
              <a:extLst>
                <a:ext uri="{FF2B5EF4-FFF2-40B4-BE49-F238E27FC236}">
                  <a16:creationId xmlns:a16="http://schemas.microsoft.com/office/drawing/2014/main" id="{E40C8774-B83C-473F-918E-56D56121F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564" y="5922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id="{141D0E6F-D7CA-4F9E-874B-1A27B06A67F8}"/>
              </a:ext>
            </a:extLst>
          </p:cNvPr>
          <p:cNvGrpSpPr/>
          <p:nvPr userDrawn="1"/>
        </p:nvGrpSpPr>
        <p:grpSpPr>
          <a:xfrm>
            <a:off x="6096000" y="1036782"/>
            <a:ext cx="5463869" cy="4584868"/>
            <a:chOff x="6096000" y="1036782"/>
            <a:chExt cx="5463869" cy="4584868"/>
          </a:xfrm>
        </p:grpSpPr>
        <p:sp>
          <p:nvSpPr>
            <p:cNvPr id="6" name="Freeform 12">
              <a:extLst>
                <a:ext uri="{FF2B5EF4-FFF2-40B4-BE49-F238E27FC236}">
                  <a16:creationId xmlns:a16="http://schemas.microsoft.com/office/drawing/2014/main" id="{473185C0-B230-4CC8-AD30-727F14500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3389" y="4547985"/>
              <a:ext cx="537691" cy="369332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7" name="Freeform 13">
              <a:extLst>
                <a:ext uri="{FF2B5EF4-FFF2-40B4-BE49-F238E27FC236}">
                  <a16:creationId xmlns:a16="http://schemas.microsoft.com/office/drawing/2014/main" id="{594F4988-65D2-483D-9189-50DF297FF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8866" y="5019195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8" name="Freeform 13">
              <a:extLst>
                <a:ext uri="{FF2B5EF4-FFF2-40B4-BE49-F238E27FC236}">
                  <a16:creationId xmlns:a16="http://schemas.microsoft.com/office/drawing/2014/main" id="{1C565130-AAC2-4F5D-A68E-F0CC8409E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6556" y="10367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BEE2C225-6ECC-4C66-8DFC-9FD47C37E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6000" y="1624554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  <p:pic>
        <p:nvPicPr>
          <p:cNvPr id="10" name="图片 9">
            <a:extLst>
              <a:ext uri="{FF2B5EF4-FFF2-40B4-BE49-F238E27FC236}">
                <a16:creationId xmlns:a16="http://schemas.microsoft.com/office/drawing/2014/main" id="{56F98EF3-48AD-410B-B66B-7322E9DB39E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84912" y="826673"/>
            <a:ext cx="1886272" cy="2120384"/>
          </a:xfrm>
          <a:prstGeom prst="rect">
            <a:avLst/>
          </a:prstGeom>
        </p:spPr>
      </p:pic>
      <p:pic>
        <p:nvPicPr>
          <p:cNvPr id="11" name="图片 10">
            <a:extLst>
              <a:ext uri="{FF2B5EF4-FFF2-40B4-BE49-F238E27FC236}">
                <a16:creationId xmlns:a16="http://schemas.microsoft.com/office/drawing/2014/main" id="{7F54DE62-EBC4-4979-AE9E-C62D3CD0C08D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68680" y="3241957"/>
            <a:ext cx="2370411" cy="2612055"/>
          </a:xfrm>
          <a:prstGeom prst="rect">
            <a:avLst/>
          </a:prstGeom>
        </p:spPr>
      </p:pic>
      <p:pic>
        <p:nvPicPr>
          <p:cNvPr id="12" name="图片 11">
            <a:extLst>
              <a:ext uri="{FF2B5EF4-FFF2-40B4-BE49-F238E27FC236}">
                <a16:creationId xmlns:a16="http://schemas.microsoft.com/office/drawing/2014/main" id="{FA037DE1-CDB9-454A-8B8F-A0A29082F222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812342">
            <a:off x="10436019" y="2711993"/>
            <a:ext cx="1144385" cy="14340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95960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5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更多资源下载：https://www.58pic.com/u/61536760" hidden="1">
            <a:extLst>
              <a:ext uri="{FF2B5EF4-FFF2-40B4-BE49-F238E27FC236}">
                <a16:creationId xmlns:a16="http://schemas.microsoft.com/office/drawing/2014/main" id="{E3062B5B-4B7E-4CB9-964C-2B3C8DD797B8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17E90A3C-F8B0-4BEB-A9C7-2B3EBEA69E44}"/>
              </a:ext>
            </a:extLst>
          </p:cNvPr>
          <p:cNvSpPr txBox="1"/>
          <p:nvPr userDrawn="1"/>
        </p:nvSpPr>
        <p:spPr>
          <a:xfrm>
            <a:off x="-32063822" y="52592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8E8929C5-08AE-4C1A-B1A1-FDFE45F42A68}"/>
              </a:ext>
            </a:extLst>
          </p:cNvPr>
          <p:cNvSpPr txBox="1"/>
          <p:nvPr userDrawn="1"/>
        </p:nvSpPr>
        <p:spPr>
          <a:xfrm>
            <a:off x="-34029696" y="0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文本框 4" hidden="1">
            <a:extLst>
              <a:ext uri="{FF2B5EF4-FFF2-40B4-BE49-F238E27FC236}">
                <a16:creationId xmlns:a16="http://schemas.microsoft.com/office/drawing/2014/main" id="{A4884D17-2E3C-4F6B-AB1E-EFCC73F7439E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文本框 5" hidden="1">
            <a:extLst>
              <a:ext uri="{FF2B5EF4-FFF2-40B4-BE49-F238E27FC236}">
                <a16:creationId xmlns:a16="http://schemas.microsoft.com/office/drawing/2014/main" id="{441F0FE0-FE81-4426-91B6-6B3A8200C3CF}"/>
              </a:ext>
            </a:extLst>
          </p:cNvPr>
          <p:cNvSpPr txBox="1"/>
          <p:nvPr userDrawn="1"/>
        </p:nvSpPr>
        <p:spPr>
          <a:xfrm>
            <a:off x="-16011022" y="-212583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7" name="矩形 6" hidden="1">
            <a:extLst>
              <a:ext uri="{FF2B5EF4-FFF2-40B4-BE49-F238E27FC236}">
                <a16:creationId xmlns:a16="http://schemas.microsoft.com/office/drawing/2014/main" id="{8289A45E-A6D0-4936-AA0B-344C6675BDAA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70084198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6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2F9B6907-6BBF-4117-B1BF-AABA6B18BCE6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0A0EF643-CDBD-45C0-9A15-9537830847D1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9643FBB6-3649-409B-B354-54D19325ECF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087AA50-0B18-4F37-ACE4-B2AD85F7E579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27249025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空白21-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36021474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空白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>
            <a:extLst>
              <a:ext uri="{FF2B5EF4-FFF2-40B4-BE49-F238E27FC236}">
                <a16:creationId xmlns:a16="http://schemas.microsoft.com/office/drawing/2014/main" id="{00A8853D-AB50-4CD6-916C-C53BF4F7498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/>
          </a:solidFill>
        </p:spPr>
        <p:txBody>
          <a:bodyPr/>
          <a:lstStyle>
            <a:lvl1pPr>
              <a:defRPr>
                <a:solidFill>
                  <a:srgbClr val="E6E6E6"/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CDC18EE2-ECC1-43AC-A74F-63FD6DFF49A4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F6A394B-751A-4395-A207-B679971548FA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7" name="更多资源下载：https://www.58pic.com/u/61536760" hidden="1">
            <a:extLst>
              <a:ext uri="{FF2B5EF4-FFF2-40B4-BE49-F238E27FC236}">
                <a16:creationId xmlns:a16="http://schemas.microsoft.com/office/drawing/2014/main" id="{EBBE956C-C935-4ECC-9DF4-56A2FB202FF8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8" name="更多资源下载：https://www.58pic.com/u/61536760" hidden="1">
            <a:extLst>
              <a:ext uri="{FF2B5EF4-FFF2-40B4-BE49-F238E27FC236}">
                <a16:creationId xmlns:a16="http://schemas.microsoft.com/office/drawing/2014/main" id="{343A6E06-FE3A-44B6-BF0D-FD49CBA996A5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19059906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03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2F9B6907-6BBF-4117-B1BF-AABA6B18BCE6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0A0EF643-CDBD-45C0-9A15-9537830847D1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9643FBB6-3649-409B-B354-54D19325ECF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087AA50-0B18-4F37-ACE4-B2AD85F7E579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E4BF3555-25D2-4644-AD25-5CC3DA03BC96}"/>
              </a:ext>
            </a:extLst>
          </p:cNvPr>
          <p:cNvGrpSpPr/>
          <p:nvPr userDrawn="1"/>
        </p:nvGrpSpPr>
        <p:grpSpPr>
          <a:xfrm>
            <a:off x="306640" y="592282"/>
            <a:ext cx="1614237" cy="2086134"/>
            <a:chOff x="306640" y="592282"/>
            <a:chExt cx="1614237" cy="2086134"/>
          </a:xfrm>
        </p:grpSpPr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5A904F1B-662F-482E-A30E-CC8C6B454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640" y="2038349"/>
              <a:ext cx="637923" cy="640067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B0B7E9D7-F1CF-40A6-A395-8C1715BCF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564" y="5922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  <p:grpSp>
        <p:nvGrpSpPr>
          <p:cNvPr id="10" name="组合 9">
            <a:extLst>
              <a:ext uri="{FF2B5EF4-FFF2-40B4-BE49-F238E27FC236}">
                <a16:creationId xmlns:a16="http://schemas.microsoft.com/office/drawing/2014/main" id="{98B4D745-9ABA-4B6F-8F01-95D9DA24188B}"/>
              </a:ext>
            </a:extLst>
          </p:cNvPr>
          <p:cNvGrpSpPr/>
          <p:nvPr userDrawn="1"/>
        </p:nvGrpSpPr>
        <p:grpSpPr>
          <a:xfrm>
            <a:off x="9708866" y="1036782"/>
            <a:ext cx="1851003" cy="4584868"/>
            <a:chOff x="9708866" y="1036782"/>
            <a:chExt cx="1851003" cy="4584868"/>
          </a:xfrm>
        </p:grpSpPr>
        <p:sp>
          <p:nvSpPr>
            <p:cNvPr id="11" name="Freeform 12">
              <a:extLst>
                <a:ext uri="{FF2B5EF4-FFF2-40B4-BE49-F238E27FC236}">
                  <a16:creationId xmlns:a16="http://schemas.microsoft.com/office/drawing/2014/main" id="{96A9C569-5409-418A-B67E-08B771058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3389" y="4547985"/>
              <a:ext cx="537691" cy="369332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E473F8DD-2EC5-4DEB-A7CA-5521B7B70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8866" y="5019195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13296655-9F1F-48F7-8419-14266A820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6556" y="10367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  <p:pic>
        <p:nvPicPr>
          <p:cNvPr id="14" name="图片 13">
            <a:extLst>
              <a:ext uri="{FF2B5EF4-FFF2-40B4-BE49-F238E27FC236}">
                <a16:creationId xmlns:a16="http://schemas.microsoft.com/office/drawing/2014/main" id="{1F2AC8B2-7271-4C60-BE12-91A0D1C76684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0185" y="4321504"/>
            <a:ext cx="2230375" cy="1748897"/>
          </a:xfrm>
          <a:prstGeom prst="rect">
            <a:avLst/>
          </a:prstGeom>
        </p:spPr>
      </p:pic>
      <p:pic>
        <p:nvPicPr>
          <p:cNvPr id="15" name="图片 14">
            <a:extLst>
              <a:ext uri="{FF2B5EF4-FFF2-40B4-BE49-F238E27FC236}">
                <a16:creationId xmlns:a16="http://schemas.microsoft.com/office/drawing/2014/main" id="{AE7D0284-9DC0-4E4D-B887-C03B9CB94AB2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12708" y="2038349"/>
            <a:ext cx="2473973" cy="3843288"/>
          </a:xfrm>
          <a:prstGeom prst="rect">
            <a:avLst/>
          </a:prstGeom>
        </p:spPr>
      </p:pic>
      <p:pic>
        <p:nvPicPr>
          <p:cNvPr id="16" name="图片 15">
            <a:extLst>
              <a:ext uri="{FF2B5EF4-FFF2-40B4-BE49-F238E27FC236}">
                <a16:creationId xmlns:a16="http://schemas.microsoft.com/office/drawing/2014/main" id="{8F185E68-9353-4A88-B4C0-BC182F62FA06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1313" y="1481282"/>
            <a:ext cx="1745681" cy="12975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850579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4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2F9B6907-6BBF-4117-B1BF-AABA6B18BCE6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0A0EF643-CDBD-45C0-9A15-9537830847D1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9643FBB6-3649-409B-B354-54D19325ECF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087AA50-0B18-4F37-ACE4-B2AD85F7E579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88AB5A66-74E3-43E7-B273-9F8BCFD9482F}"/>
              </a:ext>
            </a:extLst>
          </p:cNvPr>
          <p:cNvGrpSpPr/>
          <p:nvPr userDrawn="1"/>
        </p:nvGrpSpPr>
        <p:grpSpPr>
          <a:xfrm>
            <a:off x="436256" y="237475"/>
            <a:ext cx="11442514" cy="5885396"/>
            <a:chOff x="436256" y="485125"/>
            <a:chExt cx="11442514" cy="5885396"/>
          </a:xfrm>
        </p:grpSpPr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02D410E4-A092-47DE-AF1A-A4EAF2D34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4010" y="876300"/>
              <a:ext cx="354856" cy="356049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0A8A331F-91CC-4235-BFD3-11A9F94F4100}"/>
                </a:ext>
              </a:extLst>
            </p:cNvPr>
            <p:cNvSpPr>
              <a:spLocks/>
            </p:cNvSpPr>
            <p:nvPr/>
          </p:nvSpPr>
          <p:spPr bwMode="auto">
            <a:xfrm rot="5223721">
              <a:off x="817564" y="5922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1" name="Freeform 12">
              <a:extLst>
                <a:ext uri="{FF2B5EF4-FFF2-40B4-BE49-F238E27FC236}">
                  <a16:creationId xmlns:a16="http://schemas.microsoft.com/office/drawing/2014/main" id="{BF04D170-4846-4F93-BDBF-B0CA353AD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6079" y="41288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404D0DE9-3524-45A9-903E-FBDC29D2A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8054" y="5768066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B2ED9D74-1B43-4355-BBFE-09805D839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56" y="532042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51E878B9-41F1-413C-91DC-3EF13286CD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8718" y="19952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A2FF235D-13BF-4A90-9108-A515009C02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879" y="2266950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8" name="Freeform 13">
              <a:extLst>
                <a:ext uri="{FF2B5EF4-FFF2-40B4-BE49-F238E27FC236}">
                  <a16:creationId xmlns:a16="http://schemas.microsoft.com/office/drawing/2014/main" id="{2A2384DB-D18E-4EA0-ADAD-FBC2A1EB4A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31080" y="1036782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193629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5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2F9B6907-6BBF-4117-B1BF-AABA6B18BCE6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0A0EF643-CDBD-45C0-9A15-9537830847D1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9643FBB6-3649-409B-B354-54D19325ECF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087AA50-0B18-4F37-ACE4-B2AD85F7E579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0149FFFC-226C-41AB-BB2C-28061D32EEE3}"/>
              </a:ext>
            </a:extLst>
          </p:cNvPr>
          <p:cNvGrpSpPr/>
          <p:nvPr userDrawn="1"/>
        </p:nvGrpSpPr>
        <p:grpSpPr>
          <a:xfrm flipH="1">
            <a:off x="436256" y="344632"/>
            <a:ext cx="11442514" cy="5778239"/>
            <a:chOff x="436256" y="592282"/>
            <a:chExt cx="11442514" cy="5778239"/>
          </a:xfrm>
        </p:grpSpPr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DE111EDC-A427-4C62-8C2B-6BD2B4AA7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4010" y="876300"/>
              <a:ext cx="354856" cy="356049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13425BFA-A5AD-4B36-8504-4FA75B6FF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564" y="5922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FFBC83B6-8268-42C0-9839-9A25E98DD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6079" y="41288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1" name="Freeform 13">
              <a:extLst>
                <a:ext uri="{FF2B5EF4-FFF2-40B4-BE49-F238E27FC236}">
                  <a16:creationId xmlns:a16="http://schemas.microsoft.com/office/drawing/2014/main" id="{260F4E94-AB00-4365-8546-04CBE3312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8054" y="5768066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82210345-86BE-45DE-9532-4A1745F8D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56" y="532042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5B6746BF-3798-4D77-AB4A-68875A2FC1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8718" y="19952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8ABF44F3-8233-4664-9F9A-4BE4477AA7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879" y="2266950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9740698E-8062-47B4-B718-CBE9842DB7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31080" y="1036782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365936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6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2F9B6907-6BBF-4117-B1BF-AABA6B18BCE6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0A0EF643-CDBD-45C0-9A15-9537830847D1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9643FBB6-3649-409B-B354-54D19325ECF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087AA50-0B18-4F37-ACE4-B2AD85F7E579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7E10B7CA-C115-4530-9F1B-F6DB42ABBF9D}"/>
              </a:ext>
            </a:extLst>
          </p:cNvPr>
          <p:cNvGrpSpPr/>
          <p:nvPr userDrawn="1"/>
        </p:nvGrpSpPr>
        <p:grpSpPr>
          <a:xfrm flipV="1">
            <a:off x="436256" y="344632"/>
            <a:ext cx="11442514" cy="5778239"/>
            <a:chOff x="436256" y="592282"/>
            <a:chExt cx="11442514" cy="5778239"/>
          </a:xfrm>
        </p:grpSpPr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E30B6226-EF90-4481-9400-251F1F3BF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4010" y="876300"/>
              <a:ext cx="354856" cy="356049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09C6F935-7CC6-4FDD-BC01-0A21B2BC1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564" y="5922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38326D0D-8D49-4E01-A6F2-AD2C5D0B7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6079" y="41288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1" name="Freeform 13">
              <a:extLst>
                <a:ext uri="{FF2B5EF4-FFF2-40B4-BE49-F238E27FC236}">
                  <a16:creationId xmlns:a16="http://schemas.microsoft.com/office/drawing/2014/main" id="{FEA99BEC-C328-4679-A46C-28F769BD2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8054" y="5768066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15423FEF-122B-47C1-8E43-645907BF8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56" y="532042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D9F7C88A-8B0C-4C9A-9B23-658E360EC8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8718" y="19952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1183B774-2021-438F-AE6E-2AFB1CCD31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879" y="2266950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BEA08313-756C-47D7-AB7B-864E7A4EBF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31080" y="1036782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306933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7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2F9B6907-6BBF-4117-B1BF-AABA6B18BCE6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0A0EF643-CDBD-45C0-9A15-9537830847D1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9643FBB6-3649-409B-B354-54D19325ECF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087AA50-0B18-4F37-ACE4-B2AD85F7E579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85D8788A-A59A-42B3-A8F7-513FDA49C555}"/>
              </a:ext>
            </a:extLst>
          </p:cNvPr>
          <p:cNvGrpSpPr/>
          <p:nvPr userDrawn="1"/>
        </p:nvGrpSpPr>
        <p:grpSpPr>
          <a:xfrm>
            <a:off x="436256" y="344632"/>
            <a:ext cx="11442514" cy="5778239"/>
            <a:chOff x="436256" y="592282"/>
            <a:chExt cx="11442514" cy="5778239"/>
          </a:xfrm>
        </p:grpSpPr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EC2D4C9A-881B-436B-8CAB-1608AE0F1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4010" y="876300"/>
              <a:ext cx="354856" cy="356049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DE942BCC-9D38-440C-907B-9CE7FA691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564" y="5922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AA17E1F0-0E3F-4831-BC35-D6F57ABF1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6079" y="41288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1" name="Freeform 13">
              <a:extLst>
                <a:ext uri="{FF2B5EF4-FFF2-40B4-BE49-F238E27FC236}">
                  <a16:creationId xmlns:a16="http://schemas.microsoft.com/office/drawing/2014/main" id="{5336B23A-5A6A-45D3-9E28-71D711BC9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8054" y="5768066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EBD6C552-4C9A-4559-8FA6-096DA9289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56" y="532042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FF338963-BC9D-4A89-BD6C-EDC6AA2190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8718" y="19952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F14395D0-BBBA-41A1-9E4D-1A5951905E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879" y="2266950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636D5E97-ED74-4ADF-96E2-196211CBAB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31080" y="1036782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834537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空白21-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12093559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8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2F9B6907-6BBF-4117-B1BF-AABA6B18BCE6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0A0EF643-CDBD-45C0-9A15-9537830847D1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9643FBB6-3649-409B-B354-54D19325ECF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087AA50-0B18-4F37-ACE4-B2AD85F7E579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88AB5A66-74E3-43E7-B273-9F8BCFD9482F}"/>
              </a:ext>
            </a:extLst>
          </p:cNvPr>
          <p:cNvGrpSpPr/>
          <p:nvPr userDrawn="1"/>
        </p:nvGrpSpPr>
        <p:grpSpPr>
          <a:xfrm>
            <a:off x="374743" y="390387"/>
            <a:ext cx="11442514" cy="5927732"/>
            <a:chOff x="436256" y="442789"/>
            <a:chExt cx="11442514" cy="5927732"/>
          </a:xfrm>
        </p:grpSpPr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02D410E4-A092-47DE-AF1A-A4EAF2D34C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9354010" y="876300"/>
              <a:ext cx="354856" cy="356049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0A8A331F-91CC-4235-BFD3-11A9F94F41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41814" y="442789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BF04D170-4846-4F93-BDBF-B0CA353ADB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236079" y="41288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1" name="Freeform 13">
              <a:extLst>
                <a:ext uri="{FF2B5EF4-FFF2-40B4-BE49-F238E27FC236}">
                  <a16:creationId xmlns:a16="http://schemas.microsoft.com/office/drawing/2014/main" id="{404D0DE9-3524-45A9-903E-FBDC29D2AA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008054" y="5768066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B2ED9D74-1B43-4355-BBFE-09805D8392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6256" y="532042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51E878B9-41F1-413C-91DC-3EF13286CD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8718" y="19952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A2FF235D-13BF-4A90-9108-A515009C02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879" y="2266950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2A2384DB-D18E-4EA0-ADAD-FBC2A1EB4A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31080" y="1036782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11309404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9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2F9B6907-6BBF-4117-B1BF-AABA6B18BCE6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0A0EF643-CDBD-45C0-9A15-9537830847D1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9643FBB6-3649-409B-B354-54D19325ECF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087AA50-0B18-4F37-ACE4-B2AD85F7E579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88AB5A66-74E3-43E7-B273-9F8BCFD9482F}"/>
              </a:ext>
            </a:extLst>
          </p:cNvPr>
          <p:cNvGrpSpPr/>
          <p:nvPr userDrawn="1"/>
        </p:nvGrpSpPr>
        <p:grpSpPr>
          <a:xfrm>
            <a:off x="-494528" y="628331"/>
            <a:ext cx="12311785" cy="5689788"/>
            <a:chOff x="-433015" y="680733"/>
            <a:chExt cx="12311785" cy="5689788"/>
          </a:xfrm>
        </p:grpSpPr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02D410E4-A092-47DE-AF1A-A4EAF2D34C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34110" y="680733"/>
              <a:ext cx="354856" cy="356049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0A8A331F-91CC-4235-BFD3-11A9F94F41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433015" y="2266950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BF04D170-4846-4F93-BDBF-B0CA353ADB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236079" y="41288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1" name="Freeform 13">
              <a:extLst>
                <a:ext uri="{FF2B5EF4-FFF2-40B4-BE49-F238E27FC236}">
                  <a16:creationId xmlns:a16="http://schemas.microsoft.com/office/drawing/2014/main" id="{404D0DE9-3524-45A9-903E-FBDC29D2AA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008054" y="5768066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B2ED9D74-1B43-4355-BBFE-09805D8392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6256" y="532042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51E878B9-41F1-413C-91DC-3EF13286CD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8718" y="19952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A2FF235D-13BF-4A90-9108-A515009C02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879" y="2266950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2A2384DB-D18E-4EA0-ADAD-FBC2A1EB4A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31080" y="1036782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67374347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10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2F9B6907-6BBF-4117-B1BF-AABA6B18BCE6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0A0EF643-CDBD-45C0-9A15-9537830847D1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9643FBB6-3649-409B-B354-54D19325ECF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087AA50-0B18-4F37-ACE4-B2AD85F7E579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BE0A28B4-C99E-4D93-84DC-0068DFC66854}"/>
              </a:ext>
            </a:extLst>
          </p:cNvPr>
          <p:cNvGrpSpPr/>
          <p:nvPr userDrawn="1"/>
        </p:nvGrpSpPr>
        <p:grpSpPr>
          <a:xfrm>
            <a:off x="-494528" y="628331"/>
            <a:ext cx="12311785" cy="5689788"/>
            <a:chOff x="-433015" y="680733"/>
            <a:chExt cx="12311785" cy="5689788"/>
          </a:xfrm>
        </p:grpSpPr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F8AA7AAE-0028-4B2D-8A4B-85E69D2A95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34110" y="680733"/>
              <a:ext cx="354856" cy="356049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E5303907-EBEE-4C97-AD30-DED4474389E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433015" y="2266950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CC7CF381-7664-4AEE-86DA-61BEADA8820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236079" y="41288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1" name="Freeform 13">
              <a:extLst>
                <a:ext uri="{FF2B5EF4-FFF2-40B4-BE49-F238E27FC236}">
                  <a16:creationId xmlns:a16="http://schemas.microsoft.com/office/drawing/2014/main" id="{6275FEB0-2582-4E97-A749-621938BB5E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008054" y="5768066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AD186934-8DDA-470A-B654-0ED03B9F3D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6256" y="532042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1E674170-D361-4421-B0A5-A345A82298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8718" y="19952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2CD7102F-4A71-4CDC-95F8-32A9E4DD28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879" y="2266950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3B2FF9D8-C255-47CD-987E-5897916075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31080" y="1036782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89203403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03_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更多资源下载：https://www.58pic.com/u/61536760" hidden="1">
            <a:extLst>
              <a:ext uri="{FF2B5EF4-FFF2-40B4-BE49-F238E27FC236}">
                <a16:creationId xmlns:a16="http://schemas.microsoft.com/office/drawing/2014/main" id="{E3062B5B-4B7E-4CB9-964C-2B3C8DD797B8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17E90A3C-F8B0-4BEB-A9C7-2B3EBEA69E44}"/>
              </a:ext>
            </a:extLst>
          </p:cNvPr>
          <p:cNvSpPr txBox="1"/>
          <p:nvPr userDrawn="1"/>
        </p:nvSpPr>
        <p:spPr>
          <a:xfrm>
            <a:off x="-32063822" y="52592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8E8929C5-08AE-4C1A-B1A1-FDFE45F42A68}"/>
              </a:ext>
            </a:extLst>
          </p:cNvPr>
          <p:cNvSpPr txBox="1"/>
          <p:nvPr userDrawn="1"/>
        </p:nvSpPr>
        <p:spPr>
          <a:xfrm>
            <a:off x="-34029696" y="0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文本框 4" hidden="1">
            <a:extLst>
              <a:ext uri="{FF2B5EF4-FFF2-40B4-BE49-F238E27FC236}">
                <a16:creationId xmlns:a16="http://schemas.microsoft.com/office/drawing/2014/main" id="{A4884D17-2E3C-4F6B-AB1E-EFCC73F7439E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文本框 5" hidden="1">
            <a:extLst>
              <a:ext uri="{FF2B5EF4-FFF2-40B4-BE49-F238E27FC236}">
                <a16:creationId xmlns:a16="http://schemas.microsoft.com/office/drawing/2014/main" id="{441F0FE0-FE81-4426-91B6-6B3A8200C3CF}"/>
              </a:ext>
            </a:extLst>
          </p:cNvPr>
          <p:cNvSpPr txBox="1"/>
          <p:nvPr userDrawn="1"/>
        </p:nvSpPr>
        <p:spPr>
          <a:xfrm>
            <a:off x="-16011022" y="-212583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7" name="矩形 6" hidden="1">
            <a:extLst>
              <a:ext uri="{FF2B5EF4-FFF2-40B4-BE49-F238E27FC236}">
                <a16:creationId xmlns:a16="http://schemas.microsoft.com/office/drawing/2014/main" id="{8289A45E-A6D0-4936-AA0B-344C6675BDAA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id="{EBA48C2A-CBC6-419F-A38A-A634952B694C}"/>
              </a:ext>
            </a:extLst>
          </p:cNvPr>
          <p:cNvGrpSpPr/>
          <p:nvPr userDrawn="1"/>
        </p:nvGrpSpPr>
        <p:grpSpPr>
          <a:xfrm>
            <a:off x="-494528" y="628331"/>
            <a:ext cx="12580630" cy="6279355"/>
            <a:chOff x="-433015" y="680733"/>
            <a:chExt cx="12580630" cy="6279355"/>
          </a:xfrm>
        </p:grpSpPr>
        <p:sp>
          <p:nvSpPr>
            <p:cNvPr id="9" name="Freeform 10">
              <a:extLst>
                <a:ext uri="{FF2B5EF4-FFF2-40B4-BE49-F238E27FC236}">
                  <a16:creationId xmlns:a16="http://schemas.microsoft.com/office/drawing/2014/main" id="{3F35753B-2133-49D5-82D3-9EEBC0DC7D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34110" y="680733"/>
              <a:ext cx="354856" cy="356049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0" name="Freeform 13">
              <a:extLst>
                <a:ext uri="{FF2B5EF4-FFF2-40B4-BE49-F238E27FC236}">
                  <a16:creationId xmlns:a16="http://schemas.microsoft.com/office/drawing/2014/main" id="{6307F872-E506-4585-80C3-5BD2267A9E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433015" y="2266950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1" name="Freeform 12">
              <a:extLst>
                <a:ext uri="{FF2B5EF4-FFF2-40B4-BE49-F238E27FC236}">
                  <a16:creationId xmlns:a16="http://schemas.microsoft.com/office/drawing/2014/main" id="{05E4EAEA-C9B8-47DA-B96C-A292462E774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236079" y="41288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84009ECF-201A-4FCB-A644-37B9960269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399925" y="2231464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F6DA8820-8D51-4A5A-8916-036F9EF9D9E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65159" y="5180293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61E4B470-6DCD-46F2-A677-A852151C64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8718" y="19952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C7666E73-43C6-47B9-B66D-80AF48D613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86420" y="680733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6" name="Freeform 13">
              <a:extLst>
                <a:ext uri="{FF2B5EF4-FFF2-40B4-BE49-F238E27FC236}">
                  <a16:creationId xmlns:a16="http://schemas.microsoft.com/office/drawing/2014/main" id="{3274C358-9A81-4F63-9D7B-7974C21ABC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73030" y="6357633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27081077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03_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更多资源下载：https://www.58pic.com/u/61536760" hidden="1">
            <a:extLst>
              <a:ext uri="{FF2B5EF4-FFF2-40B4-BE49-F238E27FC236}">
                <a16:creationId xmlns:a16="http://schemas.microsoft.com/office/drawing/2014/main" id="{E3062B5B-4B7E-4CB9-964C-2B3C8DD797B8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17E90A3C-F8B0-4BEB-A9C7-2B3EBEA69E44}"/>
              </a:ext>
            </a:extLst>
          </p:cNvPr>
          <p:cNvSpPr txBox="1"/>
          <p:nvPr userDrawn="1"/>
        </p:nvSpPr>
        <p:spPr>
          <a:xfrm>
            <a:off x="-32063822" y="52592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8E8929C5-08AE-4C1A-B1A1-FDFE45F42A68}"/>
              </a:ext>
            </a:extLst>
          </p:cNvPr>
          <p:cNvSpPr txBox="1"/>
          <p:nvPr userDrawn="1"/>
        </p:nvSpPr>
        <p:spPr>
          <a:xfrm>
            <a:off x="-34029696" y="0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文本框 4" hidden="1">
            <a:extLst>
              <a:ext uri="{FF2B5EF4-FFF2-40B4-BE49-F238E27FC236}">
                <a16:creationId xmlns:a16="http://schemas.microsoft.com/office/drawing/2014/main" id="{A4884D17-2E3C-4F6B-AB1E-EFCC73F7439E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文本框 5" hidden="1">
            <a:extLst>
              <a:ext uri="{FF2B5EF4-FFF2-40B4-BE49-F238E27FC236}">
                <a16:creationId xmlns:a16="http://schemas.microsoft.com/office/drawing/2014/main" id="{441F0FE0-FE81-4426-91B6-6B3A8200C3CF}"/>
              </a:ext>
            </a:extLst>
          </p:cNvPr>
          <p:cNvSpPr txBox="1"/>
          <p:nvPr userDrawn="1"/>
        </p:nvSpPr>
        <p:spPr>
          <a:xfrm>
            <a:off x="-16011022" y="-212583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7" name="矩形 6" hidden="1">
            <a:extLst>
              <a:ext uri="{FF2B5EF4-FFF2-40B4-BE49-F238E27FC236}">
                <a16:creationId xmlns:a16="http://schemas.microsoft.com/office/drawing/2014/main" id="{8289A45E-A6D0-4936-AA0B-344C6675BDAA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72303489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21375840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4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更多资源下载：https://www.58pic.com/u/61536760" hidden="1">
            <a:extLst>
              <a:ext uri="{FF2B5EF4-FFF2-40B4-BE49-F238E27FC236}">
                <a16:creationId xmlns:a16="http://schemas.microsoft.com/office/drawing/2014/main" id="{A40ECCD6-BC05-4722-B6B6-C3135ABE5BE2}"/>
              </a:ext>
            </a:extLst>
          </p:cNvPr>
          <p:cNvSpPr txBox="1"/>
          <p:nvPr userDrawn="1"/>
        </p:nvSpPr>
        <p:spPr>
          <a:xfrm>
            <a:off x="-32063822" y="52592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C601F188-D72C-4D4B-9F32-8A9536FA8516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65053869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0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更多资源下载：https://www.58pic.com/u/61536760" hidden="1">
            <a:extLst>
              <a:ext uri="{FF2B5EF4-FFF2-40B4-BE49-F238E27FC236}">
                <a16:creationId xmlns:a16="http://schemas.microsoft.com/office/drawing/2014/main" id="{A40ECCD6-BC05-4722-B6B6-C3135ABE5BE2}"/>
              </a:ext>
            </a:extLst>
          </p:cNvPr>
          <p:cNvSpPr txBox="1"/>
          <p:nvPr userDrawn="1"/>
        </p:nvSpPr>
        <p:spPr>
          <a:xfrm>
            <a:off x="-32063822" y="52592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C601F188-D72C-4D4B-9F32-8A9536FA8516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95331532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1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更多资源下载：https://www.58pic.com/u/61536760" hidden="1">
            <a:extLst>
              <a:ext uri="{FF2B5EF4-FFF2-40B4-BE49-F238E27FC236}">
                <a16:creationId xmlns:a16="http://schemas.microsoft.com/office/drawing/2014/main" id="{A40ECCD6-BC05-4722-B6B6-C3135ABE5BE2}"/>
              </a:ext>
            </a:extLst>
          </p:cNvPr>
          <p:cNvSpPr txBox="1"/>
          <p:nvPr userDrawn="1"/>
        </p:nvSpPr>
        <p:spPr>
          <a:xfrm>
            <a:off x="-32063822" y="52592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C601F188-D72C-4D4B-9F32-8A9536FA8516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3655059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2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更多资源下载：https://www.58pic.com/u/61536760" hidden="1">
            <a:extLst>
              <a:ext uri="{FF2B5EF4-FFF2-40B4-BE49-F238E27FC236}">
                <a16:creationId xmlns:a16="http://schemas.microsoft.com/office/drawing/2014/main" id="{A40ECCD6-BC05-4722-B6B6-C3135ABE5BE2}"/>
              </a:ext>
            </a:extLst>
          </p:cNvPr>
          <p:cNvSpPr txBox="1"/>
          <p:nvPr userDrawn="1"/>
        </p:nvSpPr>
        <p:spPr>
          <a:xfrm>
            <a:off x="-32063822" y="52592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C601F188-D72C-4D4B-9F32-8A9536FA8516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9715634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空白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>
            <a:extLst>
              <a:ext uri="{FF2B5EF4-FFF2-40B4-BE49-F238E27FC236}">
                <a16:creationId xmlns:a16="http://schemas.microsoft.com/office/drawing/2014/main" id="{00A8853D-AB50-4CD6-916C-C53BF4F7498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/>
          </a:solidFill>
        </p:spPr>
        <p:txBody>
          <a:bodyPr/>
          <a:lstStyle>
            <a:lvl1pPr>
              <a:defRPr>
                <a:solidFill>
                  <a:srgbClr val="E6E6E6"/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CDC18EE2-ECC1-43AC-A74F-63FD6DFF49A4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F6A394B-751A-4395-A207-B679971548FA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7" name="更多资源下载：https://www.58pic.com/u/61536760" hidden="1">
            <a:extLst>
              <a:ext uri="{FF2B5EF4-FFF2-40B4-BE49-F238E27FC236}">
                <a16:creationId xmlns:a16="http://schemas.microsoft.com/office/drawing/2014/main" id="{EBBE956C-C935-4ECC-9DF4-56A2FB202FF8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8" name="更多资源下载：https://www.58pic.com/u/61536760" hidden="1">
            <a:extLst>
              <a:ext uri="{FF2B5EF4-FFF2-40B4-BE49-F238E27FC236}">
                <a16:creationId xmlns:a16="http://schemas.microsoft.com/office/drawing/2014/main" id="{343A6E06-FE3A-44B6-BF0D-FD49CBA996A5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27106454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3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 hidden="1">
            <a:extLst>
              <a:ext uri="{FF2B5EF4-FFF2-40B4-BE49-F238E27FC236}">
                <a16:creationId xmlns:a16="http://schemas.microsoft.com/office/drawing/2014/main" id="{807606F3-AC03-44B3-82D4-A28F1060013F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文本框 2" hidden="1">
            <a:extLst>
              <a:ext uri="{FF2B5EF4-FFF2-40B4-BE49-F238E27FC236}">
                <a16:creationId xmlns:a16="http://schemas.microsoft.com/office/drawing/2014/main" id="{70C68887-BEB9-48B3-9D32-2D9741925CFB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文本框 3" hidden="1">
            <a:extLst>
              <a:ext uri="{FF2B5EF4-FFF2-40B4-BE49-F238E27FC236}">
                <a16:creationId xmlns:a16="http://schemas.microsoft.com/office/drawing/2014/main" id="{3DA84732-7AEF-4010-B554-4E6548B2394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矩形 4" hidden="1">
            <a:extLst>
              <a:ext uri="{FF2B5EF4-FFF2-40B4-BE49-F238E27FC236}">
                <a16:creationId xmlns:a16="http://schemas.microsoft.com/office/drawing/2014/main" id="{21E30BAC-3EFA-4972-B62C-AF8DE118CE80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CCD1D4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CCD1D4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0870326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01_F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更多资源下载：https://www.58pic.com/u/61536760" hidden="1">
            <a:extLst>
              <a:ext uri="{FF2B5EF4-FFF2-40B4-BE49-F238E27FC236}">
                <a16:creationId xmlns:a16="http://schemas.microsoft.com/office/drawing/2014/main" id="{E3062B5B-4B7E-4CB9-964C-2B3C8DD797B8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17E90A3C-F8B0-4BEB-A9C7-2B3EBEA69E44}"/>
              </a:ext>
            </a:extLst>
          </p:cNvPr>
          <p:cNvSpPr txBox="1"/>
          <p:nvPr userDrawn="1"/>
        </p:nvSpPr>
        <p:spPr>
          <a:xfrm>
            <a:off x="-32063822" y="52592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8E8929C5-08AE-4C1A-B1A1-FDFE45F42A68}"/>
              </a:ext>
            </a:extLst>
          </p:cNvPr>
          <p:cNvSpPr txBox="1"/>
          <p:nvPr userDrawn="1"/>
        </p:nvSpPr>
        <p:spPr>
          <a:xfrm>
            <a:off x="-34029696" y="0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文本框 4" hidden="1">
            <a:extLst>
              <a:ext uri="{FF2B5EF4-FFF2-40B4-BE49-F238E27FC236}">
                <a16:creationId xmlns:a16="http://schemas.microsoft.com/office/drawing/2014/main" id="{A4884D17-2E3C-4F6B-AB1E-EFCC73F7439E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文本框 5" hidden="1">
            <a:extLst>
              <a:ext uri="{FF2B5EF4-FFF2-40B4-BE49-F238E27FC236}">
                <a16:creationId xmlns:a16="http://schemas.microsoft.com/office/drawing/2014/main" id="{441F0FE0-FE81-4426-91B6-6B3A8200C3CF}"/>
              </a:ext>
            </a:extLst>
          </p:cNvPr>
          <p:cNvSpPr txBox="1"/>
          <p:nvPr userDrawn="1"/>
        </p:nvSpPr>
        <p:spPr>
          <a:xfrm>
            <a:off x="-16011022" y="-212583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7" name="矩形 6" hidden="1">
            <a:extLst>
              <a:ext uri="{FF2B5EF4-FFF2-40B4-BE49-F238E27FC236}">
                <a16:creationId xmlns:a16="http://schemas.microsoft.com/office/drawing/2014/main" id="{8289A45E-A6D0-4936-AA0B-344C6675BDAA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id="{A402C48F-ABDB-423A-A576-E0171F1C08FF}"/>
              </a:ext>
            </a:extLst>
          </p:cNvPr>
          <p:cNvGrpSpPr/>
          <p:nvPr userDrawn="1"/>
        </p:nvGrpSpPr>
        <p:grpSpPr>
          <a:xfrm>
            <a:off x="306640" y="592282"/>
            <a:ext cx="1614237" cy="2086134"/>
            <a:chOff x="306640" y="592282"/>
            <a:chExt cx="1614237" cy="2086134"/>
          </a:xfrm>
        </p:grpSpPr>
        <p:sp>
          <p:nvSpPr>
            <p:cNvPr id="9" name="Freeform 10">
              <a:extLst>
                <a:ext uri="{FF2B5EF4-FFF2-40B4-BE49-F238E27FC236}">
                  <a16:creationId xmlns:a16="http://schemas.microsoft.com/office/drawing/2014/main" id="{9D579224-B7A7-4720-9B1E-F6CEB0E0F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640" y="2038349"/>
              <a:ext cx="637923" cy="640067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0" name="Freeform 13">
              <a:extLst>
                <a:ext uri="{FF2B5EF4-FFF2-40B4-BE49-F238E27FC236}">
                  <a16:creationId xmlns:a16="http://schemas.microsoft.com/office/drawing/2014/main" id="{A1467BEB-58ED-4F62-96DA-23CE24D2D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564" y="5922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371F6E31-5C1C-4917-B829-2BE70BBE9AE2}"/>
              </a:ext>
            </a:extLst>
          </p:cNvPr>
          <p:cNvGrpSpPr/>
          <p:nvPr userDrawn="1"/>
        </p:nvGrpSpPr>
        <p:grpSpPr>
          <a:xfrm>
            <a:off x="9708866" y="1036782"/>
            <a:ext cx="1851003" cy="4584868"/>
            <a:chOff x="9708866" y="1036782"/>
            <a:chExt cx="1851003" cy="4584868"/>
          </a:xfrm>
        </p:grpSpPr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255054D2-5261-4E58-9AD8-AC3E63743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3389" y="4547985"/>
              <a:ext cx="537691" cy="369332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5229A822-D52E-4F0C-8187-E71201083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8866" y="5019195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E115D17E-E313-4D51-83A4-AE0690443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6556" y="10367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  <p:pic>
        <p:nvPicPr>
          <p:cNvPr id="15" name="图片 14">
            <a:extLst>
              <a:ext uri="{FF2B5EF4-FFF2-40B4-BE49-F238E27FC236}">
                <a16:creationId xmlns:a16="http://schemas.microsoft.com/office/drawing/2014/main" id="{E7437CAE-1CBD-4640-A8EB-2DB0E31BE84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7564" y="923999"/>
            <a:ext cx="1559178" cy="1553425"/>
          </a:xfrm>
          <a:prstGeom prst="rect">
            <a:avLst/>
          </a:prstGeom>
        </p:spPr>
      </p:pic>
      <p:pic>
        <p:nvPicPr>
          <p:cNvPr id="16" name="图片 15">
            <a:extLst>
              <a:ext uri="{FF2B5EF4-FFF2-40B4-BE49-F238E27FC236}">
                <a16:creationId xmlns:a16="http://schemas.microsoft.com/office/drawing/2014/main" id="{2FC75864-7CD8-47F2-B39F-CBAAA216AA80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8920" y="3768733"/>
            <a:ext cx="2462465" cy="2496985"/>
          </a:xfrm>
          <a:prstGeom prst="rect">
            <a:avLst/>
          </a:prstGeom>
        </p:spPr>
      </p:pic>
      <p:pic>
        <p:nvPicPr>
          <p:cNvPr id="17" name="图片 16">
            <a:extLst>
              <a:ext uri="{FF2B5EF4-FFF2-40B4-BE49-F238E27FC236}">
                <a16:creationId xmlns:a16="http://schemas.microsoft.com/office/drawing/2014/main" id="{2638FC86-2C51-49EF-95BD-37499D1721E8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24377" y="676929"/>
            <a:ext cx="2491380" cy="27955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664882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02_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更多资源下载：https://www.58pic.com/u/61536760" hidden="1">
            <a:extLst>
              <a:ext uri="{FF2B5EF4-FFF2-40B4-BE49-F238E27FC236}">
                <a16:creationId xmlns:a16="http://schemas.microsoft.com/office/drawing/2014/main" id="{E3062B5B-4B7E-4CB9-964C-2B3C8DD797B8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17E90A3C-F8B0-4BEB-A9C7-2B3EBEA69E44}"/>
              </a:ext>
            </a:extLst>
          </p:cNvPr>
          <p:cNvSpPr txBox="1"/>
          <p:nvPr userDrawn="1"/>
        </p:nvSpPr>
        <p:spPr>
          <a:xfrm>
            <a:off x="-32063822" y="52592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8E8929C5-08AE-4C1A-B1A1-FDFE45F42A68}"/>
              </a:ext>
            </a:extLst>
          </p:cNvPr>
          <p:cNvSpPr txBox="1"/>
          <p:nvPr userDrawn="1"/>
        </p:nvSpPr>
        <p:spPr>
          <a:xfrm>
            <a:off x="-34029696" y="0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文本框 4" hidden="1">
            <a:extLst>
              <a:ext uri="{FF2B5EF4-FFF2-40B4-BE49-F238E27FC236}">
                <a16:creationId xmlns:a16="http://schemas.microsoft.com/office/drawing/2014/main" id="{A4884D17-2E3C-4F6B-AB1E-EFCC73F7439E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文本框 5" hidden="1">
            <a:extLst>
              <a:ext uri="{FF2B5EF4-FFF2-40B4-BE49-F238E27FC236}">
                <a16:creationId xmlns:a16="http://schemas.microsoft.com/office/drawing/2014/main" id="{441F0FE0-FE81-4426-91B6-6B3A8200C3CF}"/>
              </a:ext>
            </a:extLst>
          </p:cNvPr>
          <p:cNvSpPr txBox="1"/>
          <p:nvPr userDrawn="1"/>
        </p:nvSpPr>
        <p:spPr>
          <a:xfrm>
            <a:off x="-16011022" y="-212583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7" name="矩形 6" hidden="1">
            <a:extLst>
              <a:ext uri="{FF2B5EF4-FFF2-40B4-BE49-F238E27FC236}">
                <a16:creationId xmlns:a16="http://schemas.microsoft.com/office/drawing/2014/main" id="{8289A45E-A6D0-4936-AA0B-344C6675BDAA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1931190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空白21-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25130CA8-C595-49F4-9FA0-648E1B9C46C3}"/>
              </a:ext>
            </a:extLst>
          </p:cNvPr>
          <p:cNvGrpSpPr/>
          <p:nvPr userDrawn="1"/>
        </p:nvGrpSpPr>
        <p:grpSpPr>
          <a:xfrm>
            <a:off x="306640" y="592282"/>
            <a:ext cx="1614237" cy="2086134"/>
            <a:chOff x="306640" y="592282"/>
            <a:chExt cx="1614237" cy="2086134"/>
          </a:xfrm>
        </p:grpSpPr>
        <p:sp>
          <p:nvSpPr>
            <p:cNvPr id="3" name="Freeform 10">
              <a:extLst>
                <a:ext uri="{FF2B5EF4-FFF2-40B4-BE49-F238E27FC236}">
                  <a16:creationId xmlns:a16="http://schemas.microsoft.com/office/drawing/2014/main" id="{17453AA3-AEBC-44D2-BCE8-92D916D24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640" y="2038349"/>
              <a:ext cx="637923" cy="640067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4" name="Freeform 13">
              <a:extLst>
                <a:ext uri="{FF2B5EF4-FFF2-40B4-BE49-F238E27FC236}">
                  <a16:creationId xmlns:a16="http://schemas.microsoft.com/office/drawing/2014/main" id="{E40C8774-B83C-473F-918E-56D56121F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564" y="5922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id="{141D0E6F-D7CA-4F9E-874B-1A27B06A67F8}"/>
              </a:ext>
            </a:extLst>
          </p:cNvPr>
          <p:cNvGrpSpPr/>
          <p:nvPr userDrawn="1"/>
        </p:nvGrpSpPr>
        <p:grpSpPr>
          <a:xfrm>
            <a:off x="6096000" y="1036782"/>
            <a:ext cx="5463869" cy="4584868"/>
            <a:chOff x="6096000" y="1036782"/>
            <a:chExt cx="5463869" cy="4584868"/>
          </a:xfrm>
        </p:grpSpPr>
        <p:sp>
          <p:nvSpPr>
            <p:cNvPr id="6" name="Freeform 12">
              <a:extLst>
                <a:ext uri="{FF2B5EF4-FFF2-40B4-BE49-F238E27FC236}">
                  <a16:creationId xmlns:a16="http://schemas.microsoft.com/office/drawing/2014/main" id="{473185C0-B230-4CC8-AD30-727F14500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3389" y="4547985"/>
              <a:ext cx="537691" cy="369332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7" name="Freeform 13">
              <a:extLst>
                <a:ext uri="{FF2B5EF4-FFF2-40B4-BE49-F238E27FC236}">
                  <a16:creationId xmlns:a16="http://schemas.microsoft.com/office/drawing/2014/main" id="{594F4988-65D2-483D-9189-50DF297FF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8866" y="5019195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8" name="Freeform 13">
              <a:extLst>
                <a:ext uri="{FF2B5EF4-FFF2-40B4-BE49-F238E27FC236}">
                  <a16:creationId xmlns:a16="http://schemas.microsoft.com/office/drawing/2014/main" id="{1C565130-AAC2-4F5D-A68E-F0CC8409E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6556" y="10367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BEE2C225-6ECC-4C66-8DFC-9FD47C37E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6000" y="1624554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  <p:pic>
        <p:nvPicPr>
          <p:cNvPr id="10" name="图片 9">
            <a:extLst>
              <a:ext uri="{FF2B5EF4-FFF2-40B4-BE49-F238E27FC236}">
                <a16:creationId xmlns:a16="http://schemas.microsoft.com/office/drawing/2014/main" id="{56F98EF3-48AD-410B-B66B-7322E9DB39E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84912" y="826673"/>
            <a:ext cx="1886272" cy="2120384"/>
          </a:xfrm>
          <a:prstGeom prst="rect">
            <a:avLst/>
          </a:prstGeom>
        </p:spPr>
      </p:pic>
      <p:pic>
        <p:nvPicPr>
          <p:cNvPr id="11" name="图片 10">
            <a:extLst>
              <a:ext uri="{FF2B5EF4-FFF2-40B4-BE49-F238E27FC236}">
                <a16:creationId xmlns:a16="http://schemas.microsoft.com/office/drawing/2014/main" id="{7F54DE62-EBC4-4979-AE9E-C62D3CD0C08D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68680" y="3241957"/>
            <a:ext cx="2370411" cy="2612055"/>
          </a:xfrm>
          <a:prstGeom prst="rect">
            <a:avLst/>
          </a:prstGeom>
        </p:spPr>
      </p:pic>
      <p:pic>
        <p:nvPicPr>
          <p:cNvPr id="12" name="图片 11">
            <a:extLst>
              <a:ext uri="{FF2B5EF4-FFF2-40B4-BE49-F238E27FC236}">
                <a16:creationId xmlns:a16="http://schemas.microsoft.com/office/drawing/2014/main" id="{FA037DE1-CDB9-454A-8B8F-A0A29082F222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812342">
            <a:off x="10436019" y="2711993"/>
            <a:ext cx="1144385" cy="14340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444775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5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更多资源下载：https://www.58pic.com/u/61536760" hidden="1">
            <a:extLst>
              <a:ext uri="{FF2B5EF4-FFF2-40B4-BE49-F238E27FC236}">
                <a16:creationId xmlns:a16="http://schemas.microsoft.com/office/drawing/2014/main" id="{E3062B5B-4B7E-4CB9-964C-2B3C8DD797B8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17E90A3C-F8B0-4BEB-A9C7-2B3EBEA69E44}"/>
              </a:ext>
            </a:extLst>
          </p:cNvPr>
          <p:cNvSpPr txBox="1"/>
          <p:nvPr userDrawn="1"/>
        </p:nvSpPr>
        <p:spPr>
          <a:xfrm>
            <a:off x="-32063822" y="52592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8E8929C5-08AE-4C1A-B1A1-FDFE45F42A68}"/>
              </a:ext>
            </a:extLst>
          </p:cNvPr>
          <p:cNvSpPr txBox="1"/>
          <p:nvPr userDrawn="1"/>
        </p:nvSpPr>
        <p:spPr>
          <a:xfrm>
            <a:off x="-34029696" y="0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文本框 4" hidden="1">
            <a:extLst>
              <a:ext uri="{FF2B5EF4-FFF2-40B4-BE49-F238E27FC236}">
                <a16:creationId xmlns:a16="http://schemas.microsoft.com/office/drawing/2014/main" id="{A4884D17-2E3C-4F6B-AB1E-EFCC73F7439E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文本框 5" hidden="1">
            <a:extLst>
              <a:ext uri="{FF2B5EF4-FFF2-40B4-BE49-F238E27FC236}">
                <a16:creationId xmlns:a16="http://schemas.microsoft.com/office/drawing/2014/main" id="{441F0FE0-FE81-4426-91B6-6B3A8200C3CF}"/>
              </a:ext>
            </a:extLst>
          </p:cNvPr>
          <p:cNvSpPr txBox="1"/>
          <p:nvPr userDrawn="1"/>
        </p:nvSpPr>
        <p:spPr>
          <a:xfrm>
            <a:off x="-16011022" y="-212583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7" name="矩形 6" hidden="1">
            <a:extLst>
              <a:ext uri="{FF2B5EF4-FFF2-40B4-BE49-F238E27FC236}">
                <a16:creationId xmlns:a16="http://schemas.microsoft.com/office/drawing/2014/main" id="{8289A45E-A6D0-4936-AA0B-344C6675BDAA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2137565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6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2F9B6907-6BBF-4117-B1BF-AABA6B18BCE6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0A0EF643-CDBD-45C0-9A15-9537830847D1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9643FBB6-3649-409B-B354-54D19325ECF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087AA50-0B18-4F37-ACE4-B2AD85F7E579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46871771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空白21-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14418937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空白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>
            <a:extLst>
              <a:ext uri="{FF2B5EF4-FFF2-40B4-BE49-F238E27FC236}">
                <a16:creationId xmlns:a16="http://schemas.microsoft.com/office/drawing/2014/main" id="{00A8853D-AB50-4CD6-916C-C53BF4F7498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/>
          </a:solidFill>
        </p:spPr>
        <p:txBody>
          <a:bodyPr/>
          <a:lstStyle>
            <a:lvl1pPr>
              <a:defRPr>
                <a:solidFill>
                  <a:srgbClr val="E6E6E6"/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CDC18EE2-ECC1-43AC-A74F-63FD6DFF49A4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F6A394B-751A-4395-A207-B679971548FA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7" name="更多资源下载：https://www.58pic.com/u/61536760" hidden="1">
            <a:extLst>
              <a:ext uri="{FF2B5EF4-FFF2-40B4-BE49-F238E27FC236}">
                <a16:creationId xmlns:a16="http://schemas.microsoft.com/office/drawing/2014/main" id="{EBBE956C-C935-4ECC-9DF4-56A2FB202FF8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8" name="更多资源下载：https://www.58pic.com/u/61536760" hidden="1">
            <a:extLst>
              <a:ext uri="{FF2B5EF4-FFF2-40B4-BE49-F238E27FC236}">
                <a16:creationId xmlns:a16="http://schemas.microsoft.com/office/drawing/2014/main" id="{343A6E06-FE3A-44B6-BF0D-FD49CBA996A5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16910647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03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2F9B6907-6BBF-4117-B1BF-AABA6B18BCE6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0A0EF643-CDBD-45C0-9A15-9537830847D1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9643FBB6-3649-409B-B354-54D19325ECF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087AA50-0B18-4F37-ACE4-B2AD85F7E579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E4BF3555-25D2-4644-AD25-5CC3DA03BC96}"/>
              </a:ext>
            </a:extLst>
          </p:cNvPr>
          <p:cNvGrpSpPr/>
          <p:nvPr userDrawn="1"/>
        </p:nvGrpSpPr>
        <p:grpSpPr>
          <a:xfrm>
            <a:off x="306640" y="592282"/>
            <a:ext cx="1614237" cy="2086134"/>
            <a:chOff x="306640" y="592282"/>
            <a:chExt cx="1614237" cy="2086134"/>
          </a:xfrm>
        </p:grpSpPr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5A904F1B-662F-482E-A30E-CC8C6B454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640" y="2038349"/>
              <a:ext cx="637923" cy="640067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B0B7E9D7-F1CF-40A6-A395-8C1715BCF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564" y="5922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  <p:grpSp>
        <p:nvGrpSpPr>
          <p:cNvPr id="10" name="组合 9">
            <a:extLst>
              <a:ext uri="{FF2B5EF4-FFF2-40B4-BE49-F238E27FC236}">
                <a16:creationId xmlns:a16="http://schemas.microsoft.com/office/drawing/2014/main" id="{98B4D745-9ABA-4B6F-8F01-95D9DA24188B}"/>
              </a:ext>
            </a:extLst>
          </p:cNvPr>
          <p:cNvGrpSpPr/>
          <p:nvPr userDrawn="1"/>
        </p:nvGrpSpPr>
        <p:grpSpPr>
          <a:xfrm>
            <a:off x="9708866" y="1036782"/>
            <a:ext cx="1851003" cy="4584868"/>
            <a:chOff x="9708866" y="1036782"/>
            <a:chExt cx="1851003" cy="4584868"/>
          </a:xfrm>
        </p:grpSpPr>
        <p:sp>
          <p:nvSpPr>
            <p:cNvPr id="11" name="Freeform 12">
              <a:extLst>
                <a:ext uri="{FF2B5EF4-FFF2-40B4-BE49-F238E27FC236}">
                  <a16:creationId xmlns:a16="http://schemas.microsoft.com/office/drawing/2014/main" id="{96A9C569-5409-418A-B67E-08B771058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3389" y="4547985"/>
              <a:ext cx="537691" cy="369332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E473F8DD-2EC5-4DEB-A7CA-5521B7B70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8866" y="5019195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13296655-9F1F-48F7-8419-14266A820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6556" y="10367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  <p:pic>
        <p:nvPicPr>
          <p:cNvPr id="14" name="图片 13">
            <a:extLst>
              <a:ext uri="{FF2B5EF4-FFF2-40B4-BE49-F238E27FC236}">
                <a16:creationId xmlns:a16="http://schemas.microsoft.com/office/drawing/2014/main" id="{1F2AC8B2-7271-4C60-BE12-91A0D1C76684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0185" y="4321504"/>
            <a:ext cx="2230375" cy="1748897"/>
          </a:xfrm>
          <a:prstGeom prst="rect">
            <a:avLst/>
          </a:prstGeom>
        </p:spPr>
      </p:pic>
      <p:pic>
        <p:nvPicPr>
          <p:cNvPr id="15" name="图片 14">
            <a:extLst>
              <a:ext uri="{FF2B5EF4-FFF2-40B4-BE49-F238E27FC236}">
                <a16:creationId xmlns:a16="http://schemas.microsoft.com/office/drawing/2014/main" id="{AE7D0284-9DC0-4E4D-B887-C03B9CB94AB2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12708" y="2038349"/>
            <a:ext cx="2473973" cy="3843288"/>
          </a:xfrm>
          <a:prstGeom prst="rect">
            <a:avLst/>
          </a:prstGeom>
        </p:spPr>
      </p:pic>
      <p:pic>
        <p:nvPicPr>
          <p:cNvPr id="16" name="图片 15">
            <a:extLst>
              <a:ext uri="{FF2B5EF4-FFF2-40B4-BE49-F238E27FC236}">
                <a16:creationId xmlns:a16="http://schemas.microsoft.com/office/drawing/2014/main" id="{8F185E68-9353-4A88-B4C0-BC182F62FA06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1313" y="1481282"/>
            <a:ext cx="1745681" cy="12975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5399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4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2F9B6907-6BBF-4117-B1BF-AABA6B18BCE6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0A0EF643-CDBD-45C0-9A15-9537830847D1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9643FBB6-3649-409B-B354-54D19325ECF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087AA50-0B18-4F37-ACE4-B2AD85F7E579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88AB5A66-74E3-43E7-B273-9F8BCFD9482F}"/>
              </a:ext>
            </a:extLst>
          </p:cNvPr>
          <p:cNvGrpSpPr/>
          <p:nvPr userDrawn="1"/>
        </p:nvGrpSpPr>
        <p:grpSpPr>
          <a:xfrm>
            <a:off x="436256" y="237475"/>
            <a:ext cx="11442514" cy="5885396"/>
            <a:chOff x="436256" y="485125"/>
            <a:chExt cx="11442514" cy="5885396"/>
          </a:xfrm>
        </p:grpSpPr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02D410E4-A092-47DE-AF1A-A4EAF2D34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4010" y="876300"/>
              <a:ext cx="354856" cy="356049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0A8A331F-91CC-4235-BFD3-11A9F94F4100}"/>
                </a:ext>
              </a:extLst>
            </p:cNvPr>
            <p:cNvSpPr>
              <a:spLocks/>
            </p:cNvSpPr>
            <p:nvPr/>
          </p:nvSpPr>
          <p:spPr bwMode="auto">
            <a:xfrm rot="5223721">
              <a:off x="817564" y="5922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1" name="Freeform 12">
              <a:extLst>
                <a:ext uri="{FF2B5EF4-FFF2-40B4-BE49-F238E27FC236}">
                  <a16:creationId xmlns:a16="http://schemas.microsoft.com/office/drawing/2014/main" id="{BF04D170-4846-4F93-BDBF-B0CA353AD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6079" y="41288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404D0DE9-3524-45A9-903E-FBDC29D2A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8054" y="5768066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B2ED9D74-1B43-4355-BBFE-09805D839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56" y="532042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51E878B9-41F1-413C-91DC-3EF13286CD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8718" y="19952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A2FF235D-13BF-4A90-9108-A515009C02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879" y="2266950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8" name="Freeform 13">
              <a:extLst>
                <a:ext uri="{FF2B5EF4-FFF2-40B4-BE49-F238E27FC236}">
                  <a16:creationId xmlns:a16="http://schemas.microsoft.com/office/drawing/2014/main" id="{2A2384DB-D18E-4EA0-ADAD-FBC2A1EB4A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31080" y="1036782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910212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03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2F9B6907-6BBF-4117-B1BF-AABA6B18BCE6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0A0EF643-CDBD-45C0-9A15-9537830847D1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9643FBB6-3649-409B-B354-54D19325ECF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087AA50-0B18-4F37-ACE4-B2AD85F7E579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E4BF3555-25D2-4644-AD25-5CC3DA03BC96}"/>
              </a:ext>
            </a:extLst>
          </p:cNvPr>
          <p:cNvGrpSpPr/>
          <p:nvPr userDrawn="1"/>
        </p:nvGrpSpPr>
        <p:grpSpPr>
          <a:xfrm>
            <a:off x="306640" y="592282"/>
            <a:ext cx="1614237" cy="2086134"/>
            <a:chOff x="306640" y="592282"/>
            <a:chExt cx="1614237" cy="2086134"/>
          </a:xfrm>
        </p:grpSpPr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5A904F1B-662F-482E-A30E-CC8C6B454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640" y="2038349"/>
              <a:ext cx="637923" cy="640067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B0B7E9D7-F1CF-40A6-A395-8C1715BCF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564" y="5922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  <p:grpSp>
        <p:nvGrpSpPr>
          <p:cNvPr id="10" name="组合 9">
            <a:extLst>
              <a:ext uri="{FF2B5EF4-FFF2-40B4-BE49-F238E27FC236}">
                <a16:creationId xmlns:a16="http://schemas.microsoft.com/office/drawing/2014/main" id="{98B4D745-9ABA-4B6F-8F01-95D9DA24188B}"/>
              </a:ext>
            </a:extLst>
          </p:cNvPr>
          <p:cNvGrpSpPr/>
          <p:nvPr userDrawn="1"/>
        </p:nvGrpSpPr>
        <p:grpSpPr>
          <a:xfrm>
            <a:off x="9708866" y="1036782"/>
            <a:ext cx="1851003" cy="4584868"/>
            <a:chOff x="9708866" y="1036782"/>
            <a:chExt cx="1851003" cy="4584868"/>
          </a:xfrm>
        </p:grpSpPr>
        <p:sp>
          <p:nvSpPr>
            <p:cNvPr id="11" name="Freeform 12">
              <a:extLst>
                <a:ext uri="{FF2B5EF4-FFF2-40B4-BE49-F238E27FC236}">
                  <a16:creationId xmlns:a16="http://schemas.microsoft.com/office/drawing/2014/main" id="{96A9C569-5409-418A-B67E-08B771058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3389" y="4547985"/>
              <a:ext cx="537691" cy="369332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E473F8DD-2EC5-4DEB-A7CA-5521B7B70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8866" y="5019195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13296655-9F1F-48F7-8419-14266A820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6556" y="10367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  <p:pic>
        <p:nvPicPr>
          <p:cNvPr id="14" name="图片 13">
            <a:extLst>
              <a:ext uri="{FF2B5EF4-FFF2-40B4-BE49-F238E27FC236}">
                <a16:creationId xmlns:a16="http://schemas.microsoft.com/office/drawing/2014/main" id="{1F2AC8B2-7271-4C60-BE12-91A0D1C76684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0185" y="4321504"/>
            <a:ext cx="2230375" cy="1748897"/>
          </a:xfrm>
          <a:prstGeom prst="rect">
            <a:avLst/>
          </a:prstGeom>
        </p:spPr>
      </p:pic>
      <p:pic>
        <p:nvPicPr>
          <p:cNvPr id="15" name="图片 14">
            <a:extLst>
              <a:ext uri="{FF2B5EF4-FFF2-40B4-BE49-F238E27FC236}">
                <a16:creationId xmlns:a16="http://schemas.microsoft.com/office/drawing/2014/main" id="{AE7D0284-9DC0-4E4D-B887-C03B9CB94AB2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12708" y="2038349"/>
            <a:ext cx="2473973" cy="3843288"/>
          </a:xfrm>
          <a:prstGeom prst="rect">
            <a:avLst/>
          </a:prstGeom>
        </p:spPr>
      </p:pic>
      <p:pic>
        <p:nvPicPr>
          <p:cNvPr id="16" name="图片 15">
            <a:extLst>
              <a:ext uri="{FF2B5EF4-FFF2-40B4-BE49-F238E27FC236}">
                <a16:creationId xmlns:a16="http://schemas.microsoft.com/office/drawing/2014/main" id="{8F185E68-9353-4A88-B4C0-BC182F62FA06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1313" y="1481282"/>
            <a:ext cx="1745681" cy="12975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629501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5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2F9B6907-6BBF-4117-B1BF-AABA6B18BCE6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0A0EF643-CDBD-45C0-9A15-9537830847D1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9643FBB6-3649-409B-B354-54D19325ECF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087AA50-0B18-4F37-ACE4-B2AD85F7E579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0149FFFC-226C-41AB-BB2C-28061D32EEE3}"/>
              </a:ext>
            </a:extLst>
          </p:cNvPr>
          <p:cNvGrpSpPr/>
          <p:nvPr userDrawn="1"/>
        </p:nvGrpSpPr>
        <p:grpSpPr>
          <a:xfrm flipH="1">
            <a:off x="436256" y="344632"/>
            <a:ext cx="11442514" cy="5778239"/>
            <a:chOff x="436256" y="592282"/>
            <a:chExt cx="11442514" cy="5778239"/>
          </a:xfrm>
        </p:grpSpPr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DE111EDC-A427-4C62-8C2B-6BD2B4AA7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4010" y="876300"/>
              <a:ext cx="354856" cy="356049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13425BFA-A5AD-4B36-8504-4FA75B6FF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564" y="5922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FFBC83B6-8268-42C0-9839-9A25E98DD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6079" y="41288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1" name="Freeform 13">
              <a:extLst>
                <a:ext uri="{FF2B5EF4-FFF2-40B4-BE49-F238E27FC236}">
                  <a16:creationId xmlns:a16="http://schemas.microsoft.com/office/drawing/2014/main" id="{260F4E94-AB00-4365-8546-04CBE3312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8054" y="5768066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82210345-86BE-45DE-9532-4A1745F8D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56" y="532042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5B6746BF-3798-4D77-AB4A-68875A2FC1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8718" y="19952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8ABF44F3-8233-4664-9F9A-4BE4477AA7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879" y="2266950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9740698E-8062-47B4-B718-CBE9842DB7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31080" y="1036782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702118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6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2F9B6907-6BBF-4117-B1BF-AABA6B18BCE6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0A0EF643-CDBD-45C0-9A15-9537830847D1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9643FBB6-3649-409B-B354-54D19325ECF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087AA50-0B18-4F37-ACE4-B2AD85F7E579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7E10B7CA-C115-4530-9F1B-F6DB42ABBF9D}"/>
              </a:ext>
            </a:extLst>
          </p:cNvPr>
          <p:cNvGrpSpPr/>
          <p:nvPr userDrawn="1"/>
        </p:nvGrpSpPr>
        <p:grpSpPr>
          <a:xfrm flipV="1">
            <a:off x="436256" y="344632"/>
            <a:ext cx="11442514" cy="5778239"/>
            <a:chOff x="436256" y="592282"/>
            <a:chExt cx="11442514" cy="5778239"/>
          </a:xfrm>
        </p:grpSpPr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E30B6226-EF90-4481-9400-251F1F3BF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4010" y="876300"/>
              <a:ext cx="354856" cy="356049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09C6F935-7CC6-4FDD-BC01-0A21B2BC1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564" y="5922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38326D0D-8D49-4E01-A6F2-AD2C5D0B7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6079" y="41288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1" name="Freeform 13">
              <a:extLst>
                <a:ext uri="{FF2B5EF4-FFF2-40B4-BE49-F238E27FC236}">
                  <a16:creationId xmlns:a16="http://schemas.microsoft.com/office/drawing/2014/main" id="{FEA99BEC-C328-4679-A46C-28F769BD2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8054" y="5768066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15423FEF-122B-47C1-8E43-645907BF8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56" y="532042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D9F7C88A-8B0C-4C9A-9B23-658E360EC8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8718" y="19952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1183B774-2021-438F-AE6E-2AFB1CCD31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879" y="2266950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BEA08313-756C-47D7-AB7B-864E7A4EBF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31080" y="1036782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509359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7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2F9B6907-6BBF-4117-B1BF-AABA6B18BCE6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0A0EF643-CDBD-45C0-9A15-9537830847D1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9643FBB6-3649-409B-B354-54D19325ECF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087AA50-0B18-4F37-ACE4-B2AD85F7E579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85D8788A-A59A-42B3-A8F7-513FDA49C555}"/>
              </a:ext>
            </a:extLst>
          </p:cNvPr>
          <p:cNvGrpSpPr/>
          <p:nvPr userDrawn="1"/>
        </p:nvGrpSpPr>
        <p:grpSpPr>
          <a:xfrm>
            <a:off x="436256" y="344632"/>
            <a:ext cx="11442514" cy="5778239"/>
            <a:chOff x="436256" y="592282"/>
            <a:chExt cx="11442514" cy="5778239"/>
          </a:xfrm>
        </p:grpSpPr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EC2D4C9A-881B-436B-8CAB-1608AE0F1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4010" y="876300"/>
              <a:ext cx="354856" cy="356049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DE942BCC-9D38-440C-907B-9CE7FA691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564" y="5922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AA17E1F0-0E3F-4831-BC35-D6F57ABF1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6079" y="41288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1" name="Freeform 13">
              <a:extLst>
                <a:ext uri="{FF2B5EF4-FFF2-40B4-BE49-F238E27FC236}">
                  <a16:creationId xmlns:a16="http://schemas.microsoft.com/office/drawing/2014/main" id="{5336B23A-5A6A-45D3-9E28-71D711BC9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8054" y="5768066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EBD6C552-4C9A-4559-8FA6-096DA9289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56" y="532042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FF338963-BC9D-4A89-BD6C-EDC6AA2190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8718" y="19952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F14395D0-BBBA-41A1-9E4D-1A5951905E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879" y="2266950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636D5E97-ED74-4ADF-96E2-196211CBAB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31080" y="1036782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412662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8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2F9B6907-6BBF-4117-B1BF-AABA6B18BCE6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0A0EF643-CDBD-45C0-9A15-9537830847D1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9643FBB6-3649-409B-B354-54D19325ECF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087AA50-0B18-4F37-ACE4-B2AD85F7E579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88AB5A66-74E3-43E7-B273-9F8BCFD9482F}"/>
              </a:ext>
            </a:extLst>
          </p:cNvPr>
          <p:cNvGrpSpPr/>
          <p:nvPr userDrawn="1"/>
        </p:nvGrpSpPr>
        <p:grpSpPr>
          <a:xfrm>
            <a:off x="374743" y="390387"/>
            <a:ext cx="11442514" cy="5927732"/>
            <a:chOff x="436256" y="442789"/>
            <a:chExt cx="11442514" cy="5927732"/>
          </a:xfrm>
        </p:grpSpPr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02D410E4-A092-47DE-AF1A-A4EAF2D34C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9354010" y="876300"/>
              <a:ext cx="354856" cy="356049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0A8A331F-91CC-4235-BFD3-11A9F94F41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41814" y="442789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BF04D170-4846-4F93-BDBF-B0CA353ADB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236079" y="41288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1" name="Freeform 13">
              <a:extLst>
                <a:ext uri="{FF2B5EF4-FFF2-40B4-BE49-F238E27FC236}">
                  <a16:creationId xmlns:a16="http://schemas.microsoft.com/office/drawing/2014/main" id="{404D0DE9-3524-45A9-903E-FBDC29D2AA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008054" y="5768066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B2ED9D74-1B43-4355-BBFE-09805D8392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6256" y="532042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51E878B9-41F1-413C-91DC-3EF13286CD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8718" y="19952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A2FF235D-13BF-4A90-9108-A515009C02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879" y="2266950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2A2384DB-D18E-4EA0-ADAD-FBC2A1EB4A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31080" y="1036782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52237206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9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2F9B6907-6BBF-4117-B1BF-AABA6B18BCE6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0A0EF643-CDBD-45C0-9A15-9537830847D1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9643FBB6-3649-409B-B354-54D19325ECF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087AA50-0B18-4F37-ACE4-B2AD85F7E579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88AB5A66-74E3-43E7-B273-9F8BCFD9482F}"/>
              </a:ext>
            </a:extLst>
          </p:cNvPr>
          <p:cNvGrpSpPr/>
          <p:nvPr userDrawn="1"/>
        </p:nvGrpSpPr>
        <p:grpSpPr>
          <a:xfrm>
            <a:off x="-494528" y="628331"/>
            <a:ext cx="12311785" cy="5689788"/>
            <a:chOff x="-433015" y="680733"/>
            <a:chExt cx="12311785" cy="5689788"/>
          </a:xfrm>
        </p:grpSpPr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02D410E4-A092-47DE-AF1A-A4EAF2D34C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34110" y="680733"/>
              <a:ext cx="354856" cy="356049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0A8A331F-91CC-4235-BFD3-11A9F94F41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433015" y="2266950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BF04D170-4846-4F93-BDBF-B0CA353ADB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236079" y="41288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1" name="Freeform 13">
              <a:extLst>
                <a:ext uri="{FF2B5EF4-FFF2-40B4-BE49-F238E27FC236}">
                  <a16:creationId xmlns:a16="http://schemas.microsoft.com/office/drawing/2014/main" id="{404D0DE9-3524-45A9-903E-FBDC29D2AA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008054" y="5768066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B2ED9D74-1B43-4355-BBFE-09805D8392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6256" y="532042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51E878B9-41F1-413C-91DC-3EF13286CD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8718" y="19952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A2FF235D-13BF-4A90-9108-A515009C02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879" y="2266950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2A2384DB-D18E-4EA0-ADAD-FBC2A1EB4A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31080" y="1036782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36937851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10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2F9B6907-6BBF-4117-B1BF-AABA6B18BCE6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0A0EF643-CDBD-45C0-9A15-9537830847D1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9643FBB6-3649-409B-B354-54D19325ECF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087AA50-0B18-4F37-ACE4-B2AD85F7E579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BE0A28B4-C99E-4D93-84DC-0068DFC66854}"/>
              </a:ext>
            </a:extLst>
          </p:cNvPr>
          <p:cNvGrpSpPr/>
          <p:nvPr userDrawn="1"/>
        </p:nvGrpSpPr>
        <p:grpSpPr>
          <a:xfrm>
            <a:off x="-494528" y="628331"/>
            <a:ext cx="12311785" cy="5689788"/>
            <a:chOff x="-433015" y="680733"/>
            <a:chExt cx="12311785" cy="5689788"/>
          </a:xfrm>
        </p:grpSpPr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F8AA7AAE-0028-4B2D-8A4B-85E69D2A95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34110" y="680733"/>
              <a:ext cx="354856" cy="356049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E5303907-EBEE-4C97-AD30-DED4474389E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433015" y="2266950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CC7CF381-7664-4AEE-86DA-61BEADA8820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236079" y="41288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1" name="Freeform 13">
              <a:extLst>
                <a:ext uri="{FF2B5EF4-FFF2-40B4-BE49-F238E27FC236}">
                  <a16:creationId xmlns:a16="http://schemas.microsoft.com/office/drawing/2014/main" id="{6275FEB0-2582-4E97-A749-621938BB5E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008054" y="5768066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AD186934-8DDA-470A-B654-0ED03B9F3D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6256" y="532042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1E674170-D361-4421-B0A5-A345A82298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8718" y="19952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2CD7102F-4A71-4CDC-95F8-32A9E4DD28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879" y="2266950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3B2FF9D8-C255-47CD-987E-5897916075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31080" y="1036782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85744845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03_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更多资源下载：https://www.58pic.com/u/61536760" hidden="1">
            <a:extLst>
              <a:ext uri="{FF2B5EF4-FFF2-40B4-BE49-F238E27FC236}">
                <a16:creationId xmlns:a16="http://schemas.microsoft.com/office/drawing/2014/main" id="{E3062B5B-4B7E-4CB9-964C-2B3C8DD797B8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17E90A3C-F8B0-4BEB-A9C7-2B3EBEA69E44}"/>
              </a:ext>
            </a:extLst>
          </p:cNvPr>
          <p:cNvSpPr txBox="1"/>
          <p:nvPr userDrawn="1"/>
        </p:nvSpPr>
        <p:spPr>
          <a:xfrm>
            <a:off x="-32063822" y="52592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8E8929C5-08AE-4C1A-B1A1-FDFE45F42A68}"/>
              </a:ext>
            </a:extLst>
          </p:cNvPr>
          <p:cNvSpPr txBox="1"/>
          <p:nvPr userDrawn="1"/>
        </p:nvSpPr>
        <p:spPr>
          <a:xfrm>
            <a:off x="-34029696" y="0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文本框 4" hidden="1">
            <a:extLst>
              <a:ext uri="{FF2B5EF4-FFF2-40B4-BE49-F238E27FC236}">
                <a16:creationId xmlns:a16="http://schemas.microsoft.com/office/drawing/2014/main" id="{A4884D17-2E3C-4F6B-AB1E-EFCC73F7439E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文本框 5" hidden="1">
            <a:extLst>
              <a:ext uri="{FF2B5EF4-FFF2-40B4-BE49-F238E27FC236}">
                <a16:creationId xmlns:a16="http://schemas.microsoft.com/office/drawing/2014/main" id="{441F0FE0-FE81-4426-91B6-6B3A8200C3CF}"/>
              </a:ext>
            </a:extLst>
          </p:cNvPr>
          <p:cNvSpPr txBox="1"/>
          <p:nvPr userDrawn="1"/>
        </p:nvSpPr>
        <p:spPr>
          <a:xfrm>
            <a:off x="-16011022" y="-212583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7" name="矩形 6" hidden="1">
            <a:extLst>
              <a:ext uri="{FF2B5EF4-FFF2-40B4-BE49-F238E27FC236}">
                <a16:creationId xmlns:a16="http://schemas.microsoft.com/office/drawing/2014/main" id="{8289A45E-A6D0-4936-AA0B-344C6675BDAA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id="{EBA48C2A-CBC6-419F-A38A-A634952B694C}"/>
              </a:ext>
            </a:extLst>
          </p:cNvPr>
          <p:cNvGrpSpPr/>
          <p:nvPr userDrawn="1"/>
        </p:nvGrpSpPr>
        <p:grpSpPr>
          <a:xfrm>
            <a:off x="-494528" y="628331"/>
            <a:ext cx="12580630" cy="6279355"/>
            <a:chOff x="-433015" y="680733"/>
            <a:chExt cx="12580630" cy="6279355"/>
          </a:xfrm>
        </p:grpSpPr>
        <p:sp>
          <p:nvSpPr>
            <p:cNvPr id="9" name="Freeform 10">
              <a:extLst>
                <a:ext uri="{FF2B5EF4-FFF2-40B4-BE49-F238E27FC236}">
                  <a16:creationId xmlns:a16="http://schemas.microsoft.com/office/drawing/2014/main" id="{3F35753B-2133-49D5-82D3-9EEBC0DC7D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34110" y="680733"/>
              <a:ext cx="354856" cy="356049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0" name="Freeform 13">
              <a:extLst>
                <a:ext uri="{FF2B5EF4-FFF2-40B4-BE49-F238E27FC236}">
                  <a16:creationId xmlns:a16="http://schemas.microsoft.com/office/drawing/2014/main" id="{6307F872-E506-4585-80C3-5BD2267A9E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433015" y="2266950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1" name="Freeform 12">
              <a:extLst>
                <a:ext uri="{FF2B5EF4-FFF2-40B4-BE49-F238E27FC236}">
                  <a16:creationId xmlns:a16="http://schemas.microsoft.com/office/drawing/2014/main" id="{05E4EAEA-C9B8-47DA-B96C-A292462E774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236079" y="41288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84009ECF-201A-4FCB-A644-37B9960269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399925" y="2231464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F6DA8820-8D51-4A5A-8916-036F9EF9D9E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65159" y="5180293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61E4B470-6DCD-46F2-A677-A852151C64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8718" y="19952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C7666E73-43C6-47B9-B66D-80AF48D613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86420" y="680733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6" name="Freeform 13">
              <a:extLst>
                <a:ext uri="{FF2B5EF4-FFF2-40B4-BE49-F238E27FC236}">
                  <a16:creationId xmlns:a16="http://schemas.microsoft.com/office/drawing/2014/main" id="{3274C358-9A81-4F63-9D7B-7974C21ABC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73030" y="6357633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91684728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03_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更多资源下载：https://www.58pic.com/u/61536760" hidden="1">
            <a:extLst>
              <a:ext uri="{FF2B5EF4-FFF2-40B4-BE49-F238E27FC236}">
                <a16:creationId xmlns:a16="http://schemas.microsoft.com/office/drawing/2014/main" id="{E3062B5B-4B7E-4CB9-964C-2B3C8DD797B8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17E90A3C-F8B0-4BEB-A9C7-2B3EBEA69E44}"/>
              </a:ext>
            </a:extLst>
          </p:cNvPr>
          <p:cNvSpPr txBox="1"/>
          <p:nvPr userDrawn="1"/>
        </p:nvSpPr>
        <p:spPr>
          <a:xfrm>
            <a:off x="-32063822" y="52592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8E8929C5-08AE-4C1A-B1A1-FDFE45F42A68}"/>
              </a:ext>
            </a:extLst>
          </p:cNvPr>
          <p:cNvSpPr txBox="1"/>
          <p:nvPr userDrawn="1"/>
        </p:nvSpPr>
        <p:spPr>
          <a:xfrm>
            <a:off x="-34029696" y="0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文本框 4" hidden="1">
            <a:extLst>
              <a:ext uri="{FF2B5EF4-FFF2-40B4-BE49-F238E27FC236}">
                <a16:creationId xmlns:a16="http://schemas.microsoft.com/office/drawing/2014/main" id="{A4884D17-2E3C-4F6B-AB1E-EFCC73F7439E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文本框 5" hidden="1">
            <a:extLst>
              <a:ext uri="{FF2B5EF4-FFF2-40B4-BE49-F238E27FC236}">
                <a16:creationId xmlns:a16="http://schemas.microsoft.com/office/drawing/2014/main" id="{441F0FE0-FE81-4426-91B6-6B3A8200C3CF}"/>
              </a:ext>
            </a:extLst>
          </p:cNvPr>
          <p:cNvSpPr txBox="1"/>
          <p:nvPr userDrawn="1"/>
        </p:nvSpPr>
        <p:spPr>
          <a:xfrm>
            <a:off x="-16011022" y="-212583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7" name="矩形 6" hidden="1">
            <a:extLst>
              <a:ext uri="{FF2B5EF4-FFF2-40B4-BE49-F238E27FC236}">
                <a16:creationId xmlns:a16="http://schemas.microsoft.com/office/drawing/2014/main" id="{8289A45E-A6D0-4936-AA0B-344C6675BDAA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38036864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66106870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4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更多资源下载：https://www.58pic.com/u/61536760" hidden="1">
            <a:extLst>
              <a:ext uri="{FF2B5EF4-FFF2-40B4-BE49-F238E27FC236}">
                <a16:creationId xmlns:a16="http://schemas.microsoft.com/office/drawing/2014/main" id="{A40ECCD6-BC05-4722-B6B6-C3135ABE5BE2}"/>
              </a:ext>
            </a:extLst>
          </p:cNvPr>
          <p:cNvSpPr txBox="1"/>
          <p:nvPr userDrawn="1"/>
        </p:nvSpPr>
        <p:spPr>
          <a:xfrm>
            <a:off x="-32063822" y="52592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C601F188-D72C-4D4B-9F32-8A9536FA8516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3604119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4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2F9B6907-6BBF-4117-B1BF-AABA6B18BCE6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0A0EF643-CDBD-45C0-9A15-9537830847D1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9643FBB6-3649-409B-B354-54D19325ECF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087AA50-0B18-4F37-ACE4-B2AD85F7E579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88AB5A66-74E3-43E7-B273-9F8BCFD9482F}"/>
              </a:ext>
            </a:extLst>
          </p:cNvPr>
          <p:cNvGrpSpPr/>
          <p:nvPr userDrawn="1"/>
        </p:nvGrpSpPr>
        <p:grpSpPr>
          <a:xfrm>
            <a:off x="436256" y="237475"/>
            <a:ext cx="11442514" cy="5885396"/>
            <a:chOff x="436256" y="485125"/>
            <a:chExt cx="11442514" cy="5885396"/>
          </a:xfrm>
        </p:grpSpPr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02D410E4-A092-47DE-AF1A-A4EAF2D34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4010" y="876300"/>
              <a:ext cx="354856" cy="356049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0A8A331F-91CC-4235-BFD3-11A9F94F4100}"/>
                </a:ext>
              </a:extLst>
            </p:cNvPr>
            <p:cNvSpPr>
              <a:spLocks/>
            </p:cNvSpPr>
            <p:nvPr/>
          </p:nvSpPr>
          <p:spPr bwMode="auto">
            <a:xfrm rot="5223721">
              <a:off x="817564" y="5922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1" name="Freeform 12">
              <a:extLst>
                <a:ext uri="{FF2B5EF4-FFF2-40B4-BE49-F238E27FC236}">
                  <a16:creationId xmlns:a16="http://schemas.microsoft.com/office/drawing/2014/main" id="{BF04D170-4846-4F93-BDBF-B0CA353AD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6079" y="41288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404D0DE9-3524-45A9-903E-FBDC29D2A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8054" y="5768066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B2ED9D74-1B43-4355-BBFE-09805D839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56" y="532042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51E878B9-41F1-413C-91DC-3EF13286CD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8718" y="19952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A2FF235D-13BF-4A90-9108-A515009C02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879" y="2266950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8" name="Freeform 13">
              <a:extLst>
                <a:ext uri="{FF2B5EF4-FFF2-40B4-BE49-F238E27FC236}">
                  <a16:creationId xmlns:a16="http://schemas.microsoft.com/office/drawing/2014/main" id="{2A2384DB-D18E-4EA0-ADAD-FBC2A1EB4A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31080" y="1036782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521349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0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更多资源下载：https://www.58pic.com/u/61536760" hidden="1">
            <a:extLst>
              <a:ext uri="{FF2B5EF4-FFF2-40B4-BE49-F238E27FC236}">
                <a16:creationId xmlns:a16="http://schemas.microsoft.com/office/drawing/2014/main" id="{A40ECCD6-BC05-4722-B6B6-C3135ABE5BE2}"/>
              </a:ext>
            </a:extLst>
          </p:cNvPr>
          <p:cNvSpPr txBox="1"/>
          <p:nvPr userDrawn="1"/>
        </p:nvSpPr>
        <p:spPr>
          <a:xfrm>
            <a:off x="-32063822" y="52592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C601F188-D72C-4D4B-9F32-8A9536FA8516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06474776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1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更多资源下载：https://www.58pic.com/u/61536760" hidden="1">
            <a:extLst>
              <a:ext uri="{FF2B5EF4-FFF2-40B4-BE49-F238E27FC236}">
                <a16:creationId xmlns:a16="http://schemas.microsoft.com/office/drawing/2014/main" id="{A40ECCD6-BC05-4722-B6B6-C3135ABE5BE2}"/>
              </a:ext>
            </a:extLst>
          </p:cNvPr>
          <p:cNvSpPr txBox="1"/>
          <p:nvPr userDrawn="1"/>
        </p:nvSpPr>
        <p:spPr>
          <a:xfrm>
            <a:off x="-32063822" y="52592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C601F188-D72C-4D4B-9F32-8A9536FA8516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40785759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2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更多资源下载：https://www.58pic.com/u/61536760" hidden="1">
            <a:extLst>
              <a:ext uri="{FF2B5EF4-FFF2-40B4-BE49-F238E27FC236}">
                <a16:creationId xmlns:a16="http://schemas.microsoft.com/office/drawing/2014/main" id="{A40ECCD6-BC05-4722-B6B6-C3135ABE5BE2}"/>
              </a:ext>
            </a:extLst>
          </p:cNvPr>
          <p:cNvSpPr txBox="1"/>
          <p:nvPr userDrawn="1"/>
        </p:nvSpPr>
        <p:spPr>
          <a:xfrm>
            <a:off x="-32063822" y="52592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C601F188-D72C-4D4B-9F32-8A9536FA8516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23678544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3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 hidden="1">
            <a:extLst>
              <a:ext uri="{FF2B5EF4-FFF2-40B4-BE49-F238E27FC236}">
                <a16:creationId xmlns:a16="http://schemas.microsoft.com/office/drawing/2014/main" id="{807606F3-AC03-44B3-82D4-A28F1060013F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文本框 2" hidden="1">
            <a:extLst>
              <a:ext uri="{FF2B5EF4-FFF2-40B4-BE49-F238E27FC236}">
                <a16:creationId xmlns:a16="http://schemas.microsoft.com/office/drawing/2014/main" id="{70C68887-BEB9-48B3-9D32-2D9741925CFB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文本框 3" hidden="1">
            <a:extLst>
              <a:ext uri="{FF2B5EF4-FFF2-40B4-BE49-F238E27FC236}">
                <a16:creationId xmlns:a16="http://schemas.microsoft.com/office/drawing/2014/main" id="{3DA84732-7AEF-4010-B554-4E6548B2394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矩形 4" hidden="1">
            <a:extLst>
              <a:ext uri="{FF2B5EF4-FFF2-40B4-BE49-F238E27FC236}">
                <a16:creationId xmlns:a16="http://schemas.microsoft.com/office/drawing/2014/main" id="{21E30BAC-3EFA-4972-B62C-AF8DE118CE80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CCD1D4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CCD1D4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14794886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01_F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更多资源下载：https://www.58pic.com/u/61536760" hidden="1">
            <a:extLst>
              <a:ext uri="{FF2B5EF4-FFF2-40B4-BE49-F238E27FC236}">
                <a16:creationId xmlns:a16="http://schemas.microsoft.com/office/drawing/2014/main" id="{E3062B5B-4B7E-4CB9-964C-2B3C8DD797B8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17E90A3C-F8B0-4BEB-A9C7-2B3EBEA69E44}"/>
              </a:ext>
            </a:extLst>
          </p:cNvPr>
          <p:cNvSpPr txBox="1"/>
          <p:nvPr userDrawn="1"/>
        </p:nvSpPr>
        <p:spPr>
          <a:xfrm>
            <a:off x="-32063822" y="52592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8E8929C5-08AE-4C1A-B1A1-FDFE45F42A68}"/>
              </a:ext>
            </a:extLst>
          </p:cNvPr>
          <p:cNvSpPr txBox="1"/>
          <p:nvPr userDrawn="1"/>
        </p:nvSpPr>
        <p:spPr>
          <a:xfrm>
            <a:off x="-34029696" y="0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文本框 4" hidden="1">
            <a:extLst>
              <a:ext uri="{FF2B5EF4-FFF2-40B4-BE49-F238E27FC236}">
                <a16:creationId xmlns:a16="http://schemas.microsoft.com/office/drawing/2014/main" id="{A4884D17-2E3C-4F6B-AB1E-EFCC73F7439E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文本框 5" hidden="1">
            <a:extLst>
              <a:ext uri="{FF2B5EF4-FFF2-40B4-BE49-F238E27FC236}">
                <a16:creationId xmlns:a16="http://schemas.microsoft.com/office/drawing/2014/main" id="{441F0FE0-FE81-4426-91B6-6B3A8200C3CF}"/>
              </a:ext>
            </a:extLst>
          </p:cNvPr>
          <p:cNvSpPr txBox="1"/>
          <p:nvPr userDrawn="1"/>
        </p:nvSpPr>
        <p:spPr>
          <a:xfrm>
            <a:off x="-16011022" y="-212583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7" name="矩形 6" hidden="1">
            <a:extLst>
              <a:ext uri="{FF2B5EF4-FFF2-40B4-BE49-F238E27FC236}">
                <a16:creationId xmlns:a16="http://schemas.microsoft.com/office/drawing/2014/main" id="{8289A45E-A6D0-4936-AA0B-344C6675BDAA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id="{A402C48F-ABDB-423A-A576-E0171F1C08FF}"/>
              </a:ext>
            </a:extLst>
          </p:cNvPr>
          <p:cNvGrpSpPr/>
          <p:nvPr userDrawn="1"/>
        </p:nvGrpSpPr>
        <p:grpSpPr>
          <a:xfrm>
            <a:off x="306640" y="592282"/>
            <a:ext cx="1614237" cy="2086134"/>
            <a:chOff x="306640" y="592282"/>
            <a:chExt cx="1614237" cy="2086134"/>
          </a:xfrm>
        </p:grpSpPr>
        <p:sp>
          <p:nvSpPr>
            <p:cNvPr id="9" name="Freeform 10">
              <a:extLst>
                <a:ext uri="{FF2B5EF4-FFF2-40B4-BE49-F238E27FC236}">
                  <a16:creationId xmlns:a16="http://schemas.microsoft.com/office/drawing/2014/main" id="{9D579224-B7A7-4720-9B1E-F6CEB0E0F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640" y="2038349"/>
              <a:ext cx="637923" cy="640067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0" name="Freeform 13">
              <a:extLst>
                <a:ext uri="{FF2B5EF4-FFF2-40B4-BE49-F238E27FC236}">
                  <a16:creationId xmlns:a16="http://schemas.microsoft.com/office/drawing/2014/main" id="{A1467BEB-58ED-4F62-96DA-23CE24D2D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564" y="5922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371F6E31-5C1C-4917-B829-2BE70BBE9AE2}"/>
              </a:ext>
            </a:extLst>
          </p:cNvPr>
          <p:cNvGrpSpPr/>
          <p:nvPr userDrawn="1"/>
        </p:nvGrpSpPr>
        <p:grpSpPr>
          <a:xfrm>
            <a:off x="9708866" y="1036782"/>
            <a:ext cx="1851003" cy="4584868"/>
            <a:chOff x="9708866" y="1036782"/>
            <a:chExt cx="1851003" cy="4584868"/>
          </a:xfrm>
        </p:grpSpPr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255054D2-5261-4E58-9AD8-AC3E63743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3389" y="4547985"/>
              <a:ext cx="537691" cy="369332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5229A822-D52E-4F0C-8187-E71201083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8866" y="5019195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E115D17E-E313-4D51-83A4-AE0690443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6556" y="10367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  <p:pic>
        <p:nvPicPr>
          <p:cNvPr id="15" name="图片 14">
            <a:extLst>
              <a:ext uri="{FF2B5EF4-FFF2-40B4-BE49-F238E27FC236}">
                <a16:creationId xmlns:a16="http://schemas.microsoft.com/office/drawing/2014/main" id="{E7437CAE-1CBD-4640-A8EB-2DB0E31BE84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7564" y="923999"/>
            <a:ext cx="1559178" cy="1553425"/>
          </a:xfrm>
          <a:prstGeom prst="rect">
            <a:avLst/>
          </a:prstGeom>
        </p:spPr>
      </p:pic>
      <p:pic>
        <p:nvPicPr>
          <p:cNvPr id="16" name="图片 15">
            <a:extLst>
              <a:ext uri="{FF2B5EF4-FFF2-40B4-BE49-F238E27FC236}">
                <a16:creationId xmlns:a16="http://schemas.microsoft.com/office/drawing/2014/main" id="{2FC75864-7CD8-47F2-B39F-CBAAA216AA80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8920" y="3768733"/>
            <a:ext cx="2462465" cy="2496985"/>
          </a:xfrm>
          <a:prstGeom prst="rect">
            <a:avLst/>
          </a:prstGeom>
        </p:spPr>
      </p:pic>
      <p:pic>
        <p:nvPicPr>
          <p:cNvPr id="17" name="图片 16">
            <a:extLst>
              <a:ext uri="{FF2B5EF4-FFF2-40B4-BE49-F238E27FC236}">
                <a16:creationId xmlns:a16="http://schemas.microsoft.com/office/drawing/2014/main" id="{2638FC86-2C51-49EF-95BD-37499D1721E8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24377" y="676929"/>
            <a:ext cx="2491380" cy="27955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662210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02_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更多资源下载：https://www.58pic.com/u/61536760" hidden="1">
            <a:extLst>
              <a:ext uri="{FF2B5EF4-FFF2-40B4-BE49-F238E27FC236}">
                <a16:creationId xmlns:a16="http://schemas.microsoft.com/office/drawing/2014/main" id="{E3062B5B-4B7E-4CB9-964C-2B3C8DD797B8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17E90A3C-F8B0-4BEB-A9C7-2B3EBEA69E44}"/>
              </a:ext>
            </a:extLst>
          </p:cNvPr>
          <p:cNvSpPr txBox="1"/>
          <p:nvPr userDrawn="1"/>
        </p:nvSpPr>
        <p:spPr>
          <a:xfrm>
            <a:off x="-32063822" y="52592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8E8929C5-08AE-4C1A-B1A1-FDFE45F42A68}"/>
              </a:ext>
            </a:extLst>
          </p:cNvPr>
          <p:cNvSpPr txBox="1"/>
          <p:nvPr userDrawn="1"/>
        </p:nvSpPr>
        <p:spPr>
          <a:xfrm>
            <a:off x="-34029696" y="0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文本框 4" hidden="1">
            <a:extLst>
              <a:ext uri="{FF2B5EF4-FFF2-40B4-BE49-F238E27FC236}">
                <a16:creationId xmlns:a16="http://schemas.microsoft.com/office/drawing/2014/main" id="{A4884D17-2E3C-4F6B-AB1E-EFCC73F7439E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文本框 5" hidden="1">
            <a:extLst>
              <a:ext uri="{FF2B5EF4-FFF2-40B4-BE49-F238E27FC236}">
                <a16:creationId xmlns:a16="http://schemas.microsoft.com/office/drawing/2014/main" id="{441F0FE0-FE81-4426-91B6-6B3A8200C3CF}"/>
              </a:ext>
            </a:extLst>
          </p:cNvPr>
          <p:cNvSpPr txBox="1"/>
          <p:nvPr userDrawn="1"/>
        </p:nvSpPr>
        <p:spPr>
          <a:xfrm>
            <a:off x="-16011022" y="-212583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7" name="矩形 6" hidden="1">
            <a:extLst>
              <a:ext uri="{FF2B5EF4-FFF2-40B4-BE49-F238E27FC236}">
                <a16:creationId xmlns:a16="http://schemas.microsoft.com/office/drawing/2014/main" id="{8289A45E-A6D0-4936-AA0B-344C6675BDAA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03520322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空白21-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25130CA8-C595-49F4-9FA0-648E1B9C46C3}"/>
              </a:ext>
            </a:extLst>
          </p:cNvPr>
          <p:cNvGrpSpPr/>
          <p:nvPr userDrawn="1"/>
        </p:nvGrpSpPr>
        <p:grpSpPr>
          <a:xfrm>
            <a:off x="306640" y="592282"/>
            <a:ext cx="1614237" cy="2086134"/>
            <a:chOff x="306640" y="592282"/>
            <a:chExt cx="1614237" cy="2086134"/>
          </a:xfrm>
        </p:grpSpPr>
        <p:sp>
          <p:nvSpPr>
            <p:cNvPr id="3" name="Freeform 10">
              <a:extLst>
                <a:ext uri="{FF2B5EF4-FFF2-40B4-BE49-F238E27FC236}">
                  <a16:creationId xmlns:a16="http://schemas.microsoft.com/office/drawing/2014/main" id="{17453AA3-AEBC-44D2-BCE8-92D916D24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640" y="2038349"/>
              <a:ext cx="637923" cy="640067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4" name="Freeform 13">
              <a:extLst>
                <a:ext uri="{FF2B5EF4-FFF2-40B4-BE49-F238E27FC236}">
                  <a16:creationId xmlns:a16="http://schemas.microsoft.com/office/drawing/2014/main" id="{E40C8774-B83C-473F-918E-56D56121F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564" y="5922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id="{141D0E6F-D7CA-4F9E-874B-1A27B06A67F8}"/>
              </a:ext>
            </a:extLst>
          </p:cNvPr>
          <p:cNvGrpSpPr/>
          <p:nvPr userDrawn="1"/>
        </p:nvGrpSpPr>
        <p:grpSpPr>
          <a:xfrm>
            <a:off x="6096000" y="1036782"/>
            <a:ext cx="5463869" cy="4584868"/>
            <a:chOff x="6096000" y="1036782"/>
            <a:chExt cx="5463869" cy="4584868"/>
          </a:xfrm>
        </p:grpSpPr>
        <p:sp>
          <p:nvSpPr>
            <p:cNvPr id="6" name="Freeform 12">
              <a:extLst>
                <a:ext uri="{FF2B5EF4-FFF2-40B4-BE49-F238E27FC236}">
                  <a16:creationId xmlns:a16="http://schemas.microsoft.com/office/drawing/2014/main" id="{473185C0-B230-4CC8-AD30-727F14500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3389" y="4547985"/>
              <a:ext cx="537691" cy="369332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7" name="Freeform 13">
              <a:extLst>
                <a:ext uri="{FF2B5EF4-FFF2-40B4-BE49-F238E27FC236}">
                  <a16:creationId xmlns:a16="http://schemas.microsoft.com/office/drawing/2014/main" id="{594F4988-65D2-483D-9189-50DF297FF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8866" y="5019195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8" name="Freeform 13">
              <a:extLst>
                <a:ext uri="{FF2B5EF4-FFF2-40B4-BE49-F238E27FC236}">
                  <a16:creationId xmlns:a16="http://schemas.microsoft.com/office/drawing/2014/main" id="{1C565130-AAC2-4F5D-A68E-F0CC8409E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6556" y="10367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BEE2C225-6ECC-4C66-8DFC-9FD47C37E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6000" y="1624554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  <p:pic>
        <p:nvPicPr>
          <p:cNvPr id="10" name="图片 9">
            <a:extLst>
              <a:ext uri="{FF2B5EF4-FFF2-40B4-BE49-F238E27FC236}">
                <a16:creationId xmlns:a16="http://schemas.microsoft.com/office/drawing/2014/main" id="{56F98EF3-48AD-410B-B66B-7322E9DB39E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84912" y="826673"/>
            <a:ext cx="1886272" cy="2120384"/>
          </a:xfrm>
          <a:prstGeom prst="rect">
            <a:avLst/>
          </a:prstGeom>
        </p:spPr>
      </p:pic>
      <p:pic>
        <p:nvPicPr>
          <p:cNvPr id="11" name="图片 10">
            <a:extLst>
              <a:ext uri="{FF2B5EF4-FFF2-40B4-BE49-F238E27FC236}">
                <a16:creationId xmlns:a16="http://schemas.microsoft.com/office/drawing/2014/main" id="{7F54DE62-EBC4-4979-AE9E-C62D3CD0C08D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68680" y="3241957"/>
            <a:ext cx="2370411" cy="2612055"/>
          </a:xfrm>
          <a:prstGeom prst="rect">
            <a:avLst/>
          </a:prstGeom>
        </p:spPr>
      </p:pic>
      <p:pic>
        <p:nvPicPr>
          <p:cNvPr id="12" name="图片 11">
            <a:extLst>
              <a:ext uri="{FF2B5EF4-FFF2-40B4-BE49-F238E27FC236}">
                <a16:creationId xmlns:a16="http://schemas.microsoft.com/office/drawing/2014/main" id="{FA037DE1-CDB9-454A-8B8F-A0A29082F222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812342">
            <a:off x="10436019" y="2711993"/>
            <a:ext cx="1144385" cy="14340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551205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5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更多资源下载：https://www.58pic.com/u/61536760" hidden="1">
            <a:extLst>
              <a:ext uri="{FF2B5EF4-FFF2-40B4-BE49-F238E27FC236}">
                <a16:creationId xmlns:a16="http://schemas.microsoft.com/office/drawing/2014/main" id="{E3062B5B-4B7E-4CB9-964C-2B3C8DD797B8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17E90A3C-F8B0-4BEB-A9C7-2B3EBEA69E44}"/>
              </a:ext>
            </a:extLst>
          </p:cNvPr>
          <p:cNvSpPr txBox="1"/>
          <p:nvPr userDrawn="1"/>
        </p:nvSpPr>
        <p:spPr>
          <a:xfrm>
            <a:off x="-32063822" y="52592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8E8929C5-08AE-4C1A-B1A1-FDFE45F42A68}"/>
              </a:ext>
            </a:extLst>
          </p:cNvPr>
          <p:cNvSpPr txBox="1"/>
          <p:nvPr userDrawn="1"/>
        </p:nvSpPr>
        <p:spPr>
          <a:xfrm>
            <a:off x="-34029696" y="0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文本框 4" hidden="1">
            <a:extLst>
              <a:ext uri="{FF2B5EF4-FFF2-40B4-BE49-F238E27FC236}">
                <a16:creationId xmlns:a16="http://schemas.microsoft.com/office/drawing/2014/main" id="{A4884D17-2E3C-4F6B-AB1E-EFCC73F7439E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文本框 5" hidden="1">
            <a:extLst>
              <a:ext uri="{FF2B5EF4-FFF2-40B4-BE49-F238E27FC236}">
                <a16:creationId xmlns:a16="http://schemas.microsoft.com/office/drawing/2014/main" id="{441F0FE0-FE81-4426-91B6-6B3A8200C3CF}"/>
              </a:ext>
            </a:extLst>
          </p:cNvPr>
          <p:cNvSpPr txBox="1"/>
          <p:nvPr userDrawn="1"/>
        </p:nvSpPr>
        <p:spPr>
          <a:xfrm>
            <a:off x="-16011022" y="-212583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7" name="矩形 6" hidden="1">
            <a:extLst>
              <a:ext uri="{FF2B5EF4-FFF2-40B4-BE49-F238E27FC236}">
                <a16:creationId xmlns:a16="http://schemas.microsoft.com/office/drawing/2014/main" id="{8289A45E-A6D0-4936-AA0B-344C6675BDAA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15942579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6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2F9B6907-6BBF-4117-B1BF-AABA6B18BCE6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0A0EF643-CDBD-45C0-9A15-9537830847D1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9643FBB6-3649-409B-B354-54D19325ECF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087AA50-0B18-4F37-ACE4-B2AD85F7E579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07806682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空白21-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5620910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5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2F9B6907-6BBF-4117-B1BF-AABA6B18BCE6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0A0EF643-CDBD-45C0-9A15-9537830847D1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9643FBB6-3649-409B-B354-54D19325ECF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087AA50-0B18-4F37-ACE4-B2AD85F7E579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0149FFFC-226C-41AB-BB2C-28061D32EEE3}"/>
              </a:ext>
            </a:extLst>
          </p:cNvPr>
          <p:cNvGrpSpPr/>
          <p:nvPr userDrawn="1"/>
        </p:nvGrpSpPr>
        <p:grpSpPr>
          <a:xfrm flipH="1">
            <a:off x="436256" y="344632"/>
            <a:ext cx="11442514" cy="5778239"/>
            <a:chOff x="436256" y="592282"/>
            <a:chExt cx="11442514" cy="5778239"/>
          </a:xfrm>
        </p:grpSpPr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DE111EDC-A427-4C62-8C2B-6BD2B4AA7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4010" y="876300"/>
              <a:ext cx="354856" cy="356049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13425BFA-A5AD-4B36-8504-4FA75B6FF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564" y="5922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FFBC83B6-8268-42C0-9839-9A25E98DD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6079" y="41288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1" name="Freeform 13">
              <a:extLst>
                <a:ext uri="{FF2B5EF4-FFF2-40B4-BE49-F238E27FC236}">
                  <a16:creationId xmlns:a16="http://schemas.microsoft.com/office/drawing/2014/main" id="{260F4E94-AB00-4365-8546-04CBE3312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8054" y="5768066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82210345-86BE-45DE-9532-4A1745F8D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56" y="532042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5B6746BF-3798-4D77-AB4A-68875A2FC1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8718" y="19952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8ABF44F3-8233-4664-9F9A-4BE4477AA7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879" y="2266950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9740698E-8062-47B4-B718-CBE9842DB7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31080" y="1036782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880320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空白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>
            <a:extLst>
              <a:ext uri="{FF2B5EF4-FFF2-40B4-BE49-F238E27FC236}">
                <a16:creationId xmlns:a16="http://schemas.microsoft.com/office/drawing/2014/main" id="{00A8853D-AB50-4CD6-916C-C53BF4F7498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/>
          </a:solidFill>
        </p:spPr>
        <p:txBody>
          <a:bodyPr/>
          <a:lstStyle>
            <a:lvl1pPr>
              <a:defRPr>
                <a:solidFill>
                  <a:srgbClr val="E6E6E6"/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CDC18EE2-ECC1-43AC-A74F-63FD6DFF49A4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F6A394B-751A-4395-A207-B679971548FA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7" name="更多资源下载：https://www.58pic.com/u/61536760" hidden="1">
            <a:extLst>
              <a:ext uri="{FF2B5EF4-FFF2-40B4-BE49-F238E27FC236}">
                <a16:creationId xmlns:a16="http://schemas.microsoft.com/office/drawing/2014/main" id="{EBBE956C-C935-4ECC-9DF4-56A2FB202FF8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8" name="更多资源下载：https://www.58pic.com/u/61536760" hidden="1">
            <a:extLst>
              <a:ext uri="{FF2B5EF4-FFF2-40B4-BE49-F238E27FC236}">
                <a16:creationId xmlns:a16="http://schemas.microsoft.com/office/drawing/2014/main" id="{343A6E06-FE3A-44B6-BF0D-FD49CBA996A5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55844720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03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2F9B6907-6BBF-4117-B1BF-AABA6B18BCE6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0A0EF643-CDBD-45C0-9A15-9537830847D1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9643FBB6-3649-409B-B354-54D19325ECF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087AA50-0B18-4F37-ACE4-B2AD85F7E579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E4BF3555-25D2-4644-AD25-5CC3DA03BC96}"/>
              </a:ext>
            </a:extLst>
          </p:cNvPr>
          <p:cNvGrpSpPr/>
          <p:nvPr userDrawn="1"/>
        </p:nvGrpSpPr>
        <p:grpSpPr>
          <a:xfrm>
            <a:off x="306640" y="592282"/>
            <a:ext cx="1614237" cy="2086134"/>
            <a:chOff x="306640" y="592282"/>
            <a:chExt cx="1614237" cy="2086134"/>
          </a:xfrm>
        </p:grpSpPr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5A904F1B-662F-482E-A30E-CC8C6B454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640" y="2038349"/>
              <a:ext cx="637923" cy="640067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B0B7E9D7-F1CF-40A6-A395-8C1715BCF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564" y="5922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  <p:grpSp>
        <p:nvGrpSpPr>
          <p:cNvPr id="10" name="组合 9">
            <a:extLst>
              <a:ext uri="{FF2B5EF4-FFF2-40B4-BE49-F238E27FC236}">
                <a16:creationId xmlns:a16="http://schemas.microsoft.com/office/drawing/2014/main" id="{98B4D745-9ABA-4B6F-8F01-95D9DA24188B}"/>
              </a:ext>
            </a:extLst>
          </p:cNvPr>
          <p:cNvGrpSpPr/>
          <p:nvPr userDrawn="1"/>
        </p:nvGrpSpPr>
        <p:grpSpPr>
          <a:xfrm>
            <a:off x="9708866" y="1036782"/>
            <a:ext cx="1851003" cy="4584868"/>
            <a:chOff x="9708866" y="1036782"/>
            <a:chExt cx="1851003" cy="4584868"/>
          </a:xfrm>
        </p:grpSpPr>
        <p:sp>
          <p:nvSpPr>
            <p:cNvPr id="11" name="Freeform 12">
              <a:extLst>
                <a:ext uri="{FF2B5EF4-FFF2-40B4-BE49-F238E27FC236}">
                  <a16:creationId xmlns:a16="http://schemas.microsoft.com/office/drawing/2014/main" id="{96A9C569-5409-418A-B67E-08B771058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3389" y="4547985"/>
              <a:ext cx="537691" cy="369332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E473F8DD-2EC5-4DEB-A7CA-5521B7B70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8866" y="5019195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13296655-9F1F-48F7-8419-14266A820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6556" y="10367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  <p:pic>
        <p:nvPicPr>
          <p:cNvPr id="14" name="图片 13">
            <a:extLst>
              <a:ext uri="{FF2B5EF4-FFF2-40B4-BE49-F238E27FC236}">
                <a16:creationId xmlns:a16="http://schemas.microsoft.com/office/drawing/2014/main" id="{1F2AC8B2-7271-4C60-BE12-91A0D1C76684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0185" y="4321504"/>
            <a:ext cx="2230375" cy="1748897"/>
          </a:xfrm>
          <a:prstGeom prst="rect">
            <a:avLst/>
          </a:prstGeom>
        </p:spPr>
      </p:pic>
      <p:pic>
        <p:nvPicPr>
          <p:cNvPr id="15" name="图片 14">
            <a:extLst>
              <a:ext uri="{FF2B5EF4-FFF2-40B4-BE49-F238E27FC236}">
                <a16:creationId xmlns:a16="http://schemas.microsoft.com/office/drawing/2014/main" id="{AE7D0284-9DC0-4E4D-B887-C03B9CB94AB2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12708" y="2038349"/>
            <a:ext cx="2473973" cy="3843288"/>
          </a:xfrm>
          <a:prstGeom prst="rect">
            <a:avLst/>
          </a:prstGeom>
        </p:spPr>
      </p:pic>
      <p:pic>
        <p:nvPicPr>
          <p:cNvPr id="16" name="图片 15">
            <a:extLst>
              <a:ext uri="{FF2B5EF4-FFF2-40B4-BE49-F238E27FC236}">
                <a16:creationId xmlns:a16="http://schemas.microsoft.com/office/drawing/2014/main" id="{8F185E68-9353-4A88-B4C0-BC182F62FA06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1313" y="1481282"/>
            <a:ext cx="1745681" cy="12975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26899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4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2F9B6907-6BBF-4117-B1BF-AABA6B18BCE6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0A0EF643-CDBD-45C0-9A15-9537830847D1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9643FBB6-3649-409B-B354-54D19325ECF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087AA50-0B18-4F37-ACE4-B2AD85F7E579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88AB5A66-74E3-43E7-B273-9F8BCFD9482F}"/>
              </a:ext>
            </a:extLst>
          </p:cNvPr>
          <p:cNvGrpSpPr/>
          <p:nvPr userDrawn="1"/>
        </p:nvGrpSpPr>
        <p:grpSpPr>
          <a:xfrm>
            <a:off x="436256" y="237475"/>
            <a:ext cx="11442514" cy="5885396"/>
            <a:chOff x="436256" y="485125"/>
            <a:chExt cx="11442514" cy="5885396"/>
          </a:xfrm>
        </p:grpSpPr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02D410E4-A092-47DE-AF1A-A4EAF2D34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4010" y="876300"/>
              <a:ext cx="354856" cy="356049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0A8A331F-91CC-4235-BFD3-11A9F94F4100}"/>
                </a:ext>
              </a:extLst>
            </p:cNvPr>
            <p:cNvSpPr>
              <a:spLocks/>
            </p:cNvSpPr>
            <p:nvPr/>
          </p:nvSpPr>
          <p:spPr bwMode="auto">
            <a:xfrm rot="5223721">
              <a:off x="817564" y="5922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1" name="Freeform 12">
              <a:extLst>
                <a:ext uri="{FF2B5EF4-FFF2-40B4-BE49-F238E27FC236}">
                  <a16:creationId xmlns:a16="http://schemas.microsoft.com/office/drawing/2014/main" id="{BF04D170-4846-4F93-BDBF-B0CA353AD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6079" y="41288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404D0DE9-3524-45A9-903E-FBDC29D2A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8054" y="5768066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B2ED9D74-1B43-4355-BBFE-09805D839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56" y="532042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51E878B9-41F1-413C-91DC-3EF13286CD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8718" y="19952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A2FF235D-13BF-4A90-9108-A515009C02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879" y="2266950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8" name="Freeform 13">
              <a:extLst>
                <a:ext uri="{FF2B5EF4-FFF2-40B4-BE49-F238E27FC236}">
                  <a16:creationId xmlns:a16="http://schemas.microsoft.com/office/drawing/2014/main" id="{2A2384DB-D18E-4EA0-ADAD-FBC2A1EB4A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31080" y="1036782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676309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5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2F9B6907-6BBF-4117-B1BF-AABA6B18BCE6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0A0EF643-CDBD-45C0-9A15-9537830847D1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9643FBB6-3649-409B-B354-54D19325ECF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087AA50-0B18-4F37-ACE4-B2AD85F7E579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0149FFFC-226C-41AB-BB2C-28061D32EEE3}"/>
              </a:ext>
            </a:extLst>
          </p:cNvPr>
          <p:cNvGrpSpPr/>
          <p:nvPr userDrawn="1"/>
        </p:nvGrpSpPr>
        <p:grpSpPr>
          <a:xfrm flipH="1">
            <a:off x="436256" y="344632"/>
            <a:ext cx="11442514" cy="5778239"/>
            <a:chOff x="436256" y="592282"/>
            <a:chExt cx="11442514" cy="5778239"/>
          </a:xfrm>
        </p:grpSpPr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DE111EDC-A427-4C62-8C2B-6BD2B4AA7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4010" y="876300"/>
              <a:ext cx="354856" cy="356049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13425BFA-A5AD-4B36-8504-4FA75B6FF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564" y="5922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FFBC83B6-8268-42C0-9839-9A25E98DD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6079" y="41288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1" name="Freeform 13">
              <a:extLst>
                <a:ext uri="{FF2B5EF4-FFF2-40B4-BE49-F238E27FC236}">
                  <a16:creationId xmlns:a16="http://schemas.microsoft.com/office/drawing/2014/main" id="{260F4E94-AB00-4365-8546-04CBE3312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8054" y="5768066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82210345-86BE-45DE-9532-4A1745F8D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56" y="532042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5B6746BF-3798-4D77-AB4A-68875A2FC1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8718" y="19952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8ABF44F3-8233-4664-9F9A-4BE4477AA7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879" y="2266950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9740698E-8062-47B4-B718-CBE9842DB7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31080" y="1036782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107118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6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2F9B6907-6BBF-4117-B1BF-AABA6B18BCE6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0A0EF643-CDBD-45C0-9A15-9537830847D1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9643FBB6-3649-409B-B354-54D19325ECF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087AA50-0B18-4F37-ACE4-B2AD85F7E579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7E10B7CA-C115-4530-9F1B-F6DB42ABBF9D}"/>
              </a:ext>
            </a:extLst>
          </p:cNvPr>
          <p:cNvGrpSpPr/>
          <p:nvPr userDrawn="1"/>
        </p:nvGrpSpPr>
        <p:grpSpPr>
          <a:xfrm flipV="1">
            <a:off x="436256" y="344632"/>
            <a:ext cx="11442514" cy="5778239"/>
            <a:chOff x="436256" y="592282"/>
            <a:chExt cx="11442514" cy="5778239"/>
          </a:xfrm>
        </p:grpSpPr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E30B6226-EF90-4481-9400-251F1F3BF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4010" y="876300"/>
              <a:ext cx="354856" cy="356049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09C6F935-7CC6-4FDD-BC01-0A21B2BC1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564" y="5922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38326D0D-8D49-4E01-A6F2-AD2C5D0B7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6079" y="41288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1" name="Freeform 13">
              <a:extLst>
                <a:ext uri="{FF2B5EF4-FFF2-40B4-BE49-F238E27FC236}">
                  <a16:creationId xmlns:a16="http://schemas.microsoft.com/office/drawing/2014/main" id="{FEA99BEC-C328-4679-A46C-28F769BD2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8054" y="5768066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15423FEF-122B-47C1-8E43-645907BF8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56" y="532042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D9F7C88A-8B0C-4C9A-9B23-658E360EC8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8718" y="19952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1183B774-2021-438F-AE6E-2AFB1CCD31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879" y="2266950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BEA08313-756C-47D7-AB7B-864E7A4EBF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31080" y="1036782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854565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7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2F9B6907-6BBF-4117-B1BF-AABA6B18BCE6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0A0EF643-CDBD-45C0-9A15-9537830847D1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9643FBB6-3649-409B-B354-54D19325ECF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087AA50-0B18-4F37-ACE4-B2AD85F7E579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85D8788A-A59A-42B3-A8F7-513FDA49C555}"/>
              </a:ext>
            </a:extLst>
          </p:cNvPr>
          <p:cNvGrpSpPr/>
          <p:nvPr userDrawn="1"/>
        </p:nvGrpSpPr>
        <p:grpSpPr>
          <a:xfrm>
            <a:off x="436256" y="344632"/>
            <a:ext cx="11442514" cy="5778239"/>
            <a:chOff x="436256" y="592282"/>
            <a:chExt cx="11442514" cy="5778239"/>
          </a:xfrm>
        </p:grpSpPr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EC2D4C9A-881B-436B-8CAB-1608AE0F1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4010" y="876300"/>
              <a:ext cx="354856" cy="356049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DE942BCC-9D38-440C-907B-9CE7FA691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564" y="5922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AA17E1F0-0E3F-4831-BC35-D6F57ABF1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6079" y="41288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1" name="Freeform 13">
              <a:extLst>
                <a:ext uri="{FF2B5EF4-FFF2-40B4-BE49-F238E27FC236}">
                  <a16:creationId xmlns:a16="http://schemas.microsoft.com/office/drawing/2014/main" id="{5336B23A-5A6A-45D3-9E28-71D711BC9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8054" y="5768066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EBD6C552-4C9A-4559-8FA6-096DA9289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56" y="532042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FF338963-BC9D-4A89-BD6C-EDC6AA2190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8718" y="19952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F14395D0-BBBA-41A1-9E4D-1A5951905E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879" y="2266950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636D5E97-ED74-4ADF-96E2-196211CBAB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31080" y="1036782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904460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8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2F9B6907-6BBF-4117-B1BF-AABA6B18BCE6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0A0EF643-CDBD-45C0-9A15-9537830847D1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9643FBB6-3649-409B-B354-54D19325ECF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087AA50-0B18-4F37-ACE4-B2AD85F7E579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88AB5A66-74E3-43E7-B273-9F8BCFD9482F}"/>
              </a:ext>
            </a:extLst>
          </p:cNvPr>
          <p:cNvGrpSpPr/>
          <p:nvPr userDrawn="1"/>
        </p:nvGrpSpPr>
        <p:grpSpPr>
          <a:xfrm>
            <a:off x="374743" y="390387"/>
            <a:ext cx="11442514" cy="5927732"/>
            <a:chOff x="436256" y="442789"/>
            <a:chExt cx="11442514" cy="5927732"/>
          </a:xfrm>
        </p:grpSpPr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02D410E4-A092-47DE-AF1A-A4EAF2D34C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9354010" y="876300"/>
              <a:ext cx="354856" cy="356049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0A8A331F-91CC-4235-BFD3-11A9F94F41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41814" y="442789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BF04D170-4846-4F93-BDBF-B0CA353ADB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236079" y="41288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1" name="Freeform 13">
              <a:extLst>
                <a:ext uri="{FF2B5EF4-FFF2-40B4-BE49-F238E27FC236}">
                  <a16:creationId xmlns:a16="http://schemas.microsoft.com/office/drawing/2014/main" id="{404D0DE9-3524-45A9-903E-FBDC29D2AA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008054" y="5768066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B2ED9D74-1B43-4355-BBFE-09805D8392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6256" y="532042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51E878B9-41F1-413C-91DC-3EF13286CD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8718" y="19952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A2FF235D-13BF-4A90-9108-A515009C02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879" y="2266950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2A2384DB-D18E-4EA0-ADAD-FBC2A1EB4A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31080" y="1036782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13465004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9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2F9B6907-6BBF-4117-B1BF-AABA6B18BCE6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0A0EF643-CDBD-45C0-9A15-9537830847D1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9643FBB6-3649-409B-B354-54D19325ECF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087AA50-0B18-4F37-ACE4-B2AD85F7E579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88AB5A66-74E3-43E7-B273-9F8BCFD9482F}"/>
              </a:ext>
            </a:extLst>
          </p:cNvPr>
          <p:cNvGrpSpPr/>
          <p:nvPr userDrawn="1"/>
        </p:nvGrpSpPr>
        <p:grpSpPr>
          <a:xfrm>
            <a:off x="-494528" y="628331"/>
            <a:ext cx="12311785" cy="5689788"/>
            <a:chOff x="-433015" y="680733"/>
            <a:chExt cx="12311785" cy="5689788"/>
          </a:xfrm>
        </p:grpSpPr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02D410E4-A092-47DE-AF1A-A4EAF2D34C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34110" y="680733"/>
              <a:ext cx="354856" cy="356049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0A8A331F-91CC-4235-BFD3-11A9F94F41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433015" y="2266950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BF04D170-4846-4F93-BDBF-B0CA353ADB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236079" y="41288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1" name="Freeform 13">
              <a:extLst>
                <a:ext uri="{FF2B5EF4-FFF2-40B4-BE49-F238E27FC236}">
                  <a16:creationId xmlns:a16="http://schemas.microsoft.com/office/drawing/2014/main" id="{404D0DE9-3524-45A9-903E-FBDC29D2AA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008054" y="5768066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B2ED9D74-1B43-4355-BBFE-09805D8392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6256" y="532042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51E878B9-41F1-413C-91DC-3EF13286CD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8718" y="19952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A2FF235D-13BF-4A90-9108-A515009C02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879" y="2266950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2A2384DB-D18E-4EA0-ADAD-FBC2A1EB4A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31080" y="1036782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55898585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10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2F9B6907-6BBF-4117-B1BF-AABA6B18BCE6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0A0EF643-CDBD-45C0-9A15-9537830847D1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9643FBB6-3649-409B-B354-54D19325ECF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087AA50-0B18-4F37-ACE4-B2AD85F7E579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BE0A28B4-C99E-4D93-84DC-0068DFC66854}"/>
              </a:ext>
            </a:extLst>
          </p:cNvPr>
          <p:cNvGrpSpPr/>
          <p:nvPr userDrawn="1"/>
        </p:nvGrpSpPr>
        <p:grpSpPr>
          <a:xfrm>
            <a:off x="-494528" y="628331"/>
            <a:ext cx="12311785" cy="5689788"/>
            <a:chOff x="-433015" y="680733"/>
            <a:chExt cx="12311785" cy="5689788"/>
          </a:xfrm>
        </p:grpSpPr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F8AA7AAE-0028-4B2D-8A4B-85E69D2A95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34110" y="680733"/>
              <a:ext cx="354856" cy="356049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E5303907-EBEE-4C97-AD30-DED4474389E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433015" y="2266950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CC7CF381-7664-4AEE-86DA-61BEADA8820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236079" y="41288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1" name="Freeform 13">
              <a:extLst>
                <a:ext uri="{FF2B5EF4-FFF2-40B4-BE49-F238E27FC236}">
                  <a16:creationId xmlns:a16="http://schemas.microsoft.com/office/drawing/2014/main" id="{6275FEB0-2582-4E97-A749-621938BB5E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008054" y="5768066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AD186934-8DDA-470A-B654-0ED03B9F3D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6256" y="532042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1E674170-D361-4421-B0A5-A345A82298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8718" y="19952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2CD7102F-4A71-4CDC-95F8-32A9E4DD28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879" y="2266950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3B2FF9D8-C255-47CD-987E-5897916075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31080" y="1036782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12628816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03_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更多资源下载：https://www.58pic.com/u/61536760" hidden="1">
            <a:extLst>
              <a:ext uri="{FF2B5EF4-FFF2-40B4-BE49-F238E27FC236}">
                <a16:creationId xmlns:a16="http://schemas.microsoft.com/office/drawing/2014/main" id="{E3062B5B-4B7E-4CB9-964C-2B3C8DD797B8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17E90A3C-F8B0-4BEB-A9C7-2B3EBEA69E44}"/>
              </a:ext>
            </a:extLst>
          </p:cNvPr>
          <p:cNvSpPr txBox="1"/>
          <p:nvPr userDrawn="1"/>
        </p:nvSpPr>
        <p:spPr>
          <a:xfrm>
            <a:off x="-32063822" y="52592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8E8929C5-08AE-4C1A-B1A1-FDFE45F42A68}"/>
              </a:ext>
            </a:extLst>
          </p:cNvPr>
          <p:cNvSpPr txBox="1"/>
          <p:nvPr userDrawn="1"/>
        </p:nvSpPr>
        <p:spPr>
          <a:xfrm>
            <a:off x="-34029696" y="0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文本框 4" hidden="1">
            <a:extLst>
              <a:ext uri="{FF2B5EF4-FFF2-40B4-BE49-F238E27FC236}">
                <a16:creationId xmlns:a16="http://schemas.microsoft.com/office/drawing/2014/main" id="{A4884D17-2E3C-4F6B-AB1E-EFCC73F7439E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文本框 5" hidden="1">
            <a:extLst>
              <a:ext uri="{FF2B5EF4-FFF2-40B4-BE49-F238E27FC236}">
                <a16:creationId xmlns:a16="http://schemas.microsoft.com/office/drawing/2014/main" id="{441F0FE0-FE81-4426-91B6-6B3A8200C3CF}"/>
              </a:ext>
            </a:extLst>
          </p:cNvPr>
          <p:cNvSpPr txBox="1"/>
          <p:nvPr userDrawn="1"/>
        </p:nvSpPr>
        <p:spPr>
          <a:xfrm>
            <a:off x="-16011022" y="-212583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7" name="矩形 6" hidden="1">
            <a:extLst>
              <a:ext uri="{FF2B5EF4-FFF2-40B4-BE49-F238E27FC236}">
                <a16:creationId xmlns:a16="http://schemas.microsoft.com/office/drawing/2014/main" id="{8289A45E-A6D0-4936-AA0B-344C6675BDAA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id="{EBA48C2A-CBC6-419F-A38A-A634952B694C}"/>
              </a:ext>
            </a:extLst>
          </p:cNvPr>
          <p:cNvGrpSpPr/>
          <p:nvPr userDrawn="1"/>
        </p:nvGrpSpPr>
        <p:grpSpPr>
          <a:xfrm>
            <a:off x="-494528" y="628331"/>
            <a:ext cx="12580630" cy="6279355"/>
            <a:chOff x="-433015" y="680733"/>
            <a:chExt cx="12580630" cy="6279355"/>
          </a:xfrm>
        </p:grpSpPr>
        <p:sp>
          <p:nvSpPr>
            <p:cNvPr id="9" name="Freeform 10">
              <a:extLst>
                <a:ext uri="{FF2B5EF4-FFF2-40B4-BE49-F238E27FC236}">
                  <a16:creationId xmlns:a16="http://schemas.microsoft.com/office/drawing/2014/main" id="{3F35753B-2133-49D5-82D3-9EEBC0DC7D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34110" y="680733"/>
              <a:ext cx="354856" cy="356049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0" name="Freeform 13">
              <a:extLst>
                <a:ext uri="{FF2B5EF4-FFF2-40B4-BE49-F238E27FC236}">
                  <a16:creationId xmlns:a16="http://schemas.microsoft.com/office/drawing/2014/main" id="{6307F872-E506-4585-80C3-5BD2267A9E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433015" y="2266950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1" name="Freeform 12">
              <a:extLst>
                <a:ext uri="{FF2B5EF4-FFF2-40B4-BE49-F238E27FC236}">
                  <a16:creationId xmlns:a16="http://schemas.microsoft.com/office/drawing/2014/main" id="{05E4EAEA-C9B8-47DA-B96C-A292462E774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236079" y="41288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84009ECF-201A-4FCB-A644-37B9960269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399925" y="2231464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F6DA8820-8D51-4A5A-8916-036F9EF9D9E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65159" y="5180293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61E4B470-6DCD-46F2-A677-A852151C64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8718" y="19952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C7666E73-43C6-47B9-B66D-80AF48D613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86420" y="680733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6" name="Freeform 13">
              <a:extLst>
                <a:ext uri="{FF2B5EF4-FFF2-40B4-BE49-F238E27FC236}">
                  <a16:creationId xmlns:a16="http://schemas.microsoft.com/office/drawing/2014/main" id="{3274C358-9A81-4F63-9D7B-7974C21ABC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73030" y="6357633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5091688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6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2F9B6907-6BBF-4117-B1BF-AABA6B18BCE6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0A0EF643-CDBD-45C0-9A15-9537830847D1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9643FBB6-3649-409B-B354-54D19325ECF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087AA50-0B18-4F37-ACE4-B2AD85F7E579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7E10B7CA-C115-4530-9F1B-F6DB42ABBF9D}"/>
              </a:ext>
            </a:extLst>
          </p:cNvPr>
          <p:cNvGrpSpPr/>
          <p:nvPr userDrawn="1"/>
        </p:nvGrpSpPr>
        <p:grpSpPr>
          <a:xfrm flipV="1">
            <a:off x="436256" y="344632"/>
            <a:ext cx="11442514" cy="5778239"/>
            <a:chOff x="436256" y="592282"/>
            <a:chExt cx="11442514" cy="5778239"/>
          </a:xfrm>
        </p:grpSpPr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E30B6226-EF90-4481-9400-251F1F3BF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4010" y="876300"/>
              <a:ext cx="354856" cy="356049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09C6F935-7CC6-4FDD-BC01-0A21B2BC1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564" y="5922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38326D0D-8D49-4E01-A6F2-AD2C5D0B7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6079" y="41288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1" name="Freeform 13">
              <a:extLst>
                <a:ext uri="{FF2B5EF4-FFF2-40B4-BE49-F238E27FC236}">
                  <a16:creationId xmlns:a16="http://schemas.microsoft.com/office/drawing/2014/main" id="{FEA99BEC-C328-4679-A46C-28F769BD2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8054" y="5768066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15423FEF-122B-47C1-8E43-645907BF8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56" y="532042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D9F7C88A-8B0C-4C9A-9B23-658E360EC8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8718" y="19952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1183B774-2021-438F-AE6E-2AFB1CCD31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879" y="2266950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BEA08313-756C-47D7-AB7B-864E7A4EBF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31080" y="1036782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518230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03_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更多资源下载：https://www.58pic.com/u/61536760" hidden="1">
            <a:extLst>
              <a:ext uri="{FF2B5EF4-FFF2-40B4-BE49-F238E27FC236}">
                <a16:creationId xmlns:a16="http://schemas.microsoft.com/office/drawing/2014/main" id="{E3062B5B-4B7E-4CB9-964C-2B3C8DD797B8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17E90A3C-F8B0-4BEB-A9C7-2B3EBEA69E44}"/>
              </a:ext>
            </a:extLst>
          </p:cNvPr>
          <p:cNvSpPr txBox="1"/>
          <p:nvPr userDrawn="1"/>
        </p:nvSpPr>
        <p:spPr>
          <a:xfrm>
            <a:off x="-32063822" y="52592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8E8929C5-08AE-4C1A-B1A1-FDFE45F42A68}"/>
              </a:ext>
            </a:extLst>
          </p:cNvPr>
          <p:cNvSpPr txBox="1"/>
          <p:nvPr userDrawn="1"/>
        </p:nvSpPr>
        <p:spPr>
          <a:xfrm>
            <a:off x="-34029696" y="0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文本框 4" hidden="1">
            <a:extLst>
              <a:ext uri="{FF2B5EF4-FFF2-40B4-BE49-F238E27FC236}">
                <a16:creationId xmlns:a16="http://schemas.microsoft.com/office/drawing/2014/main" id="{A4884D17-2E3C-4F6B-AB1E-EFCC73F7439E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文本框 5" hidden="1">
            <a:extLst>
              <a:ext uri="{FF2B5EF4-FFF2-40B4-BE49-F238E27FC236}">
                <a16:creationId xmlns:a16="http://schemas.microsoft.com/office/drawing/2014/main" id="{441F0FE0-FE81-4426-91B6-6B3A8200C3CF}"/>
              </a:ext>
            </a:extLst>
          </p:cNvPr>
          <p:cNvSpPr txBox="1"/>
          <p:nvPr userDrawn="1"/>
        </p:nvSpPr>
        <p:spPr>
          <a:xfrm>
            <a:off x="-16011022" y="-212583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7" name="矩形 6" hidden="1">
            <a:extLst>
              <a:ext uri="{FF2B5EF4-FFF2-40B4-BE49-F238E27FC236}">
                <a16:creationId xmlns:a16="http://schemas.microsoft.com/office/drawing/2014/main" id="{8289A45E-A6D0-4936-AA0B-344C6675BDAA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0357431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4004831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7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2F9B6907-6BBF-4117-B1BF-AABA6B18BCE6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0A0EF643-CDBD-45C0-9A15-9537830847D1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9643FBB6-3649-409B-B354-54D19325ECF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087AA50-0B18-4F37-ACE4-B2AD85F7E579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85D8788A-A59A-42B3-A8F7-513FDA49C555}"/>
              </a:ext>
            </a:extLst>
          </p:cNvPr>
          <p:cNvGrpSpPr/>
          <p:nvPr userDrawn="1"/>
        </p:nvGrpSpPr>
        <p:grpSpPr>
          <a:xfrm>
            <a:off x="436256" y="344632"/>
            <a:ext cx="11442514" cy="5778239"/>
            <a:chOff x="436256" y="592282"/>
            <a:chExt cx="11442514" cy="5778239"/>
          </a:xfrm>
        </p:grpSpPr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EC2D4C9A-881B-436B-8CAB-1608AE0F1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4010" y="876300"/>
              <a:ext cx="354856" cy="356049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DE942BCC-9D38-440C-907B-9CE7FA691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564" y="5922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AA17E1F0-0E3F-4831-BC35-D6F57ABF1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6079" y="41288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1" name="Freeform 13">
              <a:extLst>
                <a:ext uri="{FF2B5EF4-FFF2-40B4-BE49-F238E27FC236}">
                  <a16:creationId xmlns:a16="http://schemas.microsoft.com/office/drawing/2014/main" id="{5336B23A-5A6A-45D3-9E28-71D711BC9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8054" y="5768066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EBD6C552-4C9A-4559-8FA6-096DA9289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56" y="532042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FF338963-BC9D-4A89-BD6C-EDC6AA2190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8718" y="19952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F14395D0-BBBA-41A1-9E4D-1A5951905E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879" y="2266950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636D5E97-ED74-4ADF-96E2-196211CBAB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31080" y="1036782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721808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8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2F9B6907-6BBF-4117-B1BF-AABA6B18BCE6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0A0EF643-CDBD-45C0-9A15-9537830847D1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9643FBB6-3649-409B-B354-54D19325ECF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087AA50-0B18-4F37-ACE4-B2AD85F7E579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88AB5A66-74E3-43E7-B273-9F8BCFD9482F}"/>
              </a:ext>
            </a:extLst>
          </p:cNvPr>
          <p:cNvGrpSpPr/>
          <p:nvPr userDrawn="1"/>
        </p:nvGrpSpPr>
        <p:grpSpPr>
          <a:xfrm>
            <a:off x="374743" y="390387"/>
            <a:ext cx="11442514" cy="5927732"/>
            <a:chOff x="436256" y="442789"/>
            <a:chExt cx="11442514" cy="5927732"/>
          </a:xfrm>
        </p:grpSpPr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02D410E4-A092-47DE-AF1A-A4EAF2D34C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9354010" y="876300"/>
              <a:ext cx="354856" cy="356049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0A8A331F-91CC-4235-BFD3-11A9F94F41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41814" y="442789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BF04D170-4846-4F93-BDBF-B0CA353ADB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236079" y="41288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1" name="Freeform 13">
              <a:extLst>
                <a:ext uri="{FF2B5EF4-FFF2-40B4-BE49-F238E27FC236}">
                  <a16:creationId xmlns:a16="http://schemas.microsoft.com/office/drawing/2014/main" id="{404D0DE9-3524-45A9-903E-FBDC29D2AA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008054" y="5768066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B2ED9D74-1B43-4355-BBFE-09805D8392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6256" y="532042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51E878B9-41F1-413C-91DC-3EF13286CD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8718" y="19952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A2FF235D-13BF-4A90-9108-A515009C02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879" y="2266950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2A2384DB-D18E-4EA0-ADAD-FBC2A1EB4A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31080" y="1036782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8060569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9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2F9B6907-6BBF-4117-B1BF-AABA6B18BCE6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0A0EF643-CDBD-45C0-9A15-9537830847D1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9643FBB6-3649-409B-B354-54D19325ECF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087AA50-0B18-4F37-ACE4-B2AD85F7E579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88AB5A66-74E3-43E7-B273-9F8BCFD9482F}"/>
              </a:ext>
            </a:extLst>
          </p:cNvPr>
          <p:cNvGrpSpPr/>
          <p:nvPr userDrawn="1"/>
        </p:nvGrpSpPr>
        <p:grpSpPr>
          <a:xfrm>
            <a:off x="-494528" y="628331"/>
            <a:ext cx="12311785" cy="5689788"/>
            <a:chOff x="-433015" y="680733"/>
            <a:chExt cx="12311785" cy="5689788"/>
          </a:xfrm>
        </p:grpSpPr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02D410E4-A092-47DE-AF1A-A4EAF2D34C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34110" y="680733"/>
              <a:ext cx="354856" cy="356049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0A8A331F-91CC-4235-BFD3-11A9F94F41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433015" y="2266950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BF04D170-4846-4F93-BDBF-B0CA353ADB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236079" y="41288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1" name="Freeform 13">
              <a:extLst>
                <a:ext uri="{FF2B5EF4-FFF2-40B4-BE49-F238E27FC236}">
                  <a16:creationId xmlns:a16="http://schemas.microsoft.com/office/drawing/2014/main" id="{404D0DE9-3524-45A9-903E-FBDC29D2AA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008054" y="5768066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B2ED9D74-1B43-4355-BBFE-09805D8392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6256" y="532042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51E878B9-41F1-413C-91DC-3EF13286CD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8718" y="19952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A2FF235D-13BF-4A90-9108-A515009C02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879" y="2266950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2A2384DB-D18E-4EA0-ADAD-FBC2A1EB4A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31080" y="1036782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632674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0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更多资源下载：https://www.58pic.com/u/61536760" hidden="1">
            <a:extLst>
              <a:ext uri="{FF2B5EF4-FFF2-40B4-BE49-F238E27FC236}">
                <a16:creationId xmlns:a16="http://schemas.microsoft.com/office/drawing/2014/main" id="{A40ECCD6-BC05-4722-B6B6-C3135ABE5BE2}"/>
              </a:ext>
            </a:extLst>
          </p:cNvPr>
          <p:cNvSpPr txBox="1"/>
          <p:nvPr userDrawn="1"/>
        </p:nvSpPr>
        <p:spPr>
          <a:xfrm>
            <a:off x="-32063822" y="52592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C601F188-D72C-4D4B-9F32-8A9536FA8516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21043317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10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2F9B6907-6BBF-4117-B1BF-AABA6B18BCE6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0A0EF643-CDBD-45C0-9A15-9537830847D1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9643FBB6-3649-409B-B354-54D19325ECF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087AA50-0B18-4F37-ACE4-B2AD85F7E579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BE0A28B4-C99E-4D93-84DC-0068DFC66854}"/>
              </a:ext>
            </a:extLst>
          </p:cNvPr>
          <p:cNvGrpSpPr/>
          <p:nvPr userDrawn="1"/>
        </p:nvGrpSpPr>
        <p:grpSpPr>
          <a:xfrm>
            <a:off x="-494528" y="628331"/>
            <a:ext cx="12311785" cy="5689788"/>
            <a:chOff x="-433015" y="680733"/>
            <a:chExt cx="12311785" cy="5689788"/>
          </a:xfrm>
        </p:grpSpPr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F8AA7AAE-0028-4B2D-8A4B-85E69D2A95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34110" y="680733"/>
              <a:ext cx="354856" cy="356049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E5303907-EBEE-4C97-AD30-DED4474389E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433015" y="2266950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CC7CF381-7664-4AEE-86DA-61BEADA8820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236079" y="41288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1" name="Freeform 13">
              <a:extLst>
                <a:ext uri="{FF2B5EF4-FFF2-40B4-BE49-F238E27FC236}">
                  <a16:creationId xmlns:a16="http://schemas.microsoft.com/office/drawing/2014/main" id="{6275FEB0-2582-4E97-A749-621938BB5E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008054" y="5768066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AD186934-8DDA-470A-B654-0ED03B9F3D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6256" y="532042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1E674170-D361-4421-B0A5-A345A82298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8718" y="19952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2CD7102F-4A71-4CDC-95F8-32A9E4DD28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879" y="2266950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3B2FF9D8-C255-47CD-987E-5897916075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31080" y="1036782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1453562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03_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更多资源下载：https://www.58pic.com/u/61536760" hidden="1">
            <a:extLst>
              <a:ext uri="{FF2B5EF4-FFF2-40B4-BE49-F238E27FC236}">
                <a16:creationId xmlns:a16="http://schemas.microsoft.com/office/drawing/2014/main" id="{E3062B5B-4B7E-4CB9-964C-2B3C8DD797B8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17E90A3C-F8B0-4BEB-A9C7-2B3EBEA69E44}"/>
              </a:ext>
            </a:extLst>
          </p:cNvPr>
          <p:cNvSpPr txBox="1"/>
          <p:nvPr userDrawn="1"/>
        </p:nvSpPr>
        <p:spPr>
          <a:xfrm>
            <a:off x="-32063822" y="52592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8E8929C5-08AE-4C1A-B1A1-FDFE45F42A68}"/>
              </a:ext>
            </a:extLst>
          </p:cNvPr>
          <p:cNvSpPr txBox="1"/>
          <p:nvPr userDrawn="1"/>
        </p:nvSpPr>
        <p:spPr>
          <a:xfrm>
            <a:off x="-34029696" y="0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文本框 4" hidden="1">
            <a:extLst>
              <a:ext uri="{FF2B5EF4-FFF2-40B4-BE49-F238E27FC236}">
                <a16:creationId xmlns:a16="http://schemas.microsoft.com/office/drawing/2014/main" id="{A4884D17-2E3C-4F6B-AB1E-EFCC73F7439E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文本框 5" hidden="1">
            <a:extLst>
              <a:ext uri="{FF2B5EF4-FFF2-40B4-BE49-F238E27FC236}">
                <a16:creationId xmlns:a16="http://schemas.microsoft.com/office/drawing/2014/main" id="{441F0FE0-FE81-4426-91B6-6B3A8200C3CF}"/>
              </a:ext>
            </a:extLst>
          </p:cNvPr>
          <p:cNvSpPr txBox="1"/>
          <p:nvPr userDrawn="1"/>
        </p:nvSpPr>
        <p:spPr>
          <a:xfrm>
            <a:off x="-16011022" y="-212583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7" name="矩形 6" hidden="1">
            <a:extLst>
              <a:ext uri="{FF2B5EF4-FFF2-40B4-BE49-F238E27FC236}">
                <a16:creationId xmlns:a16="http://schemas.microsoft.com/office/drawing/2014/main" id="{8289A45E-A6D0-4936-AA0B-344C6675BDAA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id="{EBA48C2A-CBC6-419F-A38A-A634952B694C}"/>
              </a:ext>
            </a:extLst>
          </p:cNvPr>
          <p:cNvGrpSpPr/>
          <p:nvPr userDrawn="1"/>
        </p:nvGrpSpPr>
        <p:grpSpPr>
          <a:xfrm>
            <a:off x="-494528" y="628331"/>
            <a:ext cx="12580630" cy="6279355"/>
            <a:chOff x="-433015" y="680733"/>
            <a:chExt cx="12580630" cy="6279355"/>
          </a:xfrm>
        </p:grpSpPr>
        <p:sp>
          <p:nvSpPr>
            <p:cNvPr id="9" name="Freeform 10">
              <a:extLst>
                <a:ext uri="{FF2B5EF4-FFF2-40B4-BE49-F238E27FC236}">
                  <a16:creationId xmlns:a16="http://schemas.microsoft.com/office/drawing/2014/main" id="{3F35753B-2133-49D5-82D3-9EEBC0DC7D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34110" y="680733"/>
              <a:ext cx="354856" cy="356049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0" name="Freeform 13">
              <a:extLst>
                <a:ext uri="{FF2B5EF4-FFF2-40B4-BE49-F238E27FC236}">
                  <a16:creationId xmlns:a16="http://schemas.microsoft.com/office/drawing/2014/main" id="{6307F872-E506-4585-80C3-5BD2267A9E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433015" y="2266950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1" name="Freeform 12">
              <a:extLst>
                <a:ext uri="{FF2B5EF4-FFF2-40B4-BE49-F238E27FC236}">
                  <a16:creationId xmlns:a16="http://schemas.microsoft.com/office/drawing/2014/main" id="{05E4EAEA-C9B8-47DA-B96C-A292462E774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236079" y="41288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84009ECF-201A-4FCB-A644-37B9960269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399925" y="2231464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F6DA8820-8D51-4A5A-8916-036F9EF9D9E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65159" y="5180293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61E4B470-6DCD-46F2-A677-A852151C64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8718" y="19952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C7666E73-43C6-47B9-B66D-80AF48D613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86420" y="680733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6" name="Freeform 13">
              <a:extLst>
                <a:ext uri="{FF2B5EF4-FFF2-40B4-BE49-F238E27FC236}">
                  <a16:creationId xmlns:a16="http://schemas.microsoft.com/office/drawing/2014/main" id="{3274C358-9A81-4F63-9D7B-7974C21ABC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73030" y="6357633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1037803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03_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更多资源下载：https://www.58pic.com/u/61536760" hidden="1">
            <a:extLst>
              <a:ext uri="{FF2B5EF4-FFF2-40B4-BE49-F238E27FC236}">
                <a16:creationId xmlns:a16="http://schemas.microsoft.com/office/drawing/2014/main" id="{E3062B5B-4B7E-4CB9-964C-2B3C8DD797B8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17E90A3C-F8B0-4BEB-A9C7-2B3EBEA69E44}"/>
              </a:ext>
            </a:extLst>
          </p:cNvPr>
          <p:cNvSpPr txBox="1"/>
          <p:nvPr userDrawn="1"/>
        </p:nvSpPr>
        <p:spPr>
          <a:xfrm>
            <a:off x="-32063822" y="52592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8E8929C5-08AE-4C1A-B1A1-FDFE45F42A68}"/>
              </a:ext>
            </a:extLst>
          </p:cNvPr>
          <p:cNvSpPr txBox="1"/>
          <p:nvPr userDrawn="1"/>
        </p:nvSpPr>
        <p:spPr>
          <a:xfrm>
            <a:off x="-34029696" y="0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文本框 4" hidden="1">
            <a:extLst>
              <a:ext uri="{FF2B5EF4-FFF2-40B4-BE49-F238E27FC236}">
                <a16:creationId xmlns:a16="http://schemas.microsoft.com/office/drawing/2014/main" id="{A4884D17-2E3C-4F6B-AB1E-EFCC73F7439E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文本框 5" hidden="1">
            <a:extLst>
              <a:ext uri="{FF2B5EF4-FFF2-40B4-BE49-F238E27FC236}">
                <a16:creationId xmlns:a16="http://schemas.microsoft.com/office/drawing/2014/main" id="{441F0FE0-FE81-4426-91B6-6B3A8200C3CF}"/>
              </a:ext>
            </a:extLst>
          </p:cNvPr>
          <p:cNvSpPr txBox="1"/>
          <p:nvPr userDrawn="1"/>
        </p:nvSpPr>
        <p:spPr>
          <a:xfrm>
            <a:off x="-16011022" y="-212583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7" name="矩形 6" hidden="1">
            <a:extLst>
              <a:ext uri="{FF2B5EF4-FFF2-40B4-BE49-F238E27FC236}">
                <a16:creationId xmlns:a16="http://schemas.microsoft.com/office/drawing/2014/main" id="{8289A45E-A6D0-4936-AA0B-344C6675BDAA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7911495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0478980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4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更多资源下载：https://www.58pic.com/u/61536760" hidden="1">
            <a:extLst>
              <a:ext uri="{FF2B5EF4-FFF2-40B4-BE49-F238E27FC236}">
                <a16:creationId xmlns:a16="http://schemas.microsoft.com/office/drawing/2014/main" id="{A40ECCD6-BC05-4722-B6B6-C3135ABE5BE2}"/>
              </a:ext>
            </a:extLst>
          </p:cNvPr>
          <p:cNvSpPr txBox="1"/>
          <p:nvPr userDrawn="1"/>
        </p:nvSpPr>
        <p:spPr>
          <a:xfrm>
            <a:off x="-32063822" y="52592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C601F188-D72C-4D4B-9F32-8A9536FA8516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2314150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0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更多资源下载：https://www.58pic.com/u/61536760" hidden="1">
            <a:extLst>
              <a:ext uri="{FF2B5EF4-FFF2-40B4-BE49-F238E27FC236}">
                <a16:creationId xmlns:a16="http://schemas.microsoft.com/office/drawing/2014/main" id="{A40ECCD6-BC05-4722-B6B6-C3135ABE5BE2}"/>
              </a:ext>
            </a:extLst>
          </p:cNvPr>
          <p:cNvSpPr txBox="1"/>
          <p:nvPr userDrawn="1"/>
        </p:nvSpPr>
        <p:spPr>
          <a:xfrm>
            <a:off x="-32063822" y="52592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C601F188-D72C-4D4B-9F32-8A9536FA8516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56757271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1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更多资源下载：https://www.58pic.com/u/61536760" hidden="1">
            <a:extLst>
              <a:ext uri="{FF2B5EF4-FFF2-40B4-BE49-F238E27FC236}">
                <a16:creationId xmlns:a16="http://schemas.microsoft.com/office/drawing/2014/main" id="{A40ECCD6-BC05-4722-B6B6-C3135ABE5BE2}"/>
              </a:ext>
            </a:extLst>
          </p:cNvPr>
          <p:cNvSpPr txBox="1"/>
          <p:nvPr userDrawn="1"/>
        </p:nvSpPr>
        <p:spPr>
          <a:xfrm>
            <a:off x="-32063822" y="52592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C601F188-D72C-4D4B-9F32-8A9536FA8516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0361880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2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更多资源下载：https://www.58pic.com/u/61536760" hidden="1">
            <a:extLst>
              <a:ext uri="{FF2B5EF4-FFF2-40B4-BE49-F238E27FC236}">
                <a16:creationId xmlns:a16="http://schemas.microsoft.com/office/drawing/2014/main" id="{A40ECCD6-BC05-4722-B6B6-C3135ABE5BE2}"/>
              </a:ext>
            </a:extLst>
          </p:cNvPr>
          <p:cNvSpPr txBox="1"/>
          <p:nvPr userDrawn="1"/>
        </p:nvSpPr>
        <p:spPr>
          <a:xfrm>
            <a:off x="-32063822" y="52592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C601F188-D72C-4D4B-9F32-8A9536FA8516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4392497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3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 hidden="1">
            <a:extLst>
              <a:ext uri="{FF2B5EF4-FFF2-40B4-BE49-F238E27FC236}">
                <a16:creationId xmlns:a16="http://schemas.microsoft.com/office/drawing/2014/main" id="{807606F3-AC03-44B3-82D4-A28F1060013F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文本框 2" hidden="1">
            <a:extLst>
              <a:ext uri="{FF2B5EF4-FFF2-40B4-BE49-F238E27FC236}">
                <a16:creationId xmlns:a16="http://schemas.microsoft.com/office/drawing/2014/main" id="{70C68887-BEB9-48B3-9D32-2D9741925CFB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文本框 3" hidden="1">
            <a:extLst>
              <a:ext uri="{FF2B5EF4-FFF2-40B4-BE49-F238E27FC236}">
                <a16:creationId xmlns:a16="http://schemas.microsoft.com/office/drawing/2014/main" id="{3DA84732-7AEF-4010-B554-4E6548B2394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矩形 4" hidden="1">
            <a:extLst>
              <a:ext uri="{FF2B5EF4-FFF2-40B4-BE49-F238E27FC236}">
                <a16:creationId xmlns:a16="http://schemas.microsoft.com/office/drawing/2014/main" id="{21E30BAC-3EFA-4972-B62C-AF8DE118CE80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CCD1D4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CCD1D4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386746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01_F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更多资源下载：https://www.58pic.com/u/61536760" hidden="1">
            <a:extLst>
              <a:ext uri="{FF2B5EF4-FFF2-40B4-BE49-F238E27FC236}">
                <a16:creationId xmlns:a16="http://schemas.microsoft.com/office/drawing/2014/main" id="{E3062B5B-4B7E-4CB9-964C-2B3C8DD797B8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17E90A3C-F8B0-4BEB-A9C7-2B3EBEA69E44}"/>
              </a:ext>
            </a:extLst>
          </p:cNvPr>
          <p:cNvSpPr txBox="1"/>
          <p:nvPr userDrawn="1"/>
        </p:nvSpPr>
        <p:spPr>
          <a:xfrm>
            <a:off x="-32063822" y="52592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8E8929C5-08AE-4C1A-B1A1-FDFE45F42A68}"/>
              </a:ext>
            </a:extLst>
          </p:cNvPr>
          <p:cNvSpPr txBox="1"/>
          <p:nvPr userDrawn="1"/>
        </p:nvSpPr>
        <p:spPr>
          <a:xfrm>
            <a:off x="-34029696" y="0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文本框 4" hidden="1">
            <a:extLst>
              <a:ext uri="{FF2B5EF4-FFF2-40B4-BE49-F238E27FC236}">
                <a16:creationId xmlns:a16="http://schemas.microsoft.com/office/drawing/2014/main" id="{A4884D17-2E3C-4F6B-AB1E-EFCC73F7439E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文本框 5" hidden="1">
            <a:extLst>
              <a:ext uri="{FF2B5EF4-FFF2-40B4-BE49-F238E27FC236}">
                <a16:creationId xmlns:a16="http://schemas.microsoft.com/office/drawing/2014/main" id="{441F0FE0-FE81-4426-91B6-6B3A8200C3CF}"/>
              </a:ext>
            </a:extLst>
          </p:cNvPr>
          <p:cNvSpPr txBox="1"/>
          <p:nvPr userDrawn="1"/>
        </p:nvSpPr>
        <p:spPr>
          <a:xfrm>
            <a:off x="-16011022" y="-212583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7" name="矩形 6" hidden="1">
            <a:extLst>
              <a:ext uri="{FF2B5EF4-FFF2-40B4-BE49-F238E27FC236}">
                <a16:creationId xmlns:a16="http://schemas.microsoft.com/office/drawing/2014/main" id="{8289A45E-A6D0-4936-AA0B-344C6675BDAA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id="{A402C48F-ABDB-423A-A576-E0171F1C08FF}"/>
              </a:ext>
            </a:extLst>
          </p:cNvPr>
          <p:cNvGrpSpPr/>
          <p:nvPr userDrawn="1"/>
        </p:nvGrpSpPr>
        <p:grpSpPr>
          <a:xfrm>
            <a:off x="306640" y="592282"/>
            <a:ext cx="1614237" cy="2086134"/>
            <a:chOff x="306640" y="592282"/>
            <a:chExt cx="1614237" cy="2086134"/>
          </a:xfrm>
        </p:grpSpPr>
        <p:sp>
          <p:nvSpPr>
            <p:cNvPr id="9" name="Freeform 10">
              <a:extLst>
                <a:ext uri="{FF2B5EF4-FFF2-40B4-BE49-F238E27FC236}">
                  <a16:creationId xmlns:a16="http://schemas.microsoft.com/office/drawing/2014/main" id="{9D579224-B7A7-4720-9B1E-F6CEB0E0F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640" y="2038349"/>
              <a:ext cx="637923" cy="640067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0" name="Freeform 13">
              <a:extLst>
                <a:ext uri="{FF2B5EF4-FFF2-40B4-BE49-F238E27FC236}">
                  <a16:creationId xmlns:a16="http://schemas.microsoft.com/office/drawing/2014/main" id="{A1467BEB-58ED-4F62-96DA-23CE24D2D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564" y="5922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371F6E31-5C1C-4917-B829-2BE70BBE9AE2}"/>
              </a:ext>
            </a:extLst>
          </p:cNvPr>
          <p:cNvGrpSpPr/>
          <p:nvPr userDrawn="1"/>
        </p:nvGrpSpPr>
        <p:grpSpPr>
          <a:xfrm>
            <a:off x="9708866" y="1036782"/>
            <a:ext cx="1851003" cy="4584868"/>
            <a:chOff x="9708866" y="1036782"/>
            <a:chExt cx="1851003" cy="4584868"/>
          </a:xfrm>
        </p:grpSpPr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255054D2-5261-4E58-9AD8-AC3E63743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3389" y="4547985"/>
              <a:ext cx="537691" cy="369332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5229A822-D52E-4F0C-8187-E71201083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8866" y="5019195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E115D17E-E313-4D51-83A4-AE0690443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6556" y="10367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  <p:pic>
        <p:nvPicPr>
          <p:cNvPr id="15" name="图片 14">
            <a:extLst>
              <a:ext uri="{FF2B5EF4-FFF2-40B4-BE49-F238E27FC236}">
                <a16:creationId xmlns:a16="http://schemas.microsoft.com/office/drawing/2014/main" id="{E7437CAE-1CBD-4640-A8EB-2DB0E31BE84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7564" y="923999"/>
            <a:ext cx="1559178" cy="1553425"/>
          </a:xfrm>
          <a:prstGeom prst="rect">
            <a:avLst/>
          </a:prstGeom>
        </p:spPr>
      </p:pic>
      <p:pic>
        <p:nvPicPr>
          <p:cNvPr id="16" name="图片 15">
            <a:extLst>
              <a:ext uri="{FF2B5EF4-FFF2-40B4-BE49-F238E27FC236}">
                <a16:creationId xmlns:a16="http://schemas.microsoft.com/office/drawing/2014/main" id="{2FC75864-7CD8-47F2-B39F-CBAAA216AA80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8920" y="3768733"/>
            <a:ext cx="2462465" cy="2496985"/>
          </a:xfrm>
          <a:prstGeom prst="rect">
            <a:avLst/>
          </a:prstGeom>
        </p:spPr>
      </p:pic>
      <p:pic>
        <p:nvPicPr>
          <p:cNvPr id="17" name="图片 16">
            <a:extLst>
              <a:ext uri="{FF2B5EF4-FFF2-40B4-BE49-F238E27FC236}">
                <a16:creationId xmlns:a16="http://schemas.microsoft.com/office/drawing/2014/main" id="{2638FC86-2C51-49EF-95BD-37499D1721E8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24377" y="676929"/>
            <a:ext cx="2491380" cy="27955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972818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1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更多资源下载：https://www.58pic.com/u/61536760" hidden="1">
            <a:extLst>
              <a:ext uri="{FF2B5EF4-FFF2-40B4-BE49-F238E27FC236}">
                <a16:creationId xmlns:a16="http://schemas.microsoft.com/office/drawing/2014/main" id="{A40ECCD6-BC05-4722-B6B6-C3135ABE5BE2}"/>
              </a:ext>
            </a:extLst>
          </p:cNvPr>
          <p:cNvSpPr txBox="1"/>
          <p:nvPr userDrawn="1"/>
        </p:nvSpPr>
        <p:spPr>
          <a:xfrm>
            <a:off x="-32063822" y="52592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C601F188-D72C-4D4B-9F32-8A9536FA8516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84082482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02_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更多资源下载：https://www.58pic.com/u/61536760" hidden="1">
            <a:extLst>
              <a:ext uri="{FF2B5EF4-FFF2-40B4-BE49-F238E27FC236}">
                <a16:creationId xmlns:a16="http://schemas.microsoft.com/office/drawing/2014/main" id="{E3062B5B-4B7E-4CB9-964C-2B3C8DD797B8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17E90A3C-F8B0-4BEB-A9C7-2B3EBEA69E44}"/>
              </a:ext>
            </a:extLst>
          </p:cNvPr>
          <p:cNvSpPr txBox="1"/>
          <p:nvPr userDrawn="1"/>
        </p:nvSpPr>
        <p:spPr>
          <a:xfrm>
            <a:off x="-32063822" y="52592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8E8929C5-08AE-4C1A-B1A1-FDFE45F42A68}"/>
              </a:ext>
            </a:extLst>
          </p:cNvPr>
          <p:cNvSpPr txBox="1"/>
          <p:nvPr userDrawn="1"/>
        </p:nvSpPr>
        <p:spPr>
          <a:xfrm>
            <a:off x="-34029696" y="0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文本框 4" hidden="1">
            <a:extLst>
              <a:ext uri="{FF2B5EF4-FFF2-40B4-BE49-F238E27FC236}">
                <a16:creationId xmlns:a16="http://schemas.microsoft.com/office/drawing/2014/main" id="{A4884D17-2E3C-4F6B-AB1E-EFCC73F7439E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文本框 5" hidden="1">
            <a:extLst>
              <a:ext uri="{FF2B5EF4-FFF2-40B4-BE49-F238E27FC236}">
                <a16:creationId xmlns:a16="http://schemas.microsoft.com/office/drawing/2014/main" id="{441F0FE0-FE81-4426-91B6-6B3A8200C3CF}"/>
              </a:ext>
            </a:extLst>
          </p:cNvPr>
          <p:cNvSpPr txBox="1"/>
          <p:nvPr userDrawn="1"/>
        </p:nvSpPr>
        <p:spPr>
          <a:xfrm>
            <a:off x="-16011022" y="-212583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7" name="矩形 6" hidden="1">
            <a:extLst>
              <a:ext uri="{FF2B5EF4-FFF2-40B4-BE49-F238E27FC236}">
                <a16:creationId xmlns:a16="http://schemas.microsoft.com/office/drawing/2014/main" id="{8289A45E-A6D0-4936-AA0B-344C6675BDAA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8934550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空白21-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25130CA8-C595-49F4-9FA0-648E1B9C46C3}"/>
              </a:ext>
            </a:extLst>
          </p:cNvPr>
          <p:cNvGrpSpPr/>
          <p:nvPr userDrawn="1"/>
        </p:nvGrpSpPr>
        <p:grpSpPr>
          <a:xfrm>
            <a:off x="306640" y="592282"/>
            <a:ext cx="1614237" cy="2086134"/>
            <a:chOff x="306640" y="592282"/>
            <a:chExt cx="1614237" cy="2086134"/>
          </a:xfrm>
        </p:grpSpPr>
        <p:sp>
          <p:nvSpPr>
            <p:cNvPr id="3" name="Freeform 10">
              <a:extLst>
                <a:ext uri="{FF2B5EF4-FFF2-40B4-BE49-F238E27FC236}">
                  <a16:creationId xmlns:a16="http://schemas.microsoft.com/office/drawing/2014/main" id="{17453AA3-AEBC-44D2-BCE8-92D916D24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640" y="2038349"/>
              <a:ext cx="637923" cy="640067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4" name="Freeform 13">
              <a:extLst>
                <a:ext uri="{FF2B5EF4-FFF2-40B4-BE49-F238E27FC236}">
                  <a16:creationId xmlns:a16="http://schemas.microsoft.com/office/drawing/2014/main" id="{E40C8774-B83C-473F-918E-56D56121F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564" y="5922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id="{141D0E6F-D7CA-4F9E-874B-1A27B06A67F8}"/>
              </a:ext>
            </a:extLst>
          </p:cNvPr>
          <p:cNvGrpSpPr/>
          <p:nvPr userDrawn="1"/>
        </p:nvGrpSpPr>
        <p:grpSpPr>
          <a:xfrm>
            <a:off x="6096000" y="1036782"/>
            <a:ext cx="5463869" cy="4584868"/>
            <a:chOff x="6096000" y="1036782"/>
            <a:chExt cx="5463869" cy="4584868"/>
          </a:xfrm>
        </p:grpSpPr>
        <p:sp>
          <p:nvSpPr>
            <p:cNvPr id="6" name="Freeform 12">
              <a:extLst>
                <a:ext uri="{FF2B5EF4-FFF2-40B4-BE49-F238E27FC236}">
                  <a16:creationId xmlns:a16="http://schemas.microsoft.com/office/drawing/2014/main" id="{473185C0-B230-4CC8-AD30-727F14500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3389" y="4547985"/>
              <a:ext cx="537691" cy="369332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7" name="Freeform 13">
              <a:extLst>
                <a:ext uri="{FF2B5EF4-FFF2-40B4-BE49-F238E27FC236}">
                  <a16:creationId xmlns:a16="http://schemas.microsoft.com/office/drawing/2014/main" id="{594F4988-65D2-483D-9189-50DF297FF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8866" y="5019195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8" name="Freeform 13">
              <a:extLst>
                <a:ext uri="{FF2B5EF4-FFF2-40B4-BE49-F238E27FC236}">
                  <a16:creationId xmlns:a16="http://schemas.microsoft.com/office/drawing/2014/main" id="{1C565130-AAC2-4F5D-A68E-F0CC8409E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6556" y="10367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BEE2C225-6ECC-4C66-8DFC-9FD47C37E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6000" y="1624554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  <p:pic>
        <p:nvPicPr>
          <p:cNvPr id="10" name="图片 9">
            <a:extLst>
              <a:ext uri="{FF2B5EF4-FFF2-40B4-BE49-F238E27FC236}">
                <a16:creationId xmlns:a16="http://schemas.microsoft.com/office/drawing/2014/main" id="{56F98EF3-48AD-410B-B66B-7322E9DB39E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84912" y="826673"/>
            <a:ext cx="1886272" cy="2120384"/>
          </a:xfrm>
          <a:prstGeom prst="rect">
            <a:avLst/>
          </a:prstGeom>
        </p:spPr>
      </p:pic>
      <p:pic>
        <p:nvPicPr>
          <p:cNvPr id="11" name="图片 10">
            <a:extLst>
              <a:ext uri="{FF2B5EF4-FFF2-40B4-BE49-F238E27FC236}">
                <a16:creationId xmlns:a16="http://schemas.microsoft.com/office/drawing/2014/main" id="{7F54DE62-EBC4-4979-AE9E-C62D3CD0C08D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68680" y="3241957"/>
            <a:ext cx="2370411" cy="2612055"/>
          </a:xfrm>
          <a:prstGeom prst="rect">
            <a:avLst/>
          </a:prstGeom>
        </p:spPr>
      </p:pic>
      <p:pic>
        <p:nvPicPr>
          <p:cNvPr id="12" name="图片 11">
            <a:extLst>
              <a:ext uri="{FF2B5EF4-FFF2-40B4-BE49-F238E27FC236}">
                <a16:creationId xmlns:a16="http://schemas.microsoft.com/office/drawing/2014/main" id="{FA037DE1-CDB9-454A-8B8F-A0A29082F222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812342">
            <a:off x="10436019" y="2711993"/>
            <a:ext cx="1144385" cy="14340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67393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5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更多资源下载：https://www.58pic.com/u/61536760" hidden="1">
            <a:extLst>
              <a:ext uri="{FF2B5EF4-FFF2-40B4-BE49-F238E27FC236}">
                <a16:creationId xmlns:a16="http://schemas.microsoft.com/office/drawing/2014/main" id="{E3062B5B-4B7E-4CB9-964C-2B3C8DD797B8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17E90A3C-F8B0-4BEB-A9C7-2B3EBEA69E44}"/>
              </a:ext>
            </a:extLst>
          </p:cNvPr>
          <p:cNvSpPr txBox="1"/>
          <p:nvPr userDrawn="1"/>
        </p:nvSpPr>
        <p:spPr>
          <a:xfrm>
            <a:off x="-32063822" y="52592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8E8929C5-08AE-4C1A-B1A1-FDFE45F42A68}"/>
              </a:ext>
            </a:extLst>
          </p:cNvPr>
          <p:cNvSpPr txBox="1"/>
          <p:nvPr userDrawn="1"/>
        </p:nvSpPr>
        <p:spPr>
          <a:xfrm>
            <a:off x="-34029696" y="0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文本框 4" hidden="1">
            <a:extLst>
              <a:ext uri="{FF2B5EF4-FFF2-40B4-BE49-F238E27FC236}">
                <a16:creationId xmlns:a16="http://schemas.microsoft.com/office/drawing/2014/main" id="{A4884D17-2E3C-4F6B-AB1E-EFCC73F7439E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文本框 5" hidden="1">
            <a:extLst>
              <a:ext uri="{FF2B5EF4-FFF2-40B4-BE49-F238E27FC236}">
                <a16:creationId xmlns:a16="http://schemas.microsoft.com/office/drawing/2014/main" id="{441F0FE0-FE81-4426-91B6-6B3A8200C3CF}"/>
              </a:ext>
            </a:extLst>
          </p:cNvPr>
          <p:cNvSpPr txBox="1"/>
          <p:nvPr userDrawn="1"/>
        </p:nvSpPr>
        <p:spPr>
          <a:xfrm>
            <a:off x="-16011022" y="-212583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7" name="矩形 6" hidden="1">
            <a:extLst>
              <a:ext uri="{FF2B5EF4-FFF2-40B4-BE49-F238E27FC236}">
                <a16:creationId xmlns:a16="http://schemas.microsoft.com/office/drawing/2014/main" id="{8289A45E-A6D0-4936-AA0B-344C6675BDAA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25658752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6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2F9B6907-6BBF-4117-B1BF-AABA6B18BCE6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0A0EF643-CDBD-45C0-9A15-9537830847D1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9643FBB6-3649-409B-B354-54D19325ECF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087AA50-0B18-4F37-ACE4-B2AD85F7E579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25520430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空白21-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68935139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空白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>
            <a:extLst>
              <a:ext uri="{FF2B5EF4-FFF2-40B4-BE49-F238E27FC236}">
                <a16:creationId xmlns:a16="http://schemas.microsoft.com/office/drawing/2014/main" id="{00A8853D-AB50-4CD6-916C-C53BF4F7498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/>
          </a:solidFill>
        </p:spPr>
        <p:txBody>
          <a:bodyPr/>
          <a:lstStyle>
            <a:lvl1pPr>
              <a:defRPr>
                <a:solidFill>
                  <a:srgbClr val="E6E6E6"/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CDC18EE2-ECC1-43AC-A74F-63FD6DFF49A4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F6A394B-751A-4395-A207-B679971548FA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7" name="更多资源下载：https://www.58pic.com/u/61536760" hidden="1">
            <a:extLst>
              <a:ext uri="{FF2B5EF4-FFF2-40B4-BE49-F238E27FC236}">
                <a16:creationId xmlns:a16="http://schemas.microsoft.com/office/drawing/2014/main" id="{EBBE956C-C935-4ECC-9DF4-56A2FB202FF8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8" name="更多资源下载：https://www.58pic.com/u/61536760" hidden="1">
            <a:extLst>
              <a:ext uri="{FF2B5EF4-FFF2-40B4-BE49-F238E27FC236}">
                <a16:creationId xmlns:a16="http://schemas.microsoft.com/office/drawing/2014/main" id="{343A6E06-FE3A-44B6-BF0D-FD49CBA996A5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9144926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03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2F9B6907-6BBF-4117-B1BF-AABA6B18BCE6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0A0EF643-CDBD-45C0-9A15-9537830847D1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9643FBB6-3649-409B-B354-54D19325ECF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087AA50-0B18-4F37-ACE4-B2AD85F7E579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E4BF3555-25D2-4644-AD25-5CC3DA03BC96}"/>
              </a:ext>
            </a:extLst>
          </p:cNvPr>
          <p:cNvGrpSpPr/>
          <p:nvPr userDrawn="1"/>
        </p:nvGrpSpPr>
        <p:grpSpPr>
          <a:xfrm>
            <a:off x="306640" y="592282"/>
            <a:ext cx="1614237" cy="2086134"/>
            <a:chOff x="306640" y="592282"/>
            <a:chExt cx="1614237" cy="2086134"/>
          </a:xfrm>
        </p:grpSpPr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5A904F1B-662F-482E-A30E-CC8C6B454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640" y="2038349"/>
              <a:ext cx="637923" cy="640067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B0B7E9D7-F1CF-40A6-A395-8C1715BCF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564" y="5922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  <p:grpSp>
        <p:nvGrpSpPr>
          <p:cNvPr id="10" name="组合 9">
            <a:extLst>
              <a:ext uri="{FF2B5EF4-FFF2-40B4-BE49-F238E27FC236}">
                <a16:creationId xmlns:a16="http://schemas.microsoft.com/office/drawing/2014/main" id="{98B4D745-9ABA-4B6F-8F01-95D9DA24188B}"/>
              </a:ext>
            </a:extLst>
          </p:cNvPr>
          <p:cNvGrpSpPr/>
          <p:nvPr userDrawn="1"/>
        </p:nvGrpSpPr>
        <p:grpSpPr>
          <a:xfrm>
            <a:off x="9708866" y="1036782"/>
            <a:ext cx="1851003" cy="4584868"/>
            <a:chOff x="9708866" y="1036782"/>
            <a:chExt cx="1851003" cy="4584868"/>
          </a:xfrm>
        </p:grpSpPr>
        <p:sp>
          <p:nvSpPr>
            <p:cNvPr id="11" name="Freeform 12">
              <a:extLst>
                <a:ext uri="{FF2B5EF4-FFF2-40B4-BE49-F238E27FC236}">
                  <a16:creationId xmlns:a16="http://schemas.microsoft.com/office/drawing/2014/main" id="{96A9C569-5409-418A-B67E-08B771058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3389" y="4547985"/>
              <a:ext cx="537691" cy="369332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E473F8DD-2EC5-4DEB-A7CA-5521B7B70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8866" y="5019195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13296655-9F1F-48F7-8419-14266A820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6556" y="10367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  <p:pic>
        <p:nvPicPr>
          <p:cNvPr id="14" name="图片 13">
            <a:extLst>
              <a:ext uri="{FF2B5EF4-FFF2-40B4-BE49-F238E27FC236}">
                <a16:creationId xmlns:a16="http://schemas.microsoft.com/office/drawing/2014/main" id="{1F2AC8B2-7271-4C60-BE12-91A0D1C76684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0185" y="4321504"/>
            <a:ext cx="2230375" cy="1748897"/>
          </a:xfrm>
          <a:prstGeom prst="rect">
            <a:avLst/>
          </a:prstGeom>
        </p:spPr>
      </p:pic>
      <p:pic>
        <p:nvPicPr>
          <p:cNvPr id="15" name="图片 14">
            <a:extLst>
              <a:ext uri="{FF2B5EF4-FFF2-40B4-BE49-F238E27FC236}">
                <a16:creationId xmlns:a16="http://schemas.microsoft.com/office/drawing/2014/main" id="{AE7D0284-9DC0-4E4D-B887-C03B9CB94AB2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12708" y="2038349"/>
            <a:ext cx="2473973" cy="3843288"/>
          </a:xfrm>
          <a:prstGeom prst="rect">
            <a:avLst/>
          </a:prstGeom>
        </p:spPr>
      </p:pic>
      <p:pic>
        <p:nvPicPr>
          <p:cNvPr id="16" name="图片 15">
            <a:extLst>
              <a:ext uri="{FF2B5EF4-FFF2-40B4-BE49-F238E27FC236}">
                <a16:creationId xmlns:a16="http://schemas.microsoft.com/office/drawing/2014/main" id="{8F185E68-9353-4A88-B4C0-BC182F62FA06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1313" y="1481282"/>
            <a:ext cx="1745681" cy="12975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572681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4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2F9B6907-6BBF-4117-B1BF-AABA6B18BCE6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0A0EF643-CDBD-45C0-9A15-9537830847D1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9643FBB6-3649-409B-B354-54D19325ECF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087AA50-0B18-4F37-ACE4-B2AD85F7E579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88AB5A66-74E3-43E7-B273-9F8BCFD9482F}"/>
              </a:ext>
            </a:extLst>
          </p:cNvPr>
          <p:cNvGrpSpPr/>
          <p:nvPr userDrawn="1"/>
        </p:nvGrpSpPr>
        <p:grpSpPr>
          <a:xfrm>
            <a:off x="436256" y="237475"/>
            <a:ext cx="11442514" cy="5885396"/>
            <a:chOff x="436256" y="485125"/>
            <a:chExt cx="11442514" cy="5885396"/>
          </a:xfrm>
        </p:grpSpPr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02D410E4-A092-47DE-AF1A-A4EAF2D34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4010" y="876300"/>
              <a:ext cx="354856" cy="356049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0A8A331F-91CC-4235-BFD3-11A9F94F4100}"/>
                </a:ext>
              </a:extLst>
            </p:cNvPr>
            <p:cNvSpPr>
              <a:spLocks/>
            </p:cNvSpPr>
            <p:nvPr/>
          </p:nvSpPr>
          <p:spPr bwMode="auto">
            <a:xfrm rot="5223721">
              <a:off x="817564" y="5922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1" name="Freeform 12">
              <a:extLst>
                <a:ext uri="{FF2B5EF4-FFF2-40B4-BE49-F238E27FC236}">
                  <a16:creationId xmlns:a16="http://schemas.microsoft.com/office/drawing/2014/main" id="{BF04D170-4846-4F93-BDBF-B0CA353AD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6079" y="41288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404D0DE9-3524-45A9-903E-FBDC29D2A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8054" y="5768066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B2ED9D74-1B43-4355-BBFE-09805D839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56" y="532042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51E878B9-41F1-413C-91DC-3EF13286CD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8718" y="19952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A2FF235D-13BF-4A90-9108-A515009C02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879" y="2266950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8" name="Freeform 13">
              <a:extLst>
                <a:ext uri="{FF2B5EF4-FFF2-40B4-BE49-F238E27FC236}">
                  <a16:creationId xmlns:a16="http://schemas.microsoft.com/office/drawing/2014/main" id="{2A2384DB-D18E-4EA0-ADAD-FBC2A1EB4A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31080" y="1036782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39834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5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2F9B6907-6BBF-4117-B1BF-AABA6B18BCE6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0A0EF643-CDBD-45C0-9A15-9537830847D1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9643FBB6-3649-409B-B354-54D19325ECF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087AA50-0B18-4F37-ACE4-B2AD85F7E579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0149FFFC-226C-41AB-BB2C-28061D32EEE3}"/>
              </a:ext>
            </a:extLst>
          </p:cNvPr>
          <p:cNvGrpSpPr/>
          <p:nvPr userDrawn="1"/>
        </p:nvGrpSpPr>
        <p:grpSpPr>
          <a:xfrm flipH="1">
            <a:off x="436256" y="344632"/>
            <a:ext cx="11442514" cy="5778239"/>
            <a:chOff x="436256" y="592282"/>
            <a:chExt cx="11442514" cy="5778239"/>
          </a:xfrm>
        </p:grpSpPr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DE111EDC-A427-4C62-8C2B-6BD2B4AA7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4010" y="876300"/>
              <a:ext cx="354856" cy="356049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13425BFA-A5AD-4B36-8504-4FA75B6FF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564" y="5922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FFBC83B6-8268-42C0-9839-9A25E98DD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6079" y="41288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1" name="Freeform 13">
              <a:extLst>
                <a:ext uri="{FF2B5EF4-FFF2-40B4-BE49-F238E27FC236}">
                  <a16:creationId xmlns:a16="http://schemas.microsoft.com/office/drawing/2014/main" id="{260F4E94-AB00-4365-8546-04CBE3312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8054" y="5768066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82210345-86BE-45DE-9532-4A1745F8D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56" y="532042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5B6746BF-3798-4D77-AB4A-68875A2FC1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8718" y="19952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8ABF44F3-8233-4664-9F9A-4BE4477AA7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879" y="2266950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9740698E-8062-47B4-B718-CBE9842DB7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31080" y="1036782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921653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6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2F9B6907-6BBF-4117-B1BF-AABA6B18BCE6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0A0EF643-CDBD-45C0-9A15-9537830847D1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9643FBB6-3649-409B-B354-54D19325ECF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087AA50-0B18-4F37-ACE4-B2AD85F7E579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7E10B7CA-C115-4530-9F1B-F6DB42ABBF9D}"/>
              </a:ext>
            </a:extLst>
          </p:cNvPr>
          <p:cNvGrpSpPr/>
          <p:nvPr userDrawn="1"/>
        </p:nvGrpSpPr>
        <p:grpSpPr>
          <a:xfrm flipV="1">
            <a:off x="436256" y="344632"/>
            <a:ext cx="11442514" cy="5778239"/>
            <a:chOff x="436256" y="592282"/>
            <a:chExt cx="11442514" cy="5778239"/>
          </a:xfrm>
        </p:grpSpPr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E30B6226-EF90-4481-9400-251F1F3BF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4010" y="876300"/>
              <a:ext cx="354856" cy="356049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09C6F935-7CC6-4FDD-BC01-0A21B2BC1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564" y="5922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38326D0D-8D49-4E01-A6F2-AD2C5D0B7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6079" y="41288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1" name="Freeform 13">
              <a:extLst>
                <a:ext uri="{FF2B5EF4-FFF2-40B4-BE49-F238E27FC236}">
                  <a16:creationId xmlns:a16="http://schemas.microsoft.com/office/drawing/2014/main" id="{FEA99BEC-C328-4679-A46C-28F769BD2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8054" y="5768066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15423FEF-122B-47C1-8E43-645907BF8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56" y="532042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D9F7C88A-8B0C-4C9A-9B23-658E360EC8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8718" y="19952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1183B774-2021-438F-AE6E-2AFB1CCD31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879" y="2266950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BEA08313-756C-47D7-AB7B-864E7A4EBF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31080" y="1036782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037596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2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更多资源下载：https://www.58pic.com/u/61536760" hidden="1">
            <a:extLst>
              <a:ext uri="{FF2B5EF4-FFF2-40B4-BE49-F238E27FC236}">
                <a16:creationId xmlns:a16="http://schemas.microsoft.com/office/drawing/2014/main" id="{A40ECCD6-BC05-4722-B6B6-C3135ABE5BE2}"/>
              </a:ext>
            </a:extLst>
          </p:cNvPr>
          <p:cNvSpPr txBox="1"/>
          <p:nvPr userDrawn="1"/>
        </p:nvSpPr>
        <p:spPr>
          <a:xfrm>
            <a:off x="-32063822" y="52592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C601F188-D72C-4D4B-9F32-8A9536FA8516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90337930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7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2F9B6907-6BBF-4117-B1BF-AABA6B18BCE6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0A0EF643-CDBD-45C0-9A15-9537830847D1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9643FBB6-3649-409B-B354-54D19325ECF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087AA50-0B18-4F37-ACE4-B2AD85F7E579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85D8788A-A59A-42B3-A8F7-513FDA49C555}"/>
              </a:ext>
            </a:extLst>
          </p:cNvPr>
          <p:cNvGrpSpPr/>
          <p:nvPr userDrawn="1"/>
        </p:nvGrpSpPr>
        <p:grpSpPr>
          <a:xfrm>
            <a:off x="436256" y="344632"/>
            <a:ext cx="11442514" cy="5778239"/>
            <a:chOff x="436256" y="592282"/>
            <a:chExt cx="11442514" cy="5778239"/>
          </a:xfrm>
        </p:grpSpPr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EC2D4C9A-881B-436B-8CAB-1608AE0F1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4010" y="876300"/>
              <a:ext cx="354856" cy="356049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DE942BCC-9D38-440C-907B-9CE7FA691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564" y="5922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AA17E1F0-0E3F-4831-BC35-D6F57ABF1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6079" y="41288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1" name="Freeform 13">
              <a:extLst>
                <a:ext uri="{FF2B5EF4-FFF2-40B4-BE49-F238E27FC236}">
                  <a16:creationId xmlns:a16="http://schemas.microsoft.com/office/drawing/2014/main" id="{5336B23A-5A6A-45D3-9E28-71D711BC9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8054" y="5768066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EBD6C552-4C9A-4559-8FA6-096DA9289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56" y="532042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FF338963-BC9D-4A89-BD6C-EDC6AA2190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8718" y="19952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F14395D0-BBBA-41A1-9E4D-1A5951905E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879" y="2266950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636D5E97-ED74-4ADF-96E2-196211CBAB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31080" y="1036782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352346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8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2F9B6907-6BBF-4117-B1BF-AABA6B18BCE6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0A0EF643-CDBD-45C0-9A15-9537830847D1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9643FBB6-3649-409B-B354-54D19325ECF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087AA50-0B18-4F37-ACE4-B2AD85F7E579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88AB5A66-74E3-43E7-B273-9F8BCFD9482F}"/>
              </a:ext>
            </a:extLst>
          </p:cNvPr>
          <p:cNvGrpSpPr/>
          <p:nvPr userDrawn="1"/>
        </p:nvGrpSpPr>
        <p:grpSpPr>
          <a:xfrm>
            <a:off x="374743" y="390387"/>
            <a:ext cx="11442514" cy="5927732"/>
            <a:chOff x="436256" y="442789"/>
            <a:chExt cx="11442514" cy="5927732"/>
          </a:xfrm>
        </p:grpSpPr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02D410E4-A092-47DE-AF1A-A4EAF2D34C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9354010" y="876300"/>
              <a:ext cx="354856" cy="356049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0A8A331F-91CC-4235-BFD3-11A9F94F41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41814" y="442789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BF04D170-4846-4F93-BDBF-B0CA353ADB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236079" y="41288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1" name="Freeform 13">
              <a:extLst>
                <a:ext uri="{FF2B5EF4-FFF2-40B4-BE49-F238E27FC236}">
                  <a16:creationId xmlns:a16="http://schemas.microsoft.com/office/drawing/2014/main" id="{404D0DE9-3524-45A9-903E-FBDC29D2AA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008054" y="5768066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B2ED9D74-1B43-4355-BBFE-09805D8392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6256" y="532042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51E878B9-41F1-413C-91DC-3EF13286CD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8718" y="19952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A2FF235D-13BF-4A90-9108-A515009C02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879" y="2266950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2A2384DB-D18E-4EA0-ADAD-FBC2A1EB4A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31080" y="1036782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14937553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9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2F9B6907-6BBF-4117-B1BF-AABA6B18BCE6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0A0EF643-CDBD-45C0-9A15-9537830847D1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9643FBB6-3649-409B-B354-54D19325ECF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087AA50-0B18-4F37-ACE4-B2AD85F7E579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88AB5A66-74E3-43E7-B273-9F8BCFD9482F}"/>
              </a:ext>
            </a:extLst>
          </p:cNvPr>
          <p:cNvGrpSpPr/>
          <p:nvPr userDrawn="1"/>
        </p:nvGrpSpPr>
        <p:grpSpPr>
          <a:xfrm>
            <a:off x="-494528" y="628331"/>
            <a:ext cx="12311785" cy="5689788"/>
            <a:chOff x="-433015" y="680733"/>
            <a:chExt cx="12311785" cy="5689788"/>
          </a:xfrm>
        </p:grpSpPr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02D410E4-A092-47DE-AF1A-A4EAF2D34C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34110" y="680733"/>
              <a:ext cx="354856" cy="356049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0A8A331F-91CC-4235-BFD3-11A9F94F41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433015" y="2266950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BF04D170-4846-4F93-BDBF-B0CA353ADB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236079" y="41288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1" name="Freeform 13">
              <a:extLst>
                <a:ext uri="{FF2B5EF4-FFF2-40B4-BE49-F238E27FC236}">
                  <a16:creationId xmlns:a16="http://schemas.microsoft.com/office/drawing/2014/main" id="{404D0DE9-3524-45A9-903E-FBDC29D2AA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008054" y="5768066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B2ED9D74-1B43-4355-BBFE-09805D8392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6256" y="532042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51E878B9-41F1-413C-91DC-3EF13286CD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8718" y="19952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A2FF235D-13BF-4A90-9108-A515009C02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879" y="2266950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2A2384DB-D18E-4EA0-ADAD-FBC2A1EB4A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31080" y="1036782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22064492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10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2F9B6907-6BBF-4117-B1BF-AABA6B18BCE6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0A0EF643-CDBD-45C0-9A15-9537830847D1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9643FBB6-3649-409B-B354-54D19325ECF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087AA50-0B18-4F37-ACE4-B2AD85F7E579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BE0A28B4-C99E-4D93-84DC-0068DFC66854}"/>
              </a:ext>
            </a:extLst>
          </p:cNvPr>
          <p:cNvGrpSpPr/>
          <p:nvPr userDrawn="1"/>
        </p:nvGrpSpPr>
        <p:grpSpPr>
          <a:xfrm>
            <a:off x="-494528" y="628331"/>
            <a:ext cx="12311785" cy="5689788"/>
            <a:chOff x="-433015" y="680733"/>
            <a:chExt cx="12311785" cy="5689788"/>
          </a:xfrm>
        </p:grpSpPr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F8AA7AAE-0028-4B2D-8A4B-85E69D2A95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34110" y="680733"/>
              <a:ext cx="354856" cy="356049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E5303907-EBEE-4C97-AD30-DED4474389E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433015" y="2266950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CC7CF381-7664-4AEE-86DA-61BEADA8820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236079" y="41288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1" name="Freeform 13">
              <a:extLst>
                <a:ext uri="{FF2B5EF4-FFF2-40B4-BE49-F238E27FC236}">
                  <a16:creationId xmlns:a16="http://schemas.microsoft.com/office/drawing/2014/main" id="{6275FEB0-2582-4E97-A749-621938BB5E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008054" y="5768066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AD186934-8DDA-470A-B654-0ED03B9F3D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6256" y="532042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1E674170-D361-4421-B0A5-A345A82298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8718" y="19952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2CD7102F-4A71-4CDC-95F8-32A9E4DD28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879" y="2266950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3B2FF9D8-C255-47CD-987E-5897916075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31080" y="1036782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5771117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03_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更多资源下载：https://www.58pic.com/u/61536760" hidden="1">
            <a:extLst>
              <a:ext uri="{FF2B5EF4-FFF2-40B4-BE49-F238E27FC236}">
                <a16:creationId xmlns:a16="http://schemas.microsoft.com/office/drawing/2014/main" id="{E3062B5B-4B7E-4CB9-964C-2B3C8DD797B8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17E90A3C-F8B0-4BEB-A9C7-2B3EBEA69E44}"/>
              </a:ext>
            </a:extLst>
          </p:cNvPr>
          <p:cNvSpPr txBox="1"/>
          <p:nvPr userDrawn="1"/>
        </p:nvSpPr>
        <p:spPr>
          <a:xfrm>
            <a:off x="-32063822" y="52592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8E8929C5-08AE-4C1A-B1A1-FDFE45F42A68}"/>
              </a:ext>
            </a:extLst>
          </p:cNvPr>
          <p:cNvSpPr txBox="1"/>
          <p:nvPr userDrawn="1"/>
        </p:nvSpPr>
        <p:spPr>
          <a:xfrm>
            <a:off x="-34029696" y="0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文本框 4" hidden="1">
            <a:extLst>
              <a:ext uri="{FF2B5EF4-FFF2-40B4-BE49-F238E27FC236}">
                <a16:creationId xmlns:a16="http://schemas.microsoft.com/office/drawing/2014/main" id="{A4884D17-2E3C-4F6B-AB1E-EFCC73F7439E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文本框 5" hidden="1">
            <a:extLst>
              <a:ext uri="{FF2B5EF4-FFF2-40B4-BE49-F238E27FC236}">
                <a16:creationId xmlns:a16="http://schemas.microsoft.com/office/drawing/2014/main" id="{441F0FE0-FE81-4426-91B6-6B3A8200C3CF}"/>
              </a:ext>
            </a:extLst>
          </p:cNvPr>
          <p:cNvSpPr txBox="1"/>
          <p:nvPr userDrawn="1"/>
        </p:nvSpPr>
        <p:spPr>
          <a:xfrm>
            <a:off x="-16011022" y="-212583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7" name="矩形 6" hidden="1">
            <a:extLst>
              <a:ext uri="{FF2B5EF4-FFF2-40B4-BE49-F238E27FC236}">
                <a16:creationId xmlns:a16="http://schemas.microsoft.com/office/drawing/2014/main" id="{8289A45E-A6D0-4936-AA0B-344C6675BDAA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id="{EBA48C2A-CBC6-419F-A38A-A634952B694C}"/>
              </a:ext>
            </a:extLst>
          </p:cNvPr>
          <p:cNvGrpSpPr/>
          <p:nvPr userDrawn="1"/>
        </p:nvGrpSpPr>
        <p:grpSpPr>
          <a:xfrm>
            <a:off x="-494528" y="628331"/>
            <a:ext cx="12580630" cy="6279355"/>
            <a:chOff x="-433015" y="680733"/>
            <a:chExt cx="12580630" cy="6279355"/>
          </a:xfrm>
        </p:grpSpPr>
        <p:sp>
          <p:nvSpPr>
            <p:cNvPr id="9" name="Freeform 10">
              <a:extLst>
                <a:ext uri="{FF2B5EF4-FFF2-40B4-BE49-F238E27FC236}">
                  <a16:creationId xmlns:a16="http://schemas.microsoft.com/office/drawing/2014/main" id="{3F35753B-2133-49D5-82D3-9EEBC0DC7D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34110" y="680733"/>
              <a:ext cx="354856" cy="356049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0" name="Freeform 13">
              <a:extLst>
                <a:ext uri="{FF2B5EF4-FFF2-40B4-BE49-F238E27FC236}">
                  <a16:creationId xmlns:a16="http://schemas.microsoft.com/office/drawing/2014/main" id="{6307F872-E506-4585-80C3-5BD2267A9E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433015" y="2266950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1" name="Freeform 12">
              <a:extLst>
                <a:ext uri="{FF2B5EF4-FFF2-40B4-BE49-F238E27FC236}">
                  <a16:creationId xmlns:a16="http://schemas.microsoft.com/office/drawing/2014/main" id="{05E4EAEA-C9B8-47DA-B96C-A292462E774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236079" y="41288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84009ECF-201A-4FCB-A644-37B9960269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399925" y="2231464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F6DA8820-8D51-4A5A-8916-036F9EF9D9E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65159" y="5180293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61E4B470-6DCD-46F2-A677-A852151C64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8718" y="19952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C7666E73-43C6-47B9-B66D-80AF48D613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86420" y="680733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6" name="Freeform 13">
              <a:extLst>
                <a:ext uri="{FF2B5EF4-FFF2-40B4-BE49-F238E27FC236}">
                  <a16:creationId xmlns:a16="http://schemas.microsoft.com/office/drawing/2014/main" id="{3274C358-9A81-4F63-9D7B-7974C21ABC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73030" y="6357633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47801238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03_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更多资源下载：https://www.58pic.com/u/61536760" hidden="1">
            <a:extLst>
              <a:ext uri="{FF2B5EF4-FFF2-40B4-BE49-F238E27FC236}">
                <a16:creationId xmlns:a16="http://schemas.microsoft.com/office/drawing/2014/main" id="{E3062B5B-4B7E-4CB9-964C-2B3C8DD797B8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17E90A3C-F8B0-4BEB-A9C7-2B3EBEA69E44}"/>
              </a:ext>
            </a:extLst>
          </p:cNvPr>
          <p:cNvSpPr txBox="1"/>
          <p:nvPr userDrawn="1"/>
        </p:nvSpPr>
        <p:spPr>
          <a:xfrm>
            <a:off x="-32063822" y="52592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8E8929C5-08AE-4C1A-B1A1-FDFE45F42A68}"/>
              </a:ext>
            </a:extLst>
          </p:cNvPr>
          <p:cNvSpPr txBox="1"/>
          <p:nvPr userDrawn="1"/>
        </p:nvSpPr>
        <p:spPr>
          <a:xfrm>
            <a:off x="-34029696" y="0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文本框 4" hidden="1">
            <a:extLst>
              <a:ext uri="{FF2B5EF4-FFF2-40B4-BE49-F238E27FC236}">
                <a16:creationId xmlns:a16="http://schemas.microsoft.com/office/drawing/2014/main" id="{A4884D17-2E3C-4F6B-AB1E-EFCC73F7439E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文本框 5" hidden="1">
            <a:extLst>
              <a:ext uri="{FF2B5EF4-FFF2-40B4-BE49-F238E27FC236}">
                <a16:creationId xmlns:a16="http://schemas.microsoft.com/office/drawing/2014/main" id="{441F0FE0-FE81-4426-91B6-6B3A8200C3CF}"/>
              </a:ext>
            </a:extLst>
          </p:cNvPr>
          <p:cNvSpPr txBox="1"/>
          <p:nvPr userDrawn="1"/>
        </p:nvSpPr>
        <p:spPr>
          <a:xfrm>
            <a:off x="-16011022" y="-212583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7" name="矩形 6" hidden="1">
            <a:extLst>
              <a:ext uri="{FF2B5EF4-FFF2-40B4-BE49-F238E27FC236}">
                <a16:creationId xmlns:a16="http://schemas.microsoft.com/office/drawing/2014/main" id="{8289A45E-A6D0-4936-AA0B-344C6675BDAA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31744602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7366155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4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更多资源下载：https://www.58pic.com/u/61536760" hidden="1">
            <a:extLst>
              <a:ext uri="{FF2B5EF4-FFF2-40B4-BE49-F238E27FC236}">
                <a16:creationId xmlns:a16="http://schemas.microsoft.com/office/drawing/2014/main" id="{A40ECCD6-BC05-4722-B6B6-C3135ABE5BE2}"/>
              </a:ext>
            </a:extLst>
          </p:cNvPr>
          <p:cNvSpPr txBox="1"/>
          <p:nvPr userDrawn="1"/>
        </p:nvSpPr>
        <p:spPr>
          <a:xfrm>
            <a:off x="-32063822" y="52592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C601F188-D72C-4D4B-9F32-8A9536FA8516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58101078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0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更多资源下载：https://www.58pic.com/u/61536760" hidden="1">
            <a:extLst>
              <a:ext uri="{FF2B5EF4-FFF2-40B4-BE49-F238E27FC236}">
                <a16:creationId xmlns:a16="http://schemas.microsoft.com/office/drawing/2014/main" id="{A40ECCD6-BC05-4722-B6B6-C3135ABE5BE2}"/>
              </a:ext>
            </a:extLst>
          </p:cNvPr>
          <p:cNvSpPr txBox="1"/>
          <p:nvPr userDrawn="1"/>
        </p:nvSpPr>
        <p:spPr>
          <a:xfrm>
            <a:off x="-32063822" y="52592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C601F188-D72C-4D4B-9F32-8A9536FA8516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49010109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1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更多资源下载：https://www.58pic.com/u/61536760" hidden="1">
            <a:extLst>
              <a:ext uri="{FF2B5EF4-FFF2-40B4-BE49-F238E27FC236}">
                <a16:creationId xmlns:a16="http://schemas.microsoft.com/office/drawing/2014/main" id="{A40ECCD6-BC05-4722-B6B6-C3135ABE5BE2}"/>
              </a:ext>
            </a:extLst>
          </p:cNvPr>
          <p:cNvSpPr txBox="1"/>
          <p:nvPr userDrawn="1"/>
        </p:nvSpPr>
        <p:spPr>
          <a:xfrm>
            <a:off x="-32063822" y="52592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C601F188-D72C-4D4B-9F32-8A9536FA8516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7049150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3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 hidden="1">
            <a:extLst>
              <a:ext uri="{FF2B5EF4-FFF2-40B4-BE49-F238E27FC236}">
                <a16:creationId xmlns:a16="http://schemas.microsoft.com/office/drawing/2014/main" id="{807606F3-AC03-44B3-82D4-A28F1060013F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文本框 2" hidden="1">
            <a:extLst>
              <a:ext uri="{FF2B5EF4-FFF2-40B4-BE49-F238E27FC236}">
                <a16:creationId xmlns:a16="http://schemas.microsoft.com/office/drawing/2014/main" id="{70C68887-BEB9-48B3-9D32-2D9741925CFB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文本框 3" hidden="1">
            <a:extLst>
              <a:ext uri="{FF2B5EF4-FFF2-40B4-BE49-F238E27FC236}">
                <a16:creationId xmlns:a16="http://schemas.microsoft.com/office/drawing/2014/main" id="{3DA84732-7AEF-4010-B554-4E6548B2394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矩形 4" hidden="1">
            <a:extLst>
              <a:ext uri="{FF2B5EF4-FFF2-40B4-BE49-F238E27FC236}">
                <a16:creationId xmlns:a16="http://schemas.microsoft.com/office/drawing/2014/main" id="{21E30BAC-3EFA-4972-B62C-AF8DE118CE80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CCD1D4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CCD1D4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72242777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2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更多资源下载：https://www.58pic.com/u/61536760" hidden="1">
            <a:extLst>
              <a:ext uri="{FF2B5EF4-FFF2-40B4-BE49-F238E27FC236}">
                <a16:creationId xmlns:a16="http://schemas.microsoft.com/office/drawing/2014/main" id="{A40ECCD6-BC05-4722-B6B6-C3135ABE5BE2}"/>
              </a:ext>
            </a:extLst>
          </p:cNvPr>
          <p:cNvSpPr txBox="1"/>
          <p:nvPr userDrawn="1"/>
        </p:nvSpPr>
        <p:spPr>
          <a:xfrm>
            <a:off x="-32063822" y="52592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C601F188-D72C-4D4B-9F32-8A9536FA8516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01160613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3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 hidden="1">
            <a:extLst>
              <a:ext uri="{FF2B5EF4-FFF2-40B4-BE49-F238E27FC236}">
                <a16:creationId xmlns:a16="http://schemas.microsoft.com/office/drawing/2014/main" id="{807606F3-AC03-44B3-82D4-A28F1060013F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文本框 2" hidden="1">
            <a:extLst>
              <a:ext uri="{FF2B5EF4-FFF2-40B4-BE49-F238E27FC236}">
                <a16:creationId xmlns:a16="http://schemas.microsoft.com/office/drawing/2014/main" id="{70C68887-BEB9-48B3-9D32-2D9741925CFB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文本框 3" hidden="1">
            <a:extLst>
              <a:ext uri="{FF2B5EF4-FFF2-40B4-BE49-F238E27FC236}">
                <a16:creationId xmlns:a16="http://schemas.microsoft.com/office/drawing/2014/main" id="{3DA84732-7AEF-4010-B554-4E6548B2394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矩形 4" hidden="1">
            <a:extLst>
              <a:ext uri="{FF2B5EF4-FFF2-40B4-BE49-F238E27FC236}">
                <a16:creationId xmlns:a16="http://schemas.microsoft.com/office/drawing/2014/main" id="{21E30BAC-3EFA-4972-B62C-AF8DE118CE80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CCD1D4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CCD1D4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46936634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01_F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更多资源下载：https://www.58pic.com/u/61536760" hidden="1">
            <a:extLst>
              <a:ext uri="{FF2B5EF4-FFF2-40B4-BE49-F238E27FC236}">
                <a16:creationId xmlns:a16="http://schemas.microsoft.com/office/drawing/2014/main" id="{E3062B5B-4B7E-4CB9-964C-2B3C8DD797B8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17E90A3C-F8B0-4BEB-A9C7-2B3EBEA69E44}"/>
              </a:ext>
            </a:extLst>
          </p:cNvPr>
          <p:cNvSpPr txBox="1"/>
          <p:nvPr userDrawn="1"/>
        </p:nvSpPr>
        <p:spPr>
          <a:xfrm>
            <a:off x="-32063822" y="52592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8E8929C5-08AE-4C1A-B1A1-FDFE45F42A68}"/>
              </a:ext>
            </a:extLst>
          </p:cNvPr>
          <p:cNvSpPr txBox="1"/>
          <p:nvPr userDrawn="1"/>
        </p:nvSpPr>
        <p:spPr>
          <a:xfrm>
            <a:off x="-34029696" y="0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文本框 4" hidden="1">
            <a:extLst>
              <a:ext uri="{FF2B5EF4-FFF2-40B4-BE49-F238E27FC236}">
                <a16:creationId xmlns:a16="http://schemas.microsoft.com/office/drawing/2014/main" id="{A4884D17-2E3C-4F6B-AB1E-EFCC73F7439E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文本框 5" hidden="1">
            <a:extLst>
              <a:ext uri="{FF2B5EF4-FFF2-40B4-BE49-F238E27FC236}">
                <a16:creationId xmlns:a16="http://schemas.microsoft.com/office/drawing/2014/main" id="{441F0FE0-FE81-4426-91B6-6B3A8200C3CF}"/>
              </a:ext>
            </a:extLst>
          </p:cNvPr>
          <p:cNvSpPr txBox="1"/>
          <p:nvPr userDrawn="1"/>
        </p:nvSpPr>
        <p:spPr>
          <a:xfrm>
            <a:off x="-16011022" y="-212583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7" name="矩形 6" hidden="1">
            <a:extLst>
              <a:ext uri="{FF2B5EF4-FFF2-40B4-BE49-F238E27FC236}">
                <a16:creationId xmlns:a16="http://schemas.microsoft.com/office/drawing/2014/main" id="{8289A45E-A6D0-4936-AA0B-344C6675BDAA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id="{A402C48F-ABDB-423A-A576-E0171F1C08FF}"/>
              </a:ext>
            </a:extLst>
          </p:cNvPr>
          <p:cNvGrpSpPr/>
          <p:nvPr userDrawn="1"/>
        </p:nvGrpSpPr>
        <p:grpSpPr>
          <a:xfrm>
            <a:off x="306640" y="592282"/>
            <a:ext cx="1614237" cy="2086134"/>
            <a:chOff x="306640" y="592282"/>
            <a:chExt cx="1614237" cy="2086134"/>
          </a:xfrm>
        </p:grpSpPr>
        <p:sp>
          <p:nvSpPr>
            <p:cNvPr id="9" name="Freeform 10">
              <a:extLst>
                <a:ext uri="{FF2B5EF4-FFF2-40B4-BE49-F238E27FC236}">
                  <a16:creationId xmlns:a16="http://schemas.microsoft.com/office/drawing/2014/main" id="{9D579224-B7A7-4720-9B1E-F6CEB0E0F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640" y="2038349"/>
              <a:ext cx="637923" cy="640067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0" name="Freeform 13">
              <a:extLst>
                <a:ext uri="{FF2B5EF4-FFF2-40B4-BE49-F238E27FC236}">
                  <a16:creationId xmlns:a16="http://schemas.microsoft.com/office/drawing/2014/main" id="{A1467BEB-58ED-4F62-96DA-23CE24D2D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564" y="5922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371F6E31-5C1C-4917-B829-2BE70BBE9AE2}"/>
              </a:ext>
            </a:extLst>
          </p:cNvPr>
          <p:cNvGrpSpPr/>
          <p:nvPr userDrawn="1"/>
        </p:nvGrpSpPr>
        <p:grpSpPr>
          <a:xfrm>
            <a:off x="9708866" y="1036782"/>
            <a:ext cx="1851003" cy="4584868"/>
            <a:chOff x="9708866" y="1036782"/>
            <a:chExt cx="1851003" cy="4584868"/>
          </a:xfrm>
        </p:grpSpPr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255054D2-5261-4E58-9AD8-AC3E63743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3389" y="4547985"/>
              <a:ext cx="537691" cy="369332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5229A822-D52E-4F0C-8187-E71201083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8866" y="5019195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E115D17E-E313-4D51-83A4-AE0690443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6556" y="10367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  <p:pic>
        <p:nvPicPr>
          <p:cNvPr id="15" name="图片 14">
            <a:extLst>
              <a:ext uri="{FF2B5EF4-FFF2-40B4-BE49-F238E27FC236}">
                <a16:creationId xmlns:a16="http://schemas.microsoft.com/office/drawing/2014/main" id="{E7437CAE-1CBD-4640-A8EB-2DB0E31BE84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7564" y="923999"/>
            <a:ext cx="1559178" cy="1553425"/>
          </a:xfrm>
          <a:prstGeom prst="rect">
            <a:avLst/>
          </a:prstGeom>
        </p:spPr>
      </p:pic>
      <p:pic>
        <p:nvPicPr>
          <p:cNvPr id="16" name="图片 15">
            <a:extLst>
              <a:ext uri="{FF2B5EF4-FFF2-40B4-BE49-F238E27FC236}">
                <a16:creationId xmlns:a16="http://schemas.microsoft.com/office/drawing/2014/main" id="{2FC75864-7CD8-47F2-B39F-CBAAA216AA80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8920" y="3768733"/>
            <a:ext cx="2462465" cy="2496985"/>
          </a:xfrm>
          <a:prstGeom prst="rect">
            <a:avLst/>
          </a:prstGeom>
        </p:spPr>
      </p:pic>
      <p:pic>
        <p:nvPicPr>
          <p:cNvPr id="17" name="图片 16">
            <a:extLst>
              <a:ext uri="{FF2B5EF4-FFF2-40B4-BE49-F238E27FC236}">
                <a16:creationId xmlns:a16="http://schemas.microsoft.com/office/drawing/2014/main" id="{2638FC86-2C51-49EF-95BD-37499D1721E8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24377" y="676929"/>
            <a:ext cx="2491380" cy="27955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3115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02_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更多资源下载：https://www.58pic.com/u/61536760" hidden="1">
            <a:extLst>
              <a:ext uri="{FF2B5EF4-FFF2-40B4-BE49-F238E27FC236}">
                <a16:creationId xmlns:a16="http://schemas.microsoft.com/office/drawing/2014/main" id="{E3062B5B-4B7E-4CB9-964C-2B3C8DD797B8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17E90A3C-F8B0-4BEB-A9C7-2B3EBEA69E44}"/>
              </a:ext>
            </a:extLst>
          </p:cNvPr>
          <p:cNvSpPr txBox="1"/>
          <p:nvPr userDrawn="1"/>
        </p:nvSpPr>
        <p:spPr>
          <a:xfrm>
            <a:off x="-32063822" y="52592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8E8929C5-08AE-4C1A-B1A1-FDFE45F42A68}"/>
              </a:ext>
            </a:extLst>
          </p:cNvPr>
          <p:cNvSpPr txBox="1"/>
          <p:nvPr userDrawn="1"/>
        </p:nvSpPr>
        <p:spPr>
          <a:xfrm>
            <a:off x="-34029696" y="0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文本框 4" hidden="1">
            <a:extLst>
              <a:ext uri="{FF2B5EF4-FFF2-40B4-BE49-F238E27FC236}">
                <a16:creationId xmlns:a16="http://schemas.microsoft.com/office/drawing/2014/main" id="{A4884D17-2E3C-4F6B-AB1E-EFCC73F7439E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文本框 5" hidden="1">
            <a:extLst>
              <a:ext uri="{FF2B5EF4-FFF2-40B4-BE49-F238E27FC236}">
                <a16:creationId xmlns:a16="http://schemas.microsoft.com/office/drawing/2014/main" id="{441F0FE0-FE81-4426-91B6-6B3A8200C3CF}"/>
              </a:ext>
            </a:extLst>
          </p:cNvPr>
          <p:cNvSpPr txBox="1"/>
          <p:nvPr userDrawn="1"/>
        </p:nvSpPr>
        <p:spPr>
          <a:xfrm>
            <a:off x="-16011022" y="-212583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7" name="矩形 6" hidden="1">
            <a:extLst>
              <a:ext uri="{FF2B5EF4-FFF2-40B4-BE49-F238E27FC236}">
                <a16:creationId xmlns:a16="http://schemas.microsoft.com/office/drawing/2014/main" id="{8289A45E-A6D0-4936-AA0B-344C6675BDAA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93395772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空白21-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25130CA8-C595-49F4-9FA0-648E1B9C46C3}"/>
              </a:ext>
            </a:extLst>
          </p:cNvPr>
          <p:cNvGrpSpPr/>
          <p:nvPr userDrawn="1"/>
        </p:nvGrpSpPr>
        <p:grpSpPr>
          <a:xfrm>
            <a:off x="306640" y="592282"/>
            <a:ext cx="1614237" cy="2086134"/>
            <a:chOff x="306640" y="592282"/>
            <a:chExt cx="1614237" cy="2086134"/>
          </a:xfrm>
        </p:grpSpPr>
        <p:sp>
          <p:nvSpPr>
            <p:cNvPr id="3" name="Freeform 10">
              <a:extLst>
                <a:ext uri="{FF2B5EF4-FFF2-40B4-BE49-F238E27FC236}">
                  <a16:creationId xmlns:a16="http://schemas.microsoft.com/office/drawing/2014/main" id="{17453AA3-AEBC-44D2-BCE8-92D916D24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640" y="2038349"/>
              <a:ext cx="637923" cy="640067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4" name="Freeform 13">
              <a:extLst>
                <a:ext uri="{FF2B5EF4-FFF2-40B4-BE49-F238E27FC236}">
                  <a16:creationId xmlns:a16="http://schemas.microsoft.com/office/drawing/2014/main" id="{E40C8774-B83C-473F-918E-56D56121F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564" y="5922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id="{141D0E6F-D7CA-4F9E-874B-1A27B06A67F8}"/>
              </a:ext>
            </a:extLst>
          </p:cNvPr>
          <p:cNvGrpSpPr/>
          <p:nvPr userDrawn="1"/>
        </p:nvGrpSpPr>
        <p:grpSpPr>
          <a:xfrm>
            <a:off x="6096000" y="1036782"/>
            <a:ext cx="5463869" cy="4584868"/>
            <a:chOff x="6096000" y="1036782"/>
            <a:chExt cx="5463869" cy="4584868"/>
          </a:xfrm>
        </p:grpSpPr>
        <p:sp>
          <p:nvSpPr>
            <p:cNvPr id="6" name="Freeform 12">
              <a:extLst>
                <a:ext uri="{FF2B5EF4-FFF2-40B4-BE49-F238E27FC236}">
                  <a16:creationId xmlns:a16="http://schemas.microsoft.com/office/drawing/2014/main" id="{473185C0-B230-4CC8-AD30-727F14500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3389" y="4547985"/>
              <a:ext cx="537691" cy="369332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7" name="Freeform 13">
              <a:extLst>
                <a:ext uri="{FF2B5EF4-FFF2-40B4-BE49-F238E27FC236}">
                  <a16:creationId xmlns:a16="http://schemas.microsoft.com/office/drawing/2014/main" id="{594F4988-65D2-483D-9189-50DF297FF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8866" y="5019195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8" name="Freeform 13">
              <a:extLst>
                <a:ext uri="{FF2B5EF4-FFF2-40B4-BE49-F238E27FC236}">
                  <a16:creationId xmlns:a16="http://schemas.microsoft.com/office/drawing/2014/main" id="{1C565130-AAC2-4F5D-A68E-F0CC8409E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6556" y="10367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BEE2C225-6ECC-4C66-8DFC-9FD47C37E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6000" y="1624554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  <p:pic>
        <p:nvPicPr>
          <p:cNvPr id="10" name="图片 9">
            <a:extLst>
              <a:ext uri="{FF2B5EF4-FFF2-40B4-BE49-F238E27FC236}">
                <a16:creationId xmlns:a16="http://schemas.microsoft.com/office/drawing/2014/main" id="{56F98EF3-48AD-410B-B66B-7322E9DB39E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84912" y="826673"/>
            <a:ext cx="1886272" cy="2120384"/>
          </a:xfrm>
          <a:prstGeom prst="rect">
            <a:avLst/>
          </a:prstGeom>
        </p:spPr>
      </p:pic>
      <p:pic>
        <p:nvPicPr>
          <p:cNvPr id="11" name="图片 10">
            <a:extLst>
              <a:ext uri="{FF2B5EF4-FFF2-40B4-BE49-F238E27FC236}">
                <a16:creationId xmlns:a16="http://schemas.microsoft.com/office/drawing/2014/main" id="{7F54DE62-EBC4-4979-AE9E-C62D3CD0C08D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68680" y="3241957"/>
            <a:ext cx="2370411" cy="2612055"/>
          </a:xfrm>
          <a:prstGeom prst="rect">
            <a:avLst/>
          </a:prstGeom>
        </p:spPr>
      </p:pic>
      <p:pic>
        <p:nvPicPr>
          <p:cNvPr id="12" name="图片 11">
            <a:extLst>
              <a:ext uri="{FF2B5EF4-FFF2-40B4-BE49-F238E27FC236}">
                <a16:creationId xmlns:a16="http://schemas.microsoft.com/office/drawing/2014/main" id="{FA037DE1-CDB9-454A-8B8F-A0A29082F222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812342">
            <a:off x="10436019" y="2711993"/>
            <a:ext cx="1144385" cy="14340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514949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5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更多资源下载：https://www.58pic.com/u/61536760" hidden="1">
            <a:extLst>
              <a:ext uri="{FF2B5EF4-FFF2-40B4-BE49-F238E27FC236}">
                <a16:creationId xmlns:a16="http://schemas.microsoft.com/office/drawing/2014/main" id="{E3062B5B-4B7E-4CB9-964C-2B3C8DD797B8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17E90A3C-F8B0-4BEB-A9C7-2B3EBEA69E44}"/>
              </a:ext>
            </a:extLst>
          </p:cNvPr>
          <p:cNvSpPr txBox="1"/>
          <p:nvPr userDrawn="1"/>
        </p:nvSpPr>
        <p:spPr>
          <a:xfrm>
            <a:off x="-32063822" y="52592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8E8929C5-08AE-4C1A-B1A1-FDFE45F42A68}"/>
              </a:ext>
            </a:extLst>
          </p:cNvPr>
          <p:cNvSpPr txBox="1"/>
          <p:nvPr userDrawn="1"/>
        </p:nvSpPr>
        <p:spPr>
          <a:xfrm>
            <a:off x="-34029696" y="0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文本框 4" hidden="1">
            <a:extLst>
              <a:ext uri="{FF2B5EF4-FFF2-40B4-BE49-F238E27FC236}">
                <a16:creationId xmlns:a16="http://schemas.microsoft.com/office/drawing/2014/main" id="{A4884D17-2E3C-4F6B-AB1E-EFCC73F7439E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文本框 5" hidden="1">
            <a:extLst>
              <a:ext uri="{FF2B5EF4-FFF2-40B4-BE49-F238E27FC236}">
                <a16:creationId xmlns:a16="http://schemas.microsoft.com/office/drawing/2014/main" id="{441F0FE0-FE81-4426-91B6-6B3A8200C3CF}"/>
              </a:ext>
            </a:extLst>
          </p:cNvPr>
          <p:cNvSpPr txBox="1"/>
          <p:nvPr userDrawn="1"/>
        </p:nvSpPr>
        <p:spPr>
          <a:xfrm>
            <a:off x="-16011022" y="-212583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7" name="矩形 6" hidden="1">
            <a:extLst>
              <a:ext uri="{FF2B5EF4-FFF2-40B4-BE49-F238E27FC236}">
                <a16:creationId xmlns:a16="http://schemas.microsoft.com/office/drawing/2014/main" id="{8289A45E-A6D0-4936-AA0B-344C6675BDAA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56824918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6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2F9B6907-6BBF-4117-B1BF-AABA6B18BCE6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0A0EF643-CDBD-45C0-9A15-9537830847D1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9643FBB6-3649-409B-B354-54D19325ECF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087AA50-0B18-4F37-ACE4-B2AD85F7E579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15909382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空白21-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89426152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空白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>
            <a:extLst>
              <a:ext uri="{FF2B5EF4-FFF2-40B4-BE49-F238E27FC236}">
                <a16:creationId xmlns:a16="http://schemas.microsoft.com/office/drawing/2014/main" id="{00A8853D-AB50-4CD6-916C-C53BF4F7498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/>
          </a:solidFill>
        </p:spPr>
        <p:txBody>
          <a:bodyPr/>
          <a:lstStyle>
            <a:lvl1pPr>
              <a:defRPr>
                <a:solidFill>
                  <a:srgbClr val="E6E6E6"/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CDC18EE2-ECC1-43AC-A74F-63FD6DFF49A4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F6A394B-751A-4395-A207-B679971548FA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7" name="更多资源下载：https://www.58pic.com/u/61536760" hidden="1">
            <a:extLst>
              <a:ext uri="{FF2B5EF4-FFF2-40B4-BE49-F238E27FC236}">
                <a16:creationId xmlns:a16="http://schemas.microsoft.com/office/drawing/2014/main" id="{EBBE956C-C935-4ECC-9DF4-56A2FB202FF8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8" name="更多资源下载：https://www.58pic.com/u/61536760" hidden="1">
            <a:extLst>
              <a:ext uri="{FF2B5EF4-FFF2-40B4-BE49-F238E27FC236}">
                <a16:creationId xmlns:a16="http://schemas.microsoft.com/office/drawing/2014/main" id="{343A6E06-FE3A-44B6-BF0D-FD49CBA996A5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02882511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03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2F9B6907-6BBF-4117-B1BF-AABA6B18BCE6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0A0EF643-CDBD-45C0-9A15-9537830847D1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9643FBB6-3649-409B-B354-54D19325ECF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087AA50-0B18-4F37-ACE4-B2AD85F7E579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E4BF3555-25D2-4644-AD25-5CC3DA03BC96}"/>
              </a:ext>
            </a:extLst>
          </p:cNvPr>
          <p:cNvGrpSpPr/>
          <p:nvPr userDrawn="1"/>
        </p:nvGrpSpPr>
        <p:grpSpPr>
          <a:xfrm>
            <a:off x="306640" y="592282"/>
            <a:ext cx="1614237" cy="2086134"/>
            <a:chOff x="306640" y="592282"/>
            <a:chExt cx="1614237" cy="2086134"/>
          </a:xfrm>
        </p:grpSpPr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5A904F1B-662F-482E-A30E-CC8C6B454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640" y="2038349"/>
              <a:ext cx="637923" cy="640067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B0B7E9D7-F1CF-40A6-A395-8C1715BCF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564" y="5922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  <p:grpSp>
        <p:nvGrpSpPr>
          <p:cNvPr id="10" name="组合 9">
            <a:extLst>
              <a:ext uri="{FF2B5EF4-FFF2-40B4-BE49-F238E27FC236}">
                <a16:creationId xmlns:a16="http://schemas.microsoft.com/office/drawing/2014/main" id="{98B4D745-9ABA-4B6F-8F01-95D9DA24188B}"/>
              </a:ext>
            </a:extLst>
          </p:cNvPr>
          <p:cNvGrpSpPr/>
          <p:nvPr userDrawn="1"/>
        </p:nvGrpSpPr>
        <p:grpSpPr>
          <a:xfrm>
            <a:off x="9708866" y="1036782"/>
            <a:ext cx="1851003" cy="4584868"/>
            <a:chOff x="9708866" y="1036782"/>
            <a:chExt cx="1851003" cy="4584868"/>
          </a:xfrm>
        </p:grpSpPr>
        <p:sp>
          <p:nvSpPr>
            <p:cNvPr id="11" name="Freeform 12">
              <a:extLst>
                <a:ext uri="{FF2B5EF4-FFF2-40B4-BE49-F238E27FC236}">
                  <a16:creationId xmlns:a16="http://schemas.microsoft.com/office/drawing/2014/main" id="{96A9C569-5409-418A-B67E-08B771058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3389" y="4547985"/>
              <a:ext cx="537691" cy="369332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E473F8DD-2EC5-4DEB-A7CA-5521B7B70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8866" y="5019195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13296655-9F1F-48F7-8419-14266A820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6556" y="10367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  <p:pic>
        <p:nvPicPr>
          <p:cNvPr id="14" name="图片 13">
            <a:extLst>
              <a:ext uri="{FF2B5EF4-FFF2-40B4-BE49-F238E27FC236}">
                <a16:creationId xmlns:a16="http://schemas.microsoft.com/office/drawing/2014/main" id="{1F2AC8B2-7271-4C60-BE12-91A0D1C76684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0185" y="4321504"/>
            <a:ext cx="2230375" cy="1748897"/>
          </a:xfrm>
          <a:prstGeom prst="rect">
            <a:avLst/>
          </a:prstGeom>
        </p:spPr>
      </p:pic>
      <p:pic>
        <p:nvPicPr>
          <p:cNvPr id="15" name="图片 14">
            <a:extLst>
              <a:ext uri="{FF2B5EF4-FFF2-40B4-BE49-F238E27FC236}">
                <a16:creationId xmlns:a16="http://schemas.microsoft.com/office/drawing/2014/main" id="{AE7D0284-9DC0-4E4D-B887-C03B9CB94AB2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12708" y="2038349"/>
            <a:ext cx="2473973" cy="3843288"/>
          </a:xfrm>
          <a:prstGeom prst="rect">
            <a:avLst/>
          </a:prstGeom>
        </p:spPr>
      </p:pic>
      <p:pic>
        <p:nvPicPr>
          <p:cNvPr id="16" name="图片 15">
            <a:extLst>
              <a:ext uri="{FF2B5EF4-FFF2-40B4-BE49-F238E27FC236}">
                <a16:creationId xmlns:a16="http://schemas.microsoft.com/office/drawing/2014/main" id="{8F185E68-9353-4A88-B4C0-BC182F62FA06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1313" y="1481282"/>
            <a:ext cx="1745681" cy="12975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803984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01_F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更多资源下载：https://www.58pic.com/u/61536760" hidden="1">
            <a:extLst>
              <a:ext uri="{FF2B5EF4-FFF2-40B4-BE49-F238E27FC236}">
                <a16:creationId xmlns:a16="http://schemas.microsoft.com/office/drawing/2014/main" id="{E3062B5B-4B7E-4CB9-964C-2B3C8DD797B8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17E90A3C-F8B0-4BEB-A9C7-2B3EBEA69E44}"/>
              </a:ext>
            </a:extLst>
          </p:cNvPr>
          <p:cNvSpPr txBox="1"/>
          <p:nvPr userDrawn="1"/>
        </p:nvSpPr>
        <p:spPr>
          <a:xfrm>
            <a:off x="-32063822" y="52592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8E8929C5-08AE-4C1A-B1A1-FDFE45F42A68}"/>
              </a:ext>
            </a:extLst>
          </p:cNvPr>
          <p:cNvSpPr txBox="1"/>
          <p:nvPr userDrawn="1"/>
        </p:nvSpPr>
        <p:spPr>
          <a:xfrm>
            <a:off x="-34029696" y="0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文本框 4" hidden="1">
            <a:extLst>
              <a:ext uri="{FF2B5EF4-FFF2-40B4-BE49-F238E27FC236}">
                <a16:creationId xmlns:a16="http://schemas.microsoft.com/office/drawing/2014/main" id="{A4884D17-2E3C-4F6B-AB1E-EFCC73F7439E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文本框 5" hidden="1">
            <a:extLst>
              <a:ext uri="{FF2B5EF4-FFF2-40B4-BE49-F238E27FC236}">
                <a16:creationId xmlns:a16="http://schemas.microsoft.com/office/drawing/2014/main" id="{441F0FE0-FE81-4426-91B6-6B3A8200C3CF}"/>
              </a:ext>
            </a:extLst>
          </p:cNvPr>
          <p:cNvSpPr txBox="1"/>
          <p:nvPr userDrawn="1"/>
        </p:nvSpPr>
        <p:spPr>
          <a:xfrm>
            <a:off x="-16011022" y="-212583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7" name="矩形 6" hidden="1">
            <a:extLst>
              <a:ext uri="{FF2B5EF4-FFF2-40B4-BE49-F238E27FC236}">
                <a16:creationId xmlns:a16="http://schemas.microsoft.com/office/drawing/2014/main" id="{8289A45E-A6D0-4936-AA0B-344C6675BDAA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id="{A402C48F-ABDB-423A-A576-E0171F1C08FF}"/>
              </a:ext>
            </a:extLst>
          </p:cNvPr>
          <p:cNvGrpSpPr/>
          <p:nvPr userDrawn="1"/>
        </p:nvGrpSpPr>
        <p:grpSpPr>
          <a:xfrm>
            <a:off x="306640" y="592282"/>
            <a:ext cx="1614237" cy="2086134"/>
            <a:chOff x="306640" y="592282"/>
            <a:chExt cx="1614237" cy="2086134"/>
          </a:xfrm>
        </p:grpSpPr>
        <p:sp>
          <p:nvSpPr>
            <p:cNvPr id="9" name="Freeform 10">
              <a:extLst>
                <a:ext uri="{FF2B5EF4-FFF2-40B4-BE49-F238E27FC236}">
                  <a16:creationId xmlns:a16="http://schemas.microsoft.com/office/drawing/2014/main" id="{9D579224-B7A7-4720-9B1E-F6CEB0E0F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640" y="2038349"/>
              <a:ext cx="637923" cy="640067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0" name="Freeform 13">
              <a:extLst>
                <a:ext uri="{FF2B5EF4-FFF2-40B4-BE49-F238E27FC236}">
                  <a16:creationId xmlns:a16="http://schemas.microsoft.com/office/drawing/2014/main" id="{A1467BEB-58ED-4F62-96DA-23CE24D2D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564" y="5922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371F6E31-5C1C-4917-B829-2BE70BBE9AE2}"/>
              </a:ext>
            </a:extLst>
          </p:cNvPr>
          <p:cNvGrpSpPr/>
          <p:nvPr userDrawn="1"/>
        </p:nvGrpSpPr>
        <p:grpSpPr>
          <a:xfrm>
            <a:off x="9708866" y="1036782"/>
            <a:ext cx="1851003" cy="4584868"/>
            <a:chOff x="9708866" y="1036782"/>
            <a:chExt cx="1851003" cy="4584868"/>
          </a:xfrm>
        </p:grpSpPr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255054D2-5261-4E58-9AD8-AC3E63743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3389" y="4547985"/>
              <a:ext cx="537691" cy="369332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5229A822-D52E-4F0C-8187-E71201083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8866" y="5019195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E115D17E-E313-4D51-83A4-AE0690443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6556" y="10367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  <p:pic>
        <p:nvPicPr>
          <p:cNvPr id="15" name="图片 14">
            <a:extLst>
              <a:ext uri="{FF2B5EF4-FFF2-40B4-BE49-F238E27FC236}">
                <a16:creationId xmlns:a16="http://schemas.microsoft.com/office/drawing/2014/main" id="{E7437CAE-1CBD-4640-A8EB-2DB0E31BE84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7564" y="923999"/>
            <a:ext cx="1559178" cy="1553425"/>
          </a:xfrm>
          <a:prstGeom prst="rect">
            <a:avLst/>
          </a:prstGeom>
        </p:spPr>
      </p:pic>
      <p:pic>
        <p:nvPicPr>
          <p:cNvPr id="16" name="图片 15">
            <a:extLst>
              <a:ext uri="{FF2B5EF4-FFF2-40B4-BE49-F238E27FC236}">
                <a16:creationId xmlns:a16="http://schemas.microsoft.com/office/drawing/2014/main" id="{2FC75864-7CD8-47F2-B39F-CBAAA216AA80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8920" y="3768733"/>
            <a:ext cx="2462465" cy="2496985"/>
          </a:xfrm>
          <a:prstGeom prst="rect">
            <a:avLst/>
          </a:prstGeom>
        </p:spPr>
      </p:pic>
      <p:pic>
        <p:nvPicPr>
          <p:cNvPr id="17" name="图片 16">
            <a:extLst>
              <a:ext uri="{FF2B5EF4-FFF2-40B4-BE49-F238E27FC236}">
                <a16:creationId xmlns:a16="http://schemas.microsoft.com/office/drawing/2014/main" id="{2638FC86-2C51-49EF-95BD-37499D1721E8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24377" y="676929"/>
            <a:ext cx="2491380" cy="27955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16098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4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2F9B6907-6BBF-4117-B1BF-AABA6B18BCE6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0A0EF643-CDBD-45C0-9A15-9537830847D1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9643FBB6-3649-409B-B354-54D19325ECF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087AA50-0B18-4F37-ACE4-B2AD85F7E579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88AB5A66-74E3-43E7-B273-9F8BCFD9482F}"/>
              </a:ext>
            </a:extLst>
          </p:cNvPr>
          <p:cNvGrpSpPr/>
          <p:nvPr userDrawn="1"/>
        </p:nvGrpSpPr>
        <p:grpSpPr>
          <a:xfrm>
            <a:off x="436256" y="237475"/>
            <a:ext cx="11442514" cy="5885396"/>
            <a:chOff x="436256" y="485125"/>
            <a:chExt cx="11442514" cy="5885396"/>
          </a:xfrm>
        </p:grpSpPr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02D410E4-A092-47DE-AF1A-A4EAF2D34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4010" y="876300"/>
              <a:ext cx="354856" cy="356049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0A8A331F-91CC-4235-BFD3-11A9F94F4100}"/>
                </a:ext>
              </a:extLst>
            </p:cNvPr>
            <p:cNvSpPr>
              <a:spLocks/>
            </p:cNvSpPr>
            <p:nvPr/>
          </p:nvSpPr>
          <p:spPr bwMode="auto">
            <a:xfrm rot="5223721">
              <a:off x="817564" y="5922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1" name="Freeform 12">
              <a:extLst>
                <a:ext uri="{FF2B5EF4-FFF2-40B4-BE49-F238E27FC236}">
                  <a16:creationId xmlns:a16="http://schemas.microsoft.com/office/drawing/2014/main" id="{BF04D170-4846-4F93-BDBF-B0CA353AD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6079" y="41288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404D0DE9-3524-45A9-903E-FBDC29D2A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8054" y="5768066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B2ED9D74-1B43-4355-BBFE-09805D839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56" y="532042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51E878B9-41F1-413C-91DC-3EF13286CD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8718" y="19952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A2FF235D-13BF-4A90-9108-A515009C02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879" y="2266950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8" name="Freeform 13">
              <a:extLst>
                <a:ext uri="{FF2B5EF4-FFF2-40B4-BE49-F238E27FC236}">
                  <a16:creationId xmlns:a16="http://schemas.microsoft.com/office/drawing/2014/main" id="{2A2384DB-D18E-4EA0-ADAD-FBC2A1EB4A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31080" y="1036782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41527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5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2F9B6907-6BBF-4117-B1BF-AABA6B18BCE6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0A0EF643-CDBD-45C0-9A15-9537830847D1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9643FBB6-3649-409B-B354-54D19325ECF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087AA50-0B18-4F37-ACE4-B2AD85F7E579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0149FFFC-226C-41AB-BB2C-28061D32EEE3}"/>
              </a:ext>
            </a:extLst>
          </p:cNvPr>
          <p:cNvGrpSpPr/>
          <p:nvPr userDrawn="1"/>
        </p:nvGrpSpPr>
        <p:grpSpPr>
          <a:xfrm flipH="1">
            <a:off x="436256" y="344632"/>
            <a:ext cx="11442514" cy="5778239"/>
            <a:chOff x="436256" y="592282"/>
            <a:chExt cx="11442514" cy="5778239"/>
          </a:xfrm>
        </p:grpSpPr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DE111EDC-A427-4C62-8C2B-6BD2B4AA7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4010" y="876300"/>
              <a:ext cx="354856" cy="356049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13425BFA-A5AD-4B36-8504-4FA75B6FF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564" y="5922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FFBC83B6-8268-42C0-9839-9A25E98DD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6079" y="41288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1" name="Freeform 13">
              <a:extLst>
                <a:ext uri="{FF2B5EF4-FFF2-40B4-BE49-F238E27FC236}">
                  <a16:creationId xmlns:a16="http://schemas.microsoft.com/office/drawing/2014/main" id="{260F4E94-AB00-4365-8546-04CBE3312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8054" y="5768066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82210345-86BE-45DE-9532-4A1745F8D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56" y="532042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5B6746BF-3798-4D77-AB4A-68875A2FC1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8718" y="19952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8ABF44F3-8233-4664-9F9A-4BE4477AA7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879" y="2266950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9740698E-8062-47B4-B718-CBE9842DB7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31080" y="1036782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500103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6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2F9B6907-6BBF-4117-B1BF-AABA6B18BCE6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0A0EF643-CDBD-45C0-9A15-9537830847D1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9643FBB6-3649-409B-B354-54D19325ECF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087AA50-0B18-4F37-ACE4-B2AD85F7E579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7E10B7CA-C115-4530-9F1B-F6DB42ABBF9D}"/>
              </a:ext>
            </a:extLst>
          </p:cNvPr>
          <p:cNvGrpSpPr/>
          <p:nvPr userDrawn="1"/>
        </p:nvGrpSpPr>
        <p:grpSpPr>
          <a:xfrm flipV="1">
            <a:off x="436256" y="344632"/>
            <a:ext cx="11442514" cy="5778239"/>
            <a:chOff x="436256" y="592282"/>
            <a:chExt cx="11442514" cy="5778239"/>
          </a:xfrm>
        </p:grpSpPr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E30B6226-EF90-4481-9400-251F1F3BF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4010" y="876300"/>
              <a:ext cx="354856" cy="356049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09C6F935-7CC6-4FDD-BC01-0A21B2BC1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564" y="5922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38326D0D-8D49-4E01-A6F2-AD2C5D0B7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6079" y="41288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1" name="Freeform 13">
              <a:extLst>
                <a:ext uri="{FF2B5EF4-FFF2-40B4-BE49-F238E27FC236}">
                  <a16:creationId xmlns:a16="http://schemas.microsoft.com/office/drawing/2014/main" id="{FEA99BEC-C328-4679-A46C-28F769BD2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8054" y="5768066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15423FEF-122B-47C1-8E43-645907BF8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56" y="532042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D9F7C88A-8B0C-4C9A-9B23-658E360EC8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8718" y="19952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1183B774-2021-438F-AE6E-2AFB1CCD31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879" y="2266950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BEA08313-756C-47D7-AB7B-864E7A4EBF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31080" y="1036782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465401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7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2F9B6907-6BBF-4117-B1BF-AABA6B18BCE6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0A0EF643-CDBD-45C0-9A15-9537830847D1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9643FBB6-3649-409B-B354-54D19325ECF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087AA50-0B18-4F37-ACE4-B2AD85F7E579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85D8788A-A59A-42B3-A8F7-513FDA49C555}"/>
              </a:ext>
            </a:extLst>
          </p:cNvPr>
          <p:cNvGrpSpPr/>
          <p:nvPr userDrawn="1"/>
        </p:nvGrpSpPr>
        <p:grpSpPr>
          <a:xfrm>
            <a:off x="436256" y="344632"/>
            <a:ext cx="11442514" cy="5778239"/>
            <a:chOff x="436256" y="592282"/>
            <a:chExt cx="11442514" cy="5778239"/>
          </a:xfrm>
        </p:grpSpPr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EC2D4C9A-881B-436B-8CAB-1608AE0F1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4010" y="876300"/>
              <a:ext cx="354856" cy="356049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DE942BCC-9D38-440C-907B-9CE7FA691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564" y="5922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AA17E1F0-0E3F-4831-BC35-D6F57ABF1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6079" y="41288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1" name="Freeform 13">
              <a:extLst>
                <a:ext uri="{FF2B5EF4-FFF2-40B4-BE49-F238E27FC236}">
                  <a16:creationId xmlns:a16="http://schemas.microsoft.com/office/drawing/2014/main" id="{5336B23A-5A6A-45D3-9E28-71D711BC9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8054" y="5768066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EBD6C552-4C9A-4559-8FA6-096DA9289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56" y="532042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FF338963-BC9D-4A89-BD6C-EDC6AA2190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8718" y="19952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F14395D0-BBBA-41A1-9E4D-1A5951905E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879" y="2266950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636D5E97-ED74-4ADF-96E2-196211CBAB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31080" y="1036782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879291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8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2F9B6907-6BBF-4117-B1BF-AABA6B18BCE6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0A0EF643-CDBD-45C0-9A15-9537830847D1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9643FBB6-3649-409B-B354-54D19325ECF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087AA50-0B18-4F37-ACE4-B2AD85F7E579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88AB5A66-74E3-43E7-B273-9F8BCFD9482F}"/>
              </a:ext>
            </a:extLst>
          </p:cNvPr>
          <p:cNvGrpSpPr/>
          <p:nvPr userDrawn="1"/>
        </p:nvGrpSpPr>
        <p:grpSpPr>
          <a:xfrm>
            <a:off x="374743" y="390387"/>
            <a:ext cx="11442514" cy="5927732"/>
            <a:chOff x="436256" y="442789"/>
            <a:chExt cx="11442514" cy="5927732"/>
          </a:xfrm>
        </p:grpSpPr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02D410E4-A092-47DE-AF1A-A4EAF2D34C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9354010" y="876300"/>
              <a:ext cx="354856" cy="356049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0A8A331F-91CC-4235-BFD3-11A9F94F41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41814" y="442789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BF04D170-4846-4F93-BDBF-B0CA353ADB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236079" y="41288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1" name="Freeform 13">
              <a:extLst>
                <a:ext uri="{FF2B5EF4-FFF2-40B4-BE49-F238E27FC236}">
                  <a16:creationId xmlns:a16="http://schemas.microsoft.com/office/drawing/2014/main" id="{404D0DE9-3524-45A9-903E-FBDC29D2AA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008054" y="5768066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B2ED9D74-1B43-4355-BBFE-09805D8392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6256" y="532042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51E878B9-41F1-413C-91DC-3EF13286CD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8718" y="19952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A2FF235D-13BF-4A90-9108-A515009C02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879" y="2266950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2A2384DB-D18E-4EA0-ADAD-FBC2A1EB4A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31080" y="1036782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9200723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9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2F9B6907-6BBF-4117-B1BF-AABA6B18BCE6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0A0EF643-CDBD-45C0-9A15-9537830847D1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9643FBB6-3649-409B-B354-54D19325ECF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087AA50-0B18-4F37-ACE4-B2AD85F7E579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88AB5A66-74E3-43E7-B273-9F8BCFD9482F}"/>
              </a:ext>
            </a:extLst>
          </p:cNvPr>
          <p:cNvGrpSpPr/>
          <p:nvPr userDrawn="1"/>
        </p:nvGrpSpPr>
        <p:grpSpPr>
          <a:xfrm>
            <a:off x="-494528" y="628331"/>
            <a:ext cx="12311785" cy="5689788"/>
            <a:chOff x="-433015" y="680733"/>
            <a:chExt cx="12311785" cy="5689788"/>
          </a:xfrm>
        </p:grpSpPr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02D410E4-A092-47DE-AF1A-A4EAF2D34C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34110" y="680733"/>
              <a:ext cx="354856" cy="356049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0A8A331F-91CC-4235-BFD3-11A9F94F41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433015" y="2266950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BF04D170-4846-4F93-BDBF-B0CA353ADB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236079" y="41288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1" name="Freeform 13">
              <a:extLst>
                <a:ext uri="{FF2B5EF4-FFF2-40B4-BE49-F238E27FC236}">
                  <a16:creationId xmlns:a16="http://schemas.microsoft.com/office/drawing/2014/main" id="{404D0DE9-3524-45A9-903E-FBDC29D2AA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008054" y="5768066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B2ED9D74-1B43-4355-BBFE-09805D8392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6256" y="532042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51E878B9-41F1-413C-91DC-3EF13286CD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8718" y="19952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A2FF235D-13BF-4A90-9108-A515009C02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879" y="2266950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2A2384DB-D18E-4EA0-ADAD-FBC2A1EB4A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31080" y="1036782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70052998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10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2F9B6907-6BBF-4117-B1BF-AABA6B18BCE6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0A0EF643-CDBD-45C0-9A15-9537830847D1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9643FBB6-3649-409B-B354-54D19325ECF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087AA50-0B18-4F37-ACE4-B2AD85F7E579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BE0A28B4-C99E-4D93-84DC-0068DFC66854}"/>
              </a:ext>
            </a:extLst>
          </p:cNvPr>
          <p:cNvGrpSpPr/>
          <p:nvPr userDrawn="1"/>
        </p:nvGrpSpPr>
        <p:grpSpPr>
          <a:xfrm>
            <a:off x="-494528" y="628331"/>
            <a:ext cx="12311785" cy="5689788"/>
            <a:chOff x="-433015" y="680733"/>
            <a:chExt cx="12311785" cy="5689788"/>
          </a:xfrm>
        </p:grpSpPr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F8AA7AAE-0028-4B2D-8A4B-85E69D2A95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34110" y="680733"/>
              <a:ext cx="354856" cy="356049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E5303907-EBEE-4C97-AD30-DED4474389E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433015" y="2266950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CC7CF381-7664-4AEE-86DA-61BEADA8820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236079" y="41288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1" name="Freeform 13">
              <a:extLst>
                <a:ext uri="{FF2B5EF4-FFF2-40B4-BE49-F238E27FC236}">
                  <a16:creationId xmlns:a16="http://schemas.microsoft.com/office/drawing/2014/main" id="{6275FEB0-2582-4E97-A749-621938BB5E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008054" y="5768066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AD186934-8DDA-470A-B654-0ED03B9F3D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6256" y="532042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1E674170-D361-4421-B0A5-A345A82298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8718" y="19952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2CD7102F-4A71-4CDC-95F8-32A9E4DD28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879" y="2266950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3B2FF9D8-C255-47CD-987E-5897916075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31080" y="1036782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59995925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03_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更多资源下载：https://www.58pic.com/u/61536760" hidden="1">
            <a:extLst>
              <a:ext uri="{FF2B5EF4-FFF2-40B4-BE49-F238E27FC236}">
                <a16:creationId xmlns:a16="http://schemas.microsoft.com/office/drawing/2014/main" id="{E3062B5B-4B7E-4CB9-964C-2B3C8DD797B8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17E90A3C-F8B0-4BEB-A9C7-2B3EBEA69E44}"/>
              </a:ext>
            </a:extLst>
          </p:cNvPr>
          <p:cNvSpPr txBox="1"/>
          <p:nvPr userDrawn="1"/>
        </p:nvSpPr>
        <p:spPr>
          <a:xfrm>
            <a:off x="-32063822" y="52592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8E8929C5-08AE-4C1A-B1A1-FDFE45F42A68}"/>
              </a:ext>
            </a:extLst>
          </p:cNvPr>
          <p:cNvSpPr txBox="1"/>
          <p:nvPr userDrawn="1"/>
        </p:nvSpPr>
        <p:spPr>
          <a:xfrm>
            <a:off x="-34029696" y="0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文本框 4" hidden="1">
            <a:extLst>
              <a:ext uri="{FF2B5EF4-FFF2-40B4-BE49-F238E27FC236}">
                <a16:creationId xmlns:a16="http://schemas.microsoft.com/office/drawing/2014/main" id="{A4884D17-2E3C-4F6B-AB1E-EFCC73F7439E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文本框 5" hidden="1">
            <a:extLst>
              <a:ext uri="{FF2B5EF4-FFF2-40B4-BE49-F238E27FC236}">
                <a16:creationId xmlns:a16="http://schemas.microsoft.com/office/drawing/2014/main" id="{441F0FE0-FE81-4426-91B6-6B3A8200C3CF}"/>
              </a:ext>
            </a:extLst>
          </p:cNvPr>
          <p:cNvSpPr txBox="1"/>
          <p:nvPr userDrawn="1"/>
        </p:nvSpPr>
        <p:spPr>
          <a:xfrm>
            <a:off x="-16011022" y="-212583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7" name="矩形 6" hidden="1">
            <a:extLst>
              <a:ext uri="{FF2B5EF4-FFF2-40B4-BE49-F238E27FC236}">
                <a16:creationId xmlns:a16="http://schemas.microsoft.com/office/drawing/2014/main" id="{8289A45E-A6D0-4936-AA0B-344C6675BDAA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id="{EBA48C2A-CBC6-419F-A38A-A634952B694C}"/>
              </a:ext>
            </a:extLst>
          </p:cNvPr>
          <p:cNvGrpSpPr/>
          <p:nvPr userDrawn="1"/>
        </p:nvGrpSpPr>
        <p:grpSpPr>
          <a:xfrm>
            <a:off x="-494528" y="628331"/>
            <a:ext cx="12580630" cy="6279355"/>
            <a:chOff x="-433015" y="680733"/>
            <a:chExt cx="12580630" cy="6279355"/>
          </a:xfrm>
        </p:grpSpPr>
        <p:sp>
          <p:nvSpPr>
            <p:cNvPr id="9" name="Freeform 10">
              <a:extLst>
                <a:ext uri="{FF2B5EF4-FFF2-40B4-BE49-F238E27FC236}">
                  <a16:creationId xmlns:a16="http://schemas.microsoft.com/office/drawing/2014/main" id="{3F35753B-2133-49D5-82D3-9EEBC0DC7D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34110" y="680733"/>
              <a:ext cx="354856" cy="356049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0" name="Freeform 13">
              <a:extLst>
                <a:ext uri="{FF2B5EF4-FFF2-40B4-BE49-F238E27FC236}">
                  <a16:creationId xmlns:a16="http://schemas.microsoft.com/office/drawing/2014/main" id="{6307F872-E506-4585-80C3-5BD2267A9E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433015" y="2266950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1" name="Freeform 12">
              <a:extLst>
                <a:ext uri="{FF2B5EF4-FFF2-40B4-BE49-F238E27FC236}">
                  <a16:creationId xmlns:a16="http://schemas.microsoft.com/office/drawing/2014/main" id="{05E4EAEA-C9B8-47DA-B96C-A292462E774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236079" y="41288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84009ECF-201A-4FCB-A644-37B9960269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399925" y="2231464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F6DA8820-8D51-4A5A-8916-036F9EF9D9E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65159" y="5180293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61E4B470-6DCD-46F2-A677-A852151C64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8718" y="19952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C7666E73-43C6-47B9-B66D-80AF48D613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86420" y="680733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6" name="Freeform 13">
              <a:extLst>
                <a:ext uri="{FF2B5EF4-FFF2-40B4-BE49-F238E27FC236}">
                  <a16:creationId xmlns:a16="http://schemas.microsoft.com/office/drawing/2014/main" id="{3274C358-9A81-4F63-9D7B-7974C21ABC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73030" y="6357633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07607264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03_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更多资源下载：https://www.58pic.com/u/61536760" hidden="1">
            <a:extLst>
              <a:ext uri="{FF2B5EF4-FFF2-40B4-BE49-F238E27FC236}">
                <a16:creationId xmlns:a16="http://schemas.microsoft.com/office/drawing/2014/main" id="{E3062B5B-4B7E-4CB9-964C-2B3C8DD797B8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17E90A3C-F8B0-4BEB-A9C7-2B3EBEA69E44}"/>
              </a:ext>
            </a:extLst>
          </p:cNvPr>
          <p:cNvSpPr txBox="1"/>
          <p:nvPr userDrawn="1"/>
        </p:nvSpPr>
        <p:spPr>
          <a:xfrm>
            <a:off x="-32063822" y="52592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8E8929C5-08AE-4C1A-B1A1-FDFE45F42A68}"/>
              </a:ext>
            </a:extLst>
          </p:cNvPr>
          <p:cNvSpPr txBox="1"/>
          <p:nvPr userDrawn="1"/>
        </p:nvSpPr>
        <p:spPr>
          <a:xfrm>
            <a:off x="-34029696" y="0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文本框 4" hidden="1">
            <a:extLst>
              <a:ext uri="{FF2B5EF4-FFF2-40B4-BE49-F238E27FC236}">
                <a16:creationId xmlns:a16="http://schemas.microsoft.com/office/drawing/2014/main" id="{A4884D17-2E3C-4F6B-AB1E-EFCC73F7439E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文本框 5" hidden="1">
            <a:extLst>
              <a:ext uri="{FF2B5EF4-FFF2-40B4-BE49-F238E27FC236}">
                <a16:creationId xmlns:a16="http://schemas.microsoft.com/office/drawing/2014/main" id="{441F0FE0-FE81-4426-91B6-6B3A8200C3CF}"/>
              </a:ext>
            </a:extLst>
          </p:cNvPr>
          <p:cNvSpPr txBox="1"/>
          <p:nvPr userDrawn="1"/>
        </p:nvSpPr>
        <p:spPr>
          <a:xfrm>
            <a:off x="-16011022" y="-212583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7" name="矩形 6" hidden="1">
            <a:extLst>
              <a:ext uri="{FF2B5EF4-FFF2-40B4-BE49-F238E27FC236}">
                <a16:creationId xmlns:a16="http://schemas.microsoft.com/office/drawing/2014/main" id="{8289A45E-A6D0-4936-AA0B-344C6675BDAA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209062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7950888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02_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更多资源下载：https://www.58pic.com/u/61536760" hidden="1">
            <a:extLst>
              <a:ext uri="{FF2B5EF4-FFF2-40B4-BE49-F238E27FC236}">
                <a16:creationId xmlns:a16="http://schemas.microsoft.com/office/drawing/2014/main" id="{E3062B5B-4B7E-4CB9-964C-2B3C8DD797B8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17E90A3C-F8B0-4BEB-A9C7-2B3EBEA69E44}"/>
              </a:ext>
            </a:extLst>
          </p:cNvPr>
          <p:cNvSpPr txBox="1"/>
          <p:nvPr userDrawn="1"/>
        </p:nvSpPr>
        <p:spPr>
          <a:xfrm>
            <a:off x="-32063822" y="52592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8E8929C5-08AE-4C1A-B1A1-FDFE45F42A68}"/>
              </a:ext>
            </a:extLst>
          </p:cNvPr>
          <p:cNvSpPr txBox="1"/>
          <p:nvPr userDrawn="1"/>
        </p:nvSpPr>
        <p:spPr>
          <a:xfrm>
            <a:off x="-34029696" y="0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文本框 4" hidden="1">
            <a:extLst>
              <a:ext uri="{FF2B5EF4-FFF2-40B4-BE49-F238E27FC236}">
                <a16:creationId xmlns:a16="http://schemas.microsoft.com/office/drawing/2014/main" id="{A4884D17-2E3C-4F6B-AB1E-EFCC73F7439E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文本框 5" hidden="1">
            <a:extLst>
              <a:ext uri="{FF2B5EF4-FFF2-40B4-BE49-F238E27FC236}">
                <a16:creationId xmlns:a16="http://schemas.microsoft.com/office/drawing/2014/main" id="{441F0FE0-FE81-4426-91B6-6B3A8200C3CF}"/>
              </a:ext>
            </a:extLst>
          </p:cNvPr>
          <p:cNvSpPr txBox="1"/>
          <p:nvPr userDrawn="1"/>
        </p:nvSpPr>
        <p:spPr>
          <a:xfrm>
            <a:off x="-16011022" y="-212583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7" name="矩形 6" hidden="1">
            <a:extLst>
              <a:ext uri="{FF2B5EF4-FFF2-40B4-BE49-F238E27FC236}">
                <a16:creationId xmlns:a16="http://schemas.microsoft.com/office/drawing/2014/main" id="{8289A45E-A6D0-4936-AA0B-344C6675BDAA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67200794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4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更多资源下载：https://www.58pic.com/u/61536760" hidden="1">
            <a:extLst>
              <a:ext uri="{FF2B5EF4-FFF2-40B4-BE49-F238E27FC236}">
                <a16:creationId xmlns:a16="http://schemas.microsoft.com/office/drawing/2014/main" id="{A40ECCD6-BC05-4722-B6B6-C3135ABE5BE2}"/>
              </a:ext>
            </a:extLst>
          </p:cNvPr>
          <p:cNvSpPr txBox="1"/>
          <p:nvPr userDrawn="1"/>
        </p:nvSpPr>
        <p:spPr>
          <a:xfrm>
            <a:off x="-32063822" y="52592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C601F188-D72C-4D4B-9F32-8A9536FA8516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9167007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0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更多资源下载：https://www.58pic.com/u/61536760" hidden="1">
            <a:extLst>
              <a:ext uri="{FF2B5EF4-FFF2-40B4-BE49-F238E27FC236}">
                <a16:creationId xmlns:a16="http://schemas.microsoft.com/office/drawing/2014/main" id="{A40ECCD6-BC05-4722-B6B6-C3135ABE5BE2}"/>
              </a:ext>
            </a:extLst>
          </p:cNvPr>
          <p:cNvSpPr txBox="1"/>
          <p:nvPr userDrawn="1"/>
        </p:nvSpPr>
        <p:spPr>
          <a:xfrm>
            <a:off x="-32063822" y="52592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C601F188-D72C-4D4B-9F32-8A9536FA8516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68314578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1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更多资源下载：https://www.58pic.com/u/61536760" hidden="1">
            <a:extLst>
              <a:ext uri="{FF2B5EF4-FFF2-40B4-BE49-F238E27FC236}">
                <a16:creationId xmlns:a16="http://schemas.microsoft.com/office/drawing/2014/main" id="{A40ECCD6-BC05-4722-B6B6-C3135ABE5BE2}"/>
              </a:ext>
            </a:extLst>
          </p:cNvPr>
          <p:cNvSpPr txBox="1"/>
          <p:nvPr userDrawn="1"/>
        </p:nvSpPr>
        <p:spPr>
          <a:xfrm>
            <a:off x="-32063822" y="52592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C601F188-D72C-4D4B-9F32-8A9536FA8516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90853422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2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更多资源下载：https://www.58pic.com/u/61536760" hidden="1">
            <a:extLst>
              <a:ext uri="{FF2B5EF4-FFF2-40B4-BE49-F238E27FC236}">
                <a16:creationId xmlns:a16="http://schemas.microsoft.com/office/drawing/2014/main" id="{A40ECCD6-BC05-4722-B6B6-C3135ABE5BE2}"/>
              </a:ext>
            </a:extLst>
          </p:cNvPr>
          <p:cNvSpPr txBox="1"/>
          <p:nvPr userDrawn="1"/>
        </p:nvSpPr>
        <p:spPr>
          <a:xfrm>
            <a:off x="-32063822" y="52592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C601F188-D72C-4D4B-9F32-8A9536FA8516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34439351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3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 hidden="1">
            <a:extLst>
              <a:ext uri="{FF2B5EF4-FFF2-40B4-BE49-F238E27FC236}">
                <a16:creationId xmlns:a16="http://schemas.microsoft.com/office/drawing/2014/main" id="{807606F3-AC03-44B3-82D4-A28F1060013F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文本框 2" hidden="1">
            <a:extLst>
              <a:ext uri="{FF2B5EF4-FFF2-40B4-BE49-F238E27FC236}">
                <a16:creationId xmlns:a16="http://schemas.microsoft.com/office/drawing/2014/main" id="{70C68887-BEB9-48B3-9D32-2D9741925CFB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文本框 3" hidden="1">
            <a:extLst>
              <a:ext uri="{FF2B5EF4-FFF2-40B4-BE49-F238E27FC236}">
                <a16:creationId xmlns:a16="http://schemas.microsoft.com/office/drawing/2014/main" id="{3DA84732-7AEF-4010-B554-4E6548B2394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矩形 4" hidden="1">
            <a:extLst>
              <a:ext uri="{FF2B5EF4-FFF2-40B4-BE49-F238E27FC236}">
                <a16:creationId xmlns:a16="http://schemas.microsoft.com/office/drawing/2014/main" id="{21E30BAC-3EFA-4972-B62C-AF8DE118CE80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CCD1D4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CCD1D4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19000172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01_F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更多资源下载：https://www.58pic.com/u/61536760" hidden="1">
            <a:extLst>
              <a:ext uri="{FF2B5EF4-FFF2-40B4-BE49-F238E27FC236}">
                <a16:creationId xmlns:a16="http://schemas.microsoft.com/office/drawing/2014/main" id="{E3062B5B-4B7E-4CB9-964C-2B3C8DD797B8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17E90A3C-F8B0-4BEB-A9C7-2B3EBEA69E44}"/>
              </a:ext>
            </a:extLst>
          </p:cNvPr>
          <p:cNvSpPr txBox="1"/>
          <p:nvPr userDrawn="1"/>
        </p:nvSpPr>
        <p:spPr>
          <a:xfrm>
            <a:off x="-32063822" y="52592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8E8929C5-08AE-4C1A-B1A1-FDFE45F42A68}"/>
              </a:ext>
            </a:extLst>
          </p:cNvPr>
          <p:cNvSpPr txBox="1"/>
          <p:nvPr userDrawn="1"/>
        </p:nvSpPr>
        <p:spPr>
          <a:xfrm>
            <a:off x="-34029696" y="0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文本框 4" hidden="1">
            <a:extLst>
              <a:ext uri="{FF2B5EF4-FFF2-40B4-BE49-F238E27FC236}">
                <a16:creationId xmlns:a16="http://schemas.microsoft.com/office/drawing/2014/main" id="{A4884D17-2E3C-4F6B-AB1E-EFCC73F7439E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文本框 5" hidden="1">
            <a:extLst>
              <a:ext uri="{FF2B5EF4-FFF2-40B4-BE49-F238E27FC236}">
                <a16:creationId xmlns:a16="http://schemas.microsoft.com/office/drawing/2014/main" id="{441F0FE0-FE81-4426-91B6-6B3A8200C3CF}"/>
              </a:ext>
            </a:extLst>
          </p:cNvPr>
          <p:cNvSpPr txBox="1"/>
          <p:nvPr userDrawn="1"/>
        </p:nvSpPr>
        <p:spPr>
          <a:xfrm>
            <a:off x="-16011022" y="-212583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7" name="矩形 6" hidden="1">
            <a:extLst>
              <a:ext uri="{FF2B5EF4-FFF2-40B4-BE49-F238E27FC236}">
                <a16:creationId xmlns:a16="http://schemas.microsoft.com/office/drawing/2014/main" id="{8289A45E-A6D0-4936-AA0B-344C6675BDAA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id="{A402C48F-ABDB-423A-A576-E0171F1C08FF}"/>
              </a:ext>
            </a:extLst>
          </p:cNvPr>
          <p:cNvGrpSpPr/>
          <p:nvPr userDrawn="1"/>
        </p:nvGrpSpPr>
        <p:grpSpPr>
          <a:xfrm>
            <a:off x="306640" y="592282"/>
            <a:ext cx="1614237" cy="2086134"/>
            <a:chOff x="306640" y="592282"/>
            <a:chExt cx="1614237" cy="2086134"/>
          </a:xfrm>
        </p:grpSpPr>
        <p:sp>
          <p:nvSpPr>
            <p:cNvPr id="9" name="Freeform 10">
              <a:extLst>
                <a:ext uri="{FF2B5EF4-FFF2-40B4-BE49-F238E27FC236}">
                  <a16:creationId xmlns:a16="http://schemas.microsoft.com/office/drawing/2014/main" id="{9D579224-B7A7-4720-9B1E-F6CEB0E0F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640" y="2038349"/>
              <a:ext cx="637923" cy="640067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0" name="Freeform 13">
              <a:extLst>
                <a:ext uri="{FF2B5EF4-FFF2-40B4-BE49-F238E27FC236}">
                  <a16:creationId xmlns:a16="http://schemas.microsoft.com/office/drawing/2014/main" id="{A1467BEB-58ED-4F62-96DA-23CE24D2D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564" y="5922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371F6E31-5C1C-4917-B829-2BE70BBE9AE2}"/>
              </a:ext>
            </a:extLst>
          </p:cNvPr>
          <p:cNvGrpSpPr/>
          <p:nvPr userDrawn="1"/>
        </p:nvGrpSpPr>
        <p:grpSpPr>
          <a:xfrm>
            <a:off x="9708866" y="1036782"/>
            <a:ext cx="1851003" cy="4584868"/>
            <a:chOff x="9708866" y="1036782"/>
            <a:chExt cx="1851003" cy="4584868"/>
          </a:xfrm>
        </p:grpSpPr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255054D2-5261-4E58-9AD8-AC3E63743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3389" y="4547985"/>
              <a:ext cx="537691" cy="369332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5229A822-D52E-4F0C-8187-E71201083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8866" y="5019195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E115D17E-E313-4D51-83A4-AE0690443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6556" y="10367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  <p:pic>
        <p:nvPicPr>
          <p:cNvPr id="15" name="图片 14">
            <a:extLst>
              <a:ext uri="{FF2B5EF4-FFF2-40B4-BE49-F238E27FC236}">
                <a16:creationId xmlns:a16="http://schemas.microsoft.com/office/drawing/2014/main" id="{E7437CAE-1CBD-4640-A8EB-2DB0E31BE84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7564" y="923999"/>
            <a:ext cx="1559178" cy="1553425"/>
          </a:xfrm>
          <a:prstGeom prst="rect">
            <a:avLst/>
          </a:prstGeom>
        </p:spPr>
      </p:pic>
      <p:pic>
        <p:nvPicPr>
          <p:cNvPr id="16" name="图片 15">
            <a:extLst>
              <a:ext uri="{FF2B5EF4-FFF2-40B4-BE49-F238E27FC236}">
                <a16:creationId xmlns:a16="http://schemas.microsoft.com/office/drawing/2014/main" id="{2FC75864-7CD8-47F2-B39F-CBAAA216AA80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8920" y="3768733"/>
            <a:ext cx="2462465" cy="2496985"/>
          </a:xfrm>
          <a:prstGeom prst="rect">
            <a:avLst/>
          </a:prstGeom>
        </p:spPr>
      </p:pic>
      <p:pic>
        <p:nvPicPr>
          <p:cNvPr id="17" name="图片 16">
            <a:extLst>
              <a:ext uri="{FF2B5EF4-FFF2-40B4-BE49-F238E27FC236}">
                <a16:creationId xmlns:a16="http://schemas.microsoft.com/office/drawing/2014/main" id="{2638FC86-2C51-49EF-95BD-37499D1721E8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24377" y="676929"/>
            <a:ext cx="2491380" cy="27955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65923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02_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更多资源下载：https://www.58pic.com/u/61536760" hidden="1">
            <a:extLst>
              <a:ext uri="{FF2B5EF4-FFF2-40B4-BE49-F238E27FC236}">
                <a16:creationId xmlns:a16="http://schemas.microsoft.com/office/drawing/2014/main" id="{E3062B5B-4B7E-4CB9-964C-2B3C8DD797B8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17E90A3C-F8B0-4BEB-A9C7-2B3EBEA69E44}"/>
              </a:ext>
            </a:extLst>
          </p:cNvPr>
          <p:cNvSpPr txBox="1"/>
          <p:nvPr userDrawn="1"/>
        </p:nvSpPr>
        <p:spPr>
          <a:xfrm>
            <a:off x="-32063822" y="52592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8E8929C5-08AE-4C1A-B1A1-FDFE45F42A68}"/>
              </a:ext>
            </a:extLst>
          </p:cNvPr>
          <p:cNvSpPr txBox="1"/>
          <p:nvPr userDrawn="1"/>
        </p:nvSpPr>
        <p:spPr>
          <a:xfrm>
            <a:off x="-34029696" y="0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文本框 4" hidden="1">
            <a:extLst>
              <a:ext uri="{FF2B5EF4-FFF2-40B4-BE49-F238E27FC236}">
                <a16:creationId xmlns:a16="http://schemas.microsoft.com/office/drawing/2014/main" id="{A4884D17-2E3C-4F6B-AB1E-EFCC73F7439E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文本框 5" hidden="1">
            <a:extLst>
              <a:ext uri="{FF2B5EF4-FFF2-40B4-BE49-F238E27FC236}">
                <a16:creationId xmlns:a16="http://schemas.microsoft.com/office/drawing/2014/main" id="{441F0FE0-FE81-4426-91B6-6B3A8200C3CF}"/>
              </a:ext>
            </a:extLst>
          </p:cNvPr>
          <p:cNvSpPr txBox="1"/>
          <p:nvPr userDrawn="1"/>
        </p:nvSpPr>
        <p:spPr>
          <a:xfrm>
            <a:off x="-16011022" y="-212583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7" name="矩形 6" hidden="1">
            <a:extLst>
              <a:ext uri="{FF2B5EF4-FFF2-40B4-BE49-F238E27FC236}">
                <a16:creationId xmlns:a16="http://schemas.microsoft.com/office/drawing/2014/main" id="{8289A45E-A6D0-4936-AA0B-344C6675BDAA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11084934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空白21-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25130CA8-C595-49F4-9FA0-648E1B9C46C3}"/>
              </a:ext>
            </a:extLst>
          </p:cNvPr>
          <p:cNvGrpSpPr/>
          <p:nvPr userDrawn="1"/>
        </p:nvGrpSpPr>
        <p:grpSpPr>
          <a:xfrm>
            <a:off x="306640" y="592282"/>
            <a:ext cx="1614237" cy="2086134"/>
            <a:chOff x="306640" y="592282"/>
            <a:chExt cx="1614237" cy="2086134"/>
          </a:xfrm>
        </p:grpSpPr>
        <p:sp>
          <p:nvSpPr>
            <p:cNvPr id="3" name="Freeform 10">
              <a:extLst>
                <a:ext uri="{FF2B5EF4-FFF2-40B4-BE49-F238E27FC236}">
                  <a16:creationId xmlns:a16="http://schemas.microsoft.com/office/drawing/2014/main" id="{17453AA3-AEBC-44D2-BCE8-92D916D24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640" y="2038349"/>
              <a:ext cx="637923" cy="640067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4" name="Freeform 13">
              <a:extLst>
                <a:ext uri="{FF2B5EF4-FFF2-40B4-BE49-F238E27FC236}">
                  <a16:creationId xmlns:a16="http://schemas.microsoft.com/office/drawing/2014/main" id="{E40C8774-B83C-473F-918E-56D56121F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564" y="5922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id="{141D0E6F-D7CA-4F9E-874B-1A27B06A67F8}"/>
              </a:ext>
            </a:extLst>
          </p:cNvPr>
          <p:cNvGrpSpPr/>
          <p:nvPr userDrawn="1"/>
        </p:nvGrpSpPr>
        <p:grpSpPr>
          <a:xfrm>
            <a:off x="6096000" y="1036782"/>
            <a:ext cx="5463869" cy="4584868"/>
            <a:chOff x="6096000" y="1036782"/>
            <a:chExt cx="5463869" cy="4584868"/>
          </a:xfrm>
        </p:grpSpPr>
        <p:sp>
          <p:nvSpPr>
            <p:cNvPr id="6" name="Freeform 12">
              <a:extLst>
                <a:ext uri="{FF2B5EF4-FFF2-40B4-BE49-F238E27FC236}">
                  <a16:creationId xmlns:a16="http://schemas.microsoft.com/office/drawing/2014/main" id="{473185C0-B230-4CC8-AD30-727F14500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3389" y="4547985"/>
              <a:ext cx="537691" cy="369332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7" name="Freeform 13">
              <a:extLst>
                <a:ext uri="{FF2B5EF4-FFF2-40B4-BE49-F238E27FC236}">
                  <a16:creationId xmlns:a16="http://schemas.microsoft.com/office/drawing/2014/main" id="{594F4988-65D2-483D-9189-50DF297FF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8866" y="5019195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8" name="Freeform 13">
              <a:extLst>
                <a:ext uri="{FF2B5EF4-FFF2-40B4-BE49-F238E27FC236}">
                  <a16:creationId xmlns:a16="http://schemas.microsoft.com/office/drawing/2014/main" id="{1C565130-AAC2-4F5D-A68E-F0CC8409E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6556" y="10367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BEE2C225-6ECC-4C66-8DFC-9FD47C37E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6000" y="1624554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  <p:pic>
        <p:nvPicPr>
          <p:cNvPr id="10" name="图片 9">
            <a:extLst>
              <a:ext uri="{FF2B5EF4-FFF2-40B4-BE49-F238E27FC236}">
                <a16:creationId xmlns:a16="http://schemas.microsoft.com/office/drawing/2014/main" id="{56F98EF3-48AD-410B-B66B-7322E9DB39E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84912" y="826673"/>
            <a:ext cx="1886272" cy="2120384"/>
          </a:xfrm>
          <a:prstGeom prst="rect">
            <a:avLst/>
          </a:prstGeom>
        </p:spPr>
      </p:pic>
      <p:pic>
        <p:nvPicPr>
          <p:cNvPr id="11" name="图片 10">
            <a:extLst>
              <a:ext uri="{FF2B5EF4-FFF2-40B4-BE49-F238E27FC236}">
                <a16:creationId xmlns:a16="http://schemas.microsoft.com/office/drawing/2014/main" id="{7F54DE62-EBC4-4979-AE9E-C62D3CD0C08D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68680" y="3241957"/>
            <a:ext cx="2370411" cy="2612055"/>
          </a:xfrm>
          <a:prstGeom prst="rect">
            <a:avLst/>
          </a:prstGeom>
        </p:spPr>
      </p:pic>
      <p:pic>
        <p:nvPicPr>
          <p:cNvPr id="12" name="图片 11">
            <a:extLst>
              <a:ext uri="{FF2B5EF4-FFF2-40B4-BE49-F238E27FC236}">
                <a16:creationId xmlns:a16="http://schemas.microsoft.com/office/drawing/2014/main" id="{FA037DE1-CDB9-454A-8B8F-A0A29082F222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812342">
            <a:off x="10436019" y="2711993"/>
            <a:ext cx="1144385" cy="14340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984189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5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更多资源下载：https://www.58pic.com/u/61536760" hidden="1">
            <a:extLst>
              <a:ext uri="{FF2B5EF4-FFF2-40B4-BE49-F238E27FC236}">
                <a16:creationId xmlns:a16="http://schemas.microsoft.com/office/drawing/2014/main" id="{E3062B5B-4B7E-4CB9-964C-2B3C8DD797B8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17E90A3C-F8B0-4BEB-A9C7-2B3EBEA69E44}"/>
              </a:ext>
            </a:extLst>
          </p:cNvPr>
          <p:cNvSpPr txBox="1"/>
          <p:nvPr userDrawn="1"/>
        </p:nvSpPr>
        <p:spPr>
          <a:xfrm>
            <a:off x="-32063822" y="52592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8E8929C5-08AE-4C1A-B1A1-FDFE45F42A68}"/>
              </a:ext>
            </a:extLst>
          </p:cNvPr>
          <p:cNvSpPr txBox="1"/>
          <p:nvPr userDrawn="1"/>
        </p:nvSpPr>
        <p:spPr>
          <a:xfrm>
            <a:off x="-34029696" y="0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文本框 4" hidden="1">
            <a:extLst>
              <a:ext uri="{FF2B5EF4-FFF2-40B4-BE49-F238E27FC236}">
                <a16:creationId xmlns:a16="http://schemas.microsoft.com/office/drawing/2014/main" id="{A4884D17-2E3C-4F6B-AB1E-EFCC73F7439E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文本框 5" hidden="1">
            <a:extLst>
              <a:ext uri="{FF2B5EF4-FFF2-40B4-BE49-F238E27FC236}">
                <a16:creationId xmlns:a16="http://schemas.microsoft.com/office/drawing/2014/main" id="{441F0FE0-FE81-4426-91B6-6B3A8200C3CF}"/>
              </a:ext>
            </a:extLst>
          </p:cNvPr>
          <p:cNvSpPr txBox="1"/>
          <p:nvPr userDrawn="1"/>
        </p:nvSpPr>
        <p:spPr>
          <a:xfrm>
            <a:off x="-16011022" y="-212583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7" name="矩形 6" hidden="1">
            <a:extLst>
              <a:ext uri="{FF2B5EF4-FFF2-40B4-BE49-F238E27FC236}">
                <a16:creationId xmlns:a16="http://schemas.microsoft.com/office/drawing/2014/main" id="{8289A45E-A6D0-4936-AA0B-344C6675BDAA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04585961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6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2F9B6907-6BBF-4117-B1BF-AABA6B18BCE6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0A0EF643-CDBD-45C0-9A15-9537830847D1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9643FBB6-3649-409B-B354-54D19325ECF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087AA50-0B18-4F37-ACE4-B2AD85F7E579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864793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空白21-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25130CA8-C595-49F4-9FA0-648E1B9C46C3}"/>
              </a:ext>
            </a:extLst>
          </p:cNvPr>
          <p:cNvGrpSpPr/>
          <p:nvPr userDrawn="1"/>
        </p:nvGrpSpPr>
        <p:grpSpPr>
          <a:xfrm>
            <a:off x="306640" y="592282"/>
            <a:ext cx="1614237" cy="2086134"/>
            <a:chOff x="306640" y="592282"/>
            <a:chExt cx="1614237" cy="2086134"/>
          </a:xfrm>
        </p:grpSpPr>
        <p:sp>
          <p:nvSpPr>
            <p:cNvPr id="3" name="Freeform 10">
              <a:extLst>
                <a:ext uri="{FF2B5EF4-FFF2-40B4-BE49-F238E27FC236}">
                  <a16:creationId xmlns:a16="http://schemas.microsoft.com/office/drawing/2014/main" id="{17453AA3-AEBC-44D2-BCE8-92D916D24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640" y="2038349"/>
              <a:ext cx="637923" cy="640067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4" name="Freeform 13">
              <a:extLst>
                <a:ext uri="{FF2B5EF4-FFF2-40B4-BE49-F238E27FC236}">
                  <a16:creationId xmlns:a16="http://schemas.microsoft.com/office/drawing/2014/main" id="{E40C8774-B83C-473F-918E-56D56121F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564" y="5922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id="{141D0E6F-D7CA-4F9E-874B-1A27B06A67F8}"/>
              </a:ext>
            </a:extLst>
          </p:cNvPr>
          <p:cNvGrpSpPr/>
          <p:nvPr userDrawn="1"/>
        </p:nvGrpSpPr>
        <p:grpSpPr>
          <a:xfrm>
            <a:off x="6096000" y="1036782"/>
            <a:ext cx="5463869" cy="4584868"/>
            <a:chOff x="6096000" y="1036782"/>
            <a:chExt cx="5463869" cy="4584868"/>
          </a:xfrm>
        </p:grpSpPr>
        <p:sp>
          <p:nvSpPr>
            <p:cNvPr id="6" name="Freeform 12">
              <a:extLst>
                <a:ext uri="{FF2B5EF4-FFF2-40B4-BE49-F238E27FC236}">
                  <a16:creationId xmlns:a16="http://schemas.microsoft.com/office/drawing/2014/main" id="{473185C0-B230-4CC8-AD30-727F14500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3389" y="4547985"/>
              <a:ext cx="537691" cy="369332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7" name="Freeform 13">
              <a:extLst>
                <a:ext uri="{FF2B5EF4-FFF2-40B4-BE49-F238E27FC236}">
                  <a16:creationId xmlns:a16="http://schemas.microsoft.com/office/drawing/2014/main" id="{594F4988-65D2-483D-9189-50DF297FF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8866" y="5019195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8" name="Freeform 13">
              <a:extLst>
                <a:ext uri="{FF2B5EF4-FFF2-40B4-BE49-F238E27FC236}">
                  <a16:creationId xmlns:a16="http://schemas.microsoft.com/office/drawing/2014/main" id="{1C565130-AAC2-4F5D-A68E-F0CC8409E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6556" y="10367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BEE2C225-6ECC-4C66-8DFC-9FD47C37E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6000" y="1624554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  <p:pic>
        <p:nvPicPr>
          <p:cNvPr id="10" name="图片 9">
            <a:extLst>
              <a:ext uri="{FF2B5EF4-FFF2-40B4-BE49-F238E27FC236}">
                <a16:creationId xmlns:a16="http://schemas.microsoft.com/office/drawing/2014/main" id="{56F98EF3-48AD-410B-B66B-7322E9DB39E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84912" y="826673"/>
            <a:ext cx="1886272" cy="2120384"/>
          </a:xfrm>
          <a:prstGeom prst="rect">
            <a:avLst/>
          </a:prstGeom>
        </p:spPr>
      </p:pic>
      <p:pic>
        <p:nvPicPr>
          <p:cNvPr id="11" name="图片 10">
            <a:extLst>
              <a:ext uri="{FF2B5EF4-FFF2-40B4-BE49-F238E27FC236}">
                <a16:creationId xmlns:a16="http://schemas.microsoft.com/office/drawing/2014/main" id="{7F54DE62-EBC4-4979-AE9E-C62D3CD0C08D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68680" y="3241957"/>
            <a:ext cx="2370411" cy="2612055"/>
          </a:xfrm>
          <a:prstGeom prst="rect">
            <a:avLst/>
          </a:prstGeom>
        </p:spPr>
      </p:pic>
      <p:pic>
        <p:nvPicPr>
          <p:cNvPr id="12" name="图片 11">
            <a:extLst>
              <a:ext uri="{FF2B5EF4-FFF2-40B4-BE49-F238E27FC236}">
                <a16:creationId xmlns:a16="http://schemas.microsoft.com/office/drawing/2014/main" id="{FA037DE1-CDB9-454A-8B8F-A0A29082F222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812342">
            <a:off x="10436019" y="2711993"/>
            <a:ext cx="1144385" cy="14340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60346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空白21-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20833632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空白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>
            <a:extLst>
              <a:ext uri="{FF2B5EF4-FFF2-40B4-BE49-F238E27FC236}">
                <a16:creationId xmlns:a16="http://schemas.microsoft.com/office/drawing/2014/main" id="{00A8853D-AB50-4CD6-916C-C53BF4F7498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/>
          </a:solidFill>
        </p:spPr>
        <p:txBody>
          <a:bodyPr/>
          <a:lstStyle>
            <a:lvl1pPr>
              <a:defRPr>
                <a:solidFill>
                  <a:srgbClr val="E6E6E6"/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CDC18EE2-ECC1-43AC-A74F-63FD6DFF49A4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F6A394B-751A-4395-A207-B679971548FA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7" name="更多资源下载：https://www.58pic.com/u/61536760" hidden="1">
            <a:extLst>
              <a:ext uri="{FF2B5EF4-FFF2-40B4-BE49-F238E27FC236}">
                <a16:creationId xmlns:a16="http://schemas.microsoft.com/office/drawing/2014/main" id="{EBBE956C-C935-4ECC-9DF4-56A2FB202FF8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8" name="更多资源下载：https://www.58pic.com/u/61536760" hidden="1">
            <a:extLst>
              <a:ext uri="{FF2B5EF4-FFF2-40B4-BE49-F238E27FC236}">
                <a16:creationId xmlns:a16="http://schemas.microsoft.com/office/drawing/2014/main" id="{343A6E06-FE3A-44B6-BF0D-FD49CBA996A5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36668091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03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2F9B6907-6BBF-4117-B1BF-AABA6B18BCE6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0A0EF643-CDBD-45C0-9A15-9537830847D1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9643FBB6-3649-409B-B354-54D19325ECF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087AA50-0B18-4F37-ACE4-B2AD85F7E579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E4BF3555-25D2-4644-AD25-5CC3DA03BC96}"/>
              </a:ext>
            </a:extLst>
          </p:cNvPr>
          <p:cNvGrpSpPr/>
          <p:nvPr userDrawn="1"/>
        </p:nvGrpSpPr>
        <p:grpSpPr>
          <a:xfrm>
            <a:off x="306640" y="592282"/>
            <a:ext cx="1614237" cy="2086134"/>
            <a:chOff x="306640" y="592282"/>
            <a:chExt cx="1614237" cy="2086134"/>
          </a:xfrm>
        </p:grpSpPr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5A904F1B-662F-482E-A30E-CC8C6B454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640" y="2038349"/>
              <a:ext cx="637923" cy="640067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B0B7E9D7-F1CF-40A6-A395-8C1715BCF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564" y="5922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  <p:grpSp>
        <p:nvGrpSpPr>
          <p:cNvPr id="10" name="组合 9">
            <a:extLst>
              <a:ext uri="{FF2B5EF4-FFF2-40B4-BE49-F238E27FC236}">
                <a16:creationId xmlns:a16="http://schemas.microsoft.com/office/drawing/2014/main" id="{98B4D745-9ABA-4B6F-8F01-95D9DA24188B}"/>
              </a:ext>
            </a:extLst>
          </p:cNvPr>
          <p:cNvGrpSpPr/>
          <p:nvPr userDrawn="1"/>
        </p:nvGrpSpPr>
        <p:grpSpPr>
          <a:xfrm>
            <a:off x="9708866" y="1036782"/>
            <a:ext cx="1851003" cy="4584868"/>
            <a:chOff x="9708866" y="1036782"/>
            <a:chExt cx="1851003" cy="4584868"/>
          </a:xfrm>
        </p:grpSpPr>
        <p:sp>
          <p:nvSpPr>
            <p:cNvPr id="11" name="Freeform 12">
              <a:extLst>
                <a:ext uri="{FF2B5EF4-FFF2-40B4-BE49-F238E27FC236}">
                  <a16:creationId xmlns:a16="http://schemas.microsoft.com/office/drawing/2014/main" id="{96A9C569-5409-418A-B67E-08B771058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3389" y="4547985"/>
              <a:ext cx="537691" cy="369332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E473F8DD-2EC5-4DEB-A7CA-5521B7B70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8866" y="5019195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13296655-9F1F-48F7-8419-14266A820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6556" y="10367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  <p:pic>
        <p:nvPicPr>
          <p:cNvPr id="14" name="图片 13">
            <a:extLst>
              <a:ext uri="{FF2B5EF4-FFF2-40B4-BE49-F238E27FC236}">
                <a16:creationId xmlns:a16="http://schemas.microsoft.com/office/drawing/2014/main" id="{1F2AC8B2-7271-4C60-BE12-91A0D1C76684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0185" y="4321504"/>
            <a:ext cx="2230375" cy="1748897"/>
          </a:xfrm>
          <a:prstGeom prst="rect">
            <a:avLst/>
          </a:prstGeom>
        </p:spPr>
      </p:pic>
      <p:pic>
        <p:nvPicPr>
          <p:cNvPr id="15" name="图片 14">
            <a:extLst>
              <a:ext uri="{FF2B5EF4-FFF2-40B4-BE49-F238E27FC236}">
                <a16:creationId xmlns:a16="http://schemas.microsoft.com/office/drawing/2014/main" id="{AE7D0284-9DC0-4E4D-B887-C03B9CB94AB2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12708" y="2038349"/>
            <a:ext cx="2473973" cy="3843288"/>
          </a:xfrm>
          <a:prstGeom prst="rect">
            <a:avLst/>
          </a:prstGeom>
        </p:spPr>
      </p:pic>
      <p:pic>
        <p:nvPicPr>
          <p:cNvPr id="16" name="图片 15">
            <a:extLst>
              <a:ext uri="{FF2B5EF4-FFF2-40B4-BE49-F238E27FC236}">
                <a16:creationId xmlns:a16="http://schemas.microsoft.com/office/drawing/2014/main" id="{8F185E68-9353-4A88-B4C0-BC182F62FA06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1313" y="1481282"/>
            <a:ext cx="1745681" cy="12975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72889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4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2F9B6907-6BBF-4117-B1BF-AABA6B18BCE6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0A0EF643-CDBD-45C0-9A15-9537830847D1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9643FBB6-3649-409B-B354-54D19325ECF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087AA50-0B18-4F37-ACE4-B2AD85F7E579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88AB5A66-74E3-43E7-B273-9F8BCFD9482F}"/>
              </a:ext>
            </a:extLst>
          </p:cNvPr>
          <p:cNvGrpSpPr/>
          <p:nvPr userDrawn="1"/>
        </p:nvGrpSpPr>
        <p:grpSpPr>
          <a:xfrm>
            <a:off x="436256" y="237475"/>
            <a:ext cx="11442514" cy="5885396"/>
            <a:chOff x="436256" y="485125"/>
            <a:chExt cx="11442514" cy="5885396"/>
          </a:xfrm>
        </p:grpSpPr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02D410E4-A092-47DE-AF1A-A4EAF2D34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4010" y="876300"/>
              <a:ext cx="354856" cy="356049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0A8A331F-91CC-4235-BFD3-11A9F94F4100}"/>
                </a:ext>
              </a:extLst>
            </p:cNvPr>
            <p:cNvSpPr>
              <a:spLocks/>
            </p:cNvSpPr>
            <p:nvPr/>
          </p:nvSpPr>
          <p:spPr bwMode="auto">
            <a:xfrm rot="5223721">
              <a:off x="817564" y="5922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1" name="Freeform 12">
              <a:extLst>
                <a:ext uri="{FF2B5EF4-FFF2-40B4-BE49-F238E27FC236}">
                  <a16:creationId xmlns:a16="http://schemas.microsoft.com/office/drawing/2014/main" id="{BF04D170-4846-4F93-BDBF-B0CA353AD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6079" y="41288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404D0DE9-3524-45A9-903E-FBDC29D2A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8054" y="5768066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B2ED9D74-1B43-4355-BBFE-09805D839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56" y="532042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51E878B9-41F1-413C-91DC-3EF13286CD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8718" y="19952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A2FF235D-13BF-4A90-9108-A515009C02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879" y="2266950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8" name="Freeform 13">
              <a:extLst>
                <a:ext uri="{FF2B5EF4-FFF2-40B4-BE49-F238E27FC236}">
                  <a16:creationId xmlns:a16="http://schemas.microsoft.com/office/drawing/2014/main" id="{2A2384DB-D18E-4EA0-ADAD-FBC2A1EB4A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31080" y="1036782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274739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5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2F9B6907-6BBF-4117-B1BF-AABA6B18BCE6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0A0EF643-CDBD-45C0-9A15-9537830847D1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9643FBB6-3649-409B-B354-54D19325ECF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087AA50-0B18-4F37-ACE4-B2AD85F7E579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0149FFFC-226C-41AB-BB2C-28061D32EEE3}"/>
              </a:ext>
            </a:extLst>
          </p:cNvPr>
          <p:cNvGrpSpPr/>
          <p:nvPr userDrawn="1"/>
        </p:nvGrpSpPr>
        <p:grpSpPr>
          <a:xfrm flipH="1">
            <a:off x="436256" y="344632"/>
            <a:ext cx="11442514" cy="5778239"/>
            <a:chOff x="436256" y="592282"/>
            <a:chExt cx="11442514" cy="5778239"/>
          </a:xfrm>
        </p:grpSpPr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DE111EDC-A427-4C62-8C2B-6BD2B4AA7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4010" y="876300"/>
              <a:ext cx="354856" cy="356049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13425BFA-A5AD-4B36-8504-4FA75B6FF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564" y="5922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FFBC83B6-8268-42C0-9839-9A25E98DD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6079" y="41288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1" name="Freeform 13">
              <a:extLst>
                <a:ext uri="{FF2B5EF4-FFF2-40B4-BE49-F238E27FC236}">
                  <a16:creationId xmlns:a16="http://schemas.microsoft.com/office/drawing/2014/main" id="{260F4E94-AB00-4365-8546-04CBE3312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8054" y="5768066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82210345-86BE-45DE-9532-4A1745F8D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56" y="532042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5B6746BF-3798-4D77-AB4A-68875A2FC1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8718" y="19952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8ABF44F3-8233-4664-9F9A-4BE4477AA7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879" y="2266950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9740698E-8062-47B4-B718-CBE9842DB7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31080" y="1036782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226463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6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2F9B6907-6BBF-4117-B1BF-AABA6B18BCE6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0A0EF643-CDBD-45C0-9A15-9537830847D1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9643FBB6-3649-409B-B354-54D19325ECF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087AA50-0B18-4F37-ACE4-B2AD85F7E579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7E10B7CA-C115-4530-9F1B-F6DB42ABBF9D}"/>
              </a:ext>
            </a:extLst>
          </p:cNvPr>
          <p:cNvGrpSpPr/>
          <p:nvPr userDrawn="1"/>
        </p:nvGrpSpPr>
        <p:grpSpPr>
          <a:xfrm flipV="1">
            <a:off x="436256" y="344632"/>
            <a:ext cx="11442514" cy="5778239"/>
            <a:chOff x="436256" y="592282"/>
            <a:chExt cx="11442514" cy="5778239"/>
          </a:xfrm>
        </p:grpSpPr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E30B6226-EF90-4481-9400-251F1F3BF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4010" y="876300"/>
              <a:ext cx="354856" cy="356049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09C6F935-7CC6-4FDD-BC01-0A21B2BC1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564" y="5922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38326D0D-8D49-4E01-A6F2-AD2C5D0B7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6079" y="41288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1" name="Freeform 13">
              <a:extLst>
                <a:ext uri="{FF2B5EF4-FFF2-40B4-BE49-F238E27FC236}">
                  <a16:creationId xmlns:a16="http://schemas.microsoft.com/office/drawing/2014/main" id="{FEA99BEC-C328-4679-A46C-28F769BD2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8054" y="5768066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15423FEF-122B-47C1-8E43-645907BF8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56" y="532042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D9F7C88A-8B0C-4C9A-9B23-658E360EC8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8718" y="19952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1183B774-2021-438F-AE6E-2AFB1CCD31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879" y="2266950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BEA08313-756C-47D7-AB7B-864E7A4EBF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31080" y="1036782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656114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7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2F9B6907-6BBF-4117-B1BF-AABA6B18BCE6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0A0EF643-CDBD-45C0-9A15-9537830847D1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9643FBB6-3649-409B-B354-54D19325ECF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087AA50-0B18-4F37-ACE4-B2AD85F7E579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85D8788A-A59A-42B3-A8F7-513FDA49C555}"/>
              </a:ext>
            </a:extLst>
          </p:cNvPr>
          <p:cNvGrpSpPr/>
          <p:nvPr userDrawn="1"/>
        </p:nvGrpSpPr>
        <p:grpSpPr>
          <a:xfrm>
            <a:off x="436256" y="344632"/>
            <a:ext cx="11442514" cy="5778239"/>
            <a:chOff x="436256" y="592282"/>
            <a:chExt cx="11442514" cy="5778239"/>
          </a:xfrm>
        </p:grpSpPr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EC2D4C9A-881B-436B-8CAB-1608AE0F1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4010" y="876300"/>
              <a:ext cx="354856" cy="356049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DE942BCC-9D38-440C-907B-9CE7FA691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564" y="5922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AA17E1F0-0E3F-4831-BC35-D6F57ABF1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6079" y="41288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1" name="Freeform 13">
              <a:extLst>
                <a:ext uri="{FF2B5EF4-FFF2-40B4-BE49-F238E27FC236}">
                  <a16:creationId xmlns:a16="http://schemas.microsoft.com/office/drawing/2014/main" id="{5336B23A-5A6A-45D3-9E28-71D711BC9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8054" y="5768066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EBD6C552-4C9A-4559-8FA6-096DA9289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56" y="532042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FF338963-BC9D-4A89-BD6C-EDC6AA2190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8718" y="19952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F14395D0-BBBA-41A1-9E4D-1A5951905E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879" y="2266950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636D5E97-ED74-4ADF-96E2-196211CBAB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31080" y="1036782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732395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8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2F9B6907-6BBF-4117-B1BF-AABA6B18BCE6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0A0EF643-CDBD-45C0-9A15-9537830847D1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9643FBB6-3649-409B-B354-54D19325ECF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087AA50-0B18-4F37-ACE4-B2AD85F7E579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88AB5A66-74E3-43E7-B273-9F8BCFD9482F}"/>
              </a:ext>
            </a:extLst>
          </p:cNvPr>
          <p:cNvGrpSpPr/>
          <p:nvPr userDrawn="1"/>
        </p:nvGrpSpPr>
        <p:grpSpPr>
          <a:xfrm>
            <a:off x="374743" y="390387"/>
            <a:ext cx="11442514" cy="5927732"/>
            <a:chOff x="436256" y="442789"/>
            <a:chExt cx="11442514" cy="5927732"/>
          </a:xfrm>
        </p:grpSpPr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02D410E4-A092-47DE-AF1A-A4EAF2D34C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9354010" y="876300"/>
              <a:ext cx="354856" cy="356049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0A8A331F-91CC-4235-BFD3-11A9F94F41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41814" y="442789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BF04D170-4846-4F93-BDBF-B0CA353ADB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236079" y="41288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1" name="Freeform 13">
              <a:extLst>
                <a:ext uri="{FF2B5EF4-FFF2-40B4-BE49-F238E27FC236}">
                  <a16:creationId xmlns:a16="http://schemas.microsoft.com/office/drawing/2014/main" id="{404D0DE9-3524-45A9-903E-FBDC29D2AA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008054" y="5768066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B2ED9D74-1B43-4355-BBFE-09805D8392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6256" y="532042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51E878B9-41F1-413C-91DC-3EF13286CD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8718" y="19952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A2FF235D-13BF-4A90-9108-A515009C02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879" y="2266950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2A2384DB-D18E-4EA0-ADAD-FBC2A1EB4A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31080" y="1036782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9285017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9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2F9B6907-6BBF-4117-B1BF-AABA6B18BCE6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0A0EF643-CDBD-45C0-9A15-9537830847D1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9643FBB6-3649-409B-B354-54D19325ECF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087AA50-0B18-4F37-ACE4-B2AD85F7E579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88AB5A66-74E3-43E7-B273-9F8BCFD9482F}"/>
              </a:ext>
            </a:extLst>
          </p:cNvPr>
          <p:cNvGrpSpPr/>
          <p:nvPr userDrawn="1"/>
        </p:nvGrpSpPr>
        <p:grpSpPr>
          <a:xfrm>
            <a:off x="-494528" y="628331"/>
            <a:ext cx="12311785" cy="5689788"/>
            <a:chOff x="-433015" y="680733"/>
            <a:chExt cx="12311785" cy="5689788"/>
          </a:xfrm>
        </p:grpSpPr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02D410E4-A092-47DE-AF1A-A4EAF2D34C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34110" y="680733"/>
              <a:ext cx="354856" cy="356049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0A8A331F-91CC-4235-BFD3-11A9F94F41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433015" y="2266950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BF04D170-4846-4F93-BDBF-B0CA353ADB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236079" y="41288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1" name="Freeform 13">
              <a:extLst>
                <a:ext uri="{FF2B5EF4-FFF2-40B4-BE49-F238E27FC236}">
                  <a16:creationId xmlns:a16="http://schemas.microsoft.com/office/drawing/2014/main" id="{404D0DE9-3524-45A9-903E-FBDC29D2AA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008054" y="5768066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B2ED9D74-1B43-4355-BBFE-09805D8392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6256" y="532042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51E878B9-41F1-413C-91DC-3EF13286CD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8718" y="19952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A2FF235D-13BF-4A90-9108-A515009C02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879" y="2266950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2A2384DB-D18E-4EA0-ADAD-FBC2A1EB4A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31080" y="1036782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92671728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10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2F9B6907-6BBF-4117-B1BF-AABA6B18BCE6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0A0EF643-CDBD-45C0-9A15-9537830847D1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更多资源下载：https://www.58pic.com/u/61536760" hidden="1">
            <a:extLst>
              <a:ext uri="{FF2B5EF4-FFF2-40B4-BE49-F238E27FC236}">
                <a16:creationId xmlns:a16="http://schemas.microsoft.com/office/drawing/2014/main" id="{9643FBB6-3649-409B-B354-54D19325ECF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更多资源下载：https://www.58pic.com/u/61536760" hidden="1">
            <a:extLst>
              <a:ext uri="{FF2B5EF4-FFF2-40B4-BE49-F238E27FC236}">
                <a16:creationId xmlns:a16="http://schemas.microsoft.com/office/drawing/2014/main" id="{C087AA50-0B18-4F37-ACE4-B2AD85F7E579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BE0A28B4-C99E-4D93-84DC-0068DFC66854}"/>
              </a:ext>
            </a:extLst>
          </p:cNvPr>
          <p:cNvGrpSpPr/>
          <p:nvPr userDrawn="1"/>
        </p:nvGrpSpPr>
        <p:grpSpPr>
          <a:xfrm>
            <a:off x="-494528" y="628331"/>
            <a:ext cx="12311785" cy="5689788"/>
            <a:chOff x="-433015" y="680733"/>
            <a:chExt cx="12311785" cy="5689788"/>
          </a:xfrm>
        </p:grpSpPr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F8AA7AAE-0028-4B2D-8A4B-85E69D2A95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34110" y="680733"/>
              <a:ext cx="354856" cy="356049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9" name="Freeform 13">
              <a:extLst>
                <a:ext uri="{FF2B5EF4-FFF2-40B4-BE49-F238E27FC236}">
                  <a16:creationId xmlns:a16="http://schemas.microsoft.com/office/drawing/2014/main" id="{E5303907-EBEE-4C97-AD30-DED4474389E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433015" y="2266950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CC7CF381-7664-4AEE-86DA-61BEADA8820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236079" y="41288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1" name="Freeform 13">
              <a:extLst>
                <a:ext uri="{FF2B5EF4-FFF2-40B4-BE49-F238E27FC236}">
                  <a16:creationId xmlns:a16="http://schemas.microsoft.com/office/drawing/2014/main" id="{6275FEB0-2582-4E97-A749-621938BB5E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008054" y="5768066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AD186934-8DDA-470A-B654-0ED03B9F3D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6256" y="532042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1E674170-D361-4421-B0A5-A345A82298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8718" y="19952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2CD7102F-4A71-4CDC-95F8-32A9E4DD28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879" y="2266950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3B2FF9D8-C255-47CD-987E-5897916075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131080" y="1036782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5884579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5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更多资源下载：https://www.58pic.com/u/61536760" hidden="1">
            <a:extLst>
              <a:ext uri="{FF2B5EF4-FFF2-40B4-BE49-F238E27FC236}">
                <a16:creationId xmlns:a16="http://schemas.microsoft.com/office/drawing/2014/main" id="{E3062B5B-4B7E-4CB9-964C-2B3C8DD797B8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17E90A3C-F8B0-4BEB-A9C7-2B3EBEA69E44}"/>
              </a:ext>
            </a:extLst>
          </p:cNvPr>
          <p:cNvSpPr txBox="1"/>
          <p:nvPr userDrawn="1"/>
        </p:nvSpPr>
        <p:spPr>
          <a:xfrm>
            <a:off x="-32063822" y="52592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8E8929C5-08AE-4C1A-B1A1-FDFE45F42A68}"/>
              </a:ext>
            </a:extLst>
          </p:cNvPr>
          <p:cNvSpPr txBox="1"/>
          <p:nvPr userDrawn="1"/>
        </p:nvSpPr>
        <p:spPr>
          <a:xfrm>
            <a:off x="-34029696" y="0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文本框 4" hidden="1">
            <a:extLst>
              <a:ext uri="{FF2B5EF4-FFF2-40B4-BE49-F238E27FC236}">
                <a16:creationId xmlns:a16="http://schemas.microsoft.com/office/drawing/2014/main" id="{A4884D17-2E3C-4F6B-AB1E-EFCC73F7439E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文本框 5" hidden="1">
            <a:extLst>
              <a:ext uri="{FF2B5EF4-FFF2-40B4-BE49-F238E27FC236}">
                <a16:creationId xmlns:a16="http://schemas.microsoft.com/office/drawing/2014/main" id="{441F0FE0-FE81-4426-91B6-6B3A8200C3CF}"/>
              </a:ext>
            </a:extLst>
          </p:cNvPr>
          <p:cNvSpPr txBox="1"/>
          <p:nvPr userDrawn="1"/>
        </p:nvSpPr>
        <p:spPr>
          <a:xfrm>
            <a:off x="-16011022" y="-212583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7" name="矩形 6" hidden="1">
            <a:extLst>
              <a:ext uri="{FF2B5EF4-FFF2-40B4-BE49-F238E27FC236}">
                <a16:creationId xmlns:a16="http://schemas.microsoft.com/office/drawing/2014/main" id="{8289A45E-A6D0-4936-AA0B-344C6675BDAA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57945329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03_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更多资源下载：https://www.58pic.com/u/61536760" hidden="1">
            <a:extLst>
              <a:ext uri="{FF2B5EF4-FFF2-40B4-BE49-F238E27FC236}">
                <a16:creationId xmlns:a16="http://schemas.microsoft.com/office/drawing/2014/main" id="{E3062B5B-4B7E-4CB9-964C-2B3C8DD797B8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17E90A3C-F8B0-4BEB-A9C7-2B3EBEA69E44}"/>
              </a:ext>
            </a:extLst>
          </p:cNvPr>
          <p:cNvSpPr txBox="1"/>
          <p:nvPr userDrawn="1"/>
        </p:nvSpPr>
        <p:spPr>
          <a:xfrm>
            <a:off x="-32063822" y="52592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8E8929C5-08AE-4C1A-B1A1-FDFE45F42A68}"/>
              </a:ext>
            </a:extLst>
          </p:cNvPr>
          <p:cNvSpPr txBox="1"/>
          <p:nvPr userDrawn="1"/>
        </p:nvSpPr>
        <p:spPr>
          <a:xfrm>
            <a:off x="-34029696" y="0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文本框 4" hidden="1">
            <a:extLst>
              <a:ext uri="{FF2B5EF4-FFF2-40B4-BE49-F238E27FC236}">
                <a16:creationId xmlns:a16="http://schemas.microsoft.com/office/drawing/2014/main" id="{A4884D17-2E3C-4F6B-AB1E-EFCC73F7439E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文本框 5" hidden="1">
            <a:extLst>
              <a:ext uri="{FF2B5EF4-FFF2-40B4-BE49-F238E27FC236}">
                <a16:creationId xmlns:a16="http://schemas.microsoft.com/office/drawing/2014/main" id="{441F0FE0-FE81-4426-91B6-6B3A8200C3CF}"/>
              </a:ext>
            </a:extLst>
          </p:cNvPr>
          <p:cNvSpPr txBox="1"/>
          <p:nvPr userDrawn="1"/>
        </p:nvSpPr>
        <p:spPr>
          <a:xfrm>
            <a:off x="-16011022" y="-212583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7" name="矩形 6" hidden="1">
            <a:extLst>
              <a:ext uri="{FF2B5EF4-FFF2-40B4-BE49-F238E27FC236}">
                <a16:creationId xmlns:a16="http://schemas.microsoft.com/office/drawing/2014/main" id="{8289A45E-A6D0-4936-AA0B-344C6675BDAA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id="{EBA48C2A-CBC6-419F-A38A-A634952B694C}"/>
              </a:ext>
            </a:extLst>
          </p:cNvPr>
          <p:cNvGrpSpPr/>
          <p:nvPr userDrawn="1"/>
        </p:nvGrpSpPr>
        <p:grpSpPr>
          <a:xfrm>
            <a:off x="-494528" y="628331"/>
            <a:ext cx="12580630" cy="6279355"/>
            <a:chOff x="-433015" y="680733"/>
            <a:chExt cx="12580630" cy="6279355"/>
          </a:xfrm>
        </p:grpSpPr>
        <p:sp>
          <p:nvSpPr>
            <p:cNvPr id="9" name="Freeform 10">
              <a:extLst>
                <a:ext uri="{FF2B5EF4-FFF2-40B4-BE49-F238E27FC236}">
                  <a16:creationId xmlns:a16="http://schemas.microsoft.com/office/drawing/2014/main" id="{3F35753B-2133-49D5-82D3-9EEBC0DC7D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34110" y="680733"/>
              <a:ext cx="354856" cy="356049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0" name="Freeform 13">
              <a:extLst>
                <a:ext uri="{FF2B5EF4-FFF2-40B4-BE49-F238E27FC236}">
                  <a16:creationId xmlns:a16="http://schemas.microsoft.com/office/drawing/2014/main" id="{6307F872-E506-4585-80C3-5BD2267A9E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433015" y="2266950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1" name="Freeform 12">
              <a:extLst>
                <a:ext uri="{FF2B5EF4-FFF2-40B4-BE49-F238E27FC236}">
                  <a16:creationId xmlns:a16="http://schemas.microsoft.com/office/drawing/2014/main" id="{05E4EAEA-C9B8-47DA-B96C-A292462E774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236079" y="41288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84009ECF-201A-4FCB-A644-37B9960269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399925" y="2231464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F6DA8820-8D51-4A5A-8916-036F9EF9D9E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65159" y="5180293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61E4B470-6DCD-46F2-A677-A852151C64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8718" y="19952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C7666E73-43C6-47B9-B66D-80AF48D613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86420" y="680733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6" name="Freeform 13">
              <a:extLst>
                <a:ext uri="{FF2B5EF4-FFF2-40B4-BE49-F238E27FC236}">
                  <a16:creationId xmlns:a16="http://schemas.microsoft.com/office/drawing/2014/main" id="{3274C358-9A81-4F63-9D7B-7974C21ABC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73030" y="6357633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57743448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03_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更多资源下载：https://www.58pic.com/u/61536760" hidden="1">
            <a:extLst>
              <a:ext uri="{FF2B5EF4-FFF2-40B4-BE49-F238E27FC236}">
                <a16:creationId xmlns:a16="http://schemas.microsoft.com/office/drawing/2014/main" id="{E3062B5B-4B7E-4CB9-964C-2B3C8DD797B8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17E90A3C-F8B0-4BEB-A9C7-2B3EBEA69E44}"/>
              </a:ext>
            </a:extLst>
          </p:cNvPr>
          <p:cNvSpPr txBox="1"/>
          <p:nvPr userDrawn="1"/>
        </p:nvSpPr>
        <p:spPr>
          <a:xfrm>
            <a:off x="-32063822" y="52592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8E8929C5-08AE-4C1A-B1A1-FDFE45F42A68}"/>
              </a:ext>
            </a:extLst>
          </p:cNvPr>
          <p:cNvSpPr txBox="1"/>
          <p:nvPr userDrawn="1"/>
        </p:nvSpPr>
        <p:spPr>
          <a:xfrm>
            <a:off x="-34029696" y="0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文本框 4" hidden="1">
            <a:extLst>
              <a:ext uri="{FF2B5EF4-FFF2-40B4-BE49-F238E27FC236}">
                <a16:creationId xmlns:a16="http://schemas.microsoft.com/office/drawing/2014/main" id="{A4884D17-2E3C-4F6B-AB1E-EFCC73F7439E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文本框 5" hidden="1">
            <a:extLst>
              <a:ext uri="{FF2B5EF4-FFF2-40B4-BE49-F238E27FC236}">
                <a16:creationId xmlns:a16="http://schemas.microsoft.com/office/drawing/2014/main" id="{441F0FE0-FE81-4426-91B6-6B3A8200C3CF}"/>
              </a:ext>
            </a:extLst>
          </p:cNvPr>
          <p:cNvSpPr txBox="1"/>
          <p:nvPr userDrawn="1"/>
        </p:nvSpPr>
        <p:spPr>
          <a:xfrm>
            <a:off x="-16011022" y="-212583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7" name="矩形 6" hidden="1">
            <a:extLst>
              <a:ext uri="{FF2B5EF4-FFF2-40B4-BE49-F238E27FC236}">
                <a16:creationId xmlns:a16="http://schemas.microsoft.com/office/drawing/2014/main" id="{8289A45E-A6D0-4936-AA0B-344C6675BDAA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13522199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78584139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4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更多资源下载：https://www.58pic.com/u/61536760" hidden="1">
            <a:extLst>
              <a:ext uri="{FF2B5EF4-FFF2-40B4-BE49-F238E27FC236}">
                <a16:creationId xmlns:a16="http://schemas.microsoft.com/office/drawing/2014/main" id="{A40ECCD6-BC05-4722-B6B6-C3135ABE5BE2}"/>
              </a:ext>
            </a:extLst>
          </p:cNvPr>
          <p:cNvSpPr txBox="1"/>
          <p:nvPr userDrawn="1"/>
        </p:nvSpPr>
        <p:spPr>
          <a:xfrm>
            <a:off x="-32063822" y="52592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C601F188-D72C-4D4B-9F32-8A9536FA8516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17792240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0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更多资源下载：https://www.58pic.com/u/61536760" hidden="1">
            <a:extLst>
              <a:ext uri="{FF2B5EF4-FFF2-40B4-BE49-F238E27FC236}">
                <a16:creationId xmlns:a16="http://schemas.microsoft.com/office/drawing/2014/main" id="{A40ECCD6-BC05-4722-B6B6-C3135ABE5BE2}"/>
              </a:ext>
            </a:extLst>
          </p:cNvPr>
          <p:cNvSpPr txBox="1"/>
          <p:nvPr userDrawn="1"/>
        </p:nvSpPr>
        <p:spPr>
          <a:xfrm>
            <a:off x="-32063822" y="52592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C601F188-D72C-4D4B-9F32-8A9536FA8516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25673234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1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更多资源下载：https://www.58pic.com/u/61536760" hidden="1">
            <a:extLst>
              <a:ext uri="{FF2B5EF4-FFF2-40B4-BE49-F238E27FC236}">
                <a16:creationId xmlns:a16="http://schemas.microsoft.com/office/drawing/2014/main" id="{A40ECCD6-BC05-4722-B6B6-C3135ABE5BE2}"/>
              </a:ext>
            </a:extLst>
          </p:cNvPr>
          <p:cNvSpPr txBox="1"/>
          <p:nvPr userDrawn="1"/>
        </p:nvSpPr>
        <p:spPr>
          <a:xfrm>
            <a:off x="-32063822" y="52592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C601F188-D72C-4D4B-9F32-8A9536FA8516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46124426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2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更多资源下载：https://www.58pic.com/u/61536760" hidden="1">
            <a:extLst>
              <a:ext uri="{FF2B5EF4-FFF2-40B4-BE49-F238E27FC236}">
                <a16:creationId xmlns:a16="http://schemas.microsoft.com/office/drawing/2014/main" id="{A40ECCD6-BC05-4722-B6B6-C3135ABE5BE2}"/>
              </a:ext>
            </a:extLst>
          </p:cNvPr>
          <p:cNvSpPr txBox="1"/>
          <p:nvPr userDrawn="1"/>
        </p:nvSpPr>
        <p:spPr>
          <a:xfrm>
            <a:off x="-32063822" y="52592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C601F188-D72C-4D4B-9F32-8A9536FA8516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48638383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3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 hidden="1">
            <a:extLst>
              <a:ext uri="{FF2B5EF4-FFF2-40B4-BE49-F238E27FC236}">
                <a16:creationId xmlns:a16="http://schemas.microsoft.com/office/drawing/2014/main" id="{807606F3-AC03-44B3-82D4-A28F1060013F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文本框 2" hidden="1">
            <a:extLst>
              <a:ext uri="{FF2B5EF4-FFF2-40B4-BE49-F238E27FC236}">
                <a16:creationId xmlns:a16="http://schemas.microsoft.com/office/drawing/2014/main" id="{70C68887-BEB9-48B3-9D32-2D9741925CFB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文本框 3" hidden="1">
            <a:extLst>
              <a:ext uri="{FF2B5EF4-FFF2-40B4-BE49-F238E27FC236}">
                <a16:creationId xmlns:a16="http://schemas.microsoft.com/office/drawing/2014/main" id="{3DA84732-7AEF-4010-B554-4E6548B2394C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矩形 4" hidden="1">
            <a:extLst>
              <a:ext uri="{FF2B5EF4-FFF2-40B4-BE49-F238E27FC236}">
                <a16:creationId xmlns:a16="http://schemas.microsoft.com/office/drawing/2014/main" id="{21E30BAC-3EFA-4972-B62C-AF8DE118CE80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CCD1D4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CCD1D4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12413858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01_F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更多资源下载：https://www.58pic.com/u/61536760" hidden="1">
            <a:extLst>
              <a:ext uri="{FF2B5EF4-FFF2-40B4-BE49-F238E27FC236}">
                <a16:creationId xmlns:a16="http://schemas.microsoft.com/office/drawing/2014/main" id="{E3062B5B-4B7E-4CB9-964C-2B3C8DD797B8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17E90A3C-F8B0-4BEB-A9C7-2B3EBEA69E44}"/>
              </a:ext>
            </a:extLst>
          </p:cNvPr>
          <p:cNvSpPr txBox="1"/>
          <p:nvPr userDrawn="1"/>
        </p:nvSpPr>
        <p:spPr>
          <a:xfrm>
            <a:off x="-32063822" y="52592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8E8929C5-08AE-4C1A-B1A1-FDFE45F42A68}"/>
              </a:ext>
            </a:extLst>
          </p:cNvPr>
          <p:cNvSpPr txBox="1"/>
          <p:nvPr userDrawn="1"/>
        </p:nvSpPr>
        <p:spPr>
          <a:xfrm>
            <a:off x="-34029696" y="0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文本框 4" hidden="1">
            <a:extLst>
              <a:ext uri="{FF2B5EF4-FFF2-40B4-BE49-F238E27FC236}">
                <a16:creationId xmlns:a16="http://schemas.microsoft.com/office/drawing/2014/main" id="{A4884D17-2E3C-4F6B-AB1E-EFCC73F7439E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文本框 5" hidden="1">
            <a:extLst>
              <a:ext uri="{FF2B5EF4-FFF2-40B4-BE49-F238E27FC236}">
                <a16:creationId xmlns:a16="http://schemas.microsoft.com/office/drawing/2014/main" id="{441F0FE0-FE81-4426-91B6-6B3A8200C3CF}"/>
              </a:ext>
            </a:extLst>
          </p:cNvPr>
          <p:cNvSpPr txBox="1"/>
          <p:nvPr userDrawn="1"/>
        </p:nvSpPr>
        <p:spPr>
          <a:xfrm>
            <a:off x="-16011022" y="-212583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7" name="矩形 6" hidden="1">
            <a:extLst>
              <a:ext uri="{FF2B5EF4-FFF2-40B4-BE49-F238E27FC236}">
                <a16:creationId xmlns:a16="http://schemas.microsoft.com/office/drawing/2014/main" id="{8289A45E-A6D0-4936-AA0B-344C6675BDAA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id="{A402C48F-ABDB-423A-A576-E0171F1C08FF}"/>
              </a:ext>
            </a:extLst>
          </p:cNvPr>
          <p:cNvGrpSpPr/>
          <p:nvPr userDrawn="1"/>
        </p:nvGrpSpPr>
        <p:grpSpPr>
          <a:xfrm>
            <a:off x="306640" y="592282"/>
            <a:ext cx="1614237" cy="2086134"/>
            <a:chOff x="306640" y="592282"/>
            <a:chExt cx="1614237" cy="2086134"/>
          </a:xfrm>
        </p:grpSpPr>
        <p:sp>
          <p:nvSpPr>
            <p:cNvPr id="9" name="Freeform 10">
              <a:extLst>
                <a:ext uri="{FF2B5EF4-FFF2-40B4-BE49-F238E27FC236}">
                  <a16:creationId xmlns:a16="http://schemas.microsoft.com/office/drawing/2014/main" id="{9D579224-B7A7-4720-9B1E-F6CEB0E0F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640" y="2038349"/>
              <a:ext cx="637923" cy="640067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0" name="Freeform 13">
              <a:extLst>
                <a:ext uri="{FF2B5EF4-FFF2-40B4-BE49-F238E27FC236}">
                  <a16:creationId xmlns:a16="http://schemas.microsoft.com/office/drawing/2014/main" id="{A1467BEB-58ED-4F62-96DA-23CE24D2D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564" y="5922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371F6E31-5C1C-4917-B829-2BE70BBE9AE2}"/>
              </a:ext>
            </a:extLst>
          </p:cNvPr>
          <p:cNvGrpSpPr/>
          <p:nvPr userDrawn="1"/>
        </p:nvGrpSpPr>
        <p:grpSpPr>
          <a:xfrm>
            <a:off x="9708866" y="1036782"/>
            <a:ext cx="1851003" cy="4584868"/>
            <a:chOff x="9708866" y="1036782"/>
            <a:chExt cx="1851003" cy="4584868"/>
          </a:xfrm>
        </p:grpSpPr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255054D2-5261-4E58-9AD8-AC3E63743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3389" y="4547985"/>
              <a:ext cx="537691" cy="369332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5229A822-D52E-4F0C-8187-E71201083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8866" y="5019195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E115D17E-E313-4D51-83A4-AE0690443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6556" y="10367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  <p:pic>
        <p:nvPicPr>
          <p:cNvPr id="15" name="图片 14">
            <a:extLst>
              <a:ext uri="{FF2B5EF4-FFF2-40B4-BE49-F238E27FC236}">
                <a16:creationId xmlns:a16="http://schemas.microsoft.com/office/drawing/2014/main" id="{E7437CAE-1CBD-4640-A8EB-2DB0E31BE84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7564" y="923999"/>
            <a:ext cx="1559178" cy="1553425"/>
          </a:xfrm>
          <a:prstGeom prst="rect">
            <a:avLst/>
          </a:prstGeom>
        </p:spPr>
      </p:pic>
      <p:pic>
        <p:nvPicPr>
          <p:cNvPr id="16" name="图片 15">
            <a:extLst>
              <a:ext uri="{FF2B5EF4-FFF2-40B4-BE49-F238E27FC236}">
                <a16:creationId xmlns:a16="http://schemas.microsoft.com/office/drawing/2014/main" id="{2FC75864-7CD8-47F2-B39F-CBAAA216AA80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8920" y="3768733"/>
            <a:ext cx="2462465" cy="2496985"/>
          </a:xfrm>
          <a:prstGeom prst="rect">
            <a:avLst/>
          </a:prstGeom>
        </p:spPr>
      </p:pic>
      <p:pic>
        <p:nvPicPr>
          <p:cNvPr id="17" name="图片 16">
            <a:extLst>
              <a:ext uri="{FF2B5EF4-FFF2-40B4-BE49-F238E27FC236}">
                <a16:creationId xmlns:a16="http://schemas.microsoft.com/office/drawing/2014/main" id="{2638FC86-2C51-49EF-95BD-37499D1721E8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24377" y="676929"/>
            <a:ext cx="2491380" cy="27955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488719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02_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更多资源下载：https://www.58pic.com/u/61536760" hidden="1">
            <a:extLst>
              <a:ext uri="{FF2B5EF4-FFF2-40B4-BE49-F238E27FC236}">
                <a16:creationId xmlns:a16="http://schemas.microsoft.com/office/drawing/2014/main" id="{E3062B5B-4B7E-4CB9-964C-2B3C8DD797B8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3" name="更多资源下载：https://www.58pic.com/u/61536760" hidden="1">
            <a:extLst>
              <a:ext uri="{FF2B5EF4-FFF2-40B4-BE49-F238E27FC236}">
                <a16:creationId xmlns:a16="http://schemas.microsoft.com/office/drawing/2014/main" id="{17E90A3C-F8B0-4BEB-A9C7-2B3EBEA69E44}"/>
              </a:ext>
            </a:extLst>
          </p:cNvPr>
          <p:cNvSpPr txBox="1"/>
          <p:nvPr userDrawn="1"/>
        </p:nvSpPr>
        <p:spPr>
          <a:xfrm>
            <a:off x="-32063822" y="52592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4" name="更多资源下载：https://www.58pic.com/u/61536760" hidden="1">
            <a:extLst>
              <a:ext uri="{FF2B5EF4-FFF2-40B4-BE49-F238E27FC236}">
                <a16:creationId xmlns:a16="http://schemas.microsoft.com/office/drawing/2014/main" id="{8E8929C5-08AE-4C1A-B1A1-FDFE45F42A68}"/>
              </a:ext>
            </a:extLst>
          </p:cNvPr>
          <p:cNvSpPr txBox="1"/>
          <p:nvPr userDrawn="1"/>
        </p:nvSpPr>
        <p:spPr>
          <a:xfrm>
            <a:off x="-34029696" y="0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5" name="文本框 4" hidden="1">
            <a:extLst>
              <a:ext uri="{FF2B5EF4-FFF2-40B4-BE49-F238E27FC236}">
                <a16:creationId xmlns:a16="http://schemas.microsoft.com/office/drawing/2014/main" id="{A4884D17-2E3C-4F6B-AB1E-EFCC73F7439E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6" name="文本框 5" hidden="1">
            <a:extLst>
              <a:ext uri="{FF2B5EF4-FFF2-40B4-BE49-F238E27FC236}">
                <a16:creationId xmlns:a16="http://schemas.microsoft.com/office/drawing/2014/main" id="{441F0FE0-FE81-4426-91B6-6B3A8200C3CF}"/>
              </a:ext>
            </a:extLst>
          </p:cNvPr>
          <p:cNvSpPr txBox="1"/>
          <p:nvPr userDrawn="1"/>
        </p:nvSpPr>
        <p:spPr>
          <a:xfrm>
            <a:off x="-16011022" y="-212583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7" name="矩形 6" hidden="1">
            <a:extLst>
              <a:ext uri="{FF2B5EF4-FFF2-40B4-BE49-F238E27FC236}">
                <a16:creationId xmlns:a16="http://schemas.microsoft.com/office/drawing/2014/main" id="{8289A45E-A6D0-4936-AA0B-344C6675BDAA}"/>
              </a:ext>
            </a:extLst>
          </p:cNvPr>
          <p:cNvSpPr/>
          <p:nvPr userDrawn="1"/>
        </p:nvSpPr>
        <p:spPr>
          <a:xfrm>
            <a:off x="-150980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4983898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image" Target="../media/image2.png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image" Target="../media/image4.png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image" Target="../media/image3.pn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13" Type="http://schemas.openxmlformats.org/officeDocument/2006/relationships/slideLayout" Target="../slideLayouts/slideLayout36.xml"/><Relationship Id="rId18" Type="http://schemas.openxmlformats.org/officeDocument/2006/relationships/slideLayout" Target="../slideLayouts/slideLayout41.xml"/><Relationship Id="rId26" Type="http://schemas.openxmlformats.org/officeDocument/2006/relationships/image" Target="../media/image2.png"/><Relationship Id="rId3" Type="http://schemas.openxmlformats.org/officeDocument/2006/relationships/slideLayout" Target="../slideLayouts/slideLayout26.xml"/><Relationship Id="rId21" Type="http://schemas.openxmlformats.org/officeDocument/2006/relationships/slideLayout" Target="../slideLayouts/slideLayout44.xml"/><Relationship Id="rId7" Type="http://schemas.openxmlformats.org/officeDocument/2006/relationships/slideLayout" Target="../slideLayouts/slideLayout30.xml"/><Relationship Id="rId12" Type="http://schemas.openxmlformats.org/officeDocument/2006/relationships/slideLayout" Target="../slideLayouts/slideLayout35.xml"/><Relationship Id="rId17" Type="http://schemas.openxmlformats.org/officeDocument/2006/relationships/slideLayout" Target="../slideLayouts/slideLayout40.xml"/><Relationship Id="rId25" Type="http://schemas.openxmlformats.org/officeDocument/2006/relationships/image" Target="../media/image1.png"/><Relationship Id="rId2" Type="http://schemas.openxmlformats.org/officeDocument/2006/relationships/slideLayout" Target="../slideLayouts/slideLayout25.xml"/><Relationship Id="rId16" Type="http://schemas.openxmlformats.org/officeDocument/2006/relationships/slideLayout" Target="../slideLayouts/slideLayout39.xml"/><Relationship Id="rId20" Type="http://schemas.openxmlformats.org/officeDocument/2006/relationships/slideLayout" Target="../slideLayouts/slideLayout43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24" Type="http://schemas.openxmlformats.org/officeDocument/2006/relationships/theme" Target="../theme/theme2.xml"/><Relationship Id="rId5" Type="http://schemas.openxmlformats.org/officeDocument/2006/relationships/slideLayout" Target="../slideLayouts/slideLayout28.xml"/><Relationship Id="rId15" Type="http://schemas.openxmlformats.org/officeDocument/2006/relationships/slideLayout" Target="../slideLayouts/slideLayout38.xml"/><Relationship Id="rId23" Type="http://schemas.openxmlformats.org/officeDocument/2006/relationships/slideLayout" Target="../slideLayouts/slideLayout46.xml"/><Relationship Id="rId28" Type="http://schemas.openxmlformats.org/officeDocument/2006/relationships/image" Target="../media/image4.png"/><Relationship Id="rId10" Type="http://schemas.openxmlformats.org/officeDocument/2006/relationships/slideLayout" Target="../slideLayouts/slideLayout33.xml"/><Relationship Id="rId19" Type="http://schemas.openxmlformats.org/officeDocument/2006/relationships/slideLayout" Target="../slideLayouts/slideLayout42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Relationship Id="rId14" Type="http://schemas.openxmlformats.org/officeDocument/2006/relationships/slideLayout" Target="../slideLayouts/slideLayout37.xml"/><Relationship Id="rId22" Type="http://schemas.openxmlformats.org/officeDocument/2006/relationships/slideLayout" Target="../slideLayouts/slideLayout45.xml"/><Relationship Id="rId27" Type="http://schemas.openxmlformats.org/officeDocument/2006/relationships/image" Target="../media/image3.png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4.xml"/><Relationship Id="rId13" Type="http://schemas.openxmlformats.org/officeDocument/2006/relationships/slideLayout" Target="../slideLayouts/slideLayout59.xml"/><Relationship Id="rId18" Type="http://schemas.openxmlformats.org/officeDocument/2006/relationships/slideLayout" Target="../slideLayouts/slideLayout64.xml"/><Relationship Id="rId26" Type="http://schemas.openxmlformats.org/officeDocument/2006/relationships/image" Target="../media/image2.png"/><Relationship Id="rId3" Type="http://schemas.openxmlformats.org/officeDocument/2006/relationships/slideLayout" Target="../slideLayouts/slideLayout49.xml"/><Relationship Id="rId21" Type="http://schemas.openxmlformats.org/officeDocument/2006/relationships/slideLayout" Target="../slideLayouts/slideLayout67.xml"/><Relationship Id="rId7" Type="http://schemas.openxmlformats.org/officeDocument/2006/relationships/slideLayout" Target="../slideLayouts/slideLayout53.xml"/><Relationship Id="rId12" Type="http://schemas.openxmlformats.org/officeDocument/2006/relationships/slideLayout" Target="../slideLayouts/slideLayout58.xml"/><Relationship Id="rId17" Type="http://schemas.openxmlformats.org/officeDocument/2006/relationships/slideLayout" Target="../slideLayouts/slideLayout63.xml"/><Relationship Id="rId25" Type="http://schemas.openxmlformats.org/officeDocument/2006/relationships/image" Target="../media/image1.png"/><Relationship Id="rId2" Type="http://schemas.openxmlformats.org/officeDocument/2006/relationships/slideLayout" Target="../slideLayouts/slideLayout48.xml"/><Relationship Id="rId16" Type="http://schemas.openxmlformats.org/officeDocument/2006/relationships/slideLayout" Target="../slideLayouts/slideLayout62.xml"/><Relationship Id="rId20" Type="http://schemas.openxmlformats.org/officeDocument/2006/relationships/slideLayout" Target="../slideLayouts/slideLayout66.xml"/><Relationship Id="rId1" Type="http://schemas.openxmlformats.org/officeDocument/2006/relationships/slideLayout" Target="../slideLayouts/slideLayout47.xml"/><Relationship Id="rId6" Type="http://schemas.openxmlformats.org/officeDocument/2006/relationships/slideLayout" Target="../slideLayouts/slideLayout52.xml"/><Relationship Id="rId11" Type="http://schemas.openxmlformats.org/officeDocument/2006/relationships/slideLayout" Target="../slideLayouts/slideLayout57.xml"/><Relationship Id="rId24" Type="http://schemas.openxmlformats.org/officeDocument/2006/relationships/theme" Target="../theme/theme3.xml"/><Relationship Id="rId5" Type="http://schemas.openxmlformats.org/officeDocument/2006/relationships/slideLayout" Target="../slideLayouts/slideLayout51.xml"/><Relationship Id="rId15" Type="http://schemas.openxmlformats.org/officeDocument/2006/relationships/slideLayout" Target="../slideLayouts/slideLayout61.xml"/><Relationship Id="rId23" Type="http://schemas.openxmlformats.org/officeDocument/2006/relationships/slideLayout" Target="../slideLayouts/slideLayout69.xml"/><Relationship Id="rId28" Type="http://schemas.openxmlformats.org/officeDocument/2006/relationships/image" Target="../media/image4.png"/><Relationship Id="rId10" Type="http://schemas.openxmlformats.org/officeDocument/2006/relationships/slideLayout" Target="../slideLayouts/slideLayout56.xml"/><Relationship Id="rId19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0.xml"/><Relationship Id="rId9" Type="http://schemas.openxmlformats.org/officeDocument/2006/relationships/slideLayout" Target="../slideLayouts/slideLayout55.xml"/><Relationship Id="rId14" Type="http://schemas.openxmlformats.org/officeDocument/2006/relationships/slideLayout" Target="../slideLayouts/slideLayout60.xml"/><Relationship Id="rId22" Type="http://schemas.openxmlformats.org/officeDocument/2006/relationships/slideLayout" Target="../slideLayouts/slideLayout68.xml"/><Relationship Id="rId27" Type="http://schemas.openxmlformats.org/officeDocument/2006/relationships/image" Target="../media/image3.png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7.xml"/><Relationship Id="rId13" Type="http://schemas.openxmlformats.org/officeDocument/2006/relationships/slideLayout" Target="../slideLayouts/slideLayout82.xml"/><Relationship Id="rId18" Type="http://schemas.openxmlformats.org/officeDocument/2006/relationships/slideLayout" Target="../slideLayouts/slideLayout87.xml"/><Relationship Id="rId26" Type="http://schemas.openxmlformats.org/officeDocument/2006/relationships/image" Target="../media/image2.png"/><Relationship Id="rId3" Type="http://schemas.openxmlformats.org/officeDocument/2006/relationships/slideLayout" Target="../slideLayouts/slideLayout72.xml"/><Relationship Id="rId21" Type="http://schemas.openxmlformats.org/officeDocument/2006/relationships/slideLayout" Target="../slideLayouts/slideLayout90.xml"/><Relationship Id="rId7" Type="http://schemas.openxmlformats.org/officeDocument/2006/relationships/slideLayout" Target="../slideLayouts/slideLayout76.xml"/><Relationship Id="rId12" Type="http://schemas.openxmlformats.org/officeDocument/2006/relationships/slideLayout" Target="../slideLayouts/slideLayout81.xml"/><Relationship Id="rId17" Type="http://schemas.openxmlformats.org/officeDocument/2006/relationships/slideLayout" Target="../slideLayouts/slideLayout86.xml"/><Relationship Id="rId25" Type="http://schemas.openxmlformats.org/officeDocument/2006/relationships/image" Target="../media/image1.png"/><Relationship Id="rId2" Type="http://schemas.openxmlformats.org/officeDocument/2006/relationships/slideLayout" Target="../slideLayouts/slideLayout71.xml"/><Relationship Id="rId16" Type="http://schemas.openxmlformats.org/officeDocument/2006/relationships/slideLayout" Target="../slideLayouts/slideLayout85.xml"/><Relationship Id="rId20" Type="http://schemas.openxmlformats.org/officeDocument/2006/relationships/slideLayout" Target="../slideLayouts/slideLayout89.xml"/><Relationship Id="rId1" Type="http://schemas.openxmlformats.org/officeDocument/2006/relationships/slideLayout" Target="../slideLayouts/slideLayout70.xml"/><Relationship Id="rId6" Type="http://schemas.openxmlformats.org/officeDocument/2006/relationships/slideLayout" Target="../slideLayouts/slideLayout75.xml"/><Relationship Id="rId11" Type="http://schemas.openxmlformats.org/officeDocument/2006/relationships/slideLayout" Target="../slideLayouts/slideLayout80.xml"/><Relationship Id="rId24" Type="http://schemas.openxmlformats.org/officeDocument/2006/relationships/theme" Target="../theme/theme4.xml"/><Relationship Id="rId5" Type="http://schemas.openxmlformats.org/officeDocument/2006/relationships/slideLayout" Target="../slideLayouts/slideLayout74.xml"/><Relationship Id="rId15" Type="http://schemas.openxmlformats.org/officeDocument/2006/relationships/slideLayout" Target="../slideLayouts/slideLayout84.xml"/><Relationship Id="rId23" Type="http://schemas.openxmlformats.org/officeDocument/2006/relationships/slideLayout" Target="../slideLayouts/slideLayout92.xml"/><Relationship Id="rId28" Type="http://schemas.openxmlformats.org/officeDocument/2006/relationships/image" Target="../media/image4.png"/><Relationship Id="rId10" Type="http://schemas.openxmlformats.org/officeDocument/2006/relationships/slideLayout" Target="../slideLayouts/slideLayout79.xml"/><Relationship Id="rId19" Type="http://schemas.openxmlformats.org/officeDocument/2006/relationships/slideLayout" Target="../slideLayouts/slideLayout88.xml"/><Relationship Id="rId4" Type="http://schemas.openxmlformats.org/officeDocument/2006/relationships/slideLayout" Target="../slideLayouts/slideLayout73.xml"/><Relationship Id="rId9" Type="http://schemas.openxmlformats.org/officeDocument/2006/relationships/slideLayout" Target="../slideLayouts/slideLayout78.xml"/><Relationship Id="rId14" Type="http://schemas.openxmlformats.org/officeDocument/2006/relationships/slideLayout" Target="../slideLayouts/slideLayout83.xml"/><Relationship Id="rId22" Type="http://schemas.openxmlformats.org/officeDocument/2006/relationships/slideLayout" Target="../slideLayouts/slideLayout91.xml"/><Relationship Id="rId27" Type="http://schemas.openxmlformats.org/officeDocument/2006/relationships/image" Target="../media/image3.png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0.xml"/><Relationship Id="rId13" Type="http://schemas.openxmlformats.org/officeDocument/2006/relationships/slideLayout" Target="../slideLayouts/slideLayout105.xml"/><Relationship Id="rId18" Type="http://schemas.openxmlformats.org/officeDocument/2006/relationships/slideLayout" Target="../slideLayouts/slideLayout110.xml"/><Relationship Id="rId26" Type="http://schemas.openxmlformats.org/officeDocument/2006/relationships/image" Target="../media/image2.png"/><Relationship Id="rId3" Type="http://schemas.openxmlformats.org/officeDocument/2006/relationships/slideLayout" Target="../slideLayouts/slideLayout95.xml"/><Relationship Id="rId21" Type="http://schemas.openxmlformats.org/officeDocument/2006/relationships/slideLayout" Target="../slideLayouts/slideLayout113.xml"/><Relationship Id="rId7" Type="http://schemas.openxmlformats.org/officeDocument/2006/relationships/slideLayout" Target="../slideLayouts/slideLayout99.xml"/><Relationship Id="rId12" Type="http://schemas.openxmlformats.org/officeDocument/2006/relationships/slideLayout" Target="../slideLayouts/slideLayout104.xml"/><Relationship Id="rId17" Type="http://schemas.openxmlformats.org/officeDocument/2006/relationships/slideLayout" Target="../slideLayouts/slideLayout109.xml"/><Relationship Id="rId25" Type="http://schemas.openxmlformats.org/officeDocument/2006/relationships/image" Target="../media/image1.png"/><Relationship Id="rId2" Type="http://schemas.openxmlformats.org/officeDocument/2006/relationships/slideLayout" Target="../slideLayouts/slideLayout94.xml"/><Relationship Id="rId16" Type="http://schemas.openxmlformats.org/officeDocument/2006/relationships/slideLayout" Target="../slideLayouts/slideLayout108.xml"/><Relationship Id="rId20" Type="http://schemas.openxmlformats.org/officeDocument/2006/relationships/slideLayout" Target="../slideLayouts/slideLayout112.xml"/><Relationship Id="rId1" Type="http://schemas.openxmlformats.org/officeDocument/2006/relationships/slideLayout" Target="../slideLayouts/slideLayout93.xml"/><Relationship Id="rId6" Type="http://schemas.openxmlformats.org/officeDocument/2006/relationships/slideLayout" Target="../slideLayouts/slideLayout98.xml"/><Relationship Id="rId11" Type="http://schemas.openxmlformats.org/officeDocument/2006/relationships/slideLayout" Target="../slideLayouts/slideLayout103.xml"/><Relationship Id="rId24" Type="http://schemas.openxmlformats.org/officeDocument/2006/relationships/theme" Target="../theme/theme5.xml"/><Relationship Id="rId5" Type="http://schemas.openxmlformats.org/officeDocument/2006/relationships/slideLayout" Target="../slideLayouts/slideLayout97.xml"/><Relationship Id="rId15" Type="http://schemas.openxmlformats.org/officeDocument/2006/relationships/slideLayout" Target="../slideLayouts/slideLayout107.xml"/><Relationship Id="rId23" Type="http://schemas.openxmlformats.org/officeDocument/2006/relationships/slideLayout" Target="../slideLayouts/slideLayout115.xml"/><Relationship Id="rId28" Type="http://schemas.openxmlformats.org/officeDocument/2006/relationships/image" Target="../media/image4.png"/><Relationship Id="rId10" Type="http://schemas.openxmlformats.org/officeDocument/2006/relationships/slideLayout" Target="../slideLayouts/slideLayout102.xml"/><Relationship Id="rId19" Type="http://schemas.openxmlformats.org/officeDocument/2006/relationships/slideLayout" Target="../slideLayouts/slideLayout111.xml"/><Relationship Id="rId4" Type="http://schemas.openxmlformats.org/officeDocument/2006/relationships/slideLayout" Target="../slideLayouts/slideLayout96.xml"/><Relationship Id="rId9" Type="http://schemas.openxmlformats.org/officeDocument/2006/relationships/slideLayout" Target="../slideLayouts/slideLayout101.xml"/><Relationship Id="rId14" Type="http://schemas.openxmlformats.org/officeDocument/2006/relationships/slideLayout" Target="../slideLayouts/slideLayout106.xml"/><Relationship Id="rId22" Type="http://schemas.openxmlformats.org/officeDocument/2006/relationships/slideLayout" Target="../slideLayouts/slideLayout114.xml"/><Relationship Id="rId27" Type="http://schemas.openxmlformats.org/officeDocument/2006/relationships/image" Target="../media/image3.png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3.xml"/><Relationship Id="rId13" Type="http://schemas.openxmlformats.org/officeDocument/2006/relationships/slideLayout" Target="../slideLayouts/slideLayout128.xml"/><Relationship Id="rId18" Type="http://schemas.openxmlformats.org/officeDocument/2006/relationships/slideLayout" Target="../slideLayouts/slideLayout133.xml"/><Relationship Id="rId26" Type="http://schemas.openxmlformats.org/officeDocument/2006/relationships/image" Target="../media/image2.png"/><Relationship Id="rId3" Type="http://schemas.openxmlformats.org/officeDocument/2006/relationships/slideLayout" Target="../slideLayouts/slideLayout118.xml"/><Relationship Id="rId21" Type="http://schemas.openxmlformats.org/officeDocument/2006/relationships/slideLayout" Target="../slideLayouts/slideLayout136.xml"/><Relationship Id="rId7" Type="http://schemas.openxmlformats.org/officeDocument/2006/relationships/slideLayout" Target="../slideLayouts/slideLayout122.xml"/><Relationship Id="rId12" Type="http://schemas.openxmlformats.org/officeDocument/2006/relationships/slideLayout" Target="../slideLayouts/slideLayout127.xml"/><Relationship Id="rId17" Type="http://schemas.openxmlformats.org/officeDocument/2006/relationships/slideLayout" Target="../slideLayouts/slideLayout132.xml"/><Relationship Id="rId25" Type="http://schemas.openxmlformats.org/officeDocument/2006/relationships/image" Target="../media/image1.png"/><Relationship Id="rId2" Type="http://schemas.openxmlformats.org/officeDocument/2006/relationships/slideLayout" Target="../slideLayouts/slideLayout117.xml"/><Relationship Id="rId16" Type="http://schemas.openxmlformats.org/officeDocument/2006/relationships/slideLayout" Target="../slideLayouts/slideLayout131.xml"/><Relationship Id="rId20" Type="http://schemas.openxmlformats.org/officeDocument/2006/relationships/slideLayout" Target="../slideLayouts/slideLayout135.xml"/><Relationship Id="rId1" Type="http://schemas.openxmlformats.org/officeDocument/2006/relationships/slideLayout" Target="../slideLayouts/slideLayout116.xml"/><Relationship Id="rId6" Type="http://schemas.openxmlformats.org/officeDocument/2006/relationships/slideLayout" Target="../slideLayouts/slideLayout121.xml"/><Relationship Id="rId11" Type="http://schemas.openxmlformats.org/officeDocument/2006/relationships/slideLayout" Target="../slideLayouts/slideLayout126.xml"/><Relationship Id="rId24" Type="http://schemas.openxmlformats.org/officeDocument/2006/relationships/theme" Target="../theme/theme6.xml"/><Relationship Id="rId5" Type="http://schemas.openxmlformats.org/officeDocument/2006/relationships/slideLayout" Target="../slideLayouts/slideLayout120.xml"/><Relationship Id="rId15" Type="http://schemas.openxmlformats.org/officeDocument/2006/relationships/slideLayout" Target="../slideLayouts/slideLayout130.xml"/><Relationship Id="rId23" Type="http://schemas.openxmlformats.org/officeDocument/2006/relationships/slideLayout" Target="../slideLayouts/slideLayout138.xml"/><Relationship Id="rId28" Type="http://schemas.openxmlformats.org/officeDocument/2006/relationships/image" Target="../media/image4.png"/><Relationship Id="rId10" Type="http://schemas.openxmlformats.org/officeDocument/2006/relationships/slideLayout" Target="../slideLayouts/slideLayout125.xml"/><Relationship Id="rId19" Type="http://schemas.openxmlformats.org/officeDocument/2006/relationships/slideLayout" Target="../slideLayouts/slideLayout134.xml"/><Relationship Id="rId4" Type="http://schemas.openxmlformats.org/officeDocument/2006/relationships/slideLayout" Target="../slideLayouts/slideLayout119.xml"/><Relationship Id="rId9" Type="http://schemas.openxmlformats.org/officeDocument/2006/relationships/slideLayout" Target="../slideLayouts/slideLayout124.xml"/><Relationship Id="rId14" Type="http://schemas.openxmlformats.org/officeDocument/2006/relationships/slideLayout" Target="../slideLayouts/slideLayout129.xml"/><Relationship Id="rId22" Type="http://schemas.openxmlformats.org/officeDocument/2006/relationships/slideLayout" Target="../slideLayouts/slideLayout137.xml"/><Relationship Id="rId27" Type="http://schemas.openxmlformats.org/officeDocument/2006/relationships/image" Target="../media/image3.png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6.xml"/><Relationship Id="rId13" Type="http://schemas.openxmlformats.org/officeDocument/2006/relationships/slideLayout" Target="../slideLayouts/slideLayout151.xml"/><Relationship Id="rId18" Type="http://schemas.openxmlformats.org/officeDocument/2006/relationships/slideLayout" Target="../slideLayouts/slideLayout156.xml"/><Relationship Id="rId26" Type="http://schemas.openxmlformats.org/officeDocument/2006/relationships/image" Target="../media/image2.png"/><Relationship Id="rId3" Type="http://schemas.openxmlformats.org/officeDocument/2006/relationships/slideLayout" Target="../slideLayouts/slideLayout141.xml"/><Relationship Id="rId21" Type="http://schemas.openxmlformats.org/officeDocument/2006/relationships/slideLayout" Target="../slideLayouts/slideLayout159.xml"/><Relationship Id="rId7" Type="http://schemas.openxmlformats.org/officeDocument/2006/relationships/slideLayout" Target="../slideLayouts/slideLayout145.xml"/><Relationship Id="rId12" Type="http://schemas.openxmlformats.org/officeDocument/2006/relationships/slideLayout" Target="../slideLayouts/slideLayout150.xml"/><Relationship Id="rId17" Type="http://schemas.openxmlformats.org/officeDocument/2006/relationships/slideLayout" Target="../slideLayouts/slideLayout155.xml"/><Relationship Id="rId25" Type="http://schemas.openxmlformats.org/officeDocument/2006/relationships/image" Target="../media/image1.png"/><Relationship Id="rId2" Type="http://schemas.openxmlformats.org/officeDocument/2006/relationships/slideLayout" Target="../slideLayouts/slideLayout140.xml"/><Relationship Id="rId16" Type="http://schemas.openxmlformats.org/officeDocument/2006/relationships/slideLayout" Target="../slideLayouts/slideLayout154.xml"/><Relationship Id="rId20" Type="http://schemas.openxmlformats.org/officeDocument/2006/relationships/slideLayout" Target="../slideLayouts/slideLayout158.xml"/><Relationship Id="rId1" Type="http://schemas.openxmlformats.org/officeDocument/2006/relationships/slideLayout" Target="../slideLayouts/slideLayout139.xml"/><Relationship Id="rId6" Type="http://schemas.openxmlformats.org/officeDocument/2006/relationships/slideLayout" Target="../slideLayouts/slideLayout144.xml"/><Relationship Id="rId11" Type="http://schemas.openxmlformats.org/officeDocument/2006/relationships/slideLayout" Target="../slideLayouts/slideLayout149.xml"/><Relationship Id="rId24" Type="http://schemas.openxmlformats.org/officeDocument/2006/relationships/theme" Target="../theme/theme7.xml"/><Relationship Id="rId5" Type="http://schemas.openxmlformats.org/officeDocument/2006/relationships/slideLayout" Target="../slideLayouts/slideLayout143.xml"/><Relationship Id="rId15" Type="http://schemas.openxmlformats.org/officeDocument/2006/relationships/slideLayout" Target="../slideLayouts/slideLayout153.xml"/><Relationship Id="rId23" Type="http://schemas.openxmlformats.org/officeDocument/2006/relationships/slideLayout" Target="../slideLayouts/slideLayout161.xml"/><Relationship Id="rId28" Type="http://schemas.openxmlformats.org/officeDocument/2006/relationships/image" Target="../media/image4.png"/><Relationship Id="rId10" Type="http://schemas.openxmlformats.org/officeDocument/2006/relationships/slideLayout" Target="../slideLayouts/slideLayout148.xml"/><Relationship Id="rId19" Type="http://schemas.openxmlformats.org/officeDocument/2006/relationships/slideLayout" Target="../slideLayouts/slideLayout157.xml"/><Relationship Id="rId4" Type="http://schemas.openxmlformats.org/officeDocument/2006/relationships/slideLayout" Target="../slideLayouts/slideLayout142.xml"/><Relationship Id="rId9" Type="http://schemas.openxmlformats.org/officeDocument/2006/relationships/slideLayout" Target="../slideLayouts/slideLayout147.xml"/><Relationship Id="rId14" Type="http://schemas.openxmlformats.org/officeDocument/2006/relationships/slideLayout" Target="../slideLayouts/slideLayout152.xml"/><Relationship Id="rId22" Type="http://schemas.openxmlformats.org/officeDocument/2006/relationships/slideLayout" Target="../slideLayouts/slideLayout160.xml"/><Relationship Id="rId27" Type="http://schemas.openxmlformats.org/officeDocument/2006/relationships/image" Target="../media/image3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更多资源下载：https://www.58pic.com/u/61536760" hidden="1">
            <a:extLst>
              <a:ext uri="{FF2B5EF4-FFF2-40B4-BE49-F238E27FC236}">
                <a16:creationId xmlns:a16="http://schemas.microsoft.com/office/drawing/2014/main" id="{BA86F5B0-BE1F-4236-898D-DC5095464704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9" name="更多资源下载：https://www.58pic.com/u/61536760" hidden="1">
            <a:extLst>
              <a:ext uri="{FF2B5EF4-FFF2-40B4-BE49-F238E27FC236}">
                <a16:creationId xmlns:a16="http://schemas.microsoft.com/office/drawing/2014/main" id="{F8173AC5-DE76-496B-87BE-81B7CD1AD32A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10" name="更多资源下载：https://www.58pic.com/u/61536760" hidden="1">
            <a:extLst>
              <a:ext uri="{FF2B5EF4-FFF2-40B4-BE49-F238E27FC236}">
                <a16:creationId xmlns:a16="http://schemas.microsoft.com/office/drawing/2014/main" id="{F0DED289-F196-41EE-8718-AEF8CFC1C56B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11" name="更多资源下载：https://www.58pic.com/u/61536760" hidden="1">
            <a:extLst>
              <a:ext uri="{FF2B5EF4-FFF2-40B4-BE49-F238E27FC236}">
                <a16:creationId xmlns:a16="http://schemas.microsoft.com/office/drawing/2014/main" id="{2C557DC0-406A-4F6C-8986-055ADA64445E}"/>
              </a:ext>
            </a:extLst>
          </p:cNvPr>
          <p:cNvSpPr/>
          <p:nvPr userDrawn="1"/>
        </p:nvSpPr>
        <p:spPr>
          <a:xfrm>
            <a:off x="-401932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12" name="更多资源下载：https://www.58pic.com/u/61536760" hidden="1">
            <a:extLst>
              <a:ext uri="{FF2B5EF4-FFF2-40B4-BE49-F238E27FC236}">
                <a16:creationId xmlns:a16="http://schemas.microsoft.com/office/drawing/2014/main" id="{A56733D2-D77C-4682-941A-75BE281D13D6}"/>
              </a:ext>
            </a:extLst>
          </p:cNvPr>
          <p:cNvSpPr/>
          <p:nvPr userDrawn="1"/>
        </p:nvSpPr>
        <p:spPr>
          <a:xfrm>
            <a:off x="-414124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13" name="更多资源下载：https://www.58pic.com/u/61536760" hidden="1">
            <a:extLst>
              <a:ext uri="{FF2B5EF4-FFF2-40B4-BE49-F238E27FC236}">
                <a16:creationId xmlns:a16="http://schemas.microsoft.com/office/drawing/2014/main" id="{7747249D-23D4-4019-B578-13D7646AB683}"/>
              </a:ext>
            </a:extLst>
          </p:cNvPr>
          <p:cNvSpPr txBox="1"/>
          <p:nvPr userDrawn="1"/>
        </p:nvSpPr>
        <p:spPr>
          <a:xfrm>
            <a:off x="48555921" y="-20510500"/>
            <a:ext cx="305687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ea typeface="+mn-ea"/>
                <a:cs typeface="+mn-cs"/>
              </a:rPr>
              <a:t>千图</a:t>
            </a:r>
            <a:r>
              <a:rPr kumimoji="0" lang="en-US" altLang="zh-CN" sz="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ea typeface="+mn-ea"/>
                <a:cs typeface="+mn-cs"/>
              </a:rPr>
              <a:t>:Blue Dragonfly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br>
              <a:rPr kumimoji="0" lang="en-US" altLang="zh-CN" sz="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</a:br>
            <a:r>
              <a:rPr kumimoji="0" lang="en-US" altLang="zh-CN" sz="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DESIGN</a:t>
            </a: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14" name="更多资源下载：https://www.58pic.com/u/61536760">
            <a:extLst>
              <a:ext uri="{FF2B5EF4-FFF2-40B4-BE49-F238E27FC236}">
                <a16:creationId xmlns:a16="http://schemas.microsoft.com/office/drawing/2014/main" id="{09F341A1-AB89-43A5-9F6F-253949BC2F9B}"/>
              </a:ext>
            </a:extLst>
          </p:cNvPr>
          <p:cNvSpPr txBox="1"/>
          <p:nvPr userDrawn="1"/>
        </p:nvSpPr>
        <p:spPr>
          <a:xfrm>
            <a:off x="818448" y="376360"/>
            <a:ext cx="6555745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200" b="1" i="0" u="none" strike="noStrike" kern="1200" cap="none" spc="0" normalizeH="0" baseline="0" noProof="0" dirty="0">
                <a:ln>
                  <a:noFill/>
                </a:ln>
                <a:solidFill>
                  <a:srgbClr val="019CE7"/>
                </a:solidFill>
                <a:effectLst/>
                <a:uLnTx/>
                <a:uFillTx/>
                <a:latin typeface="Lato Regular"/>
                <a:ea typeface="思源黑体 CN Medium" panose="020B0600000000000000" pitchFamily="34" charset="-122"/>
                <a:cs typeface="+mn-ea"/>
                <a:sym typeface="+mn-lt"/>
              </a:rPr>
              <a:t>Subtitle here</a:t>
            </a:r>
          </a:p>
        </p:txBody>
      </p: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D9D27F04-7E07-48BD-B92D-1AADBD4AF620}"/>
              </a:ext>
            </a:extLst>
          </p:cNvPr>
          <p:cNvGrpSpPr/>
          <p:nvPr userDrawn="1"/>
        </p:nvGrpSpPr>
        <p:grpSpPr>
          <a:xfrm>
            <a:off x="-587141" y="292253"/>
            <a:ext cx="12647559" cy="6025866"/>
            <a:chOff x="-525628" y="344655"/>
            <a:chExt cx="12647559" cy="6025866"/>
          </a:xfrm>
        </p:grpSpPr>
        <p:sp>
          <p:nvSpPr>
            <p:cNvPr id="16" name="Freeform 10">
              <a:extLst>
                <a:ext uri="{FF2B5EF4-FFF2-40B4-BE49-F238E27FC236}">
                  <a16:creationId xmlns:a16="http://schemas.microsoft.com/office/drawing/2014/main" id="{83D30B86-AF41-4FD7-86C5-54DC617901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77982" y="344655"/>
              <a:ext cx="354856" cy="356049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42B991BA-FF95-4D10-AC5E-E692069B21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1105" y="4035414"/>
              <a:ext cx="453160" cy="365136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8" name="Freeform 12">
              <a:extLst>
                <a:ext uri="{FF2B5EF4-FFF2-40B4-BE49-F238E27FC236}">
                  <a16:creationId xmlns:a16="http://schemas.microsoft.com/office/drawing/2014/main" id="{3FE3DC41-B6FB-4CA8-83BE-E3D80C7C17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236079" y="41288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9" name="Freeform 13">
              <a:extLst>
                <a:ext uri="{FF2B5EF4-FFF2-40B4-BE49-F238E27FC236}">
                  <a16:creationId xmlns:a16="http://schemas.microsoft.com/office/drawing/2014/main" id="{1CA06EE3-6A29-40DB-8063-7D7E663885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008054" y="5768066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20" name="Freeform 13">
              <a:extLst>
                <a:ext uri="{FF2B5EF4-FFF2-40B4-BE49-F238E27FC236}">
                  <a16:creationId xmlns:a16="http://schemas.microsoft.com/office/drawing/2014/main" id="{246ACB34-5ACC-48AE-ADAE-28D3E6DBC8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25628" y="5146854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21" name="Freeform 12">
              <a:extLst>
                <a:ext uri="{FF2B5EF4-FFF2-40B4-BE49-F238E27FC236}">
                  <a16:creationId xmlns:a16="http://schemas.microsoft.com/office/drawing/2014/main" id="{EEEFDEC6-EA92-4E72-B711-40AB1CDFAF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7410" y="994218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22" name="Freeform 13">
              <a:extLst>
                <a:ext uri="{FF2B5EF4-FFF2-40B4-BE49-F238E27FC236}">
                  <a16:creationId xmlns:a16="http://schemas.microsoft.com/office/drawing/2014/main" id="{012A4C9E-353F-4D03-B907-C2158C2230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3095" y="2275782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23" name="Freeform 13">
              <a:extLst>
                <a:ext uri="{FF2B5EF4-FFF2-40B4-BE49-F238E27FC236}">
                  <a16:creationId xmlns:a16="http://schemas.microsoft.com/office/drawing/2014/main" id="{963BC465-783C-4BB5-ACC3-311D314F56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374241" y="1683166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  <p:pic>
        <p:nvPicPr>
          <p:cNvPr id="24" name="图片 23">
            <a:extLst>
              <a:ext uri="{FF2B5EF4-FFF2-40B4-BE49-F238E27FC236}">
                <a16:creationId xmlns:a16="http://schemas.microsoft.com/office/drawing/2014/main" id="{7C80BC02-750B-4AB5-BA4C-9DF8AB16A50D}"/>
              </a:ext>
            </a:extLst>
          </p:cNvPr>
          <p:cNvPicPr>
            <a:picLocks noChangeAspect="1"/>
          </p:cNvPicPr>
          <p:nvPr userDrawn="1"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14174" y="5358047"/>
            <a:ext cx="1625863" cy="1274883"/>
          </a:xfrm>
          <a:prstGeom prst="rect">
            <a:avLst/>
          </a:prstGeom>
        </p:spPr>
      </p:pic>
      <p:pic>
        <p:nvPicPr>
          <p:cNvPr id="25" name="图片 24">
            <a:extLst>
              <a:ext uri="{FF2B5EF4-FFF2-40B4-BE49-F238E27FC236}">
                <a16:creationId xmlns:a16="http://schemas.microsoft.com/office/drawing/2014/main" id="{3A87225C-111B-4A42-8282-79A559962A8B}"/>
              </a:ext>
            </a:extLst>
          </p:cNvPr>
          <p:cNvPicPr>
            <a:picLocks noChangeAspect="1"/>
          </p:cNvPicPr>
          <p:nvPr userDrawn="1"/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 flipH="1">
            <a:off x="11184889" y="5927137"/>
            <a:ext cx="761317" cy="781963"/>
          </a:xfrm>
          <a:prstGeom prst="rect">
            <a:avLst/>
          </a:prstGeom>
        </p:spPr>
      </p:pic>
      <p:pic>
        <p:nvPicPr>
          <p:cNvPr id="26" name="图片 25">
            <a:extLst>
              <a:ext uri="{FF2B5EF4-FFF2-40B4-BE49-F238E27FC236}">
                <a16:creationId xmlns:a16="http://schemas.microsoft.com/office/drawing/2014/main" id="{8E98A691-8AC7-47A0-B3E7-05D2E73455ED}"/>
              </a:ext>
            </a:extLst>
          </p:cNvPr>
          <p:cNvPicPr>
            <a:picLocks noChangeAspect="1"/>
          </p:cNvPicPr>
          <p:nvPr userDrawn="1"/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760615" y="336833"/>
            <a:ext cx="423241" cy="490340"/>
          </a:xfrm>
          <a:prstGeom prst="rect">
            <a:avLst/>
          </a:prstGeom>
        </p:spPr>
      </p:pic>
      <p:pic>
        <p:nvPicPr>
          <p:cNvPr id="27" name="图片 26">
            <a:extLst>
              <a:ext uri="{FF2B5EF4-FFF2-40B4-BE49-F238E27FC236}">
                <a16:creationId xmlns:a16="http://schemas.microsoft.com/office/drawing/2014/main" id="{910309B3-8613-4959-8A7B-F5310CC78E89}"/>
              </a:ext>
            </a:extLst>
          </p:cNvPr>
          <p:cNvPicPr>
            <a:picLocks noChangeAspect="1"/>
          </p:cNvPicPr>
          <p:nvPr userDrawn="1"/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0599096" y="101004"/>
            <a:ext cx="975495" cy="1094596"/>
          </a:xfrm>
          <a:prstGeom prst="rect">
            <a:avLst/>
          </a:prstGeom>
        </p:spPr>
      </p:pic>
      <p:sp>
        <p:nvSpPr>
          <p:cNvPr id="28" name="任意多边形: 形状 27">
            <a:extLst>
              <a:ext uri="{FF2B5EF4-FFF2-40B4-BE49-F238E27FC236}">
                <a16:creationId xmlns:a16="http://schemas.microsoft.com/office/drawing/2014/main" id="{B98EF6C2-C169-4577-8BC1-4BAECFF66EDB}"/>
              </a:ext>
            </a:extLst>
          </p:cNvPr>
          <p:cNvSpPr/>
          <p:nvPr userDrawn="1"/>
        </p:nvSpPr>
        <p:spPr>
          <a:xfrm>
            <a:off x="8849754" y="6368720"/>
            <a:ext cx="2668203" cy="1720622"/>
          </a:xfrm>
          <a:custGeom>
            <a:avLst/>
            <a:gdLst>
              <a:gd name="connsiteX0" fmla="*/ 1067546 w 2054218"/>
              <a:gd name="connsiteY0" fmla="*/ 483 h 1324688"/>
              <a:gd name="connsiteX1" fmla="*/ 534146 w 2054218"/>
              <a:gd name="connsiteY1" fmla="*/ 152883 h 1324688"/>
              <a:gd name="connsiteX2" fmla="*/ 229346 w 2054218"/>
              <a:gd name="connsiteY2" fmla="*/ 362433 h 1324688"/>
              <a:gd name="connsiteX3" fmla="*/ 746 w 2054218"/>
              <a:gd name="connsiteY3" fmla="*/ 781533 h 1324688"/>
              <a:gd name="connsiteX4" fmla="*/ 305546 w 2054218"/>
              <a:gd name="connsiteY4" fmla="*/ 1219683 h 1324688"/>
              <a:gd name="connsiteX5" fmla="*/ 515096 w 2054218"/>
              <a:gd name="connsiteY5" fmla="*/ 1314933 h 1324688"/>
              <a:gd name="connsiteX6" fmla="*/ 1467596 w 2054218"/>
              <a:gd name="connsiteY6" fmla="*/ 1048233 h 1324688"/>
              <a:gd name="connsiteX7" fmla="*/ 2039096 w 2054218"/>
              <a:gd name="connsiteY7" fmla="*/ 895833 h 1324688"/>
              <a:gd name="connsiteX8" fmla="*/ 1867646 w 2054218"/>
              <a:gd name="connsiteY8" fmla="*/ 381483 h 1324688"/>
              <a:gd name="connsiteX9" fmla="*/ 1639046 w 2054218"/>
              <a:gd name="connsiteY9" fmla="*/ 114783 h 1324688"/>
              <a:gd name="connsiteX10" fmla="*/ 1067546 w 2054218"/>
              <a:gd name="connsiteY10" fmla="*/ 483 h 1324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54218" h="1324688">
                <a:moveTo>
                  <a:pt x="1067546" y="483"/>
                </a:moveTo>
                <a:cubicBezTo>
                  <a:pt x="883396" y="6833"/>
                  <a:pt x="673846" y="92558"/>
                  <a:pt x="534146" y="152883"/>
                </a:cubicBezTo>
                <a:cubicBezTo>
                  <a:pt x="394446" y="213208"/>
                  <a:pt x="318246" y="257658"/>
                  <a:pt x="229346" y="362433"/>
                </a:cubicBezTo>
                <a:cubicBezTo>
                  <a:pt x="140446" y="467208"/>
                  <a:pt x="-11954" y="638658"/>
                  <a:pt x="746" y="781533"/>
                </a:cubicBezTo>
                <a:cubicBezTo>
                  <a:pt x="13446" y="924408"/>
                  <a:pt x="219821" y="1130783"/>
                  <a:pt x="305546" y="1219683"/>
                </a:cubicBezTo>
                <a:cubicBezTo>
                  <a:pt x="391271" y="1308583"/>
                  <a:pt x="321421" y="1343508"/>
                  <a:pt x="515096" y="1314933"/>
                </a:cubicBezTo>
                <a:cubicBezTo>
                  <a:pt x="708771" y="1286358"/>
                  <a:pt x="1467596" y="1048233"/>
                  <a:pt x="1467596" y="1048233"/>
                </a:cubicBezTo>
                <a:cubicBezTo>
                  <a:pt x="1721596" y="978383"/>
                  <a:pt x="1972421" y="1006958"/>
                  <a:pt x="2039096" y="895833"/>
                </a:cubicBezTo>
                <a:cubicBezTo>
                  <a:pt x="2105771" y="784708"/>
                  <a:pt x="1934321" y="511658"/>
                  <a:pt x="1867646" y="381483"/>
                </a:cubicBezTo>
                <a:cubicBezTo>
                  <a:pt x="1800971" y="251308"/>
                  <a:pt x="1766046" y="178283"/>
                  <a:pt x="1639046" y="114783"/>
                </a:cubicBezTo>
                <a:cubicBezTo>
                  <a:pt x="1512046" y="51283"/>
                  <a:pt x="1251696" y="-5867"/>
                  <a:pt x="1067546" y="483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567326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  <p:sldLayoutId id="2147483696" r:id="rId12"/>
    <p:sldLayoutId id="2147483697" r:id="rId13"/>
    <p:sldLayoutId id="2147483698" r:id="rId14"/>
    <p:sldLayoutId id="2147483699" r:id="rId15"/>
    <p:sldLayoutId id="2147483700" r:id="rId16"/>
    <p:sldLayoutId id="2147483701" r:id="rId17"/>
    <p:sldLayoutId id="2147483702" r:id="rId18"/>
    <p:sldLayoutId id="2147483703" r:id="rId19"/>
    <p:sldLayoutId id="2147483704" r:id="rId20"/>
    <p:sldLayoutId id="2147483705" r:id="rId21"/>
    <p:sldLayoutId id="2147483706" r:id="rId22"/>
    <p:sldLayoutId id="2147483707" r:id="rId23"/>
  </p:sldLayoutIdLs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</p:bld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更多资源下载：https://www.58pic.com/u/61536760" hidden="1">
            <a:extLst>
              <a:ext uri="{FF2B5EF4-FFF2-40B4-BE49-F238E27FC236}">
                <a16:creationId xmlns:a16="http://schemas.microsoft.com/office/drawing/2014/main" id="{BA86F5B0-BE1F-4236-898D-DC5095464704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9" name="更多资源下载：https://www.58pic.com/u/61536760" hidden="1">
            <a:extLst>
              <a:ext uri="{FF2B5EF4-FFF2-40B4-BE49-F238E27FC236}">
                <a16:creationId xmlns:a16="http://schemas.microsoft.com/office/drawing/2014/main" id="{F8173AC5-DE76-496B-87BE-81B7CD1AD32A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10" name="更多资源下载：https://www.58pic.com/u/61536760" hidden="1">
            <a:extLst>
              <a:ext uri="{FF2B5EF4-FFF2-40B4-BE49-F238E27FC236}">
                <a16:creationId xmlns:a16="http://schemas.microsoft.com/office/drawing/2014/main" id="{F0DED289-F196-41EE-8718-AEF8CFC1C56B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11" name="更多资源下载：https://www.58pic.com/u/61536760" hidden="1">
            <a:extLst>
              <a:ext uri="{FF2B5EF4-FFF2-40B4-BE49-F238E27FC236}">
                <a16:creationId xmlns:a16="http://schemas.microsoft.com/office/drawing/2014/main" id="{2C557DC0-406A-4F6C-8986-055ADA64445E}"/>
              </a:ext>
            </a:extLst>
          </p:cNvPr>
          <p:cNvSpPr/>
          <p:nvPr userDrawn="1"/>
        </p:nvSpPr>
        <p:spPr>
          <a:xfrm>
            <a:off x="-401932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12" name="更多资源下载：https://www.58pic.com/u/61536760" hidden="1">
            <a:extLst>
              <a:ext uri="{FF2B5EF4-FFF2-40B4-BE49-F238E27FC236}">
                <a16:creationId xmlns:a16="http://schemas.microsoft.com/office/drawing/2014/main" id="{A56733D2-D77C-4682-941A-75BE281D13D6}"/>
              </a:ext>
            </a:extLst>
          </p:cNvPr>
          <p:cNvSpPr/>
          <p:nvPr userDrawn="1"/>
        </p:nvSpPr>
        <p:spPr>
          <a:xfrm>
            <a:off x="-414124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13" name="更多资源下载：https://www.58pic.com/u/61536760" hidden="1">
            <a:extLst>
              <a:ext uri="{FF2B5EF4-FFF2-40B4-BE49-F238E27FC236}">
                <a16:creationId xmlns:a16="http://schemas.microsoft.com/office/drawing/2014/main" id="{7747249D-23D4-4019-B578-13D7646AB683}"/>
              </a:ext>
            </a:extLst>
          </p:cNvPr>
          <p:cNvSpPr txBox="1"/>
          <p:nvPr userDrawn="1"/>
        </p:nvSpPr>
        <p:spPr>
          <a:xfrm>
            <a:off x="48555921" y="-20510500"/>
            <a:ext cx="305687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ea typeface="+mn-ea"/>
                <a:cs typeface="+mn-cs"/>
              </a:rPr>
              <a:t>千图</a:t>
            </a:r>
            <a:r>
              <a:rPr kumimoji="0" lang="en-US" altLang="zh-CN" sz="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ea typeface="+mn-ea"/>
                <a:cs typeface="+mn-cs"/>
              </a:rPr>
              <a:t>:Blue Dragonfly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br>
              <a:rPr kumimoji="0" lang="en-US" altLang="zh-CN" sz="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</a:br>
            <a:r>
              <a:rPr kumimoji="0" lang="en-US" altLang="zh-CN" sz="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DESIGN</a:t>
            </a: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14" name="更多资源下载：https://www.58pic.com/u/61536760">
            <a:extLst>
              <a:ext uri="{FF2B5EF4-FFF2-40B4-BE49-F238E27FC236}">
                <a16:creationId xmlns:a16="http://schemas.microsoft.com/office/drawing/2014/main" id="{09F341A1-AB89-43A5-9F6F-253949BC2F9B}"/>
              </a:ext>
            </a:extLst>
          </p:cNvPr>
          <p:cNvSpPr txBox="1"/>
          <p:nvPr userDrawn="1"/>
        </p:nvSpPr>
        <p:spPr>
          <a:xfrm>
            <a:off x="818448" y="376360"/>
            <a:ext cx="6555745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200" b="1" i="0" u="none" strike="noStrike" kern="1200" cap="none" spc="0" normalizeH="0" baseline="0" noProof="0" dirty="0">
                <a:ln>
                  <a:noFill/>
                </a:ln>
                <a:solidFill>
                  <a:srgbClr val="019CE7"/>
                </a:solidFill>
                <a:effectLst/>
                <a:uLnTx/>
                <a:uFillTx/>
                <a:latin typeface="Lato Regular"/>
                <a:ea typeface="思源黑体 CN Medium" panose="020B0600000000000000" pitchFamily="34" charset="-122"/>
                <a:cs typeface="+mn-ea"/>
                <a:sym typeface="+mn-lt"/>
              </a:rPr>
              <a:t>Subtitle here</a:t>
            </a:r>
          </a:p>
        </p:txBody>
      </p: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D9D27F04-7E07-48BD-B92D-1AADBD4AF620}"/>
              </a:ext>
            </a:extLst>
          </p:cNvPr>
          <p:cNvGrpSpPr/>
          <p:nvPr userDrawn="1"/>
        </p:nvGrpSpPr>
        <p:grpSpPr>
          <a:xfrm>
            <a:off x="-587141" y="292253"/>
            <a:ext cx="12647559" cy="6025866"/>
            <a:chOff x="-525628" y="344655"/>
            <a:chExt cx="12647559" cy="6025866"/>
          </a:xfrm>
        </p:grpSpPr>
        <p:sp>
          <p:nvSpPr>
            <p:cNvPr id="16" name="Freeform 10">
              <a:extLst>
                <a:ext uri="{FF2B5EF4-FFF2-40B4-BE49-F238E27FC236}">
                  <a16:creationId xmlns:a16="http://schemas.microsoft.com/office/drawing/2014/main" id="{83D30B86-AF41-4FD7-86C5-54DC617901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77982" y="344655"/>
              <a:ext cx="354856" cy="356049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42B991BA-FF95-4D10-AC5E-E692069B21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1105" y="4035414"/>
              <a:ext cx="453160" cy="365136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8" name="Freeform 12">
              <a:extLst>
                <a:ext uri="{FF2B5EF4-FFF2-40B4-BE49-F238E27FC236}">
                  <a16:creationId xmlns:a16="http://schemas.microsoft.com/office/drawing/2014/main" id="{3FE3DC41-B6FB-4CA8-83BE-E3D80C7C17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236079" y="41288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9" name="Freeform 13">
              <a:extLst>
                <a:ext uri="{FF2B5EF4-FFF2-40B4-BE49-F238E27FC236}">
                  <a16:creationId xmlns:a16="http://schemas.microsoft.com/office/drawing/2014/main" id="{1CA06EE3-6A29-40DB-8063-7D7E663885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008054" y="5768066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20" name="Freeform 13">
              <a:extLst>
                <a:ext uri="{FF2B5EF4-FFF2-40B4-BE49-F238E27FC236}">
                  <a16:creationId xmlns:a16="http://schemas.microsoft.com/office/drawing/2014/main" id="{246ACB34-5ACC-48AE-ADAE-28D3E6DBC8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25628" y="5146854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21" name="Freeform 12">
              <a:extLst>
                <a:ext uri="{FF2B5EF4-FFF2-40B4-BE49-F238E27FC236}">
                  <a16:creationId xmlns:a16="http://schemas.microsoft.com/office/drawing/2014/main" id="{EEEFDEC6-EA92-4E72-B711-40AB1CDFAF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7410" y="994218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22" name="Freeform 13">
              <a:extLst>
                <a:ext uri="{FF2B5EF4-FFF2-40B4-BE49-F238E27FC236}">
                  <a16:creationId xmlns:a16="http://schemas.microsoft.com/office/drawing/2014/main" id="{012A4C9E-353F-4D03-B907-C2158C2230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3095" y="2275782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23" name="Freeform 13">
              <a:extLst>
                <a:ext uri="{FF2B5EF4-FFF2-40B4-BE49-F238E27FC236}">
                  <a16:creationId xmlns:a16="http://schemas.microsoft.com/office/drawing/2014/main" id="{963BC465-783C-4BB5-ACC3-311D314F56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374241" y="1683166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  <p:pic>
        <p:nvPicPr>
          <p:cNvPr id="24" name="图片 23">
            <a:extLst>
              <a:ext uri="{FF2B5EF4-FFF2-40B4-BE49-F238E27FC236}">
                <a16:creationId xmlns:a16="http://schemas.microsoft.com/office/drawing/2014/main" id="{7C80BC02-750B-4AB5-BA4C-9DF8AB16A50D}"/>
              </a:ext>
            </a:extLst>
          </p:cNvPr>
          <p:cNvPicPr>
            <a:picLocks noChangeAspect="1"/>
          </p:cNvPicPr>
          <p:nvPr userDrawn="1"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14174" y="5358047"/>
            <a:ext cx="1625863" cy="1274883"/>
          </a:xfrm>
          <a:prstGeom prst="rect">
            <a:avLst/>
          </a:prstGeom>
        </p:spPr>
      </p:pic>
      <p:pic>
        <p:nvPicPr>
          <p:cNvPr id="25" name="图片 24">
            <a:extLst>
              <a:ext uri="{FF2B5EF4-FFF2-40B4-BE49-F238E27FC236}">
                <a16:creationId xmlns:a16="http://schemas.microsoft.com/office/drawing/2014/main" id="{3A87225C-111B-4A42-8282-79A559962A8B}"/>
              </a:ext>
            </a:extLst>
          </p:cNvPr>
          <p:cNvPicPr>
            <a:picLocks noChangeAspect="1"/>
          </p:cNvPicPr>
          <p:nvPr userDrawn="1"/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 flipH="1">
            <a:off x="11184889" y="5927137"/>
            <a:ext cx="761317" cy="781963"/>
          </a:xfrm>
          <a:prstGeom prst="rect">
            <a:avLst/>
          </a:prstGeom>
        </p:spPr>
      </p:pic>
      <p:pic>
        <p:nvPicPr>
          <p:cNvPr id="26" name="图片 25">
            <a:extLst>
              <a:ext uri="{FF2B5EF4-FFF2-40B4-BE49-F238E27FC236}">
                <a16:creationId xmlns:a16="http://schemas.microsoft.com/office/drawing/2014/main" id="{8E98A691-8AC7-47A0-B3E7-05D2E73455ED}"/>
              </a:ext>
            </a:extLst>
          </p:cNvPr>
          <p:cNvPicPr>
            <a:picLocks noChangeAspect="1"/>
          </p:cNvPicPr>
          <p:nvPr userDrawn="1"/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760615" y="336833"/>
            <a:ext cx="423241" cy="490340"/>
          </a:xfrm>
          <a:prstGeom prst="rect">
            <a:avLst/>
          </a:prstGeom>
        </p:spPr>
      </p:pic>
      <p:pic>
        <p:nvPicPr>
          <p:cNvPr id="27" name="图片 26">
            <a:extLst>
              <a:ext uri="{FF2B5EF4-FFF2-40B4-BE49-F238E27FC236}">
                <a16:creationId xmlns:a16="http://schemas.microsoft.com/office/drawing/2014/main" id="{910309B3-8613-4959-8A7B-F5310CC78E89}"/>
              </a:ext>
            </a:extLst>
          </p:cNvPr>
          <p:cNvPicPr>
            <a:picLocks noChangeAspect="1"/>
          </p:cNvPicPr>
          <p:nvPr userDrawn="1"/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0599096" y="101004"/>
            <a:ext cx="975495" cy="1094596"/>
          </a:xfrm>
          <a:prstGeom prst="rect">
            <a:avLst/>
          </a:prstGeom>
        </p:spPr>
      </p:pic>
      <p:sp>
        <p:nvSpPr>
          <p:cNvPr id="28" name="任意多边形: 形状 27">
            <a:extLst>
              <a:ext uri="{FF2B5EF4-FFF2-40B4-BE49-F238E27FC236}">
                <a16:creationId xmlns:a16="http://schemas.microsoft.com/office/drawing/2014/main" id="{B98EF6C2-C169-4577-8BC1-4BAECFF66EDB}"/>
              </a:ext>
            </a:extLst>
          </p:cNvPr>
          <p:cNvSpPr/>
          <p:nvPr userDrawn="1"/>
        </p:nvSpPr>
        <p:spPr>
          <a:xfrm>
            <a:off x="8849754" y="6368720"/>
            <a:ext cx="2668203" cy="1720622"/>
          </a:xfrm>
          <a:custGeom>
            <a:avLst/>
            <a:gdLst>
              <a:gd name="connsiteX0" fmla="*/ 1067546 w 2054218"/>
              <a:gd name="connsiteY0" fmla="*/ 483 h 1324688"/>
              <a:gd name="connsiteX1" fmla="*/ 534146 w 2054218"/>
              <a:gd name="connsiteY1" fmla="*/ 152883 h 1324688"/>
              <a:gd name="connsiteX2" fmla="*/ 229346 w 2054218"/>
              <a:gd name="connsiteY2" fmla="*/ 362433 h 1324688"/>
              <a:gd name="connsiteX3" fmla="*/ 746 w 2054218"/>
              <a:gd name="connsiteY3" fmla="*/ 781533 h 1324688"/>
              <a:gd name="connsiteX4" fmla="*/ 305546 w 2054218"/>
              <a:gd name="connsiteY4" fmla="*/ 1219683 h 1324688"/>
              <a:gd name="connsiteX5" fmla="*/ 515096 w 2054218"/>
              <a:gd name="connsiteY5" fmla="*/ 1314933 h 1324688"/>
              <a:gd name="connsiteX6" fmla="*/ 1467596 w 2054218"/>
              <a:gd name="connsiteY6" fmla="*/ 1048233 h 1324688"/>
              <a:gd name="connsiteX7" fmla="*/ 2039096 w 2054218"/>
              <a:gd name="connsiteY7" fmla="*/ 895833 h 1324688"/>
              <a:gd name="connsiteX8" fmla="*/ 1867646 w 2054218"/>
              <a:gd name="connsiteY8" fmla="*/ 381483 h 1324688"/>
              <a:gd name="connsiteX9" fmla="*/ 1639046 w 2054218"/>
              <a:gd name="connsiteY9" fmla="*/ 114783 h 1324688"/>
              <a:gd name="connsiteX10" fmla="*/ 1067546 w 2054218"/>
              <a:gd name="connsiteY10" fmla="*/ 483 h 1324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54218" h="1324688">
                <a:moveTo>
                  <a:pt x="1067546" y="483"/>
                </a:moveTo>
                <a:cubicBezTo>
                  <a:pt x="883396" y="6833"/>
                  <a:pt x="673846" y="92558"/>
                  <a:pt x="534146" y="152883"/>
                </a:cubicBezTo>
                <a:cubicBezTo>
                  <a:pt x="394446" y="213208"/>
                  <a:pt x="318246" y="257658"/>
                  <a:pt x="229346" y="362433"/>
                </a:cubicBezTo>
                <a:cubicBezTo>
                  <a:pt x="140446" y="467208"/>
                  <a:pt x="-11954" y="638658"/>
                  <a:pt x="746" y="781533"/>
                </a:cubicBezTo>
                <a:cubicBezTo>
                  <a:pt x="13446" y="924408"/>
                  <a:pt x="219821" y="1130783"/>
                  <a:pt x="305546" y="1219683"/>
                </a:cubicBezTo>
                <a:cubicBezTo>
                  <a:pt x="391271" y="1308583"/>
                  <a:pt x="321421" y="1343508"/>
                  <a:pt x="515096" y="1314933"/>
                </a:cubicBezTo>
                <a:cubicBezTo>
                  <a:pt x="708771" y="1286358"/>
                  <a:pt x="1467596" y="1048233"/>
                  <a:pt x="1467596" y="1048233"/>
                </a:cubicBezTo>
                <a:cubicBezTo>
                  <a:pt x="1721596" y="978383"/>
                  <a:pt x="1972421" y="1006958"/>
                  <a:pt x="2039096" y="895833"/>
                </a:cubicBezTo>
                <a:cubicBezTo>
                  <a:pt x="2105771" y="784708"/>
                  <a:pt x="1934321" y="511658"/>
                  <a:pt x="1867646" y="381483"/>
                </a:cubicBezTo>
                <a:cubicBezTo>
                  <a:pt x="1800971" y="251308"/>
                  <a:pt x="1766046" y="178283"/>
                  <a:pt x="1639046" y="114783"/>
                </a:cubicBezTo>
                <a:cubicBezTo>
                  <a:pt x="1512046" y="51283"/>
                  <a:pt x="1251696" y="-5867"/>
                  <a:pt x="1067546" y="483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463083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9" r:id="rId1"/>
    <p:sldLayoutId id="2147483710" r:id="rId2"/>
    <p:sldLayoutId id="2147483711" r:id="rId3"/>
    <p:sldLayoutId id="2147483712" r:id="rId4"/>
    <p:sldLayoutId id="2147483713" r:id="rId5"/>
    <p:sldLayoutId id="2147483714" r:id="rId6"/>
    <p:sldLayoutId id="2147483715" r:id="rId7"/>
    <p:sldLayoutId id="2147483716" r:id="rId8"/>
    <p:sldLayoutId id="2147483717" r:id="rId9"/>
    <p:sldLayoutId id="2147483718" r:id="rId10"/>
    <p:sldLayoutId id="2147483719" r:id="rId11"/>
    <p:sldLayoutId id="2147483720" r:id="rId12"/>
    <p:sldLayoutId id="2147483721" r:id="rId13"/>
    <p:sldLayoutId id="2147483722" r:id="rId14"/>
    <p:sldLayoutId id="2147483723" r:id="rId15"/>
    <p:sldLayoutId id="2147483724" r:id="rId16"/>
    <p:sldLayoutId id="2147483725" r:id="rId17"/>
    <p:sldLayoutId id="2147483726" r:id="rId18"/>
    <p:sldLayoutId id="2147483727" r:id="rId19"/>
    <p:sldLayoutId id="2147483728" r:id="rId20"/>
    <p:sldLayoutId id="2147483729" r:id="rId21"/>
    <p:sldLayoutId id="2147483730" r:id="rId22"/>
    <p:sldLayoutId id="2147483731" r:id="rId23"/>
  </p:sldLayoutIdLs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</p:bld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更多资源下载：https://www.58pic.com/u/61536760" hidden="1">
            <a:extLst>
              <a:ext uri="{FF2B5EF4-FFF2-40B4-BE49-F238E27FC236}">
                <a16:creationId xmlns:a16="http://schemas.microsoft.com/office/drawing/2014/main" id="{BA86F5B0-BE1F-4236-898D-DC5095464704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9" name="更多资源下载：https://www.58pic.com/u/61536760" hidden="1">
            <a:extLst>
              <a:ext uri="{FF2B5EF4-FFF2-40B4-BE49-F238E27FC236}">
                <a16:creationId xmlns:a16="http://schemas.microsoft.com/office/drawing/2014/main" id="{F8173AC5-DE76-496B-87BE-81B7CD1AD32A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10" name="更多资源下载：https://www.58pic.com/u/61536760" hidden="1">
            <a:extLst>
              <a:ext uri="{FF2B5EF4-FFF2-40B4-BE49-F238E27FC236}">
                <a16:creationId xmlns:a16="http://schemas.microsoft.com/office/drawing/2014/main" id="{F0DED289-F196-41EE-8718-AEF8CFC1C56B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11" name="更多资源下载：https://www.58pic.com/u/61536760" hidden="1">
            <a:extLst>
              <a:ext uri="{FF2B5EF4-FFF2-40B4-BE49-F238E27FC236}">
                <a16:creationId xmlns:a16="http://schemas.microsoft.com/office/drawing/2014/main" id="{2C557DC0-406A-4F6C-8986-055ADA64445E}"/>
              </a:ext>
            </a:extLst>
          </p:cNvPr>
          <p:cNvSpPr/>
          <p:nvPr userDrawn="1"/>
        </p:nvSpPr>
        <p:spPr>
          <a:xfrm>
            <a:off x="-401932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12" name="更多资源下载：https://www.58pic.com/u/61536760" hidden="1">
            <a:extLst>
              <a:ext uri="{FF2B5EF4-FFF2-40B4-BE49-F238E27FC236}">
                <a16:creationId xmlns:a16="http://schemas.microsoft.com/office/drawing/2014/main" id="{A56733D2-D77C-4682-941A-75BE281D13D6}"/>
              </a:ext>
            </a:extLst>
          </p:cNvPr>
          <p:cNvSpPr/>
          <p:nvPr userDrawn="1"/>
        </p:nvSpPr>
        <p:spPr>
          <a:xfrm>
            <a:off x="-414124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13" name="更多资源下载：https://www.58pic.com/u/61536760" hidden="1">
            <a:extLst>
              <a:ext uri="{FF2B5EF4-FFF2-40B4-BE49-F238E27FC236}">
                <a16:creationId xmlns:a16="http://schemas.microsoft.com/office/drawing/2014/main" id="{7747249D-23D4-4019-B578-13D7646AB683}"/>
              </a:ext>
            </a:extLst>
          </p:cNvPr>
          <p:cNvSpPr txBox="1"/>
          <p:nvPr userDrawn="1"/>
        </p:nvSpPr>
        <p:spPr>
          <a:xfrm>
            <a:off x="48555921" y="-20510500"/>
            <a:ext cx="305687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ea typeface="+mn-ea"/>
                <a:cs typeface="+mn-cs"/>
              </a:rPr>
              <a:t>千图</a:t>
            </a:r>
            <a:r>
              <a:rPr kumimoji="0" lang="en-US" altLang="zh-CN" sz="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ea typeface="+mn-ea"/>
                <a:cs typeface="+mn-cs"/>
              </a:rPr>
              <a:t>:Blue Dragonfly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br>
              <a:rPr kumimoji="0" lang="en-US" altLang="zh-CN" sz="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</a:br>
            <a:r>
              <a:rPr kumimoji="0" lang="en-US" altLang="zh-CN" sz="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DESIGN</a:t>
            </a: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14" name="更多资源下载：https://www.58pic.com/u/61536760">
            <a:extLst>
              <a:ext uri="{FF2B5EF4-FFF2-40B4-BE49-F238E27FC236}">
                <a16:creationId xmlns:a16="http://schemas.microsoft.com/office/drawing/2014/main" id="{09F341A1-AB89-43A5-9F6F-253949BC2F9B}"/>
              </a:ext>
            </a:extLst>
          </p:cNvPr>
          <p:cNvSpPr txBox="1"/>
          <p:nvPr userDrawn="1"/>
        </p:nvSpPr>
        <p:spPr>
          <a:xfrm>
            <a:off x="818448" y="376360"/>
            <a:ext cx="6555745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200" b="1" i="0" u="none" strike="noStrike" kern="1200" cap="none" spc="0" normalizeH="0" baseline="0" noProof="0" dirty="0">
                <a:ln>
                  <a:noFill/>
                </a:ln>
                <a:solidFill>
                  <a:srgbClr val="019CE7"/>
                </a:solidFill>
                <a:effectLst/>
                <a:uLnTx/>
                <a:uFillTx/>
                <a:latin typeface="Lato Regular"/>
                <a:ea typeface="思源黑体 CN Medium" panose="020B0600000000000000" pitchFamily="34" charset="-122"/>
                <a:cs typeface="+mn-ea"/>
                <a:sym typeface="+mn-lt"/>
              </a:rPr>
              <a:t>Subtitle here</a:t>
            </a:r>
          </a:p>
        </p:txBody>
      </p: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D9D27F04-7E07-48BD-B92D-1AADBD4AF620}"/>
              </a:ext>
            </a:extLst>
          </p:cNvPr>
          <p:cNvGrpSpPr/>
          <p:nvPr userDrawn="1"/>
        </p:nvGrpSpPr>
        <p:grpSpPr>
          <a:xfrm>
            <a:off x="-587141" y="292253"/>
            <a:ext cx="12647559" cy="6025866"/>
            <a:chOff x="-525628" y="344655"/>
            <a:chExt cx="12647559" cy="6025866"/>
          </a:xfrm>
        </p:grpSpPr>
        <p:sp>
          <p:nvSpPr>
            <p:cNvPr id="16" name="Freeform 10">
              <a:extLst>
                <a:ext uri="{FF2B5EF4-FFF2-40B4-BE49-F238E27FC236}">
                  <a16:creationId xmlns:a16="http://schemas.microsoft.com/office/drawing/2014/main" id="{83D30B86-AF41-4FD7-86C5-54DC617901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77982" y="344655"/>
              <a:ext cx="354856" cy="356049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42B991BA-FF95-4D10-AC5E-E692069B21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1105" y="4035414"/>
              <a:ext cx="453160" cy="365136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8" name="Freeform 12">
              <a:extLst>
                <a:ext uri="{FF2B5EF4-FFF2-40B4-BE49-F238E27FC236}">
                  <a16:creationId xmlns:a16="http://schemas.microsoft.com/office/drawing/2014/main" id="{3FE3DC41-B6FB-4CA8-83BE-E3D80C7C17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236079" y="41288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9" name="Freeform 13">
              <a:extLst>
                <a:ext uri="{FF2B5EF4-FFF2-40B4-BE49-F238E27FC236}">
                  <a16:creationId xmlns:a16="http://schemas.microsoft.com/office/drawing/2014/main" id="{1CA06EE3-6A29-40DB-8063-7D7E663885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008054" y="5768066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20" name="Freeform 13">
              <a:extLst>
                <a:ext uri="{FF2B5EF4-FFF2-40B4-BE49-F238E27FC236}">
                  <a16:creationId xmlns:a16="http://schemas.microsoft.com/office/drawing/2014/main" id="{246ACB34-5ACC-48AE-ADAE-28D3E6DBC8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25628" y="5146854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21" name="Freeform 12">
              <a:extLst>
                <a:ext uri="{FF2B5EF4-FFF2-40B4-BE49-F238E27FC236}">
                  <a16:creationId xmlns:a16="http://schemas.microsoft.com/office/drawing/2014/main" id="{EEEFDEC6-EA92-4E72-B711-40AB1CDFAF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7410" y="994218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22" name="Freeform 13">
              <a:extLst>
                <a:ext uri="{FF2B5EF4-FFF2-40B4-BE49-F238E27FC236}">
                  <a16:creationId xmlns:a16="http://schemas.microsoft.com/office/drawing/2014/main" id="{012A4C9E-353F-4D03-B907-C2158C2230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3095" y="2275782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23" name="Freeform 13">
              <a:extLst>
                <a:ext uri="{FF2B5EF4-FFF2-40B4-BE49-F238E27FC236}">
                  <a16:creationId xmlns:a16="http://schemas.microsoft.com/office/drawing/2014/main" id="{963BC465-783C-4BB5-ACC3-311D314F56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374241" y="1683166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  <p:pic>
        <p:nvPicPr>
          <p:cNvPr id="24" name="图片 23">
            <a:extLst>
              <a:ext uri="{FF2B5EF4-FFF2-40B4-BE49-F238E27FC236}">
                <a16:creationId xmlns:a16="http://schemas.microsoft.com/office/drawing/2014/main" id="{7C80BC02-750B-4AB5-BA4C-9DF8AB16A50D}"/>
              </a:ext>
            </a:extLst>
          </p:cNvPr>
          <p:cNvPicPr>
            <a:picLocks noChangeAspect="1"/>
          </p:cNvPicPr>
          <p:nvPr userDrawn="1"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14174" y="5358047"/>
            <a:ext cx="1625863" cy="1274883"/>
          </a:xfrm>
          <a:prstGeom prst="rect">
            <a:avLst/>
          </a:prstGeom>
        </p:spPr>
      </p:pic>
      <p:pic>
        <p:nvPicPr>
          <p:cNvPr id="25" name="图片 24">
            <a:extLst>
              <a:ext uri="{FF2B5EF4-FFF2-40B4-BE49-F238E27FC236}">
                <a16:creationId xmlns:a16="http://schemas.microsoft.com/office/drawing/2014/main" id="{3A87225C-111B-4A42-8282-79A559962A8B}"/>
              </a:ext>
            </a:extLst>
          </p:cNvPr>
          <p:cNvPicPr>
            <a:picLocks noChangeAspect="1"/>
          </p:cNvPicPr>
          <p:nvPr userDrawn="1"/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 flipH="1">
            <a:off x="11184889" y="5927137"/>
            <a:ext cx="761317" cy="781963"/>
          </a:xfrm>
          <a:prstGeom prst="rect">
            <a:avLst/>
          </a:prstGeom>
        </p:spPr>
      </p:pic>
      <p:pic>
        <p:nvPicPr>
          <p:cNvPr id="26" name="图片 25">
            <a:extLst>
              <a:ext uri="{FF2B5EF4-FFF2-40B4-BE49-F238E27FC236}">
                <a16:creationId xmlns:a16="http://schemas.microsoft.com/office/drawing/2014/main" id="{8E98A691-8AC7-47A0-B3E7-05D2E73455ED}"/>
              </a:ext>
            </a:extLst>
          </p:cNvPr>
          <p:cNvPicPr>
            <a:picLocks noChangeAspect="1"/>
          </p:cNvPicPr>
          <p:nvPr userDrawn="1"/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760615" y="336833"/>
            <a:ext cx="423241" cy="490340"/>
          </a:xfrm>
          <a:prstGeom prst="rect">
            <a:avLst/>
          </a:prstGeom>
        </p:spPr>
      </p:pic>
      <p:pic>
        <p:nvPicPr>
          <p:cNvPr id="27" name="图片 26">
            <a:extLst>
              <a:ext uri="{FF2B5EF4-FFF2-40B4-BE49-F238E27FC236}">
                <a16:creationId xmlns:a16="http://schemas.microsoft.com/office/drawing/2014/main" id="{910309B3-8613-4959-8A7B-F5310CC78E89}"/>
              </a:ext>
            </a:extLst>
          </p:cNvPr>
          <p:cNvPicPr>
            <a:picLocks noChangeAspect="1"/>
          </p:cNvPicPr>
          <p:nvPr userDrawn="1"/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0599096" y="101004"/>
            <a:ext cx="975495" cy="1094596"/>
          </a:xfrm>
          <a:prstGeom prst="rect">
            <a:avLst/>
          </a:prstGeom>
        </p:spPr>
      </p:pic>
      <p:sp>
        <p:nvSpPr>
          <p:cNvPr id="28" name="任意多边形: 形状 27">
            <a:extLst>
              <a:ext uri="{FF2B5EF4-FFF2-40B4-BE49-F238E27FC236}">
                <a16:creationId xmlns:a16="http://schemas.microsoft.com/office/drawing/2014/main" id="{B98EF6C2-C169-4577-8BC1-4BAECFF66EDB}"/>
              </a:ext>
            </a:extLst>
          </p:cNvPr>
          <p:cNvSpPr/>
          <p:nvPr userDrawn="1"/>
        </p:nvSpPr>
        <p:spPr>
          <a:xfrm>
            <a:off x="8849754" y="6368720"/>
            <a:ext cx="2668203" cy="1720622"/>
          </a:xfrm>
          <a:custGeom>
            <a:avLst/>
            <a:gdLst>
              <a:gd name="connsiteX0" fmla="*/ 1067546 w 2054218"/>
              <a:gd name="connsiteY0" fmla="*/ 483 h 1324688"/>
              <a:gd name="connsiteX1" fmla="*/ 534146 w 2054218"/>
              <a:gd name="connsiteY1" fmla="*/ 152883 h 1324688"/>
              <a:gd name="connsiteX2" fmla="*/ 229346 w 2054218"/>
              <a:gd name="connsiteY2" fmla="*/ 362433 h 1324688"/>
              <a:gd name="connsiteX3" fmla="*/ 746 w 2054218"/>
              <a:gd name="connsiteY3" fmla="*/ 781533 h 1324688"/>
              <a:gd name="connsiteX4" fmla="*/ 305546 w 2054218"/>
              <a:gd name="connsiteY4" fmla="*/ 1219683 h 1324688"/>
              <a:gd name="connsiteX5" fmla="*/ 515096 w 2054218"/>
              <a:gd name="connsiteY5" fmla="*/ 1314933 h 1324688"/>
              <a:gd name="connsiteX6" fmla="*/ 1467596 w 2054218"/>
              <a:gd name="connsiteY6" fmla="*/ 1048233 h 1324688"/>
              <a:gd name="connsiteX7" fmla="*/ 2039096 w 2054218"/>
              <a:gd name="connsiteY7" fmla="*/ 895833 h 1324688"/>
              <a:gd name="connsiteX8" fmla="*/ 1867646 w 2054218"/>
              <a:gd name="connsiteY8" fmla="*/ 381483 h 1324688"/>
              <a:gd name="connsiteX9" fmla="*/ 1639046 w 2054218"/>
              <a:gd name="connsiteY9" fmla="*/ 114783 h 1324688"/>
              <a:gd name="connsiteX10" fmla="*/ 1067546 w 2054218"/>
              <a:gd name="connsiteY10" fmla="*/ 483 h 1324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54218" h="1324688">
                <a:moveTo>
                  <a:pt x="1067546" y="483"/>
                </a:moveTo>
                <a:cubicBezTo>
                  <a:pt x="883396" y="6833"/>
                  <a:pt x="673846" y="92558"/>
                  <a:pt x="534146" y="152883"/>
                </a:cubicBezTo>
                <a:cubicBezTo>
                  <a:pt x="394446" y="213208"/>
                  <a:pt x="318246" y="257658"/>
                  <a:pt x="229346" y="362433"/>
                </a:cubicBezTo>
                <a:cubicBezTo>
                  <a:pt x="140446" y="467208"/>
                  <a:pt x="-11954" y="638658"/>
                  <a:pt x="746" y="781533"/>
                </a:cubicBezTo>
                <a:cubicBezTo>
                  <a:pt x="13446" y="924408"/>
                  <a:pt x="219821" y="1130783"/>
                  <a:pt x="305546" y="1219683"/>
                </a:cubicBezTo>
                <a:cubicBezTo>
                  <a:pt x="391271" y="1308583"/>
                  <a:pt x="321421" y="1343508"/>
                  <a:pt x="515096" y="1314933"/>
                </a:cubicBezTo>
                <a:cubicBezTo>
                  <a:pt x="708771" y="1286358"/>
                  <a:pt x="1467596" y="1048233"/>
                  <a:pt x="1467596" y="1048233"/>
                </a:cubicBezTo>
                <a:cubicBezTo>
                  <a:pt x="1721596" y="978383"/>
                  <a:pt x="1972421" y="1006958"/>
                  <a:pt x="2039096" y="895833"/>
                </a:cubicBezTo>
                <a:cubicBezTo>
                  <a:pt x="2105771" y="784708"/>
                  <a:pt x="1934321" y="511658"/>
                  <a:pt x="1867646" y="381483"/>
                </a:cubicBezTo>
                <a:cubicBezTo>
                  <a:pt x="1800971" y="251308"/>
                  <a:pt x="1766046" y="178283"/>
                  <a:pt x="1639046" y="114783"/>
                </a:cubicBezTo>
                <a:cubicBezTo>
                  <a:pt x="1512046" y="51283"/>
                  <a:pt x="1251696" y="-5867"/>
                  <a:pt x="1067546" y="483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8269915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3" r:id="rId1"/>
    <p:sldLayoutId id="2147483734" r:id="rId2"/>
    <p:sldLayoutId id="2147483735" r:id="rId3"/>
    <p:sldLayoutId id="2147483736" r:id="rId4"/>
    <p:sldLayoutId id="2147483737" r:id="rId5"/>
    <p:sldLayoutId id="2147483738" r:id="rId6"/>
    <p:sldLayoutId id="2147483739" r:id="rId7"/>
    <p:sldLayoutId id="2147483740" r:id="rId8"/>
    <p:sldLayoutId id="2147483741" r:id="rId9"/>
    <p:sldLayoutId id="2147483742" r:id="rId10"/>
    <p:sldLayoutId id="2147483743" r:id="rId11"/>
    <p:sldLayoutId id="2147483744" r:id="rId12"/>
    <p:sldLayoutId id="2147483745" r:id="rId13"/>
    <p:sldLayoutId id="2147483746" r:id="rId14"/>
    <p:sldLayoutId id="2147483747" r:id="rId15"/>
    <p:sldLayoutId id="2147483748" r:id="rId16"/>
    <p:sldLayoutId id="2147483749" r:id="rId17"/>
    <p:sldLayoutId id="2147483750" r:id="rId18"/>
    <p:sldLayoutId id="2147483751" r:id="rId19"/>
    <p:sldLayoutId id="2147483752" r:id="rId20"/>
    <p:sldLayoutId id="2147483753" r:id="rId21"/>
    <p:sldLayoutId id="2147483754" r:id="rId22"/>
    <p:sldLayoutId id="2147483755" r:id="rId23"/>
  </p:sldLayoutIdLs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</p:bld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更多资源下载：https://www.58pic.com/u/61536760" hidden="1">
            <a:extLst>
              <a:ext uri="{FF2B5EF4-FFF2-40B4-BE49-F238E27FC236}">
                <a16:creationId xmlns:a16="http://schemas.microsoft.com/office/drawing/2014/main" id="{BA86F5B0-BE1F-4236-898D-DC5095464704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9" name="更多资源下载：https://www.58pic.com/u/61536760" hidden="1">
            <a:extLst>
              <a:ext uri="{FF2B5EF4-FFF2-40B4-BE49-F238E27FC236}">
                <a16:creationId xmlns:a16="http://schemas.microsoft.com/office/drawing/2014/main" id="{F8173AC5-DE76-496B-87BE-81B7CD1AD32A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10" name="更多资源下载：https://www.58pic.com/u/61536760" hidden="1">
            <a:extLst>
              <a:ext uri="{FF2B5EF4-FFF2-40B4-BE49-F238E27FC236}">
                <a16:creationId xmlns:a16="http://schemas.microsoft.com/office/drawing/2014/main" id="{F0DED289-F196-41EE-8718-AEF8CFC1C56B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11" name="更多资源下载：https://www.58pic.com/u/61536760" hidden="1">
            <a:extLst>
              <a:ext uri="{FF2B5EF4-FFF2-40B4-BE49-F238E27FC236}">
                <a16:creationId xmlns:a16="http://schemas.microsoft.com/office/drawing/2014/main" id="{2C557DC0-406A-4F6C-8986-055ADA64445E}"/>
              </a:ext>
            </a:extLst>
          </p:cNvPr>
          <p:cNvSpPr/>
          <p:nvPr userDrawn="1"/>
        </p:nvSpPr>
        <p:spPr>
          <a:xfrm>
            <a:off x="-401932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12" name="更多资源下载：https://www.58pic.com/u/61536760" hidden="1">
            <a:extLst>
              <a:ext uri="{FF2B5EF4-FFF2-40B4-BE49-F238E27FC236}">
                <a16:creationId xmlns:a16="http://schemas.microsoft.com/office/drawing/2014/main" id="{A56733D2-D77C-4682-941A-75BE281D13D6}"/>
              </a:ext>
            </a:extLst>
          </p:cNvPr>
          <p:cNvSpPr/>
          <p:nvPr userDrawn="1"/>
        </p:nvSpPr>
        <p:spPr>
          <a:xfrm>
            <a:off x="-414124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13" name="更多资源下载：https://www.58pic.com/u/61536760" hidden="1">
            <a:extLst>
              <a:ext uri="{FF2B5EF4-FFF2-40B4-BE49-F238E27FC236}">
                <a16:creationId xmlns:a16="http://schemas.microsoft.com/office/drawing/2014/main" id="{7747249D-23D4-4019-B578-13D7646AB683}"/>
              </a:ext>
            </a:extLst>
          </p:cNvPr>
          <p:cNvSpPr txBox="1"/>
          <p:nvPr userDrawn="1"/>
        </p:nvSpPr>
        <p:spPr>
          <a:xfrm>
            <a:off x="48555921" y="-20510500"/>
            <a:ext cx="305687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ea typeface="+mn-ea"/>
                <a:cs typeface="+mn-cs"/>
              </a:rPr>
              <a:t>千图</a:t>
            </a:r>
            <a:r>
              <a:rPr kumimoji="0" lang="en-US" altLang="zh-CN" sz="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ea typeface="+mn-ea"/>
                <a:cs typeface="+mn-cs"/>
              </a:rPr>
              <a:t>:Blue Dragonfly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br>
              <a:rPr kumimoji="0" lang="en-US" altLang="zh-CN" sz="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</a:br>
            <a:r>
              <a:rPr kumimoji="0" lang="en-US" altLang="zh-CN" sz="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DESIGN</a:t>
            </a: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14" name="更多资源下载：https://www.58pic.com/u/61536760">
            <a:extLst>
              <a:ext uri="{FF2B5EF4-FFF2-40B4-BE49-F238E27FC236}">
                <a16:creationId xmlns:a16="http://schemas.microsoft.com/office/drawing/2014/main" id="{09F341A1-AB89-43A5-9F6F-253949BC2F9B}"/>
              </a:ext>
            </a:extLst>
          </p:cNvPr>
          <p:cNvSpPr txBox="1"/>
          <p:nvPr userDrawn="1"/>
        </p:nvSpPr>
        <p:spPr>
          <a:xfrm>
            <a:off x="818448" y="376360"/>
            <a:ext cx="6555745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200" b="1" i="0" u="none" strike="noStrike" kern="1200" cap="none" spc="0" normalizeH="0" baseline="0" noProof="0" dirty="0">
                <a:ln>
                  <a:noFill/>
                </a:ln>
                <a:solidFill>
                  <a:srgbClr val="019CE7"/>
                </a:solidFill>
                <a:effectLst/>
                <a:uLnTx/>
                <a:uFillTx/>
                <a:latin typeface="Lato Regular"/>
                <a:ea typeface="思源黑体 CN Medium" panose="020B0600000000000000" pitchFamily="34" charset="-122"/>
                <a:cs typeface="+mn-ea"/>
                <a:sym typeface="+mn-lt"/>
              </a:rPr>
              <a:t>Subtitle here</a:t>
            </a:r>
          </a:p>
        </p:txBody>
      </p: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D9D27F04-7E07-48BD-B92D-1AADBD4AF620}"/>
              </a:ext>
            </a:extLst>
          </p:cNvPr>
          <p:cNvGrpSpPr/>
          <p:nvPr userDrawn="1"/>
        </p:nvGrpSpPr>
        <p:grpSpPr>
          <a:xfrm>
            <a:off x="-587141" y="292253"/>
            <a:ext cx="12647559" cy="6025866"/>
            <a:chOff x="-525628" y="344655"/>
            <a:chExt cx="12647559" cy="6025866"/>
          </a:xfrm>
        </p:grpSpPr>
        <p:sp>
          <p:nvSpPr>
            <p:cNvPr id="16" name="Freeform 10">
              <a:extLst>
                <a:ext uri="{FF2B5EF4-FFF2-40B4-BE49-F238E27FC236}">
                  <a16:creationId xmlns:a16="http://schemas.microsoft.com/office/drawing/2014/main" id="{83D30B86-AF41-4FD7-86C5-54DC617901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77982" y="344655"/>
              <a:ext cx="354856" cy="356049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42B991BA-FF95-4D10-AC5E-E692069B21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1105" y="4035414"/>
              <a:ext cx="453160" cy="365136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8" name="Freeform 12">
              <a:extLst>
                <a:ext uri="{FF2B5EF4-FFF2-40B4-BE49-F238E27FC236}">
                  <a16:creationId xmlns:a16="http://schemas.microsoft.com/office/drawing/2014/main" id="{3FE3DC41-B6FB-4CA8-83BE-E3D80C7C17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236079" y="41288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9" name="Freeform 13">
              <a:extLst>
                <a:ext uri="{FF2B5EF4-FFF2-40B4-BE49-F238E27FC236}">
                  <a16:creationId xmlns:a16="http://schemas.microsoft.com/office/drawing/2014/main" id="{1CA06EE3-6A29-40DB-8063-7D7E663885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008054" y="5768066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20" name="Freeform 13">
              <a:extLst>
                <a:ext uri="{FF2B5EF4-FFF2-40B4-BE49-F238E27FC236}">
                  <a16:creationId xmlns:a16="http://schemas.microsoft.com/office/drawing/2014/main" id="{246ACB34-5ACC-48AE-ADAE-28D3E6DBC8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25628" y="5146854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21" name="Freeform 12">
              <a:extLst>
                <a:ext uri="{FF2B5EF4-FFF2-40B4-BE49-F238E27FC236}">
                  <a16:creationId xmlns:a16="http://schemas.microsoft.com/office/drawing/2014/main" id="{EEEFDEC6-EA92-4E72-B711-40AB1CDFAF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7410" y="994218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22" name="Freeform 13">
              <a:extLst>
                <a:ext uri="{FF2B5EF4-FFF2-40B4-BE49-F238E27FC236}">
                  <a16:creationId xmlns:a16="http://schemas.microsoft.com/office/drawing/2014/main" id="{012A4C9E-353F-4D03-B907-C2158C2230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3095" y="2275782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23" name="Freeform 13">
              <a:extLst>
                <a:ext uri="{FF2B5EF4-FFF2-40B4-BE49-F238E27FC236}">
                  <a16:creationId xmlns:a16="http://schemas.microsoft.com/office/drawing/2014/main" id="{963BC465-783C-4BB5-ACC3-311D314F56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374241" y="1683166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  <p:pic>
        <p:nvPicPr>
          <p:cNvPr id="24" name="图片 23">
            <a:extLst>
              <a:ext uri="{FF2B5EF4-FFF2-40B4-BE49-F238E27FC236}">
                <a16:creationId xmlns:a16="http://schemas.microsoft.com/office/drawing/2014/main" id="{7C80BC02-750B-4AB5-BA4C-9DF8AB16A50D}"/>
              </a:ext>
            </a:extLst>
          </p:cNvPr>
          <p:cNvPicPr>
            <a:picLocks noChangeAspect="1"/>
          </p:cNvPicPr>
          <p:nvPr userDrawn="1"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14174" y="5358047"/>
            <a:ext cx="1625863" cy="1274883"/>
          </a:xfrm>
          <a:prstGeom prst="rect">
            <a:avLst/>
          </a:prstGeom>
        </p:spPr>
      </p:pic>
      <p:pic>
        <p:nvPicPr>
          <p:cNvPr id="25" name="图片 24">
            <a:extLst>
              <a:ext uri="{FF2B5EF4-FFF2-40B4-BE49-F238E27FC236}">
                <a16:creationId xmlns:a16="http://schemas.microsoft.com/office/drawing/2014/main" id="{3A87225C-111B-4A42-8282-79A559962A8B}"/>
              </a:ext>
            </a:extLst>
          </p:cNvPr>
          <p:cNvPicPr>
            <a:picLocks noChangeAspect="1"/>
          </p:cNvPicPr>
          <p:nvPr userDrawn="1"/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 flipH="1">
            <a:off x="11184889" y="5927137"/>
            <a:ext cx="761317" cy="781963"/>
          </a:xfrm>
          <a:prstGeom prst="rect">
            <a:avLst/>
          </a:prstGeom>
        </p:spPr>
      </p:pic>
      <p:pic>
        <p:nvPicPr>
          <p:cNvPr id="26" name="图片 25">
            <a:extLst>
              <a:ext uri="{FF2B5EF4-FFF2-40B4-BE49-F238E27FC236}">
                <a16:creationId xmlns:a16="http://schemas.microsoft.com/office/drawing/2014/main" id="{8E98A691-8AC7-47A0-B3E7-05D2E73455ED}"/>
              </a:ext>
            </a:extLst>
          </p:cNvPr>
          <p:cNvPicPr>
            <a:picLocks noChangeAspect="1"/>
          </p:cNvPicPr>
          <p:nvPr userDrawn="1"/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760615" y="336833"/>
            <a:ext cx="423241" cy="490340"/>
          </a:xfrm>
          <a:prstGeom prst="rect">
            <a:avLst/>
          </a:prstGeom>
        </p:spPr>
      </p:pic>
      <p:pic>
        <p:nvPicPr>
          <p:cNvPr id="27" name="图片 26">
            <a:extLst>
              <a:ext uri="{FF2B5EF4-FFF2-40B4-BE49-F238E27FC236}">
                <a16:creationId xmlns:a16="http://schemas.microsoft.com/office/drawing/2014/main" id="{910309B3-8613-4959-8A7B-F5310CC78E89}"/>
              </a:ext>
            </a:extLst>
          </p:cNvPr>
          <p:cNvPicPr>
            <a:picLocks noChangeAspect="1"/>
          </p:cNvPicPr>
          <p:nvPr userDrawn="1"/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0599096" y="101004"/>
            <a:ext cx="975495" cy="1094596"/>
          </a:xfrm>
          <a:prstGeom prst="rect">
            <a:avLst/>
          </a:prstGeom>
        </p:spPr>
      </p:pic>
      <p:sp>
        <p:nvSpPr>
          <p:cNvPr id="28" name="任意多边形: 形状 27">
            <a:extLst>
              <a:ext uri="{FF2B5EF4-FFF2-40B4-BE49-F238E27FC236}">
                <a16:creationId xmlns:a16="http://schemas.microsoft.com/office/drawing/2014/main" id="{B98EF6C2-C169-4577-8BC1-4BAECFF66EDB}"/>
              </a:ext>
            </a:extLst>
          </p:cNvPr>
          <p:cNvSpPr/>
          <p:nvPr userDrawn="1"/>
        </p:nvSpPr>
        <p:spPr>
          <a:xfrm>
            <a:off x="8849754" y="6368720"/>
            <a:ext cx="2668203" cy="1720622"/>
          </a:xfrm>
          <a:custGeom>
            <a:avLst/>
            <a:gdLst>
              <a:gd name="connsiteX0" fmla="*/ 1067546 w 2054218"/>
              <a:gd name="connsiteY0" fmla="*/ 483 h 1324688"/>
              <a:gd name="connsiteX1" fmla="*/ 534146 w 2054218"/>
              <a:gd name="connsiteY1" fmla="*/ 152883 h 1324688"/>
              <a:gd name="connsiteX2" fmla="*/ 229346 w 2054218"/>
              <a:gd name="connsiteY2" fmla="*/ 362433 h 1324688"/>
              <a:gd name="connsiteX3" fmla="*/ 746 w 2054218"/>
              <a:gd name="connsiteY3" fmla="*/ 781533 h 1324688"/>
              <a:gd name="connsiteX4" fmla="*/ 305546 w 2054218"/>
              <a:gd name="connsiteY4" fmla="*/ 1219683 h 1324688"/>
              <a:gd name="connsiteX5" fmla="*/ 515096 w 2054218"/>
              <a:gd name="connsiteY5" fmla="*/ 1314933 h 1324688"/>
              <a:gd name="connsiteX6" fmla="*/ 1467596 w 2054218"/>
              <a:gd name="connsiteY6" fmla="*/ 1048233 h 1324688"/>
              <a:gd name="connsiteX7" fmla="*/ 2039096 w 2054218"/>
              <a:gd name="connsiteY7" fmla="*/ 895833 h 1324688"/>
              <a:gd name="connsiteX8" fmla="*/ 1867646 w 2054218"/>
              <a:gd name="connsiteY8" fmla="*/ 381483 h 1324688"/>
              <a:gd name="connsiteX9" fmla="*/ 1639046 w 2054218"/>
              <a:gd name="connsiteY9" fmla="*/ 114783 h 1324688"/>
              <a:gd name="connsiteX10" fmla="*/ 1067546 w 2054218"/>
              <a:gd name="connsiteY10" fmla="*/ 483 h 1324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54218" h="1324688">
                <a:moveTo>
                  <a:pt x="1067546" y="483"/>
                </a:moveTo>
                <a:cubicBezTo>
                  <a:pt x="883396" y="6833"/>
                  <a:pt x="673846" y="92558"/>
                  <a:pt x="534146" y="152883"/>
                </a:cubicBezTo>
                <a:cubicBezTo>
                  <a:pt x="394446" y="213208"/>
                  <a:pt x="318246" y="257658"/>
                  <a:pt x="229346" y="362433"/>
                </a:cubicBezTo>
                <a:cubicBezTo>
                  <a:pt x="140446" y="467208"/>
                  <a:pt x="-11954" y="638658"/>
                  <a:pt x="746" y="781533"/>
                </a:cubicBezTo>
                <a:cubicBezTo>
                  <a:pt x="13446" y="924408"/>
                  <a:pt x="219821" y="1130783"/>
                  <a:pt x="305546" y="1219683"/>
                </a:cubicBezTo>
                <a:cubicBezTo>
                  <a:pt x="391271" y="1308583"/>
                  <a:pt x="321421" y="1343508"/>
                  <a:pt x="515096" y="1314933"/>
                </a:cubicBezTo>
                <a:cubicBezTo>
                  <a:pt x="708771" y="1286358"/>
                  <a:pt x="1467596" y="1048233"/>
                  <a:pt x="1467596" y="1048233"/>
                </a:cubicBezTo>
                <a:cubicBezTo>
                  <a:pt x="1721596" y="978383"/>
                  <a:pt x="1972421" y="1006958"/>
                  <a:pt x="2039096" y="895833"/>
                </a:cubicBezTo>
                <a:cubicBezTo>
                  <a:pt x="2105771" y="784708"/>
                  <a:pt x="1934321" y="511658"/>
                  <a:pt x="1867646" y="381483"/>
                </a:cubicBezTo>
                <a:cubicBezTo>
                  <a:pt x="1800971" y="251308"/>
                  <a:pt x="1766046" y="178283"/>
                  <a:pt x="1639046" y="114783"/>
                </a:cubicBezTo>
                <a:cubicBezTo>
                  <a:pt x="1512046" y="51283"/>
                  <a:pt x="1251696" y="-5867"/>
                  <a:pt x="1067546" y="483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395665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7" r:id="rId1"/>
    <p:sldLayoutId id="2147483758" r:id="rId2"/>
    <p:sldLayoutId id="2147483759" r:id="rId3"/>
    <p:sldLayoutId id="2147483760" r:id="rId4"/>
    <p:sldLayoutId id="2147483761" r:id="rId5"/>
    <p:sldLayoutId id="2147483762" r:id="rId6"/>
    <p:sldLayoutId id="2147483763" r:id="rId7"/>
    <p:sldLayoutId id="2147483764" r:id="rId8"/>
    <p:sldLayoutId id="2147483765" r:id="rId9"/>
    <p:sldLayoutId id="2147483766" r:id="rId10"/>
    <p:sldLayoutId id="2147483767" r:id="rId11"/>
    <p:sldLayoutId id="2147483768" r:id="rId12"/>
    <p:sldLayoutId id="2147483769" r:id="rId13"/>
    <p:sldLayoutId id="2147483770" r:id="rId14"/>
    <p:sldLayoutId id="2147483771" r:id="rId15"/>
    <p:sldLayoutId id="2147483772" r:id="rId16"/>
    <p:sldLayoutId id="2147483773" r:id="rId17"/>
    <p:sldLayoutId id="2147483774" r:id="rId18"/>
    <p:sldLayoutId id="2147483775" r:id="rId19"/>
    <p:sldLayoutId id="2147483776" r:id="rId20"/>
    <p:sldLayoutId id="2147483777" r:id="rId21"/>
    <p:sldLayoutId id="2147483778" r:id="rId22"/>
    <p:sldLayoutId id="2147483779" r:id="rId23"/>
  </p:sldLayoutIdLs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</p:bld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更多资源下载：https://www.58pic.com/u/61536760" hidden="1">
            <a:extLst>
              <a:ext uri="{FF2B5EF4-FFF2-40B4-BE49-F238E27FC236}">
                <a16:creationId xmlns:a16="http://schemas.microsoft.com/office/drawing/2014/main" id="{BA86F5B0-BE1F-4236-898D-DC5095464704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9" name="更多资源下载：https://www.58pic.com/u/61536760" hidden="1">
            <a:extLst>
              <a:ext uri="{FF2B5EF4-FFF2-40B4-BE49-F238E27FC236}">
                <a16:creationId xmlns:a16="http://schemas.microsoft.com/office/drawing/2014/main" id="{F8173AC5-DE76-496B-87BE-81B7CD1AD32A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10" name="更多资源下载：https://www.58pic.com/u/61536760" hidden="1">
            <a:extLst>
              <a:ext uri="{FF2B5EF4-FFF2-40B4-BE49-F238E27FC236}">
                <a16:creationId xmlns:a16="http://schemas.microsoft.com/office/drawing/2014/main" id="{F0DED289-F196-41EE-8718-AEF8CFC1C56B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11" name="更多资源下载：https://www.58pic.com/u/61536760" hidden="1">
            <a:extLst>
              <a:ext uri="{FF2B5EF4-FFF2-40B4-BE49-F238E27FC236}">
                <a16:creationId xmlns:a16="http://schemas.microsoft.com/office/drawing/2014/main" id="{2C557DC0-406A-4F6C-8986-055ADA64445E}"/>
              </a:ext>
            </a:extLst>
          </p:cNvPr>
          <p:cNvSpPr/>
          <p:nvPr userDrawn="1"/>
        </p:nvSpPr>
        <p:spPr>
          <a:xfrm>
            <a:off x="-401932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12" name="更多资源下载：https://www.58pic.com/u/61536760" hidden="1">
            <a:extLst>
              <a:ext uri="{FF2B5EF4-FFF2-40B4-BE49-F238E27FC236}">
                <a16:creationId xmlns:a16="http://schemas.microsoft.com/office/drawing/2014/main" id="{A56733D2-D77C-4682-941A-75BE281D13D6}"/>
              </a:ext>
            </a:extLst>
          </p:cNvPr>
          <p:cNvSpPr/>
          <p:nvPr userDrawn="1"/>
        </p:nvSpPr>
        <p:spPr>
          <a:xfrm>
            <a:off x="-414124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13" name="更多资源下载：https://www.58pic.com/u/61536760" hidden="1">
            <a:extLst>
              <a:ext uri="{FF2B5EF4-FFF2-40B4-BE49-F238E27FC236}">
                <a16:creationId xmlns:a16="http://schemas.microsoft.com/office/drawing/2014/main" id="{7747249D-23D4-4019-B578-13D7646AB683}"/>
              </a:ext>
            </a:extLst>
          </p:cNvPr>
          <p:cNvSpPr txBox="1"/>
          <p:nvPr userDrawn="1"/>
        </p:nvSpPr>
        <p:spPr>
          <a:xfrm>
            <a:off x="48555921" y="-20510500"/>
            <a:ext cx="305687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ea typeface="+mn-ea"/>
                <a:cs typeface="+mn-cs"/>
              </a:rPr>
              <a:t>千图</a:t>
            </a:r>
            <a:r>
              <a:rPr kumimoji="0" lang="en-US" altLang="zh-CN" sz="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ea typeface="+mn-ea"/>
                <a:cs typeface="+mn-cs"/>
              </a:rPr>
              <a:t>:Blue Dragonfly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br>
              <a:rPr kumimoji="0" lang="en-US" altLang="zh-CN" sz="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</a:br>
            <a:r>
              <a:rPr kumimoji="0" lang="en-US" altLang="zh-CN" sz="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DESIGN</a:t>
            </a: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14" name="更多资源下载：https://www.58pic.com/u/61536760">
            <a:extLst>
              <a:ext uri="{FF2B5EF4-FFF2-40B4-BE49-F238E27FC236}">
                <a16:creationId xmlns:a16="http://schemas.microsoft.com/office/drawing/2014/main" id="{09F341A1-AB89-43A5-9F6F-253949BC2F9B}"/>
              </a:ext>
            </a:extLst>
          </p:cNvPr>
          <p:cNvSpPr txBox="1"/>
          <p:nvPr userDrawn="1"/>
        </p:nvSpPr>
        <p:spPr>
          <a:xfrm>
            <a:off x="818448" y="376360"/>
            <a:ext cx="6555745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200" b="1" i="0" u="none" strike="noStrike" kern="1200" cap="none" spc="0" normalizeH="0" baseline="0" noProof="0" dirty="0">
                <a:ln>
                  <a:noFill/>
                </a:ln>
                <a:solidFill>
                  <a:srgbClr val="019CE7"/>
                </a:solidFill>
                <a:effectLst/>
                <a:uLnTx/>
                <a:uFillTx/>
                <a:latin typeface="Lato Regular"/>
                <a:ea typeface="思源黑体 CN Medium" panose="020B0600000000000000" pitchFamily="34" charset="-122"/>
                <a:cs typeface="+mn-ea"/>
                <a:sym typeface="+mn-lt"/>
              </a:rPr>
              <a:t>Subtitle here</a:t>
            </a:r>
          </a:p>
        </p:txBody>
      </p: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D9D27F04-7E07-48BD-B92D-1AADBD4AF620}"/>
              </a:ext>
            </a:extLst>
          </p:cNvPr>
          <p:cNvGrpSpPr/>
          <p:nvPr userDrawn="1"/>
        </p:nvGrpSpPr>
        <p:grpSpPr>
          <a:xfrm>
            <a:off x="-587141" y="292253"/>
            <a:ext cx="12647559" cy="6025866"/>
            <a:chOff x="-525628" y="344655"/>
            <a:chExt cx="12647559" cy="6025866"/>
          </a:xfrm>
        </p:grpSpPr>
        <p:sp>
          <p:nvSpPr>
            <p:cNvPr id="16" name="Freeform 10">
              <a:extLst>
                <a:ext uri="{FF2B5EF4-FFF2-40B4-BE49-F238E27FC236}">
                  <a16:creationId xmlns:a16="http://schemas.microsoft.com/office/drawing/2014/main" id="{83D30B86-AF41-4FD7-86C5-54DC617901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77982" y="344655"/>
              <a:ext cx="354856" cy="356049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42B991BA-FF95-4D10-AC5E-E692069B21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1105" y="4035414"/>
              <a:ext cx="453160" cy="365136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8" name="Freeform 12">
              <a:extLst>
                <a:ext uri="{FF2B5EF4-FFF2-40B4-BE49-F238E27FC236}">
                  <a16:creationId xmlns:a16="http://schemas.microsoft.com/office/drawing/2014/main" id="{3FE3DC41-B6FB-4CA8-83BE-E3D80C7C17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236079" y="41288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9" name="Freeform 13">
              <a:extLst>
                <a:ext uri="{FF2B5EF4-FFF2-40B4-BE49-F238E27FC236}">
                  <a16:creationId xmlns:a16="http://schemas.microsoft.com/office/drawing/2014/main" id="{1CA06EE3-6A29-40DB-8063-7D7E663885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008054" y="5768066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20" name="Freeform 13">
              <a:extLst>
                <a:ext uri="{FF2B5EF4-FFF2-40B4-BE49-F238E27FC236}">
                  <a16:creationId xmlns:a16="http://schemas.microsoft.com/office/drawing/2014/main" id="{246ACB34-5ACC-48AE-ADAE-28D3E6DBC8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25628" y="5146854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21" name="Freeform 12">
              <a:extLst>
                <a:ext uri="{FF2B5EF4-FFF2-40B4-BE49-F238E27FC236}">
                  <a16:creationId xmlns:a16="http://schemas.microsoft.com/office/drawing/2014/main" id="{EEEFDEC6-EA92-4E72-B711-40AB1CDFAF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7410" y="994218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22" name="Freeform 13">
              <a:extLst>
                <a:ext uri="{FF2B5EF4-FFF2-40B4-BE49-F238E27FC236}">
                  <a16:creationId xmlns:a16="http://schemas.microsoft.com/office/drawing/2014/main" id="{012A4C9E-353F-4D03-B907-C2158C2230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3095" y="2275782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23" name="Freeform 13">
              <a:extLst>
                <a:ext uri="{FF2B5EF4-FFF2-40B4-BE49-F238E27FC236}">
                  <a16:creationId xmlns:a16="http://schemas.microsoft.com/office/drawing/2014/main" id="{963BC465-783C-4BB5-ACC3-311D314F56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374241" y="1683166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  <p:pic>
        <p:nvPicPr>
          <p:cNvPr id="24" name="图片 23">
            <a:extLst>
              <a:ext uri="{FF2B5EF4-FFF2-40B4-BE49-F238E27FC236}">
                <a16:creationId xmlns:a16="http://schemas.microsoft.com/office/drawing/2014/main" id="{7C80BC02-750B-4AB5-BA4C-9DF8AB16A50D}"/>
              </a:ext>
            </a:extLst>
          </p:cNvPr>
          <p:cNvPicPr>
            <a:picLocks noChangeAspect="1"/>
          </p:cNvPicPr>
          <p:nvPr userDrawn="1"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14174" y="5358047"/>
            <a:ext cx="1625863" cy="1274883"/>
          </a:xfrm>
          <a:prstGeom prst="rect">
            <a:avLst/>
          </a:prstGeom>
        </p:spPr>
      </p:pic>
      <p:pic>
        <p:nvPicPr>
          <p:cNvPr id="25" name="图片 24">
            <a:extLst>
              <a:ext uri="{FF2B5EF4-FFF2-40B4-BE49-F238E27FC236}">
                <a16:creationId xmlns:a16="http://schemas.microsoft.com/office/drawing/2014/main" id="{3A87225C-111B-4A42-8282-79A559962A8B}"/>
              </a:ext>
            </a:extLst>
          </p:cNvPr>
          <p:cNvPicPr>
            <a:picLocks noChangeAspect="1"/>
          </p:cNvPicPr>
          <p:nvPr userDrawn="1"/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 flipH="1">
            <a:off x="11184889" y="5927137"/>
            <a:ext cx="761317" cy="781963"/>
          </a:xfrm>
          <a:prstGeom prst="rect">
            <a:avLst/>
          </a:prstGeom>
        </p:spPr>
      </p:pic>
      <p:pic>
        <p:nvPicPr>
          <p:cNvPr id="26" name="图片 25">
            <a:extLst>
              <a:ext uri="{FF2B5EF4-FFF2-40B4-BE49-F238E27FC236}">
                <a16:creationId xmlns:a16="http://schemas.microsoft.com/office/drawing/2014/main" id="{8E98A691-8AC7-47A0-B3E7-05D2E73455ED}"/>
              </a:ext>
            </a:extLst>
          </p:cNvPr>
          <p:cNvPicPr>
            <a:picLocks noChangeAspect="1"/>
          </p:cNvPicPr>
          <p:nvPr userDrawn="1"/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760615" y="336833"/>
            <a:ext cx="423241" cy="490340"/>
          </a:xfrm>
          <a:prstGeom prst="rect">
            <a:avLst/>
          </a:prstGeom>
        </p:spPr>
      </p:pic>
      <p:pic>
        <p:nvPicPr>
          <p:cNvPr id="27" name="图片 26">
            <a:extLst>
              <a:ext uri="{FF2B5EF4-FFF2-40B4-BE49-F238E27FC236}">
                <a16:creationId xmlns:a16="http://schemas.microsoft.com/office/drawing/2014/main" id="{910309B3-8613-4959-8A7B-F5310CC78E89}"/>
              </a:ext>
            </a:extLst>
          </p:cNvPr>
          <p:cNvPicPr>
            <a:picLocks noChangeAspect="1"/>
          </p:cNvPicPr>
          <p:nvPr userDrawn="1"/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0599096" y="101004"/>
            <a:ext cx="975495" cy="1094596"/>
          </a:xfrm>
          <a:prstGeom prst="rect">
            <a:avLst/>
          </a:prstGeom>
        </p:spPr>
      </p:pic>
      <p:sp>
        <p:nvSpPr>
          <p:cNvPr id="28" name="任意多边形: 形状 27">
            <a:extLst>
              <a:ext uri="{FF2B5EF4-FFF2-40B4-BE49-F238E27FC236}">
                <a16:creationId xmlns:a16="http://schemas.microsoft.com/office/drawing/2014/main" id="{B98EF6C2-C169-4577-8BC1-4BAECFF66EDB}"/>
              </a:ext>
            </a:extLst>
          </p:cNvPr>
          <p:cNvSpPr/>
          <p:nvPr userDrawn="1"/>
        </p:nvSpPr>
        <p:spPr>
          <a:xfrm>
            <a:off x="8849754" y="6368720"/>
            <a:ext cx="2668203" cy="1720622"/>
          </a:xfrm>
          <a:custGeom>
            <a:avLst/>
            <a:gdLst>
              <a:gd name="connsiteX0" fmla="*/ 1067546 w 2054218"/>
              <a:gd name="connsiteY0" fmla="*/ 483 h 1324688"/>
              <a:gd name="connsiteX1" fmla="*/ 534146 w 2054218"/>
              <a:gd name="connsiteY1" fmla="*/ 152883 h 1324688"/>
              <a:gd name="connsiteX2" fmla="*/ 229346 w 2054218"/>
              <a:gd name="connsiteY2" fmla="*/ 362433 h 1324688"/>
              <a:gd name="connsiteX3" fmla="*/ 746 w 2054218"/>
              <a:gd name="connsiteY3" fmla="*/ 781533 h 1324688"/>
              <a:gd name="connsiteX4" fmla="*/ 305546 w 2054218"/>
              <a:gd name="connsiteY4" fmla="*/ 1219683 h 1324688"/>
              <a:gd name="connsiteX5" fmla="*/ 515096 w 2054218"/>
              <a:gd name="connsiteY5" fmla="*/ 1314933 h 1324688"/>
              <a:gd name="connsiteX6" fmla="*/ 1467596 w 2054218"/>
              <a:gd name="connsiteY6" fmla="*/ 1048233 h 1324688"/>
              <a:gd name="connsiteX7" fmla="*/ 2039096 w 2054218"/>
              <a:gd name="connsiteY7" fmla="*/ 895833 h 1324688"/>
              <a:gd name="connsiteX8" fmla="*/ 1867646 w 2054218"/>
              <a:gd name="connsiteY8" fmla="*/ 381483 h 1324688"/>
              <a:gd name="connsiteX9" fmla="*/ 1639046 w 2054218"/>
              <a:gd name="connsiteY9" fmla="*/ 114783 h 1324688"/>
              <a:gd name="connsiteX10" fmla="*/ 1067546 w 2054218"/>
              <a:gd name="connsiteY10" fmla="*/ 483 h 1324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54218" h="1324688">
                <a:moveTo>
                  <a:pt x="1067546" y="483"/>
                </a:moveTo>
                <a:cubicBezTo>
                  <a:pt x="883396" y="6833"/>
                  <a:pt x="673846" y="92558"/>
                  <a:pt x="534146" y="152883"/>
                </a:cubicBezTo>
                <a:cubicBezTo>
                  <a:pt x="394446" y="213208"/>
                  <a:pt x="318246" y="257658"/>
                  <a:pt x="229346" y="362433"/>
                </a:cubicBezTo>
                <a:cubicBezTo>
                  <a:pt x="140446" y="467208"/>
                  <a:pt x="-11954" y="638658"/>
                  <a:pt x="746" y="781533"/>
                </a:cubicBezTo>
                <a:cubicBezTo>
                  <a:pt x="13446" y="924408"/>
                  <a:pt x="219821" y="1130783"/>
                  <a:pt x="305546" y="1219683"/>
                </a:cubicBezTo>
                <a:cubicBezTo>
                  <a:pt x="391271" y="1308583"/>
                  <a:pt x="321421" y="1343508"/>
                  <a:pt x="515096" y="1314933"/>
                </a:cubicBezTo>
                <a:cubicBezTo>
                  <a:pt x="708771" y="1286358"/>
                  <a:pt x="1467596" y="1048233"/>
                  <a:pt x="1467596" y="1048233"/>
                </a:cubicBezTo>
                <a:cubicBezTo>
                  <a:pt x="1721596" y="978383"/>
                  <a:pt x="1972421" y="1006958"/>
                  <a:pt x="2039096" y="895833"/>
                </a:cubicBezTo>
                <a:cubicBezTo>
                  <a:pt x="2105771" y="784708"/>
                  <a:pt x="1934321" y="511658"/>
                  <a:pt x="1867646" y="381483"/>
                </a:cubicBezTo>
                <a:cubicBezTo>
                  <a:pt x="1800971" y="251308"/>
                  <a:pt x="1766046" y="178283"/>
                  <a:pt x="1639046" y="114783"/>
                </a:cubicBezTo>
                <a:cubicBezTo>
                  <a:pt x="1512046" y="51283"/>
                  <a:pt x="1251696" y="-5867"/>
                  <a:pt x="1067546" y="483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41722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1" r:id="rId1"/>
    <p:sldLayoutId id="2147483782" r:id="rId2"/>
    <p:sldLayoutId id="2147483783" r:id="rId3"/>
    <p:sldLayoutId id="2147483784" r:id="rId4"/>
    <p:sldLayoutId id="2147483785" r:id="rId5"/>
    <p:sldLayoutId id="2147483786" r:id="rId6"/>
    <p:sldLayoutId id="2147483787" r:id="rId7"/>
    <p:sldLayoutId id="2147483788" r:id="rId8"/>
    <p:sldLayoutId id="2147483789" r:id="rId9"/>
    <p:sldLayoutId id="2147483790" r:id="rId10"/>
    <p:sldLayoutId id="2147483791" r:id="rId11"/>
    <p:sldLayoutId id="2147483792" r:id="rId12"/>
    <p:sldLayoutId id="2147483793" r:id="rId13"/>
    <p:sldLayoutId id="2147483794" r:id="rId14"/>
    <p:sldLayoutId id="2147483795" r:id="rId15"/>
    <p:sldLayoutId id="2147483796" r:id="rId16"/>
    <p:sldLayoutId id="2147483797" r:id="rId17"/>
    <p:sldLayoutId id="2147483798" r:id="rId18"/>
    <p:sldLayoutId id="2147483799" r:id="rId19"/>
    <p:sldLayoutId id="2147483800" r:id="rId20"/>
    <p:sldLayoutId id="2147483801" r:id="rId21"/>
    <p:sldLayoutId id="2147483802" r:id="rId22"/>
    <p:sldLayoutId id="2147483803" r:id="rId23"/>
  </p:sldLayoutIdLs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</p:bld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更多资源下载：https://www.58pic.com/u/61536760" hidden="1">
            <a:extLst>
              <a:ext uri="{FF2B5EF4-FFF2-40B4-BE49-F238E27FC236}">
                <a16:creationId xmlns:a16="http://schemas.microsoft.com/office/drawing/2014/main" id="{BA86F5B0-BE1F-4236-898D-DC5095464704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9" name="更多资源下载：https://www.58pic.com/u/61536760" hidden="1">
            <a:extLst>
              <a:ext uri="{FF2B5EF4-FFF2-40B4-BE49-F238E27FC236}">
                <a16:creationId xmlns:a16="http://schemas.microsoft.com/office/drawing/2014/main" id="{F8173AC5-DE76-496B-87BE-81B7CD1AD32A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10" name="更多资源下载：https://www.58pic.com/u/61536760" hidden="1">
            <a:extLst>
              <a:ext uri="{FF2B5EF4-FFF2-40B4-BE49-F238E27FC236}">
                <a16:creationId xmlns:a16="http://schemas.microsoft.com/office/drawing/2014/main" id="{F0DED289-F196-41EE-8718-AEF8CFC1C56B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11" name="更多资源下载：https://www.58pic.com/u/61536760" hidden="1">
            <a:extLst>
              <a:ext uri="{FF2B5EF4-FFF2-40B4-BE49-F238E27FC236}">
                <a16:creationId xmlns:a16="http://schemas.microsoft.com/office/drawing/2014/main" id="{2C557DC0-406A-4F6C-8986-055ADA64445E}"/>
              </a:ext>
            </a:extLst>
          </p:cNvPr>
          <p:cNvSpPr/>
          <p:nvPr userDrawn="1"/>
        </p:nvSpPr>
        <p:spPr>
          <a:xfrm>
            <a:off x="-401932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12" name="更多资源下载：https://www.58pic.com/u/61536760" hidden="1">
            <a:extLst>
              <a:ext uri="{FF2B5EF4-FFF2-40B4-BE49-F238E27FC236}">
                <a16:creationId xmlns:a16="http://schemas.microsoft.com/office/drawing/2014/main" id="{A56733D2-D77C-4682-941A-75BE281D13D6}"/>
              </a:ext>
            </a:extLst>
          </p:cNvPr>
          <p:cNvSpPr/>
          <p:nvPr userDrawn="1"/>
        </p:nvSpPr>
        <p:spPr>
          <a:xfrm>
            <a:off x="-414124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13" name="更多资源下载：https://www.58pic.com/u/61536760" hidden="1">
            <a:extLst>
              <a:ext uri="{FF2B5EF4-FFF2-40B4-BE49-F238E27FC236}">
                <a16:creationId xmlns:a16="http://schemas.microsoft.com/office/drawing/2014/main" id="{7747249D-23D4-4019-B578-13D7646AB683}"/>
              </a:ext>
            </a:extLst>
          </p:cNvPr>
          <p:cNvSpPr txBox="1"/>
          <p:nvPr userDrawn="1"/>
        </p:nvSpPr>
        <p:spPr>
          <a:xfrm>
            <a:off x="48555921" y="-20510500"/>
            <a:ext cx="305687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ea typeface="+mn-ea"/>
                <a:cs typeface="+mn-cs"/>
              </a:rPr>
              <a:t>千图</a:t>
            </a:r>
            <a:r>
              <a:rPr kumimoji="0" lang="en-US" altLang="zh-CN" sz="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ea typeface="+mn-ea"/>
                <a:cs typeface="+mn-cs"/>
              </a:rPr>
              <a:t>:Blue Dragonfly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br>
              <a:rPr kumimoji="0" lang="en-US" altLang="zh-CN" sz="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</a:br>
            <a:r>
              <a:rPr kumimoji="0" lang="en-US" altLang="zh-CN" sz="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DESIGN</a:t>
            </a: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14" name="更多资源下载：https://www.58pic.com/u/61536760">
            <a:extLst>
              <a:ext uri="{FF2B5EF4-FFF2-40B4-BE49-F238E27FC236}">
                <a16:creationId xmlns:a16="http://schemas.microsoft.com/office/drawing/2014/main" id="{09F341A1-AB89-43A5-9F6F-253949BC2F9B}"/>
              </a:ext>
            </a:extLst>
          </p:cNvPr>
          <p:cNvSpPr txBox="1"/>
          <p:nvPr userDrawn="1"/>
        </p:nvSpPr>
        <p:spPr>
          <a:xfrm>
            <a:off x="818448" y="376360"/>
            <a:ext cx="6555745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200" b="1" i="0" u="none" strike="noStrike" kern="1200" cap="none" spc="0" normalizeH="0" baseline="0" noProof="0" dirty="0">
                <a:ln>
                  <a:noFill/>
                </a:ln>
                <a:solidFill>
                  <a:srgbClr val="019CE7"/>
                </a:solidFill>
                <a:effectLst/>
                <a:uLnTx/>
                <a:uFillTx/>
                <a:latin typeface="Lato Regular"/>
                <a:ea typeface="思源黑体 CN Medium" panose="020B0600000000000000" pitchFamily="34" charset="-122"/>
                <a:cs typeface="+mn-ea"/>
                <a:sym typeface="+mn-lt"/>
              </a:rPr>
              <a:t>Subtitle here</a:t>
            </a:r>
          </a:p>
        </p:txBody>
      </p: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D9D27F04-7E07-48BD-B92D-1AADBD4AF620}"/>
              </a:ext>
            </a:extLst>
          </p:cNvPr>
          <p:cNvGrpSpPr/>
          <p:nvPr userDrawn="1"/>
        </p:nvGrpSpPr>
        <p:grpSpPr>
          <a:xfrm>
            <a:off x="-587141" y="292253"/>
            <a:ext cx="12647559" cy="6025866"/>
            <a:chOff x="-525628" y="344655"/>
            <a:chExt cx="12647559" cy="6025866"/>
          </a:xfrm>
        </p:grpSpPr>
        <p:sp>
          <p:nvSpPr>
            <p:cNvPr id="16" name="Freeform 10">
              <a:extLst>
                <a:ext uri="{FF2B5EF4-FFF2-40B4-BE49-F238E27FC236}">
                  <a16:creationId xmlns:a16="http://schemas.microsoft.com/office/drawing/2014/main" id="{83D30B86-AF41-4FD7-86C5-54DC617901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77982" y="344655"/>
              <a:ext cx="354856" cy="356049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42B991BA-FF95-4D10-AC5E-E692069B21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1105" y="4035414"/>
              <a:ext cx="453160" cy="365136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8" name="Freeform 12">
              <a:extLst>
                <a:ext uri="{FF2B5EF4-FFF2-40B4-BE49-F238E27FC236}">
                  <a16:creationId xmlns:a16="http://schemas.microsoft.com/office/drawing/2014/main" id="{3FE3DC41-B6FB-4CA8-83BE-E3D80C7C17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236079" y="41288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9" name="Freeform 13">
              <a:extLst>
                <a:ext uri="{FF2B5EF4-FFF2-40B4-BE49-F238E27FC236}">
                  <a16:creationId xmlns:a16="http://schemas.microsoft.com/office/drawing/2014/main" id="{1CA06EE3-6A29-40DB-8063-7D7E663885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008054" y="5768066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20" name="Freeform 13">
              <a:extLst>
                <a:ext uri="{FF2B5EF4-FFF2-40B4-BE49-F238E27FC236}">
                  <a16:creationId xmlns:a16="http://schemas.microsoft.com/office/drawing/2014/main" id="{246ACB34-5ACC-48AE-ADAE-28D3E6DBC8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25628" y="5146854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21" name="Freeform 12">
              <a:extLst>
                <a:ext uri="{FF2B5EF4-FFF2-40B4-BE49-F238E27FC236}">
                  <a16:creationId xmlns:a16="http://schemas.microsoft.com/office/drawing/2014/main" id="{EEEFDEC6-EA92-4E72-B711-40AB1CDFAF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7410" y="994218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22" name="Freeform 13">
              <a:extLst>
                <a:ext uri="{FF2B5EF4-FFF2-40B4-BE49-F238E27FC236}">
                  <a16:creationId xmlns:a16="http://schemas.microsoft.com/office/drawing/2014/main" id="{012A4C9E-353F-4D03-B907-C2158C2230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3095" y="2275782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23" name="Freeform 13">
              <a:extLst>
                <a:ext uri="{FF2B5EF4-FFF2-40B4-BE49-F238E27FC236}">
                  <a16:creationId xmlns:a16="http://schemas.microsoft.com/office/drawing/2014/main" id="{963BC465-783C-4BB5-ACC3-311D314F56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374241" y="1683166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  <p:pic>
        <p:nvPicPr>
          <p:cNvPr id="24" name="图片 23">
            <a:extLst>
              <a:ext uri="{FF2B5EF4-FFF2-40B4-BE49-F238E27FC236}">
                <a16:creationId xmlns:a16="http://schemas.microsoft.com/office/drawing/2014/main" id="{7C80BC02-750B-4AB5-BA4C-9DF8AB16A50D}"/>
              </a:ext>
            </a:extLst>
          </p:cNvPr>
          <p:cNvPicPr>
            <a:picLocks noChangeAspect="1"/>
          </p:cNvPicPr>
          <p:nvPr userDrawn="1"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14174" y="5358047"/>
            <a:ext cx="1625863" cy="1274883"/>
          </a:xfrm>
          <a:prstGeom prst="rect">
            <a:avLst/>
          </a:prstGeom>
        </p:spPr>
      </p:pic>
      <p:pic>
        <p:nvPicPr>
          <p:cNvPr id="25" name="图片 24">
            <a:extLst>
              <a:ext uri="{FF2B5EF4-FFF2-40B4-BE49-F238E27FC236}">
                <a16:creationId xmlns:a16="http://schemas.microsoft.com/office/drawing/2014/main" id="{3A87225C-111B-4A42-8282-79A559962A8B}"/>
              </a:ext>
            </a:extLst>
          </p:cNvPr>
          <p:cNvPicPr>
            <a:picLocks noChangeAspect="1"/>
          </p:cNvPicPr>
          <p:nvPr userDrawn="1"/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 flipH="1">
            <a:off x="11184889" y="5927137"/>
            <a:ext cx="761317" cy="781963"/>
          </a:xfrm>
          <a:prstGeom prst="rect">
            <a:avLst/>
          </a:prstGeom>
        </p:spPr>
      </p:pic>
      <p:pic>
        <p:nvPicPr>
          <p:cNvPr id="26" name="图片 25">
            <a:extLst>
              <a:ext uri="{FF2B5EF4-FFF2-40B4-BE49-F238E27FC236}">
                <a16:creationId xmlns:a16="http://schemas.microsoft.com/office/drawing/2014/main" id="{8E98A691-8AC7-47A0-B3E7-05D2E73455ED}"/>
              </a:ext>
            </a:extLst>
          </p:cNvPr>
          <p:cNvPicPr>
            <a:picLocks noChangeAspect="1"/>
          </p:cNvPicPr>
          <p:nvPr userDrawn="1"/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760615" y="336833"/>
            <a:ext cx="423241" cy="490340"/>
          </a:xfrm>
          <a:prstGeom prst="rect">
            <a:avLst/>
          </a:prstGeom>
        </p:spPr>
      </p:pic>
      <p:pic>
        <p:nvPicPr>
          <p:cNvPr id="27" name="图片 26">
            <a:extLst>
              <a:ext uri="{FF2B5EF4-FFF2-40B4-BE49-F238E27FC236}">
                <a16:creationId xmlns:a16="http://schemas.microsoft.com/office/drawing/2014/main" id="{910309B3-8613-4959-8A7B-F5310CC78E89}"/>
              </a:ext>
            </a:extLst>
          </p:cNvPr>
          <p:cNvPicPr>
            <a:picLocks noChangeAspect="1"/>
          </p:cNvPicPr>
          <p:nvPr userDrawn="1"/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0599096" y="101004"/>
            <a:ext cx="975495" cy="1094596"/>
          </a:xfrm>
          <a:prstGeom prst="rect">
            <a:avLst/>
          </a:prstGeom>
        </p:spPr>
      </p:pic>
      <p:sp>
        <p:nvSpPr>
          <p:cNvPr id="28" name="任意多边形: 形状 27">
            <a:extLst>
              <a:ext uri="{FF2B5EF4-FFF2-40B4-BE49-F238E27FC236}">
                <a16:creationId xmlns:a16="http://schemas.microsoft.com/office/drawing/2014/main" id="{B98EF6C2-C169-4577-8BC1-4BAECFF66EDB}"/>
              </a:ext>
            </a:extLst>
          </p:cNvPr>
          <p:cNvSpPr/>
          <p:nvPr userDrawn="1"/>
        </p:nvSpPr>
        <p:spPr>
          <a:xfrm>
            <a:off x="8849754" y="6368720"/>
            <a:ext cx="2668203" cy="1720622"/>
          </a:xfrm>
          <a:custGeom>
            <a:avLst/>
            <a:gdLst>
              <a:gd name="connsiteX0" fmla="*/ 1067546 w 2054218"/>
              <a:gd name="connsiteY0" fmla="*/ 483 h 1324688"/>
              <a:gd name="connsiteX1" fmla="*/ 534146 w 2054218"/>
              <a:gd name="connsiteY1" fmla="*/ 152883 h 1324688"/>
              <a:gd name="connsiteX2" fmla="*/ 229346 w 2054218"/>
              <a:gd name="connsiteY2" fmla="*/ 362433 h 1324688"/>
              <a:gd name="connsiteX3" fmla="*/ 746 w 2054218"/>
              <a:gd name="connsiteY3" fmla="*/ 781533 h 1324688"/>
              <a:gd name="connsiteX4" fmla="*/ 305546 w 2054218"/>
              <a:gd name="connsiteY4" fmla="*/ 1219683 h 1324688"/>
              <a:gd name="connsiteX5" fmla="*/ 515096 w 2054218"/>
              <a:gd name="connsiteY5" fmla="*/ 1314933 h 1324688"/>
              <a:gd name="connsiteX6" fmla="*/ 1467596 w 2054218"/>
              <a:gd name="connsiteY6" fmla="*/ 1048233 h 1324688"/>
              <a:gd name="connsiteX7" fmla="*/ 2039096 w 2054218"/>
              <a:gd name="connsiteY7" fmla="*/ 895833 h 1324688"/>
              <a:gd name="connsiteX8" fmla="*/ 1867646 w 2054218"/>
              <a:gd name="connsiteY8" fmla="*/ 381483 h 1324688"/>
              <a:gd name="connsiteX9" fmla="*/ 1639046 w 2054218"/>
              <a:gd name="connsiteY9" fmla="*/ 114783 h 1324688"/>
              <a:gd name="connsiteX10" fmla="*/ 1067546 w 2054218"/>
              <a:gd name="connsiteY10" fmla="*/ 483 h 1324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54218" h="1324688">
                <a:moveTo>
                  <a:pt x="1067546" y="483"/>
                </a:moveTo>
                <a:cubicBezTo>
                  <a:pt x="883396" y="6833"/>
                  <a:pt x="673846" y="92558"/>
                  <a:pt x="534146" y="152883"/>
                </a:cubicBezTo>
                <a:cubicBezTo>
                  <a:pt x="394446" y="213208"/>
                  <a:pt x="318246" y="257658"/>
                  <a:pt x="229346" y="362433"/>
                </a:cubicBezTo>
                <a:cubicBezTo>
                  <a:pt x="140446" y="467208"/>
                  <a:pt x="-11954" y="638658"/>
                  <a:pt x="746" y="781533"/>
                </a:cubicBezTo>
                <a:cubicBezTo>
                  <a:pt x="13446" y="924408"/>
                  <a:pt x="219821" y="1130783"/>
                  <a:pt x="305546" y="1219683"/>
                </a:cubicBezTo>
                <a:cubicBezTo>
                  <a:pt x="391271" y="1308583"/>
                  <a:pt x="321421" y="1343508"/>
                  <a:pt x="515096" y="1314933"/>
                </a:cubicBezTo>
                <a:cubicBezTo>
                  <a:pt x="708771" y="1286358"/>
                  <a:pt x="1467596" y="1048233"/>
                  <a:pt x="1467596" y="1048233"/>
                </a:cubicBezTo>
                <a:cubicBezTo>
                  <a:pt x="1721596" y="978383"/>
                  <a:pt x="1972421" y="1006958"/>
                  <a:pt x="2039096" y="895833"/>
                </a:cubicBezTo>
                <a:cubicBezTo>
                  <a:pt x="2105771" y="784708"/>
                  <a:pt x="1934321" y="511658"/>
                  <a:pt x="1867646" y="381483"/>
                </a:cubicBezTo>
                <a:cubicBezTo>
                  <a:pt x="1800971" y="251308"/>
                  <a:pt x="1766046" y="178283"/>
                  <a:pt x="1639046" y="114783"/>
                </a:cubicBezTo>
                <a:cubicBezTo>
                  <a:pt x="1512046" y="51283"/>
                  <a:pt x="1251696" y="-5867"/>
                  <a:pt x="1067546" y="483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056308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5" r:id="rId1"/>
    <p:sldLayoutId id="2147483806" r:id="rId2"/>
    <p:sldLayoutId id="2147483807" r:id="rId3"/>
    <p:sldLayoutId id="2147483808" r:id="rId4"/>
    <p:sldLayoutId id="2147483809" r:id="rId5"/>
    <p:sldLayoutId id="2147483810" r:id="rId6"/>
    <p:sldLayoutId id="2147483811" r:id="rId7"/>
    <p:sldLayoutId id="2147483812" r:id="rId8"/>
    <p:sldLayoutId id="2147483813" r:id="rId9"/>
    <p:sldLayoutId id="2147483814" r:id="rId10"/>
    <p:sldLayoutId id="2147483815" r:id="rId11"/>
    <p:sldLayoutId id="2147483816" r:id="rId12"/>
    <p:sldLayoutId id="2147483817" r:id="rId13"/>
    <p:sldLayoutId id="2147483818" r:id="rId14"/>
    <p:sldLayoutId id="2147483819" r:id="rId15"/>
    <p:sldLayoutId id="2147483820" r:id="rId16"/>
    <p:sldLayoutId id="2147483821" r:id="rId17"/>
    <p:sldLayoutId id="2147483822" r:id="rId18"/>
    <p:sldLayoutId id="2147483823" r:id="rId19"/>
    <p:sldLayoutId id="2147483824" r:id="rId20"/>
    <p:sldLayoutId id="2147483825" r:id="rId21"/>
    <p:sldLayoutId id="2147483826" r:id="rId22"/>
    <p:sldLayoutId id="2147483827" r:id="rId23"/>
  </p:sldLayoutIdLs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</p:bld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更多资源下载：https://www.58pic.com/u/61536760" hidden="1">
            <a:extLst>
              <a:ext uri="{FF2B5EF4-FFF2-40B4-BE49-F238E27FC236}">
                <a16:creationId xmlns:a16="http://schemas.microsoft.com/office/drawing/2014/main" id="{BA86F5B0-BE1F-4236-898D-DC5095464704}"/>
              </a:ext>
            </a:extLst>
          </p:cNvPr>
          <p:cNvSpPr txBox="1"/>
          <p:nvPr userDrawn="1"/>
        </p:nvSpPr>
        <p:spPr>
          <a:xfrm>
            <a:off x="2378578" y="-10793573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9" name="更多资源下载：https://www.58pic.com/u/61536760" hidden="1">
            <a:extLst>
              <a:ext uri="{FF2B5EF4-FFF2-40B4-BE49-F238E27FC236}">
                <a16:creationId xmlns:a16="http://schemas.microsoft.com/office/drawing/2014/main" id="{F8173AC5-DE76-496B-87BE-81B7CD1AD32A}"/>
              </a:ext>
            </a:extLst>
          </p:cNvPr>
          <p:cNvSpPr txBox="1"/>
          <p:nvPr userDrawn="1"/>
        </p:nvSpPr>
        <p:spPr>
          <a:xfrm>
            <a:off x="38852978" y="20296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10" name="更多资源下载：https://www.58pic.com/u/61536760" hidden="1">
            <a:extLst>
              <a:ext uri="{FF2B5EF4-FFF2-40B4-BE49-F238E27FC236}">
                <a16:creationId xmlns:a16="http://schemas.microsoft.com/office/drawing/2014/main" id="{F0DED289-F196-41EE-8718-AEF8CFC1C56B}"/>
              </a:ext>
            </a:extLst>
          </p:cNvPr>
          <p:cNvSpPr txBox="1"/>
          <p:nvPr userDrawn="1"/>
        </p:nvSpPr>
        <p:spPr>
          <a:xfrm>
            <a:off x="-24850222" y="18772027"/>
            <a:ext cx="1965874" cy="113995"/>
          </a:xfrm>
          <a:custGeom>
            <a:avLst/>
            <a:gdLst/>
            <a:ahLst/>
            <a:cxnLst/>
            <a:rect l="l" t="t" r="r" b="b"/>
            <a:pathLst>
              <a:path w="1965874" h="113995">
                <a:moveTo>
                  <a:pt x="891806" y="87487"/>
                </a:moveTo>
                <a:cubicBezTo>
                  <a:pt x="887684" y="90420"/>
                  <a:pt x="885624" y="93808"/>
                  <a:pt x="885624" y="97650"/>
                </a:cubicBezTo>
                <a:cubicBezTo>
                  <a:pt x="885624" y="100793"/>
                  <a:pt x="887126" y="103308"/>
                  <a:pt x="890130" y="105194"/>
                </a:cubicBezTo>
                <a:cubicBezTo>
                  <a:pt x="893134" y="107080"/>
                  <a:pt x="897290" y="108023"/>
                  <a:pt x="902598" y="108023"/>
                </a:cubicBezTo>
                <a:cubicBezTo>
                  <a:pt x="908046" y="108023"/>
                  <a:pt x="912586" y="106765"/>
                  <a:pt x="916218" y="104251"/>
                </a:cubicBezTo>
                <a:cubicBezTo>
                  <a:pt x="919572" y="101876"/>
                  <a:pt x="921248" y="99082"/>
                  <a:pt x="921248" y="95869"/>
                </a:cubicBezTo>
                <a:cubicBezTo>
                  <a:pt x="921248" y="90909"/>
                  <a:pt x="917302" y="88430"/>
                  <a:pt x="909408" y="88430"/>
                </a:cubicBezTo>
                <a:lnTo>
                  <a:pt x="899036" y="88430"/>
                </a:lnTo>
                <a:cubicBezTo>
                  <a:pt x="896870" y="88430"/>
                  <a:pt x="894460" y="88115"/>
                  <a:pt x="891806" y="87487"/>
                </a:cubicBezTo>
                <a:close/>
                <a:moveTo>
                  <a:pt x="429472" y="75438"/>
                </a:moveTo>
                <a:cubicBezTo>
                  <a:pt x="431288" y="75438"/>
                  <a:pt x="432824" y="76066"/>
                  <a:pt x="434082" y="77324"/>
                </a:cubicBezTo>
                <a:cubicBezTo>
                  <a:pt x="435340" y="78651"/>
                  <a:pt x="435968" y="80327"/>
                  <a:pt x="435968" y="82353"/>
                </a:cubicBezTo>
                <a:cubicBezTo>
                  <a:pt x="435968" y="84309"/>
                  <a:pt x="435340" y="85915"/>
                  <a:pt x="434082" y="87172"/>
                </a:cubicBezTo>
                <a:cubicBezTo>
                  <a:pt x="432824" y="88430"/>
                  <a:pt x="431288" y="89058"/>
                  <a:pt x="429472" y="89058"/>
                </a:cubicBezTo>
                <a:cubicBezTo>
                  <a:pt x="427726" y="89058"/>
                  <a:pt x="426224" y="88430"/>
                  <a:pt x="424966" y="87172"/>
                </a:cubicBezTo>
                <a:cubicBezTo>
                  <a:pt x="423710" y="85915"/>
                  <a:pt x="423080" y="84309"/>
                  <a:pt x="423080" y="82353"/>
                </a:cubicBezTo>
                <a:cubicBezTo>
                  <a:pt x="423080" y="80327"/>
                  <a:pt x="423710" y="78651"/>
                  <a:pt x="424966" y="77324"/>
                </a:cubicBezTo>
                <a:cubicBezTo>
                  <a:pt x="426224" y="76066"/>
                  <a:pt x="427726" y="75438"/>
                  <a:pt x="429472" y="75438"/>
                </a:cubicBezTo>
                <a:close/>
                <a:moveTo>
                  <a:pt x="335384" y="66846"/>
                </a:moveTo>
                <a:lnTo>
                  <a:pt x="335384" y="83191"/>
                </a:lnTo>
                <a:lnTo>
                  <a:pt x="392172" y="83191"/>
                </a:lnTo>
                <a:lnTo>
                  <a:pt x="392172" y="66846"/>
                </a:lnTo>
                <a:close/>
                <a:moveTo>
                  <a:pt x="856868" y="57731"/>
                </a:moveTo>
                <a:cubicBezTo>
                  <a:pt x="847158" y="58848"/>
                  <a:pt x="840174" y="60629"/>
                  <a:pt x="835914" y="63074"/>
                </a:cubicBezTo>
                <a:cubicBezTo>
                  <a:pt x="832002" y="65449"/>
                  <a:pt x="830046" y="68627"/>
                  <a:pt x="830046" y="72609"/>
                </a:cubicBezTo>
                <a:cubicBezTo>
                  <a:pt x="830046" y="78965"/>
                  <a:pt x="833538" y="82143"/>
                  <a:pt x="840524" y="82143"/>
                </a:cubicBezTo>
                <a:cubicBezTo>
                  <a:pt x="845552" y="82143"/>
                  <a:pt x="851000" y="79524"/>
                  <a:pt x="856868" y="74285"/>
                </a:cubicBezTo>
                <a:close/>
                <a:moveTo>
                  <a:pt x="482440" y="50606"/>
                </a:moveTo>
                <a:lnTo>
                  <a:pt x="482440" y="80781"/>
                </a:lnTo>
                <a:lnTo>
                  <a:pt x="496270" y="80781"/>
                </a:lnTo>
                <a:cubicBezTo>
                  <a:pt x="510870" y="80781"/>
                  <a:pt x="518168" y="75507"/>
                  <a:pt x="518168" y="64960"/>
                </a:cubicBezTo>
                <a:cubicBezTo>
                  <a:pt x="518168" y="55391"/>
                  <a:pt x="510870" y="50606"/>
                  <a:pt x="496270" y="50606"/>
                </a:cubicBezTo>
                <a:close/>
                <a:moveTo>
                  <a:pt x="1220056" y="49977"/>
                </a:moveTo>
                <a:cubicBezTo>
                  <a:pt x="1212652" y="54657"/>
                  <a:pt x="1208950" y="60664"/>
                  <a:pt x="1208950" y="67999"/>
                </a:cubicBezTo>
                <a:cubicBezTo>
                  <a:pt x="1208950" y="72190"/>
                  <a:pt x="1210522" y="75682"/>
                  <a:pt x="1213666" y="78476"/>
                </a:cubicBezTo>
                <a:cubicBezTo>
                  <a:pt x="1216878" y="81270"/>
                  <a:pt x="1220860" y="82667"/>
                  <a:pt x="1225610" y="82667"/>
                </a:cubicBezTo>
                <a:cubicBezTo>
                  <a:pt x="1230150" y="82667"/>
                  <a:pt x="1233886" y="81375"/>
                  <a:pt x="1236820" y="78790"/>
                </a:cubicBezTo>
                <a:cubicBezTo>
                  <a:pt x="1239614" y="76276"/>
                  <a:pt x="1241012" y="73063"/>
                  <a:pt x="1241012" y="69151"/>
                </a:cubicBezTo>
                <a:cubicBezTo>
                  <a:pt x="1241012" y="64401"/>
                  <a:pt x="1238916" y="60420"/>
                  <a:pt x="1234724" y="57207"/>
                </a:cubicBezTo>
                <a:cubicBezTo>
                  <a:pt x="1232140" y="55321"/>
                  <a:pt x="1227250" y="52911"/>
                  <a:pt x="1220056" y="49977"/>
                </a:cubicBezTo>
                <a:close/>
                <a:moveTo>
                  <a:pt x="335384" y="44215"/>
                </a:moveTo>
                <a:lnTo>
                  <a:pt x="335384" y="60350"/>
                </a:lnTo>
                <a:lnTo>
                  <a:pt x="392172" y="60350"/>
                </a:lnTo>
                <a:lnTo>
                  <a:pt x="392172" y="44215"/>
                </a:lnTo>
                <a:close/>
                <a:moveTo>
                  <a:pt x="62130" y="37299"/>
                </a:moveTo>
                <a:cubicBezTo>
                  <a:pt x="64786" y="49942"/>
                  <a:pt x="68662" y="60490"/>
                  <a:pt x="73760" y="68942"/>
                </a:cubicBezTo>
                <a:cubicBezTo>
                  <a:pt x="79558" y="60071"/>
                  <a:pt x="83644" y="49523"/>
                  <a:pt x="86020" y="37299"/>
                </a:cubicBezTo>
                <a:close/>
                <a:moveTo>
                  <a:pt x="961320" y="36880"/>
                </a:moveTo>
                <a:cubicBezTo>
                  <a:pt x="956220" y="36880"/>
                  <a:pt x="952100" y="38976"/>
                  <a:pt x="948956" y="43167"/>
                </a:cubicBezTo>
                <a:cubicBezTo>
                  <a:pt x="945742" y="47288"/>
                  <a:pt x="944136" y="52736"/>
                  <a:pt x="944136" y="59512"/>
                </a:cubicBezTo>
                <a:cubicBezTo>
                  <a:pt x="944136" y="66217"/>
                  <a:pt x="945742" y="71631"/>
                  <a:pt x="948956" y="75752"/>
                </a:cubicBezTo>
                <a:cubicBezTo>
                  <a:pt x="952100" y="79873"/>
                  <a:pt x="956220" y="81934"/>
                  <a:pt x="961320" y="81934"/>
                </a:cubicBezTo>
                <a:cubicBezTo>
                  <a:pt x="966418" y="81934"/>
                  <a:pt x="970574" y="79873"/>
                  <a:pt x="973788" y="75752"/>
                </a:cubicBezTo>
                <a:cubicBezTo>
                  <a:pt x="977000" y="71631"/>
                  <a:pt x="978608" y="66217"/>
                  <a:pt x="978608" y="59512"/>
                </a:cubicBezTo>
                <a:cubicBezTo>
                  <a:pt x="978608" y="52806"/>
                  <a:pt x="977000" y="47358"/>
                  <a:pt x="973788" y="43167"/>
                </a:cubicBezTo>
                <a:cubicBezTo>
                  <a:pt x="970574" y="38976"/>
                  <a:pt x="966418" y="36880"/>
                  <a:pt x="961320" y="36880"/>
                </a:cubicBezTo>
                <a:close/>
                <a:moveTo>
                  <a:pt x="655890" y="36566"/>
                </a:moveTo>
                <a:cubicBezTo>
                  <a:pt x="651560" y="36566"/>
                  <a:pt x="647822" y="38173"/>
                  <a:pt x="644680" y="41386"/>
                </a:cubicBezTo>
                <a:cubicBezTo>
                  <a:pt x="641396" y="44808"/>
                  <a:pt x="639476" y="49384"/>
                  <a:pt x="638918" y="55111"/>
                </a:cubicBezTo>
                <a:lnTo>
                  <a:pt x="670560" y="55111"/>
                </a:lnTo>
                <a:cubicBezTo>
                  <a:pt x="670560" y="42748"/>
                  <a:pt x="665670" y="36566"/>
                  <a:pt x="655890" y="36566"/>
                </a:cubicBezTo>
                <a:close/>
                <a:moveTo>
                  <a:pt x="901236" y="36042"/>
                </a:moveTo>
                <a:cubicBezTo>
                  <a:pt x="897604" y="36042"/>
                  <a:pt x="894600" y="37265"/>
                  <a:pt x="892224" y="39709"/>
                </a:cubicBezTo>
                <a:cubicBezTo>
                  <a:pt x="889780" y="42224"/>
                  <a:pt x="888558" y="45612"/>
                  <a:pt x="888558" y="49872"/>
                </a:cubicBezTo>
                <a:cubicBezTo>
                  <a:pt x="888558" y="53994"/>
                  <a:pt x="889816" y="57381"/>
                  <a:pt x="892330" y="60036"/>
                </a:cubicBezTo>
                <a:cubicBezTo>
                  <a:pt x="894774" y="62620"/>
                  <a:pt x="897744" y="63912"/>
                  <a:pt x="901236" y="63912"/>
                </a:cubicBezTo>
                <a:cubicBezTo>
                  <a:pt x="904728" y="63912"/>
                  <a:pt x="907696" y="62620"/>
                  <a:pt x="910142" y="60036"/>
                </a:cubicBezTo>
                <a:cubicBezTo>
                  <a:pt x="912656" y="57381"/>
                  <a:pt x="913914" y="53994"/>
                  <a:pt x="913914" y="49872"/>
                </a:cubicBezTo>
                <a:cubicBezTo>
                  <a:pt x="913914" y="45681"/>
                  <a:pt x="912656" y="42294"/>
                  <a:pt x="910142" y="39709"/>
                </a:cubicBezTo>
                <a:cubicBezTo>
                  <a:pt x="907766" y="37265"/>
                  <a:pt x="904798" y="36042"/>
                  <a:pt x="901236" y="36042"/>
                </a:cubicBezTo>
                <a:close/>
                <a:moveTo>
                  <a:pt x="429472" y="32689"/>
                </a:moveTo>
                <a:cubicBezTo>
                  <a:pt x="431288" y="32689"/>
                  <a:pt x="432824" y="33318"/>
                  <a:pt x="434082" y="34575"/>
                </a:cubicBezTo>
                <a:cubicBezTo>
                  <a:pt x="435340" y="35902"/>
                  <a:pt x="435968" y="37579"/>
                  <a:pt x="435968" y="39605"/>
                </a:cubicBezTo>
                <a:cubicBezTo>
                  <a:pt x="435968" y="41560"/>
                  <a:pt x="435340" y="43167"/>
                  <a:pt x="434082" y="44424"/>
                </a:cubicBezTo>
                <a:cubicBezTo>
                  <a:pt x="432824" y="45681"/>
                  <a:pt x="431288" y="46310"/>
                  <a:pt x="429472" y="46310"/>
                </a:cubicBezTo>
                <a:cubicBezTo>
                  <a:pt x="427726" y="46310"/>
                  <a:pt x="426224" y="45681"/>
                  <a:pt x="424966" y="44424"/>
                </a:cubicBezTo>
                <a:cubicBezTo>
                  <a:pt x="423710" y="43167"/>
                  <a:pt x="423080" y="41560"/>
                  <a:pt x="423080" y="39605"/>
                </a:cubicBezTo>
                <a:cubicBezTo>
                  <a:pt x="423080" y="37579"/>
                  <a:pt x="423710" y="35902"/>
                  <a:pt x="424966" y="34575"/>
                </a:cubicBezTo>
                <a:cubicBezTo>
                  <a:pt x="426224" y="33318"/>
                  <a:pt x="427726" y="32689"/>
                  <a:pt x="429472" y="32689"/>
                </a:cubicBezTo>
                <a:close/>
                <a:moveTo>
                  <a:pt x="1121644" y="31118"/>
                </a:moveTo>
                <a:lnTo>
                  <a:pt x="1130550" y="31118"/>
                </a:lnTo>
                <a:lnTo>
                  <a:pt x="1142600" y="63493"/>
                </a:lnTo>
                <a:lnTo>
                  <a:pt x="1148258" y="79419"/>
                </a:lnTo>
                <a:lnTo>
                  <a:pt x="1148780" y="79419"/>
                </a:lnTo>
                <a:cubicBezTo>
                  <a:pt x="1149130" y="78371"/>
                  <a:pt x="1149934" y="75682"/>
                  <a:pt x="1151190" y="71351"/>
                </a:cubicBezTo>
                <a:cubicBezTo>
                  <a:pt x="1152168" y="67999"/>
                  <a:pt x="1152972" y="65379"/>
                  <a:pt x="1153600" y="63493"/>
                </a:cubicBezTo>
                <a:lnTo>
                  <a:pt x="1164182" y="31118"/>
                </a:lnTo>
                <a:lnTo>
                  <a:pt x="1172564" y="31118"/>
                </a:lnTo>
                <a:lnTo>
                  <a:pt x="1150982" y="92935"/>
                </a:lnTo>
                <a:cubicBezTo>
                  <a:pt x="1146440" y="105927"/>
                  <a:pt x="1139560" y="112423"/>
                  <a:pt x="1130340" y="112423"/>
                </a:cubicBezTo>
                <a:cubicBezTo>
                  <a:pt x="1127896" y="112423"/>
                  <a:pt x="1125730" y="112039"/>
                  <a:pt x="1123844" y="111271"/>
                </a:cubicBezTo>
                <a:lnTo>
                  <a:pt x="1125626" y="104355"/>
                </a:lnTo>
                <a:cubicBezTo>
                  <a:pt x="1127162" y="104914"/>
                  <a:pt x="1128630" y="105194"/>
                  <a:pt x="1130026" y="105194"/>
                </a:cubicBezTo>
                <a:cubicBezTo>
                  <a:pt x="1135894" y="105194"/>
                  <a:pt x="1140294" y="100933"/>
                  <a:pt x="1143228" y="92411"/>
                </a:cubicBezTo>
                <a:lnTo>
                  <a:pt x="1144486" y="88011"/>
                </a:lnTo>
                <a:close/>
                <a:moveTo>
                  <a:pt x="567422" y="31118"/>
                </a:moveTo>
                <a:lnTo>
                  <a:pt x="575910" y="31118"/>
                </a:lnTo>
                <a:lnTo>
                  <a:pt x="575910" y="66008"/>
                </a:lnTo>
                <a:cubicBezTo>
                  <a:pt x="575910" y="71456"/>
                  <a:pt x="576782" y="75403"/>
                  <a:pt x="578528" y="77847"/>
                </a:cubicBezTo>
                <a:cubicBezTo>
                  <a:pt x="580274" y="80362"/>
                  <a:pt x="583138" y="81619"/>
                  <a:pt x="587120" y="81619"/>
                </a:cubicBezTo>
                <a:cubicBezTo>
                  <a:pt x="592290" y="81619"/>
                  <a:pt x="597598" y="78301"/>
                  <a:pt x="603046" y="71666"/>
                </a:cubicBezTo>
                <a:lnTo>
                  <a:pt x="603046" y="31118"/>
                </a:lnTo>
                <a:lnTo>
                  <a:pt x="611532" y="31118"/>
                </a:lnTo>
                <a:lnTo>
                  <a:pt x="611532" y="87696"/>
                </a:lnTo>
                <a:lnTo>
                  <a:pt x="604512" y="87696"/>
                </a:lnTo>
                <a:lnTo>
                  <a:pt x="603780" y="78686"/>
                </a:lnTo>
                <a:lnTo>
                  <a:pt x="603466" y="78686"/>
                </a:lnTo>
                <a:cubicBezTo>
                  <a:pt x="597458" y="85601"/>
                  <a:pt x="591172" y="89058"/>
                  <a:pt x="584606" y="89058"/>
                </a:cubicBezTo>
                <a:cubicBezTo>
                  <a:pt x="573150" y="89058"/>
                  <a:pt x="567422" y="81724"/>
                  <a:pt x="567422" y="67056"/>
                </a:cubicBezTo>
                <a:close/>
                <a:moveTo>
                  <a:pt x="1033548" y="29651"/>
                </a:moveTo>
                <a:cubicBezTo>
                  <a:pt x="1045072" y="29651"/>
                  <a:pt x="1050836" y="37020"/>
                  <a:pt x="1050836" y="51758"/>
                </a:cubicBezTo>
                <a:lnTo>
                  <a:pt x="1050836" y="87696"/>
                </a:lnTo>
                <a:lnTo>
                  <a:pt x="1042244" y="87696"/>
                </a:lnTo>
                <a:lnTo>
                  <a:pt x="1042244" y="52806"/>
                </a:lnTo>
                <a:cubicBezTo>
                  <a:pt x="1042244" y="42329"/>
                  <a:pt x="1038506" y="37090"/>
                  <a:pt x="1031032" y="37090"/>
                </a:cubicBezTo>
                <a:cubicBezTo>
                  <a:pt x="1026214" y="37090"/>
                  <a:pt x="1020834" y="40163"/>
                  <a:pt x="1014898" y="46310"/>
                </a:cubicBezTo>
                <a:lnTo>
                  <a:pt x="1014898" y="87696"/>
                </a:lnTo>
                <a:lnTo>
                  <a:pt x="1006410" y="87696"/>
                </a:lnTo>
                <a:lnTo>
                  <a:pt x="1006410" y="31118"/>
                </a:lnTo>
                <a:lnTo>
                  <a:pt x="1013326" y="31118"/>
                </a:lnTo>
                <a:lnTo>
                  <a:pt x="1014164" y="39395"/>
                </a:lnTo>
                <a:lnTo>
                  <a:pt x="1014478" y="39395"/>
                </a:lnTo>
                <a:cubicBezTo>
                  <a:pt x="1021114" y="32899"/>
                  <a:pt x="1027470" y="29651"/>
                  <a:pt x="1033548" y="29651"/>
                </a:cubicBezTo>
                <a:close/>
                <a:moveTo>
                  <a:pt x="961320" y="29651"/>
                </a:moveTo>
                <a:cubicBezTo>
                  <a:pt x="968584" y="29651"/>
                  <a:pt x="974660" y="32270"/>
                  <a:pt x="979550" y="37509"/>
                </a:cubicBezTo>
                <a:cubicBezTo>
                  <a:pt x="984788" y="43027"/>
                  <a:pt x="987408" y="50361"/>
                  <a:pt x="987408" y="59512"/>
                </a:cubicBezTo>
                <a:cubicBezTo>
                  <a:pt x="987408" y="68522"/>
                  <a:pt x="984788" y="75787"/>
                  <a:pt x="979550" y="81305"/>
                </a:cubicBezTo>
                <a:cubicBezTo>
                  <a:pt x="974660" y="86474"/>
                  <a:pt x="968584" y="89058"/>
                  <a:pt x="961320" y="89058"/>
                </a:cubicBezTo>
                <a:cubicBezTo>
                  <a:pt x="954124" y="89058"/>
                  <a:pt x="948082" y="86474"/>
                  <a:pt x="943194" y="81305"/>
                </a:cubicBezTo>
                <a:cubicBezTo>
                  <a:pt x="937954" y="75787"/>
                  <a:pt x="935334" y="68522"/>
                  <a:pt x="935334" y="59512"/>
                </a:cubicBezTo>
                <a:cubicBezTo>
                  <a:pt x="935334" y="50361"/>
                  <a:pt x="937954" y="43027"/>
                  <a:pt x="943194" y="37509"/>
                </a:cubicBezTo>
                <a:cubicBezTo>
                  <a:pt x="948012" y="32270"/>
                  <a:pt x="954054" y="29651"/>
                  <a:pt x="961320" y="29651"/>
                </a:cubicBezTo>
                <a:close/>
                <a:moveTo>
                  <a:pt x="901236" y="29651"/>
                </a:moveTo>
                <a:cubicBezTo>
                  <a:pt x="903820" y="29651"/>
                  <a:pt x="906440" y="30140"/>
                  <a:pt x="909094" y="31118"/>
                </a:cubicBezTo>
                <a:lnTo>
                  <a:pt x="928686" y="31118"/>
                </a:lnTo>
                <a:lnTo>
                  <a:pt x="928686" y="37719"/>
                </a:lnTo>
                <a:lnTo>
                  <a:pt x="916742" y="37719"/>
                </a:lnTo>
                <a:cubicBezTo>
                  <a:pt x="920026" y="40862"/>
                  <a:pt x="921666" y="44948"/>
                  <a:pt x="921666" y="49977"/>
                </a:cubicBezTo>
                <a:cubicBezTo>
                  <a:pt x="921666" y="55914"/>
                  <a:pt x="919676" y="60734"/>
                  <a:pt x="915694" y="64436"/>
                </a:cubicBezTo>
                <a:cubicBezTo>
                  <a:pt x="911852" y="67999"/>
                  <a:pt x="907034" y="69780"/>
                  <a:pt x="901236" y="69780"/>
                </a:cubicBezTo>
                <a:cubicBezTo>
                  <a:pt x="898092" y="69780"/>
                  <a:pt x="895194" y="69081"/>
                  <a:pt x="892540" y="67684"/>
                </a:cubicBezTo>
                <a:cubicBezTo>
                  <a:pt x="890024" y="69850"/>
                  <a:pt x="888768" y="72224"/>
                  <a:pt x="888768" y="74809"/>
                </a:cubicBezTo>
                <a:cubicBezTo>
                  <a:pt x="888768" y="79070"/>
                  <a:pt x="892120" y="81200"/>
                  <a:pt x="898826" y="81200"/>
                </a:cubicBezTo>
                <a:lnTo>
                  <a:pt x="910142" y="81200"/>
                </a:lnTo>
                <a:cubicBezTo>
                  <a:pt x="923134" y="81200"/>
                  <a:pt x="929630" y="85671"/>
                  <a:pt x="929630" y="94611"/>
                </a:cubicBezTo>
                <a:cubicBezTo>
                  <a:pt x="929630" y="99920"/>
                  <a:pt x="927080" y="104425"/>
                  <a:pt x="921982" y="108127"/>
                </a:cubicBezTo>
                <a:cubicBezTo>
                  <a:pt x="916602" y="112039"/>
                  <a:pt x="909758" y="113995"/>
                  <a:pt x="901446" y="113995"/>
                </a:cubicBezTo>
                <a:cubicBezTo>
                  <a:pt x="894390" y="113995"/>
                  <a:pt x="888768" y="112668"/>
                  <a:pt x="884576" y="110013"/>
                </a:cubicBezTo>
                <a:cubicBezTo>
                  <a:pt x="880246" y="107289"/>
                  <a:pt x="878080" y="103517"/>
                  <a:pt x="878080" y="98698"/>
                </a:cubicBezTo>
                <a:cubicBezTo>
                  <a:pt x="878080" y="93738"/>
                  <a:pt x="880874" y="89408"/>
                  <a:pt x="886462" y="85706"/>
                </a:cubicBezTo>
                <a:lnTo>
                  <a:pt x="886462" y="85286"/>
                </a:lnTo>
                <a:cubicBezTo>
                  <a:pt x="883040" y="83191"/>
                  <a:pt x="881328" y="80083"/>
                  <a:pt x="881328" y="75961"/>
                </a:cubicBezTo>
                <a:cubicBezTo>
                  <a:pt x="881328" y="72050"/>
                  <a:pt x="883424" y="68557"/>
                  <a:pt x="887614" y="65484"/>
                </a:cubicBezTo>
                <a:lnTo>
                  <a:pt x="887614" y="65065"/>
                </a:lnTo>
                <a:cubicBezTo>
                  <a:pt x="882726" y="61153"/>
                  <a:pt x="880280" y="56089"/>
                  <a:pt x="880280" y="49872"/>
                </a:cubicBezTo>
                <a:cubicBezTo>
                  <a:pt x="880280" y="43865"/>
                  <a:pt x="882342" y="38976"/>
                  <a:pt x="886462" y="35204"/>
                </a:cubicBezTo>
                <a:cubicBezTo>
                  <a:pt x="890444" y="31502"/>
                  <a:pt x="895368" y="29651"/>
                  <a:pt x="901236" y="29651"/>
                </a:cubicBezTo>
                <a:close/>
                <a:moveTo>
                  <a:pt x="846182" y="29651"/>
                </a:moveTo>
                <a:cubicBezTo>
                  <a:pt x="858964" y="29651"/>
                  <a:pt x="865354" y="37299"/>
                  <a:pt x="865354" y="52597"/>
                </a:cubicBezTo>
                <a:lnTo>
                  <a:pt x="865354" y="87696"/>
                </a:lnTo>
                <a:lnTo>
                  <a:pt x="858334" y="87696"/>
                </a:lnTo>
                <a:lnTo>
                  <a:pt x="857602" y="80781"/>
                </a:lnTo>
                <a:lnTo>
                  <a:pt x="857288" y="80781"/>
                </a:lnTo>
                <a:cubicBezTo>
                  <a:pt x="850792" y="86299"/>
                  <a:pt x="844434" y="89058"/>
                  <a:pt x="838218" y="89058"/>
                </a:cubicBezTo>
                <a:cubicBezTo>
                  <a:pt x="833398" y="89058"/>
                  <a:pt x="829486" y="87696"/>
                  <a:pt x="826484" y="84972"/>
                </a:cubicBezTo>
                <a:cubicBezTo>
                  <a:pt x="823340" y="82038"/>
                  <a:pt x="821768" y="78092"/>
                  <a:pt x="821768" y="73133"/>
                </a:cubicBezTo>
                <a:cubicBezTo>
                  <a:pt x="821768" y="66986"/>
                  <a:pt x="824598" y="62236"/>
                  <a:pt x="830256" y="58883"/>
                </a:cubicBezTo>
                <a:cubicBezTo>
                  <a:pt x="835704" y="55670"/>
                  <a:pt x="844574" y="53365"/>
                  <a:pt x="856868" y="51968"/>
                </a:cubicBezTo>
                <a:cubicBezTo>
                  <a:pt x="857008" y="41840"/>
                  <a:pt x="852992" y="36776"/>
                  <a:pt x="844818" y="36776"/>
                </a:cubicBezTo>
                <a:cubicBezTo>
                  <a:pt x="839300" y="36776"/>
                  <a:pt x="833574" y="38871"/>
                  <a:pt x="827636" y="43062"/>
                </a:cubicBezTo>
                <a:lnTo>
                  <a:pt x="824178" y="37090"/>
                </a:lnTo>
                <a:cubicBezTo>
                  <a:pt x="831722" y="32131"/>
                  <a:pt x="839056" y="29651"/>
                  <a:pt x="846182" y="29651"/>
                </a:cubicBezTo>
                <a:close/>
                <a:moveTo>
                  <a:pt x="811434" y="29651"/>
                </a:moveTo>
                <a:cubicBezTo>
                  <a:pt x="813738" y="29651"/>
                  <a:pt x="815730" y="30070"/>
                  <a:pt x="817406" y="30908"/>
                </a:cubicBezTo>
                <a:lnTo>
                  <a:pt x="815730" y="38347"/>
                </a:lnTo>
                <a:cubicBezTo>
                  <a:pt x="813844" y="37719"/>
                  <a:pt x="812062" y="37404"/>
                  <a:pt x="810386" y="37404"/>
                </a:cubicBezTo>
                <a:cubicBezTo>
                  <a:pt x="804170" y="37404"/>
                  <a:pt x="799314" y="41875"/>
                  <a:pt x="795822" y="50815"/>
                </a:cubicBezTo>
                <a:lnTo>
                  <a:pt x="795822" y="87696"/>
                </a:lnTo>
                <a:lnTo>
                  <a:pt x="787336" y="87696"/>
                </a:lnTo>
                <a:lnTo>
                  <a:pt x="787336" y="31118"/>
                </a:lnTo>
                <a:lnTo>
                  <a:pt x="794250" y="31118"/>
                </a:lnTo>
                <a:lnTo>
                  <a:pt x="795090" y="41490"/>
                </a:lnTo>
                <a:lnTo>
                  <a:pt x="795404" y="41490"/>
                </a:lnTo>
                <a:cubicBezTo>
                  <a:pt x="799664" y="33597"/>
                  <a:pt x="805008" y="29651"/>
                  <a:pt x="811434" y="29651"/>
                </a:cubicBezTo>
                <a:close/>
                <a:moveTo>
                  <a:pt x="655786" y="29651"/>
                </a:moveTo>
                <a:cubicBezTo>
                  <a:pt x="662840" y="29651"/>
                  <a:pt x="668324" y="32026"/>
                  <a:pt x="672236" y="36776"/>
                </a:cubicBezTo>
                <a:cubicBezTo>
                  <a:pt x="676148" y="41456"/>
                  <a:pt x="678102" y="47917"/>
                  <a:pt x="678102" y="56159"/>
                </a:cubicBezTo>
                <a:cubicBezTo>
                  <a:pt x="678102" y="58394"/>
                  <a:pt x="677964" y="60105"/>
                  <a:pt x="677684" y="61293"/>
                </a:cubicBezTo>
                <a:lnTo>
                  <a:pt x="639022" y="61293"/>
                </a:lnTo>
                <a:cubicBezTo>
                  <a:pt x="639302" y="67579"/>
                  <a:pt x="641188" y="72644"/>
                  <a:pt x="644680" y="76485"/>
                </a:cubicBezTo>
                <a:cubicBezTo>
                  <a:pt x="648172" y="80327"/>
                  <a:pt x="652748" y="82248"/>
                  <a:pt x="658406" y="82248"/>
                </a:cubicBezTo>
                <a:cubicBezTo>
                  <a:pt x="663434" y="82248"/>
                  <a:pt x="668220" y="80711"/>
                  <a:pt x="672760" y="77638"/>
                </a:cubicBezTo>
                <a:lnTo>
                  <a:pt x="675902" y="83296"/>
                </a:lnTo>
                <a:cubicBezTo>
                  <a:pt x="669896" y="87137"/>
                  <a:pt x="663714" y="89058"/>
                  <a:pt x="657358" y="89058"/>
                </a:cubicBezTo>
                <a:cubicBezTo>
                  <a:pt x="649674" y="89058"/>
                  <a:pt x="643352" y="86439"/>
                  <a:pt x="638394" y="81200"/>
                </a:cubicBezTo>
                <a:cubicBezTo>
                  <a:pt x="633154" y="75752"/>
                  <a:pt x="630536" y="68522"/>
                  <a:pt x="630536" y="59512"/>
                </a:cubicBezTo>
                <a:cubicBezTo>
                  <a:pt x="630536" y="50641"/>
                  <a:pt x="633120" y="43341"/>
                  <a:pt x="638288" y="37614"/>
                </a:cubicBezTo>
                <a:cubicBezTo>
                  <a:pt x="643178" y="32305"/>
                  <a:pt x="649010" y="29651"/>
                  <a:pt x="655786" y="29651"/>
                </a:cubicBezTo>
                <a:close/>
                <a:moveTo>
                  <a:pt x="231970" y="22526"/>
                </a:moveTo>
                <a:cubicBezTo>
                  <a:pt x="237140" y="29791"/>
                  <a:pt x="240528" y="36391"/>
                  <a:pt x="242134" y="42329"/>
                </a:cubicBezTo>
                <a:lnTo>
                  <a:pt x="235638" y="44948"/>
                </a:lnTo>
                <a:cubicBezTo>
                  <a:pt x="233892" y="38662"/>
                  <a:pt x="230678" y="31956"/>
                  <a:pt x="225998" y="24831"/>
                </a:cubicBezTo>
                <a:close/>
                <a:moveTo>
                  <a:pt x="285406" y="22002"/>
                </a:moveTo>
                <a:lnTo>
                  <a:pt x="292636" y="24412"/>
                </a:lnTo>
                <a:cubicBezTo>
                  <a:pt x="288026" y="33353"/>
                  <a:pt x="283974" y="40303"/>
                  <a:pt x="280482" y="45262"/>
                </a:cubicBezTo>
                <a:lnTo>
                  <a:pt x="274614" y="43167"/>
                </a:lnTo>
                <a:cubicBezTo>
                  <a:pt x="279084" y="36252"/>
                  <a:pt x="282682" y="29197"/>
                  <a:pt x="285406" y="22002"/>
                </a:cubicBezTo>
                <a:close/>
                <a:moveTo>
                  <a:pt x="335384" y="21164"/>
                </a:moveTo>
                <a:lnTo>
                  <a:pt x="335384" y="37719"/>
                </a:lnTo>
                <a:lnTo>
                  <a:pt x="392172" y="37719"/>
                </a:lnTo>
                <a:lnTo>
                  <a:pt x="392172" y="21164"/>
                </a:lnTo>
                <a:close/>
                <a:moveTo>
                  <a:pt x="1289360" y="20955"/>
                </a:moveTo>
                <a:cubicBezTo>
                  <a:pt x="1287754" y="24098"/>
                  <a:pt x="1285728" y="27800"/>
                  <a:pt x="1283284" y="32061"/>
                </a:cubicBezTo>
                <a:lnTo>
                  <a:pt x="1264738" y="59512"/>
                </a:lnTo>
                <a:lnTo>
                  <a:pt x="1289256" y="59512"/>
                </a:lnTo>
                <a:lnTo>
                  <a:pt x="1289256" y="34575"/>
                </a:lnTo>
                <a:cubicBezTo>
                  <a:pt x="1289256" y="30524"/>
                  <a:pt x="1289466" y="25984"/>
                  <a:pt x="1289884" y="20955"/>
                </a:cubicBezTo>
                <a:close/>
                <a:moveTo>
                  <a:pt x="1625440" y="18126"/>
                </a:moveTo>
                <a:lnTo>
                  <a:pt x="1625440" y="80572"/>
                </a:lnTo>
                <a:lnTo>
                  <a:pt x="1634870" y="80572"/>
                </a:lnTo>
                <a:cubicBezTo>
                  <a:pt x="1644020" y="80572"/>
                  <a:pt x="1650970" y="77778"/>
                  <a:pt x="1655720" y="72190"/>
                </a:cubicBezTo>
                <a:cubicBezTo>
                  <a:pt x="1660260" y="66741"/>
                  <a:pt x="1662530" y="59023"/>
                  <a:pt x="1662530" y="49034"/>
                </a:cubicBezTo>
                <a:cubicBezTo>
                  <a:pt x="1662530" y="28429"/>
                  <a:pt x="1653310" y="18126"/>
                  <a:pt x="1634870" y="18126"/>
                </a:cubicBezTo>
                <a:close/>
                <a:moveTo>
                  <a:pt x="720566" y="18126"/>
                </a:moveTo>
                <a:lnTo>
                  <a:pt x="720566" y="80572"/>
                </a:lnTo>
                <a:lnTo>
                  <a:pt x="729996" y="80572"/>
                </a:lnTo>
                <a:cubicBezTo>
                  <a:pt x="739146" y="80572"/>
                  <a:pt x="746096" y="77778"/>
                  <a:pt x="750846" y="72190"/>
                </a:cubicBezTo>
                <a:cubicBezTo>
                  <a:pt x="755386" y="66741"/>
                  <a:pt x="757656" y="59023"/>
                  <a:pt x="757656" y="49034"/>
                </a:cubicBezTo>
                <a:cubicBezTo>
                  <a:pt x="757656" y="28429"/>
                  <a:pt x="748436" y="18126"/>
                  <a:pt x="729996" y="18126"/>
                </a:cubicBezTo>
                <a:close/>
                <a:moveTo>
                  <a:pt x="482440" y="17916"/>
                </a:moveTo>
                <a:lnTo>
                  <a:pt x="482440" y="43900"/>
                </a:lnTo>
                <a:lnTo>
                  <a:pt x="494176" y="43900"/>
                </a:lnTo>
                <a:cubicBezTo>
                  <a:pt x="507098" y="43900"/>
                  <a:pt x="513558" y="39535"/>
                  <a:pt x="513558" y="30803"/>
                </a:cubicBezTo>
                <a:cubicBezTo>
                  <a:pt x="513558" y="26193"/>
                  <a:pt x="511986" y="22875"/>
                  <a:pt x="508844" y="20850"/>
                </a:cubicBezTo>
                <a:cubicBezTo>
                  <a:pt x="505840" y="18894"/>
                  <a:pt x="501126" y="17916"/>
                  <a:pt x="494700" y="17916"/>
                </a:cubicBezTo>
                <a:close/>
                <a:moveTo>
                  <a:pt x="155694" y="16659"/>
                </a:moveTo>
                <a:cubicBezTo>
                  <a:pt x="159048" y="36077"/>
                  <a:pt x="164636" y="51549"/>
                  <a:pt x="172458" y="63074"/>
                </a:cubicBezTo>
                <a:cubicBezTo>
                  <a:pt x="181540" y="50431"/>
                  <a:pt x="187756" y="34959"/>
                  <a:pt x="191108" y="16659"/>
                </a:cubicBezTo>
                <a:close/>
                <a:moveTo>
                  <a:pt x="1556156" y="16344"/>
                </a:moveTo>
                <a:cubicBezTo>
                  <a:pt x="1552314" y="16344"/>
                  <a:pt x="1549136" y="18021"/>
                  <a:pt x="1546622" y="21374"/>
                </a:cubicBezTo>
                <a:cubicBezTo>
                  <a:pt x="1544036" y="24726"/>
                  <a:pt x="1542744" y="29057"/>
                  <a:pt x="1542744" y="34366"/>
                </a:cubicBezTo>
                <a:cubicBezTo>
                  <a:pt x="1542744" y="39814"/>
                  <a:pt x="1543896" y="44075"/>
                  <a:pt x="1546202" y="47148"/>
                </a:cubicBezTo>
                <a:cubicBezTo>
                  <a:pt x="1548716" y="50431"/>
                  <a:pt x="1552278" y="52073"/>
                  <a:pt x="1556890" y="52073"/>
                </a:cubicBezTo>
                <a:cubicBezTo>
                  <a:pt x="1562896" y="52073"/>
                  <a:pt x="1568414" y="48545"/>
                  <a:pt x="1573444" y="41490"/>
                </a:cubicBezTo>
                <a:cubicBezTo>
                  <a:pt x="1572536" y="24726"/>
                  <a:pt x="1566772" y="16344"/>
                  <a:pt x="1556156" y="16344"/>
                </a:cubicBezTo>
                <a:close/>
                <a:moveTo>
                  <a:pt x="1225504" y="16344"/>
                </a:moveTo>
                <a:cubicBezTo>
                  <a:pt x="1221872" y="16344"/>
                  <a:pt x="1218868" y="17532"/>
                  <a:pt x="1216494" y="19907"/>
                </a:cubicBezTo>
                <a:cubicBezTo>
                  <a:pt x="1214120" y="22352"/>
                  <a:pt x="1212932" y="25460"/>
                  <a:pt x="1212932" y="29232"/>
                </a:cubicBezTo>
                <a:cubicBezTo>
                  <a:pt x="1212932" y="33493"/>
                  <a:pt x="1214748" y="37090"/>
                  <a:pt x="1218380" y="40024"/>
                </a:cubicBezTo>
                <a:cubicBezTo>
                  <a:pt x="1220894" y="42049"/>
                  <a:pt x="1225016" y="44180"/>
                  <a:pt x="1230744" y="46415"/>
                </a:cubicBezTo>
                <a:cubicBezTo>
                  <a:pt x="1236332" y="41665"/>
                  <a:pt x="1239126" y="36356"/>
                  <a:pt x="1239126" y="30489"/>
                </a:cubicBezTo>
                <a:cubicBezTo>
                  <a:pt x="1239126" y="26438"/>
                  <a:pt x="1237938" y="23120"/>
                  <a:pt x="1235564" y="20535"/>
                </a:cubicBezTo>
                <a:cubicBezTo>
                  <a:pt x="1233048" y="17741"/>
                  <a:pt x="1229696" y="16344"/>
                  <a:pt x="1225504" y="16344"/>
                </a:cubicBezTo>
                <a:close/>
                <a:moveTo>
                  <a:pt x="1912018" y="11001"/>
                </a:moveTo>
                <a:lnTo>
                  <a:pt x="1920926" y="11001"/>
                </a:lnTo>
                <a:lnTo>
                  <a:pt x="1949948" y="60664"/>
                </a:lnTo>
                <a:lnTo>
                  <a:pt x="1958226" y="76381"/>
                </a:lnTo>
                <a:lnTo>
                  <a:pt x="1958748" y="76381"/>
                </a:lnTo>
                <a:cubicBezTo>
                  <a:pt x="1957980" y="65135"/>
                  <a:pt x="1957596" y="57172"/>
                  <a:pt x="1957596" y="52492"/>
                </a:cubicBezTo>
                <a:lnTo>
                  <a:pt x="1957596" y="11001"/>
                </a:lnTo>
                <a:lnTo>
                  <a:pt x="1965874" y="11001"/>
                </a:lnTo>
                <a:lnTo>
                  <a:pt x="1965874" y="87696"/>
                </a:lnTo>
                <a:lnTo>
                  <a:pt x="1956862" y="87696"/>
                </a:lnTo>
                <a:lnTo>
                  <a:pt x="1928050" y="38033"/>
                </a:lnTo>
                <a:lnTo>
                  <a:pt x="1919668" y="22317"/>
                </a:lnTo>
                <a:lnTo>
                  <a:pt x="1919144" y="22317"/>
                </a:lnTo>
                <a:cubicBezTo>
                  <a:pt x="1919842" y="35029"/>
                  <a:pt x="1920192" y="42818"/>
                  <a:pt x="1920192" y="45681"/>
                </a:cubicBezTo>
                <a:lnTo>
                  <a:pt x="1920192" y="87696"/>
                </a:lnTo>
                <a:lnTo>
                  <a:pt x="1912018" y="87696"/>
                </a:lnTo>
                <a:close/>
                <a:moveTo>
                  <a:pt x="1807244" y="11001"/>
                </a:moveTo>
                <a:lnTo>
                  <a:pt x="1815940" y="11001"/>
                </a:lnTo>
                <a:lnTo>
                  <a:pt x="1815940" y="87696"/>
                </a:lnTo>
                <a:lnTo>
                  <a:pt x="1807244" y="87696"/>
                </a:lnTo>
                <a:close/>
                <a:moveTo>
                  <a:pt x="1692944" y="11001"/>
                </a:moveTo>
                <a:lnTo>
                  <a:pt x="1736636" y="11001"/>
                </a:lnTo>
                <a:lnTo>
                  <a:pt x="1736636" y="18335"/>
                </a:lnTo>
                <a:lnTo>
                  <a:pt x="1701640" y="18335"/>
                </a:lnTo>
                <a:lnTo>
                  <a:pt x="1701640" y="43586"/>
                </a:lnTo>
                <a:lnTo>
                  <a:pt x="1731082" y="43586"/>
                </a:lnTo>
                <a:lnTo>
                  <a:pt x="1731082" y="50920"/>
                </a:lnTo>
                <a:lnTo>
                  <a:pt x="1701640" y="50920"/>
                </a:lnTo>
                <a:lnTo>
                  <a:pt x="1701640" y="80362"/>
                </a:lnTo>
                <a:lnTo>
                  <a:pt x="1737788" y="80362"/>
                </a:lnTo>
                <a:lnTo>
                  <a:pt x="1737788" y="87696"/>
                </a:lnTo>
                <a:lnTo>
                  <a:pt x="1692944" y="87696"/>
                </a:lnTo>
                <a:close/>
                <a:moveTo>
                  <a:pt x="1616744" y="11001"/>
                </a:moveTo>
                <a:lnTo>
                  <a:pt x="1635604" y="11001"/>
                </a:lnTo>
                <a:cubicBezTo>
                  <a:pt x="1647268" y="11001"/>
                  <a:pt x="1656174" y="14319"/>
                  <a:pt x="1662322" y="20955"/>
                </a:cubicBezTo>
                <a:cubicBezTo>
                  <a:pt x="1668398" y="27520"/>
                  <a:pt x="1671436" y="36880"/>
                  <a:pt x="1671436" y="49034"/>
                </a:cubicBezTo>
                <a:cubicBezTo>
                  <a:pt x="1671436" y="61258"/>
                  <a:pt x="1668434" y="70723"/>
                  <a:pt x="1662426" y="77428"/>
                </a:cubicBezTo>
                <a:cubicBezTo>
                  <a:pt x="1656280" y="84274"/>
                  <a:pt x="1647442" y="87696"/>
                  <a:pt x="1635918" y="87696"/>
                </a:cubicBezTo>
                <a:lnTo>
                  <a:pt x="1616744" y="87696"/>
                </a:lnTo>
                <a:close/>
                <a:moveTo>
                  <a:pt x="1484232" y="11001"/>
                </a:moveTo>
                <a:lnTo>
                  <a:pt x="1520904" y="11001"/>
                </a:lnTo>
                <a:lnTo>
                  <a:pt x="1520904" y="18335"/>
                </a:lnTo>
                <a:lnTo>
                  <a:pt x="1491776" y="18335"/>
                </a:lnTo>
                <a:lnTo>
                  <a:pt x="1489680" y="41595"/>
                </a:lnTo>
                <a:cubicBezTo>
                  <a:pt x="1493522" y="39430"/>
                  <a:pt x="1497504" y="38347"/>
                  <a:pt x="1501624" y="38347"/>
                </a:cubicBezTo>
                <a:cubicBezTo>
                  <a:pt x="1508400" y="38347"/>
                  <a:pt x="1513814" y="40303"/>
                  <a:pt x="1517866" y="44215"/>
                </a:cubicBezTo>
                <a:cubicBezTo>
                  <a:pt x="1522336" y="48545"/>
                  <a:pt x="1524570" y="54762"/>
                  <a:pt x="1524570" y="62865"/>
                </a:cubicBezTo>
                <a:cubicBezTo>
                  <a:pt x="1524570" y="70827"/>
                  <a:pt x="1522022" y="77289"/>
                  <a:pt x="1516922" y="82248"/>
                </a:cubicBezTo>
                <a:cubicBezTo>
                  <a:pt x="1512242" y="86788"/>
                  <a:pt x="1506550" y="89058"/>
                  <a:pt x="1499844" y="89058"/>
                </a:cubicBezTo>
                <a:cubicBezTo>
                  <a:pt x="1490484" y="89058"/>
                  <a:pt x="1482416" y="85671"/>
                  <a:pt x="1475640" y="78895"/>
                </a:cubicBezTo>
                <a:lnTo>
                  <a:pt x="1479936" y="73237"/>
                </a:lnTo>
                <a:cubicBezTo>
                  <a:pt x="1485594" y="79035"/>
                  <a:pt x="1491986" y="81934"/>
                  <a:pt x="1499110" y="81934"/>
                </a:cubicBezTo>
                <a:cubicBezTo>
                  <a:pt x="1503860" y="81934"/>
                  <a:pt x="1507842" y="80222"/>
                  <a:pt x="1511054" y="76800"/>
                </a:cubicBezTo>
                <a:cubicBezTo>
                  <a:pt x="1514338" y="73307"/>
                  <a:pt x="1515980" y="68732"/>
                  <a:pt x="1515980" y="63074"/>
                </a:cubicBezTo>
                <a:cubicBezTo>
                  <a:pt x="1515980" y="57486"/>
                  <a:pt x="1514478" y="53051"/>
                  <a:pt x="1511474" y="49768"/>
                </a:cubicBezTo>
                <a:cubicBezTo>
                  <a:pt x="1508540" y="46555"/>
                  <a:pt x="1504558" y="44948"/>
                  <a:pt x="1499530" y="44948"/>
                </a:cubicBezTo>
                <a:cubicBezTo>
                  <a:pt x="1495478" y="44948"/>
                  <a:pt x="1491148" y="46485"/>
                  <a:pt x="1486538" y="49558"/>
                </a:cubicBezTo>
                <a:lnTo>
                  <a:pt x="1481822" y="46624"/>
                </a:lnTo>
                <a:close/>
                <a:moveTo>
                  <a:pt x="1430216" y="11001"/>
                </a:moveTo>
                <a:lnTo>
                  <a:pt x="1477678" y="11001"/>
                </a:lnTo>
                <a:lnTo>
                  <a:pt x="1477678" y="16135"/>
                </a:lnTo>
                <a:cubicBezTo>
                  <a:pt x="1469158" y="27171"/>
                  <a:pt x="1463254" y="38277"/>
                  <a:pt x="1459972" y="49453"/>
                </a:cubicBezTo>
                <a:cubicBezTo>
                  <a:pt x="1457318" y="58674"/>
                  <a:pt x="1455642" y="71421"/>
                  <a:pt x="1454942" y="87696"/>
                </a:cubicBezTo>
                <a:lnTo>
                  <a:pt x="1446038" y="87696"/>
                </a:lnTo>
                <a:cubicBezTo>
                  <a:pt x="1447224" y="59966"/>
                  <a:pt x="1454488" y="36845"/>
                  <a:pt x="1467830" y="18335"/>
                </a:cubicBezTo>
                <a:lnTo>
                  <a:pt x="1430216" y="18335"/>
                </a:lnTo>
                <a:close/>
                <a:moveTo>
                  <a:pt x="1379458" y="11001"/>
                </a:moveTo>
                <a:lnTo>
                  <a:pt x="1416128" y="11001"/>
                </a:lnTo>
                <a:lnTo>
                  <a:pt x="1416128" y="18335"/>
                </a:lnTo>
                <a:lnTo>
                  <a:pt x="1387002" y="18335"/>
                </a:lnTo>
                <a:lnTo>
                  <a:pt x="1384906" y="41595"/>
                </a:lnTo>
                <a:cubicBezTo>
                  <a:pt x="1388748" y="39430"/>
                  <a:pt x="1392728" y="38347"/>
                  <a:pt x="1396850" y="38347"/>
                </a:cubicBezTo>
                <a:cubicBezTo>
                  <a:pt x="1403626" y="38347"/>
                  <a:pt x="1409038" y="40303"/>
                  <a:pt x="1413090" y="44215"/>
                </a:cubicBezTo>
                <a:cubicBezTo>
                  <a:pt x="1417560" y="48545"/>
                  <a:pt x="1419796" y="54762"/>
                  <a:pt x="1419796" y="62865"/>
                </a:cubicBezTo>
                <a:cubicBezTo>
                  <a:pt x="1419796" y="70827"/>
                  <a:pt x="1417246" y="77289"/>
                  <a:pt x="1412148" y="82248"/>
                </a:cubicBezTo>
                <a:cubicBezTo>
                  <a:pt x="1407468" y="86788"/>
                  <a:pt x="1401774" y="89058"/>
                  <a:pt x="1395068" y="89058"/>
                </a:cubicBezTo>
                <a:cubicBezTo>
                  <a:pt x="1385708" y="89058"/>
                  <a:pt x="1377642" y="85671"/>
                  <a:pt x="1370866" y="78895"/>
                </a:cubicBezTo>
                <a:lnTo>
                  <a:pt x="1375162" y="73237"/>
                </a:lnTo>
                <a:cubicBezTo>
                  <a:pt x="1380820" y="79035"/>
                  <a:pt x="1387210" y="81934"/>
                  <a:pt x="1394336" y="81934"/>
                </a:cubicBezTo>
                <a:cubicBezTo>
                  <a:pt x="1399086" y="81934"/>
                  <a:pt x="1403066" y="80222"/>
                  <a:pt x="1406280" y="76800"/>
                </a:cubicBezTo>
                <a:cubicBezTo>
                  <a:pt x="1409562" y="73307"/>
                  <a:pt x="1411204" y="68732"/>
                  <a:pt x="1411204" y="63074"/>
                </a:cubicBezTo>
                <a:cubicBezTo>
                  <a:pt x="1411204" y="57486"/>
                  <a:pt x="1409702" y="53051"/>
                  <a:pt x="1406698" y="49768"/>
                </a:cubicBezTo>
                <a:cubicBezTo>
                  <a:pt x="1403766" y="46555"/>
                  <a:pt x="1399784" y="44948"/>
                  <a:pt x="1394754" y="44948"/>
                </a:cubicBezTo>
                <a:cubicBezTo>
                  <a:pt x="1390704" y="44948"/>
                  <a:pt x="1386372" y="46485"/>
                  <a:pt x="1381762" y="49558"/>
                </a:cubicBezTo>
                <a:lnTo>
                  <a:pt x="1377048" y="46624"/>
                </a:lnTo>
                <a:close/>
                <a:moveTo>
                  <a:pt x="1288208" y="11001"/>
                </a:moveTo>
                <a:lnTo>
                  <a:pt x="1297324" y="11001"/>
                </a:lnTo>
                <a:lnTo>
                  <a:pt x="1297324" y="59512"/>
                </a:lnTo>
                <a:lnTo>
                  <a:pt x="1307800" y="59512"/>
                </a:lnTo>
                <a:lnTo>
                  <a:pt x="1307800" y="66322"/>
                </a:lnTo>
                <a:lnTo>
                  <a:pt x="1297324" y="66322"/>
                </a:lnTo>
                <a:lnTo>
                  <a:pt x="1297324" y="87696"/>
                </a:lnTo>
                <a:lnTo>
                  <a:pt x="1289256" y="87696"/>
                </a:lnTo>
                <a:lnTo>
                  <a:pt x="1289256" y="66322"/>
                </a:lnTo>
                <a:lnTo>
                  <a:pt x="1255622" y="66322"/>
                </a:lnTo>
                <a:lnTo>
                  <a:pt x="1255622" y="60769"/>
                </a:lnTo>
                <a:close/>
                <a:moveTo>
                  <a:pt x="711870" y="11001"/>
                </a:moveTo>
                <a:lnTo>
                  <a:pt x="730728" y="11001"/>
                </a:lnTo>
                <a:cubicBezTo>
                  <a:pt x="742394" y="11001"/>
                  <a:pt x="751300" y="14319"/>
                  <a:pt x="757446" y="20955"/>
                </a:cubicBezTo>
                <a:cubicBezTo>
                  <a:pt x="763524" y="27520"/>
                  <a:pt x="766562" y="36880"/>
                  <a:pt x="766562" y="49034"/>
                </a:cubicBezTo>
                <a:cubicBezTo>
                  <a:pt x="766562" y="61258"/>
                  <a:pt x="763558" y="70723"/>
                  <a:pt x="757550" y="77428"/>
                </a:cubicBezTo>
                <a:cubicBezTo>
                  <a:pt x="751404" y="84274"/>
                  <a:pt x="742568" y="87696"/>
                  <a:pt x="731042" y="87696"/>
                </a:cubicBezTo>
                <a:lnTo>
                  <a:pt x="711870" y="87696"/>
                </a:lnTo>
                <a:close/>
                <a:moveTo>
                  <a:pt x="473744" y="11001"/>
                </a:moveTo>
                <a:lnTo>
                  <a:pt x="495956" y="11001"/>
                </a:lnTo>
                <a:cubicBezTo>
                  <a:pt x="513418" y="11001"/>
                  <a:pt x="522150" y="17253"/>
                  <a:pt x="522150" y="29756"/>
                </a:cubicBezTo>
                <a:cubicBezTo>
                  <a:pt x="522150" y="38347"/>
                  <a:pt x="518344" y="43900"/>
                  <a:pt x="510730" y="46415"/>
                </a:cubicBezTo>
                <a:lnTo>
                  <a:pt x="510730" y="46834"/>
                </a:lnTo>
                <a:cubicBezTo>
                  <a:pt x="521346" y="48860"/>
                  <a:pt x="526656" y="55006"/>
                  <a:pt x="526656" y="65274"/>
                </a:cubicBezTo>
                <a:cubicBezTo>
                  <a:pt x="526656" y="72539"/>
                  <a:pt x="523966" y="78162"/>
                  <a:pt x="518588" y="82143"/>
                </a:cubicBezTo>
                <a:cubicBezTo>
                  <a:pt x="513488" y="85845"/>
                  <a:pt x="506504" y="87696"/>
                  <a:pt x="497632" y="87696"/>
                </a:cubicBezTo>
                <a:lnTo>
                  <a:pt x="473744" y="87696"/>
                </a:lnTo>
                <a:close/>
                <a:moveTo>
                  <a:pt x="1225714" y="9848"/>
                </a:moveTo>
                <a:cubicBezTo>
                  <a:pt x="1232140" y="9848"/>
                  <a:pt x="1237240" y="11734"/>
                  <a:pt x="1241012" y="15506"/>
                </a:cubicBezTo>
                <a:cubicBezTo>
                  <a:pt x="1244714" y="19208"/>
                  <a:pt x="1246564" y="24063"/>
                  <a:pt x="1246564" y="30070"/>
                </a:cubicBezTo>
                <a:cubicBezTo>
                  <a:pt x="1246564" y="37055"/>
                  <a:pt x="1243106" y="43272"/>
                  <a:pt x="1236192" y="48720"/>
                </a:cubicBezTo>
                <a:lnTo>
                  <a:pt x="1236192" y="49244"/>
                </a:lnTo>
                <a:cubicBezTo>
                  <a:pt x="1244854" y="54273"/>
                  <a:pt x="1249184" y="60979"/>
                  <a:pt x="1249184" y="69361"/>
                </a:cubicBezTo>
                <a:cubicBezTo>
                  <a:pt x="1249184" y="74949"/>
                  <a:pt x="1247018" y="79594"/>
                  <a:pt x="1242688" y="83296"/>
                </a:cubicBezTo>
                <a:cubicBezTo>
                  <a:pt x="1238218" y="87137"/>
                  <a:pt x="1232490" y="89058"/>
                  <a:pt x="1225504" y="89058"/>
                </a:cubicBezTo>
                <a:cubicBezTo>
                  <a:pt x="1218450" y="89058"/>
                  <a:pt x="1212652" y="87137"/>
                  <a:pt x="1208112" y="83296"/>
                </a:cubicBezTo>
                <a:cubicBezTo>
                  <a:pt x="1203502" y="79454"/>
                  <a:pt x="1201196" y="74564"/>
                  <a:pt x="1201196" y="68627"/>
                </a:cubicBezTo>
                <a:cubicBezTo>
                  <a:pt x="1201196" y="59617"/>
                  <a:pt x="1205946" y="52492"/>
                  <a:pt x="1215446" y="47253"/>
                </a:cubicBezTo>
                <a:lnTo>
                  <a:pt x="1215446" y="46834"/>
                </a:lnTo>
                <a:cubicBezTo>
                  <a:pt x="1208532" y="42154"/>
                  <a:pt x="1205074" y="36287"/>
                  <a:pt x="1205074" y="29232"/>
                </a:cubicBezTo>
                <a:cubicBezTo>
                  <a:pt x="1205074" y="23504"/>
                  <a:pt x="1207064" y="18824"/>
                  <a:pt x="1211046" y="15192"/>
                </a:cubicBezTo>
                <a:cubicBezTo>
                  <a:pt x="1214888" y="11630"/>
                  <a:pt x="1219778" y="9848"/>
                  <a:pt x="1225714" y="9848"/>
                </a:cubicBezTo>
                <a:close/>
                <a:moveTo>
                  <a:pt x="1866098" y="9639"/>
                </a:moveTo>
                <a:cubicBezTo>
                  <a:pt x="1874620" y="9639"/>
                  <a:pt x="1881920" y="12747"/>
                  <a:pt x="1887998" y="18964"/>
                </a:cubicBezTo>
                <a:lnTo>
                  <a:pt x="1883178" y="24622"/>
                </a:lnTo>
                <a:cubicBezTo>
                  <a:pt x="1878568" y="19732"/>
                  <a:pt x="1872944" y="17287"/>
                  <a:pt x="1866308" y="17287"/>
                </a:cubicBezTo>
                <a:cubicBezTo>
                  <a:pt x="1858346" y="17287"/>
                  <a:pt x="1852024" y="20116"/>
                  <a:pt x="1847344" y="25774"/>
                </a:cubicBezTo>
                <a:cubicBezTo>
                  <a:pt x="1842594" y="31502"/>
                  <a:pt x="1840220" y="39290"/>
                  <a:pt x="1840220" y="49139"/>
                </a:cubicBezTo>
                <a:cubicBezTo>
                  <a:pt x="1840220" y="59128"/>
                  <a:pt x="1842490" y="66986"/>
                  <a:pt x="1847030" y="72713"/>
                </a:cubicBezTo>
                <a:cubicBezTo>
                  <a:pt x="1851640" y="78511"/>
                  <a:pt x="1858066" y="81410"/>
                  <a:pt x="1866308" y="81410"/>
                </a:cubicBezTo>
                <a:cubicBezTo>
                  <a:pt x="1872664" y="81410"/>
                  <a:pt x="1877520" y="79803"/>
                  <a:pt x="1880872" y="76590"/>
                </a:cubicBezTo>
                <a:lnTo>
                  <a:pt x="1880872" y="55635"/>
                </a:lnTo>
                <a:lnTo>
                  <a:pt x="1864214" y="55635"/>
                </a:lnTo>
                <a:lnTo>
                  <a:pt x="1864214" y="48406"/>
                </a:lnTo>
                <a:lnTo>
                  <a:pt x="1888940" y="48406"/>
                </a:lnTo>
                <a:lnTo>
                  <a:pt x="1888940" y="80257"/>
                </a:lnTo>
                <a:cubicBezTo>
                  <a:pt x="1883282" y="86125"/>
                  <a:pt x="1875458" y="89058"/>
                  <a:pt x="1865470" y="89058"/>
                </a:cubicBezTo>
                <a:cubicBezTo>
                  <a:pt x="1855272" y="89058"/>
                  <a:pt x="1847066" y="85531"/>
                  <a:pt x="1840848" y="78476"/>
                </a:cubicBezTo>
                <a:cubicBezTo>
                  <a:pt x="1834492" y="71281"/>
                  <a:pt x="1831314" y="61572"/>
                  <a:pt x="1831314" y="49349"/>
                </a:cubicBezTo>
                <a:cubicBezTo>
                  <a:pt x="1831314" y="37195"/>
                  <a:pt x="1834596" y="27486"/>
                  <a:pt x="1841162" y="20221"/>
                </a:cubicBezTo>
                <a:cubicBezTo>
                  <a:pt x="1847518" y="13166"/>
                  <a:pt x="1855830" y="9639"/>
                  <a:pt x="1866098" y="9639"/>
                </a:cubicBezTo>
                <a:close/>
                <a:moveTo>
                  <a:pt x="1771888" y="9639"/>
                </a:moveTo>
                <a:cubicBezTo>
                  <a:pt x="1780828" y="9639"/>
                  <a:pt x="1788266" y="12782"/>
                  <a:pt x="1794204" y="19069"/>
                </a:cubicBezTo>
                <a:lnTo>
                  <a:pt x="1789594" y="24622"/>
                </a:lnTo>
                <a:cubicBezTo>
                  <a:pt x="1784496" y="19732"/>
                  <a:pt x="1778592" y="17287"/>
                  <a:pt x="1771888" y="17287"/>
                </a:cubicBezTo>
                <a:cubicBezTo>
                  <a:pt x="1767416" y="17287"/>
                  <a:pt x="1763820" y="18335"/>
                  <a:pt x="1761096" y="20431"/>
                </a:cubicBezTo>
                <a:cubicBezTo>
                  <a:pt x="1758372" y="22596"/>
                  <a:pt x="1757010" y="25460"/>
                  <a:pt x="1757010" y="29022"/>
                </a:cubicBezTo>
                <a:cubicBezTo>
                  <a:pt x="1757010" y="32515"/>
                  <a:pt x="1758406" y="35414"/>
                  <a:pt x="1761200" y="37719"/>
                </a:cubicBezTo>
                <a:cubicBezTo>
                  <a:pt x="1762806" y="39046"/>
                  <a:pt x="1765670" y="40582"/>
                  <a:pt x="1769792" y="42329"/>
                </a:cubicBezTo>
                <a:lnTo>
                  <a:pt x="1780898" y="47044"/>
                </a:lnTo>
                <a:cubicBezTo>
                  <a:pt x="1791516" y="51723"/>
                  <a:pt x="1796824" y="58569"/>
                  <a:pt x="1796824" y="67579"/>
                </a:cubicBezTo>
                <a:cubicBezTo>
                  <a:pt x="1796824" y="73726"/>
                  <a:pt x="1794518" y="78825"/>
                  <a:pt x="1789908" y="82877"/>
                </a:cubicBezTo>
                <a:cubicBezTo>
                  <a:pt x="1785088" y="86998"/>
                  <a:pt x="1778802" y="89058"/>
                  <a:pt x="1771050" y="89058"/>
                </a:cubicBezTo>
                <a:cubicBezTo>
                  <a:pt x="1760432" y="89058"/>
                  <a:pt x="1751562" y="85251"/>
                  <a:pt x="1744436" y="77638"/>
                </a:cubicBezTo>
                <a:lnTo>
                  <a:pt x="1749674" y="71666"/>
                </a:lnTo>
                <a:cubicBezTo>
                  <a:pt x="1755682" y="78162"/>
                  <a:pt x="1762842" y="81410"/>
                  <a:pt x="1771154" y="81410"/>
                </a:cubicBezTo>
                <a:cubicBezTo>
                  <a:pt x="1776322" y="81410"/>
                  <a:pt x="1780444" y="80187"/>
                  <a:pt x="1783518" y="77743"/>
                </a:cubicBezTo>
                <a:cubicBezTo>
                  <a:pt x="1786520" y="75368"/>
                  <a:pt x="1788022" y="72190"/>
                  <a:pt x="1788022" y="68208"/>
                </a:cubicBezTo>
                <a:cubicBezTo>
                  <a:pt x="1788022" y="64506"/>
                  <a:pt x="1786766" y="61502"/>
                  <a:pt x="1784250" y="59197"/>
                </a:cubicBezTo>
                <a:cubicBezTo>
                  <a:pt x="1782644" y="57800"/>
                  <a:pt x="1779536" y="56089"/>
                  <a:pt x="1774926" y="54063"/>
                </a:cubicBezTo>
                <a:lnTo>
                  <a:pt x="1763820" y="49139"/>
                </a:lnTo>
                <a:cubicBezTo>
                  <a:pt x="1753412" y="44669"/>
                  <a:pt x="1748208" y="38173"/>
                  <a:pt x="1748208" y="29651"/>
                </a:cubicBezTo>
                <a:cubicBezTo>
                  <a:pt x="1748208" y="23853"/>
                  <a:pt x="1750444" y="19069"/>
                  <a:pt x="1754914" y="15297"/>
                </a:cubicBezTo>
                <a:cubicBezTo>
                  <a:pt x="1759384" y="11525"/>
                  <a:pt x="1765042" y="9639"/>
                  <a:pt x="1771888" y="9639"/>
                </a:cubicBezTo>
                <a:close/>
                <a:moveTo>
                  <a:pt x="1556156" y="9639"/>
                </a:moveTo>
                <a:cubicBezTo>
                  <a:pt x="1563838" y="9639"/>
                  <a:pt x="1569916" y="12677"/>
                  <a:pt x="1574386" y="18754"/>
                </a:cubicBezTo>
                <a:cubicBezTo>
                  <a:pt x="1579206" y="25111"/>
                  <a:pt x="1581616" y="34121"/>
                  <a:pt x="1581616" y="45786"/>
                </a:cubicBezTo>
                <a:cubicBezTo>
                  <a:pt x="1581616" y="60455"/>
                  <a:pt x="1578822" y="71596"/>
                  <a:pt x="1573234" y="79209"/>
                </a:cubicBezTo>
                <a:cubicBezTo>
                  <a:pt x="1568344" y="85775"/>
                  <a:pt x="1561954" y="89058"/>
                  <a:pt x="1554060" y="89058"/>
                </a:cubicBezTo>
                <a:cubicBezTo>
                  <a:pt x="1546936" y="89058"/>
                  <a:pt x="1540928" y="86509"/>
                  <a:pt x="1536038" y="81410"/>
                </a:cubicBezTo>
                <a:lnTo>
                  <a:pt x="1540754" y="76066"/>
                </a:lnTo>
                <a:cubicBezTo>
                  <a:pt x="1544316" y="79978"/>
                  <a:pt x="1548682" y="81934"/>
                  <a:pt x="1553850" y="81934"/>
                </a:cubicBezTo>
                <a:cubicBezTo>
                  <a:pt x="1559368" y="81934"/>
                  <a:pt x="1563804" y="79489"/>
                  <a:pt x="1567158" y="74599"/>
                </a:cubicBezTo>
                <a:cubicBezTo>
                  <a:pt x="1571068" y="68942"/>
                  <a:pt x="1573198" y="60315"/>
                  <a:pt x="1573548" y="48720"/>
                </a:cubicBezTo>
                <a:cubicBezTo>
                  <a:pt x="1568240" y="55216"/>
                  <a:pt x="1562232" y="58464"/>
                  <a:pt x="1555526" y="58464"/>
                </a:cubicBezTo>
                <a:cubicBezTo>
                  <a:pt x="1549030" y="58464"/>
                  <a:pt x="1543932" y="56438"/>
                  <a:pt x="1540230" y="52387"/>
                </a:cubicBezTo>
                <a:cubicBezTo>
                  <a:pt x="1536458" y="48126"/>
                  <a:pt x="1534572" y="42119"/>
                  <a:pt x="1534572" y="34366"/>
                </a:cubicBezTo>
                <a:cubicBezTo>
                  <a:pt x="1534572" y="27171"/>
                  <a:pt x="1536702" y="21199"/>
                  <a:pt x="1540964" y="16449"/>
                </a:cubicBezTo>
                <a:cubicBezTo>
                  <a:pt x="1545084" y="11909"/>
                  <a:pt x="1550148" y="9639"/>
                  <a:pt x="1556156" y="9639"/>
                </a:cubicBezTo>
                <a:close/>
                <a:moveTo>
                  <a:pt x="194356" y="9639"/>
                </a:moveTo>
                <a:lnTo>
                  <a:pt x="198652" y="11001"/>
                </a:lnTo>
                <a:cubicBezTo>
                  <a:pt x="195160" y="34680"/>
                  <a:pt x="187826" y="53959"/>
                  <a:pt x="176650" y="68837"/>
                </a:cubicBezTo>
                <a:cubicBezTo>
                  <a:pt x="182866" y="76660"/>
                  <a:pt x="191354" y="83889"/>
                  <a:pt x="202110" y="90525"/>
                </a:cubicBezTo>
                <a:cubicBezTo>
                  <a:pt x="199944" y="92132"/>
                  <a:pt x="198304" y="94018"/>
                  <a:pt x="197186" y="96183"/>
                </a:cubicBezTo>
                <a:cubicBezTo>
                  <a:pt x="186638" y="89338"/>
                  <a:pt x="178292" y="82108"/>
                  <a:pt x="172144" y="74495"/>
                </a:cubicBezTo>
                <a:cubicBezTo>
                  <a:pt x="164112" y="83645"/>
                  <a:pt x="154682" y="90665"/>
                  <a:pt x="143856" y="95554"/>
                </a:cubicBezTo>
                <a:cubicBezTo>
                  <a:pt x="142668" y="93179"/>
                  <a:pt x="141236" y="91259"/>
                  <a:pt x="139560" y="89792"/>
                </a:cubicBezTo>
                <a:cubicBezTo>
                  <a:pt x="150246" y="85391"/>
                  <a:pt x="159712" y="78406"/>
                  <a:pt x="167954" y="68837"/>
                </a:cubicBezTo>
                <a:cubicBezTo>
                  <a:pt x="159362" y="56264"/>
                  <a:pt x="153146" y="38871"/>
                  <a:pt x="149304" y="16659"/>
                </a:cubicBezTo>
                <a:lnTo>
                  <a:pt x="145322" y="16659"/>
                </a:lnTo>
                <a:lnTo>
                  <a:pt x="145322" y="9953"/>
                </a:lnTo>
                <a:lnTo>
                  <a:pt x="193100" y="9953"/>
                </a:lnTo>
                <a:close/>
                <a:moveTo>
                  <a:pt x="1337918" y="9534"/>
                </a:moveTo>
                <a:cubicBezTo>
                  <a:pt x="1344414" y="9604"/>
                  <a:pt x="1349618" y="11280"/>
                  <a:pt x="1353530" y="14563"/>
                </a:cubicBezTo>
                <a:cubicBezTo>
                  <a:pt x="1357652" y="17986"/>
                  <a:pt x="1359712" y="22666"/>
                  <a:pt x="1359712" y="28603"/>
                </a:cubicBezTo>
                <a:cubicBezTo>
                  <a:pt x="1359712" y="37753"/>
                  <a:pt x="1355136" y="43970"/>
                  <a:pt x="1345986" y="47253"/>
                </a:cubicBezTo>
                <a:lnTo>
                  <a:pt x="1345986" y="47672"/>
                </a:lnTo>
                <a:cubicBezTo>
                  <a:pt x="1350736" y="48790"/>
                  <a:pt x="1354578" y="50990"/>
                  <a:pt x="1357512" y="54273"/>
                </a:cubicBezTo>
                <a:cubicBezTo>
                  <a:pt x="1360724" y="57835"/>
                  <a:pt x="1362332" y="62166"/>
                  <a:pt x="1362332" y="67265"/>
                </a:cubicBezTo>
                <a:cubicBezTo>
                  <a:pt x="1362332" y="73901"/>
                  <a:pt x="1359992" y="79244"/>
                  <a:pt x="1355312" y="83296"/>
                </a:cubicBezTo>
                <a:cubicBezTo>
                  <a:pt x="1350842" y="87137"/>
                  <a:pt x="1345148" y="89058"/>
                  <a:pt x="1338234" y="89058"/>
                </a:cubicBezTo>
                <a:cubicBezTo>
                  <a:pt x="1328454" y="89058"/>
                  <a:pt x="1320352" y="85566"/>
                  <a:pt x="1313926" y="78581"/>
                </a:cubicBezTo>
                <a:lnTo>
                  <a:pt x="1318326" y="73028"/>
                </a:lnTo>
                <a:cubicBezTo>
                  <a:pt x="1324124" y="78965"/>
                  <a:pt x="1330584" y="81934"/>
                  <a:pt x="1337710" y="81934"/>
                </a:cubicBezTo>
                <a:cubicBezTo>
                  <a:pt x="1342458" y="81934"/>
                  <a:pt x="1346300" y="80606"/>
                  <a:pt x="1349234" y="77952"/>
                </a:cubicBezTo>
                <a:cubicBezTo>
                  <a:pt x="1352238" y="75158"/>
                  <a:pt x="1353740" y="71526"/>
                  <a:pt x="1353740" y="67056"/>
                </a:cubicBezTo>
                <a:cubicBezTo>
                  <a:pt x="1353740" y="56438"/>
                  <a:pt x="1345638" y="51130"/>
                  <a:pt x="1329432" y="51130"/>
                </a:cubicBezTo>
                <a:lnTo>
                  <a:pt x="1329432" y="44424"/>
                </a:lnTo>
                <a:cubicBezTo>
                  <a:pt x="1343822" y="44424"/>
                  <a:pt x="1351016" y="39360"/>
                  <a:pt x="1351016" y="29232"/>
                </a:cubicBezTo>
                <a:cubicBezTo>
                  <a:pt x="1351016" y="25390"/>
                  <a:pt x="1349828" y="22317"/>
                  <a:pt x="1347454" y="20012"/>
                </a:cubicBezTo>
                <a:cubicBezTo>
                  <a:pt x="1345008" y="17707"/>
                  <a:pt x="1341726" y="16519"/>
                  <a:pt x="1337604" y="16449"/>
                </a:cubicBezTo>
                <a:cubicBezTo>
                  <a:pt x="1331806" y="16519"/>
                  <a:pt x="1326428" y="19104"/>
                  <a:pt x="1321470" y="24203"/>
                </a:cubicBezTo>
                <a:lnTo>
                  <a:pt x="1316754" y="18650"/>
                </a:lnTo>
                <a:cubicBezTo>
                  <a:pt x="1323320" y="12642"/>
                  <a:pt x="1330374" y="9604"/>
                  <a:pt x="1337918" y="9534"/>
                </a:cubicBezTo>
                <a:close/>
                <a:moveTo>
                  <a:pt x="1101660" y="4295"/>
                </a:moveTo>
                <a:lnTo>
                  <a:pt x="1110148" y="4295"/>
                </a:lnTo>
                <a:lnTo>
                  <a:pt x="1110148" y="77952"/>
                </a:lnTo>
                <a:cubicBezTo>
                  <a:pt x="1110148" y="80606"/>
                  <a:pt x="1111020" y="81934"/>
                  <a:pt x="1112766" y="81934"/>
                </a:cubicBezTo>
                <a:cubicBezTo>
                  <a:pt x="1113396" y="81934"/>
                  <a:pt x="1114058" y="81864"/>
                  <a:pt x="1114758" y="81724"/>
                </a:cubicBezTo>
                <a:lnTo>
                  <a:pt x="1116014" y="88325"/>
                </a:lnTo>
                <a:cubicBezTo>
                  <a:pt x="1114408" y="88814"/>
                  <a:pt x="1112696" y="89058"/>
                  <a:pt x="1110880" y="89058"/>
                </a:cubicBezTo>
                <a:cubicBezTo>
                  <a:pt x="1104734" y="89058"/>
                  <a:pt x="1101660" y="85147"/>
                  <a:pt x="1101660" y="77324"/>
                </a:cubicBezTo>
                <a:close/>
                <a:moveTo>
                  <a:pt x="539686" y="4295"/>
                </a:moveTo>
                <a:lnTo>
                  <a:pt x="548172" y="4295"/>
                </a:lnTo>
                <a:lnTo>
                  <a:pt x="548172" y="77952"/>
                </a:lnTo>
                <a:cubicBezTo>
                  <a:pt x="548172" y="80606"/>
                  <a:pt x="549046" y="81934"/>
                  <a:pt x="550792" y="81934"/>
                </a:cubicBezTo>
                <a:cubicBezTo>
                  <a:pt x="551420" y="81934"/>
                  <a:pt x="552084" y="81864"/>
                  <a:pt x="552782" y="81724"/>
                </a:cubicBezTo>
                <a:lnTo>
                  <a:pt x="554040" y="88325"/>
                </a:lnTo>
                <a:cubicBezTo>
                  <a:pt x="552434" y="88814"/>
                  <a:pt x="550722" y="89058"/>
                  <a:pt x="548906" y="89058"/>
                </a:cubicBezTo>
                <a:cubicBezTo>
                  <a:pt x="542758" y="89058"/>
                  <a:pt x="539686" y="85147"/>
                  <a:pt x="539686" y="77324"/>
                </a:cubicBezTo>
                <a:close/>
                <a:moveTo>
                  <a:pt x="1090374" y="2933"/>
                </a:moveTo>
                <a:cubicBezTo>
                  <a:pt x="1093586" y="2933"/>
                  <a:pt x="1096626" y="3562"/>
                  <a:pt x="1099488" y="4819"/>
                </a:cubicBezTo>
                <a:lnTo>
                  <a:pt x="1097602" y="11420"/>
                </a:lnTo>
                <a:cubicBezTo>
                  <a:pt x="1095438" y="10372"/>
                  <a:pt x="1093272" y="9848"/>
                  <a:pt x="1091106" y="9848"/>
                </a:cubicBezTo>
                <a:cubicBezTo>
                  <a:pt x="1085658" y="9848"/>
                  <a:pt x="1082934" y="13690"/>
                  <a:pt x="1082934" y="21374"/>
                </a:cubicBezTo>
                <a:lnTo>
                  <a:pt x="1082934" y="31118"/>
                </a:lnTo>
                <a:lnTo>
                  <a:pt x="1095088" y="31118"/>
                </a:lnTo>
                <a:lnTo>
                  <a:pt x="1095088" y="38138"/>
                </a:lnTo>
                <a:lnTo>
                  <a:pt x="1082934" y="38138"/>
                </a:lnTo>
                <a:lnTo>
                  <a:pt x="1082934" y="87696"/>
                </a:lnTo>
                <a:lnTo>
                  <a:pt x="1074342" y="87696"/>
                </a:lnTo>
                <a:lnTo>
                  <a:pt x="1074342" y="38138"/>
                </a:lnTo>
                <a:lnTo>
                  <a:pt x="1066590" y="38138"/>
                </a:lnTo>
                <a:lnTo>
                  <a:pt x="1066590" y="31642"/>
                </a:lnTo>
                <a:lnTo>
                  <a:pt x="1074342" y="31118"/>
                </a:lnTo>
                <a:lnTo>
                  <a:pt x="1074342" y="21269"/>
                </a:lnTo>
                <a:cubicBezTo>
                  <a:pt x="1074342" y="9045"/>
                  <a:pt x="1079686" y="2933"/>
                  <a:pt x="1090374" y="2933"/>
                </a:cubicBezTo>
                <a:close/>
                <a:moveTo>
                  <a:pt x="90524" y="1047"/>
                </a:moveTo>
                <a:lnTo>
                  <a:pt x="95134" y="7019"/>
                </a:lnTo>
                <a:cubicBezTo>
                  <a:pt x="83750" y="9674"/>
                  <a:pt x="69954" y="11665"/>
                  <a:pt x="53748" y="12992"/>
                </a:cubicBezTo>
                <a:lnTo>
                  <a:pt x="53748" y="30908"/>
                </a:lnTo>
                <a:lnTo>
                  <a:pt x="88010" y="30908"/>
                </a:lnTo>
                <a:lnTo>
                  <a:pt x="89268" y="30594"/>
                </a:lnTo>
                <a:lnTo>
                  <a:pt x="93354" y="31851"/>
                </a:lnTo>
                <a:cubicBezTo>
                  <a:pt x="90840" y="49244"/>
                  <a:pt x="85670" y="63598"/>
                  <a:pt x="77846" y="74914"/>
                </a:cubicBezTo>
                <a:cubicBezTo>
                  <a:pt x="83016" y="81829"/>
                  <a:pt x="89302" y="86928"/>
                  <a:pt x="96706" y="90211"/>
                </a:cubicBezTo>
                <a:cubicBezTo>
                  <a:pt x="94680" y="91957"/>
                  <a:pt x="93110" y="93843"/>
                  <a:pt x="91992" y="95869"/>
                </a:cubicBezTo>
                <a:cubicBezTo>
                  <a:pt x="84798" y="92097"/>
                  <a:pt x="78720" y="86893"/>
                  <a:pt x="73760" y="80257"/>
                </a:cubicBezTo>
                <a:cubicBezTo>
                  <a:pt x="68172" y="86893"/>
                  <a:pt x="61642" y="92097"/>
                  <a:pt x="54168" y="95869"/>
                </a:cubicBezTo>
                <a:cubicBezTo>
                  <a:pt x="53050" y="93773"/>
                  <a:pt x="51654" y="91887"/>
                  <a:pt x="49976" y="90211"/>
                </a:cubicBezTo>
                <a:cubicBezTo>
                  <a:pt x="57520" y="86858"/>
                  <a:pt x="64122" y="81619"/>
                  <a:pt x="69780" y="74495"/>
                </a:cubicBezTo>
                <a:cubicBezTo>
                  <a:pt x="63982" y="64785"/>
                  <a:pt x="59512" y="52387"/>
                  <a:pt x="56368" y="37299"/>
                </a:cubicBezTo>
                <a:lnTo>
                  <a:pt x="53748" y="37299"/>
                </a:lnTo>
                <a:lnTo>
                  <a:pt x="53748" y="43586"/>
                </a:lnTo>
                <a:cubicBezTo>
                  <a:pt x="53748" y="67335"/>
                  <a:pt x="50360" y="84832"/>
                  <a:pt x="43586" y="96078"/>
                </a:cubicBezTo>
                <a:cubicBezTo>
                  <a:pt x="41978" y="94472"/>
                  <a:pt x="40128" y="93179"/>
                  <a:pt x="38032" y="92202"/>
                </a:cubicBezTo>
                <a:cubicBezTo>
                  <a:pt x="44110" y="81724"/>
                  <a:pt x="47148" y="65519"/>
                  <a:pt x="47148" y="43586"/>
                </a:cubicBezTo>
                <a:lnTo>
                  <a:pt x="47148" y="7543"/>
                </a:lnTo>
                <a:cubicBezTo>
                  <a:pt x="66148" y="5867"/>
                  <a:pt x="80606" y="3702"/>
                  <a:pt x="90524" y="1047"/>
                </a:cubicBezTo>
                <a:close/>
                <a:moveTo>
                  <a:pt x="254602" y="209"/>
                </a:moveTo>
                <a:lnTo>
                  <a:pt x="261832" y="209"/>
                </a:lnTo>
                <a:lnTo>
                  <a:pt x="261832" y="12992"/>
                </a:lnTo>
                <a:lnTo>
                  <a:pt x="300284" y="12992"/>
                </a:lnTo>
                <a:lnTo>
                  <a:pt x="300284" y="19697"/>
                </a:lnTo>
                <a:lnTo>
                  <a:pt x="261832" y="19697"/>
                </a:lnTo>
                <a:lnTo>
                  <a:pt x="261832" y="46520"/>
                </a:lnTo>
                <a:lnTo>
                  <a:pt x="304580" y="46520"/>
                </a:lnTo>
                <a:lnTo>
                  <a:pt x="304580" y="53120"/>
                </a:lnTo>
                <a:lnTo>
                  <a:pt x="266862" y="53120"/>
                </a:lnTo>
                <a:cubicBezTo>
                  <a:pt x="277828" y="67859"/>
                  <a:pt x="291134" y="78651"/>
                  <a:pt x="306780" y="85496"/>
                </a:cubicBezTo>
                <a:cubicBezTo>
                  <a:pt x="305174" y="86893"/>
                  <a:pt x="303568" y="88814"/>
                  <a:pt x="301960" y="91259"/>
                </a:cubicBezTo>
                <a:cubicBezTo>
                  <a:pt x="286244" y="83505"/>
                  <a:pt x="272868" y="71910"/>
                  <a:pt x="261832" y="56473"/>
                </a:cubicBezTo>
                <a:lnTo>
                  <a:pt x="261832" y="95554"/>
                </a:lnTo>
                <a:lnTo>
                  <a:pt x="254602" y="95554"/>
                </a:lnTo>
                <a:lnTo>
                  <a:pt x="254602" y="56788"/>
                </a:lnTo>
                <a:cubicBezTo>
                  <a:pt x="243916" y="71666"/>
                  <a:pt x="230714" y="83051"/>
                  <a:pt x="214998" y="90944"/>
                </a:cubicBezTo>
                <a:cubicBezTo>
                  <a:pt x="213530" y="88709"/>
                  <a:pt x="211890" y="86788"/>
                  <a:pt x="210074" y="85182"/>
                </a:cubicBezTo>
                <a:cubicBezTo>
                  <a:pt x="225860" y="78406"/>
                  <a:pt x="239060" y="67719"/>
                  <a:pt x="249678" y="53120"/>
                </a:cubicBezTo>
                <a:lnTo>
                  <a:pt x="212168" y="53120"/>
                </a:lnTo>
                <a:lnTo>
                  <a:pt x="212168" y="46520"/>
                </a:lnTo>
                <a:lnTo>
                  <a:pt x="254602" y="46520"/>
                </a:lnTo>
                <a:lnTo>
                  <a:pt x="254602" y="19697"/>
                </a:lnTo>
                <a:lnTo>
                  <a:pt x="217198" y="19697"/>
                </a:lnTo>
                <a:lnTo>
                  <a:pt x="217198" y="12992"/>
                </a:lnTo>
                <a:lnTo>
                  <a:pt x="254602" y="12992"/>
                </a:lnTo>
                <a:close/>
                <a:moveTo>
                  <a:pt x="124052" y="104"/>
                </a:moveTo>
                <a:lnTo>
                  <a:pt x="130864" y="104"/>
                </a:lnTo>
                <a:lnTo>
                  <a:pt x="130864" y="22526"/>
                </a:lnTo>
                <a:lnTo>
                  <a:pt x="145112" y="22526"/>
                </a:lnTo>
                <a:lnTo>
                  <a:pt x="145112" y="29127"/>
                </a:lnTo>
                <a:lnTo>
                  <a:pt x="130864" y="29127"/>
                </a:lnTo>
                <a:lnTo>
                  <a:pt x="130864" y="33318"/>
                </a:lnTo>
                <a:cubicBezTo>
                  <a:pt x="134216" y="36671"/>
                  <a:pt x="140084" y="43411"/>
                  <a:pt x="148466" y="53540"/>
                </a:cubicBezTo>
                <a:lnTo>
                  <a:pt x="144064" y="59721"/>
                </a:lnTo>
                <a:cubicBezTo>
                  <a:pt x="141132" y="54972"/>
                  <a:pt x="136730" y="48860"/>
                  <a:pt x="130864" y="41386"/>
                </a:cubicBezTo>
                <a:lnTo>
                  <a:pt x="130864" y="95450"/>
                </a:lnTo>
                <a:lnTo>
                  <a:pt x="124052" y="95450"/>
                </a:lnTo>
                <a:lnTo>
                  <a:pt x="124052" y="41281"/>
                </a:lnTo>
                <a:cubicBezTo>
                  <a:pt x="119302" y="56508"/>
                  <a:pt x="113854" y="68173"/>
                  <a:pt x="107708" y="76276"/>
                </a:cubicBezTo>
                <a:cubicBezTo>
                  <a:pt x="106660" y="73831"/>
                  <a:pt x="105264" y="71596"/>
                  <a:pt x="103516" y="69570"/>
                </a:cubicBezTo>
                <a:cubicBezTo>
                  <a:pt x="111550" y="60071"/>
                  <a:pt x="117732" y="46590"/>
                  <a:pt x="122062" y="29127"/>
                </a:cubicBezTo>
                <a:lnTo>
                  <a:pt x="106346" y="29127"/>
                </a:lnTo>
                <a:lnTo>
                  <a:pt x="106346" y="22526"/>
                </a:lnTo>
                <a:lnTo>
                  <a:pt x="124052" y="22526"/>
                </a:lnTo>
                <a:close/>
                <a:moveTo>
                  <a:pt x="358958" y="0"/>
                </a:moveTo>
                <a:lnTo>
                  <a:pt x="366816" y="1152"/>
                </a:lnTo>
                <a:cubicBezTo>
                  <a:pt x="364930" y="6461"/>
                  <a:pt x="363184" y="10896"/>
                  <a:pt x="361578" y="14459"/>
                </a:cubicBezTo>
                <a:lnTo>
                  <a:pt x="399402" y="14459"/>
                </a:lnTo>
                <a:lnTo>
                  <a:pt x="399402" y="95240"/>
                </a:lnTo>
                <a:lnTo>
                  <a:pt x="392172" y="95240"/>
                </a:lnTo>
                <a:lnTo>
                  <a:pt x="392172" y="89792"/>
                </a:lnTo>
                <a:lnTo>
                  <a:pt x="335384" y="89792"/>
                </a:lnTo>
                <a:lnTo>
                  <a:pt x="335384" y="95764"/>
                </a:lnTo>
                <a:lnTo>
                  <a:pt x="328364" y="95764"/>
                </a:lnTo>
                <a:lnTo>
                  <a:pt x="328364" y="14459"/>
                </a:lnTo>
                <a:lnTo>
                  <a:pt x="354558" y="14459"/>
                </a:lnTo>
                <a:cubicBezTo>
                  <a:pt x="356304" y="9988"/>
                  <a:pt x="357770" y="5168"/>
                  <a:pt x="358958" y="0"/>
                </a:cubicBezTo>
                <a:close/>
                <a:moveTo>
                  <a:pt x="26298" y="0"/>
                </a:moveTo>
                <a:lnTo>
                  <a:pt x="32688" y="0"/>
                </a:lnTo>
                <a:lnTo>
                  <a:pt x="32688" y="29337"/>
                </a:lnTo>
                <a:lnTo>
                  <a:pt x="42224" y="29337"/>
                </a:lnTo>
                <a:lnTo>
                  <a:pt x="42224" y="35623"/>
                </a:lnTo>
                <a:lnTo>
                  <a:pt x="14354" y="35623"/>
                </a:lnTo>
                <a:lnTo>
                  <a:pt x="14354" y="43796"/>
                </a:lnTo>
                <a:cubicBezTo>
                  <a:pt x="14354" y="47078"/>
                  <a:pt x="14318" y="49558"/>
                  <a:pt x="14248" y="51235"/>
                </a:cubicBezTo>
                <a:lnTo>
                  <a:pt x="35728" y="51235"/>
                </a:lnTo>
                <a:lnTo>
                  <a:pt x="35728" y="95554"/>
                </a:lnTo>
                <a:lnTo>
                  <a:pt x="29336" y="95554"/>
                </a:lnTo>
                <a:lnTo>
                  <a:pt x="29336" y="57521"/>
                </a:lnTo>
                <a:lnTo>
                  <a:pt x="14038" y="57521"/>
                </a:lnTo>
                <a:cubicBezTo>
                  <a:pt x="13130" y="74006"/>
                  <a:pt x="10128" y="86788"/>
                  <a:pt x="5028" y="95869"/>
                </a:cubicBezTo>
                <a:cubicBezTo>
                  <a:pt x="3632" y="94332"/>
                  <a:pt x="1954" y="92935"/>
                  <a:pt x="0" y="91678"/>
                </a:cubicBezTo>
                <a:cubicBezTo>
                  <a:pt x="5238" y="81549"/>
                  <a:pt x="7858" y="65589"/>
                  <a:pt x="7858" y="43796"/>
                </a:cubicBezTo>
                <a:lnTo>
                  <a:pt x="7858" y="2305"/>
                </a:lnTo>
                <a:lnTo>
                  <a:pt x="14354" y="2305"/>
                </a:lnTo>
                <a:lnTo>
                  <a:pt x="14354" y="29337"/>
                </a:lnTo>
                <a:lnTo>
                  <a:pt x="26298" y="29337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11" name="更多资源下载：https://www.58pic.com/u/61536760" hidden="1">
            <a:extLst>
              <a:ext uri="{FF2B5EF4-FFF2-40B4-BE49-F238E27FC236}">
                <a16:creationId xmlns:a16="http://schemas.microsoft.com/office/drawing/2014/main" id="{2C557DC0-406A-4F6C-8986-055ADA64445E}"/>
              </a:ext>
            </a:extLst>
          </p:cNvPr>
          <p:cNvSpPr/>
          <p:nvPr userDrawn="1"/>
        </p:nvSpPr>
        <p:spPr>
          <a:xfrm>
            <a:off x="-401932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12" name="更多资源下载：https://www.58pic.com/u/61536760" hidden="1">
            <a:extLst>
              <a:ext uri="{FF2B5EF4-FFF2-40B4-BE49-F238E27FC236}">
                <a16:creationId xmlns:a16="http://schemas.microsoft.com/office/drawing/2014/main" id="{A56733D2-D77C-4682-941A-75BE281D13D6}"/>
              </a:ext>
            </a:extLst>
          </p:cNvPr>
          <p:cNvSpPr/>
          <p:nvPr userDrawn="1"/>
        </p:nvSpPr>
        <p:spPr>
          <a:xfrm>
            <a:off x="-41412404" y="6488668"/>
            <a:ext cx="11977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61536760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13" name="更多资源下载：https://www.58pic.com/u/61536760" hidden="1">
            <a:extLst>
              <a:ext uri="{FF2B5EF4-FFF2-40B4-BE49-F238E27FC236}">
                <a16:creationId xmlns:a16="http://schemas.microsoft.com/office/drawing/2014/main" id="{7747249D-23D4-4019-B578-13D7646AB683}"/>
              </a:ext>
            </a:extLst>
          </p:cNvPr>
          <p:cNvSpPr txBox="1"/>
          <p:nvPr userDrawn="1"/>
        </p:nvSpPr>
        <p:spPr>
          <a:xfrm>
            <a:off x="48555921" y="-20510500"/>
            <a:ext cx="305687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ea typeface="+mn-ea"/>
                <a:cs typeface="+mn-cs"/>
              </a:rPr>
              <a:t>千图</a:t>
            </a:r>
            <a:r>
              <a:rPr kumimoji="0" lang="en-US" altLang="zh-CN" sz="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ea typeface="+mn-ea"/>
                <a:cs typeface="+mn-cs"/>
              </a:rPr>
              <a:t>:Blue Dragonfly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br>
              <a:rPr kumimoji="0" lang="en-US" altLang="zh-CN" sz="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</a:br>
            <a:r>
              <a:rPr kumimoji="0" lang="en-US" altLang="zh-CN" sz="800" b="0" i="0" u="none" strike="noStrike" kern="1200" cap="none" spc="0" normalizeH="0" baseline="0" noProof="0" dirty="0">
                <a:ln>
                  <a:noFill/>
                </a:ln>
                <a:solidFill>
                  <a:srgbClr val="E6E6E6"/>
                </a:solidFill>
                <a:effectLst/>
                <a:uLnTx/>
                <a:uFillTx/>
                <a:latin typeface="Lato Regular"/>
                <a:cs typeface="+mn-cs"/>
              </a:rPr>
              <a:t>DESIGN</a:t>
            </a:r>
            <a:endParaRPr kumimoji="0" lang="zh-CN" altLang="en-US" sz="800" b="0" i="0" u="none" strike="noStrike" kern="1200" cap="none" spc="0" normalizeH="0" baseline="0" noProof="0" dirty="0">
              <a:ln>
                <a:noFill/>
              </a:ln>
              <a:solidFill>
                <a:srgbClr val="E6E6E6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  <p:sp>
        <p:nvSpPr>
          <p:cNvPr id="14" name="更多资源下载：https://www.58pic.com/u/61536760">
            <a:extLst>
              <a:ext uri="{FF2B5EF4-FFF2-40B4-BE49-F238E27FC236}">
                <a16:creationId xmlns:a16="http://schemas.microsoft.com/office/drawing/2014/main" id="{09F341A1-AB89-43A5-9F6F-253949BC2F9B}"/>
              </a:ext>
            </a:extLst>
          </p:cNvPr>
          <p:cNvSpPr txBox="1"/>
          <p:nvPr userDrawn="1"/>
        </p:nvSpPr>
        <p:spPr>
          <a:xfrm>
            <a:off x="818448" y="376360"/>
            <a:ext cx="6555745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200" b="1" i="0" u="none" strike="noStrike" kern="1200" cap="none" spc="0" normalizeH="0" baseline="0" noProof="0" dirty="0">
                <a:ln>
                  <a:noFill/>
                </a:ln>
                <a:solidFill>
                  <a:srgbClr val="019CE7"/>
                </a:solidFill>
                <a:effectLst/>
                <a:uLnTx/>
                <a:uFillTx/>
                <a:latin typeface="Lato Regular"/>
                <a:ea typeface="思源黑体 CN Medium" panose="020B0600000000000000" pitchFamily="34" charset="-122"/>
                <a:cs typeface="+mn-ea"/>
                <a:sym typeface="+mn-lt"/>
              </a:rPr>
              <a:t>Subtitle here</a:t>
            </a:r>
          </a:p>
        </p:txBody>
      </p: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D9D27F04-7E07-48BD-B92D-1AADBD4AF620}"/>
              </a:ext>
            </a:extLst>
          </p:cNvPr>
          <p:cNvGrpSpPr/>
          <p:nvPr userDrawn="1"/>
        </p:nvGrpSpPr>
        <p:grpSpPr>
          <a:xfrm>
            <a:off x="-587141" y="292253"/>
            <a:ext cx="12647559" cy="6025866"/>
            <a:chOff x="-525628" y="344655"/>
            <a:chExt cx="12647559" cy="6025866"/>
          </a:xfrm>
        </p:grpSpPr>
        <p:sp>
          <p:nvSpPr>
            <p:cNvPr id="16" name="Freeform 10">
              <a:extLst>
                <a:ext uri="{FF2B5EF4-FFF2-40B4-BE49-F238E27FC236}">
                  <a16:creationId xmlns:a16="http://schemas.microsoft.com/office/drawing/2014/main" id="{83D30B86-AF41-4FD7-86C5-54DC617901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77982" y="344655"/>
              <a:ext cx="354856" cy="356049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42B991BA-FF95-4D10-AC5E-E692069B21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1105" y="4035414"/>
              <a:ext cx="453160" cy="365136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8" name="Freeform 12">
              <a:extLst>
                <a:ext uri="{FF2B5EF4-FFF2-40B4-BE49-F238E27FC236}">
                  <a16:creationId xmlns:a16="http://schemas.microsoft.com/office/drawing/2014/main" id="{3FE3DC41-B6FB-4CA8-83BE-E3D80C7C17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236079" y="4128885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19" name="Freeform 13">
              <a:extLst>
                <a:ext uri="{FF2B5EF4-FFF2-40B4-BE49-F238E27FC236}">
                  <a16:creationId xmlns:a16="http://schemas.microsoft.com/office/drawing/2014/main" id="{1CA06EE3-6A29-40DB-8063-7D7E663885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008054" y="5768066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20" name="Freeform 13">
              <a:extLst>
                <a:ext uri="{FF2B5EF4-FFF2-40B4-BE49-F238E27FC236}">
                  <a16:creationId xmlns:a16="http://schemas.microsoft.com/office/drawing/2014/main" id="{246ACB34-5ACC-48AE-ADAE-28D3E6DBC8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525628" y="5146854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21" name="Freeform 12">
              <a:extLst>
                <a:ext uri="{FF2B5EF4-FFF2-40B4-BE49-F238E27FC236}">
                  <a16:creationId xmlns:a16="http://schemas.microsoft.com/office/drawing/2014/main" id="{EEEFDEC6-EA92-4E72-B711-40AB1CDFAF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7410" y="994218"/>
              <a:ext cx="537691" cy="271665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22" name="Freeform 13">
              <a:extLst>
                <a:ext uri="{FF2B5EF4-FFF2-40B4-BE49-F238E27FC236}">
                  <a16:creationId xmlns:a16="http://schemas.microsoft.com/office/drawing/2014/main" id="{012A4C9E-353F-4D03-B907-C2158C2230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3095" y="2275782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23" name="Freeform 13">
              <a:extLst>
                <a:ext uri="{FF2B5EF4-FFF2-40B4-BE49-F238E27FC236}">
                  <a16:creationId xmlns:a16="http://schemas.microsoft.com/office/drawing/2014/main" id="{963BC465-783C-4BB5-ACC3-311D314F56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374241" y="1683166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  <p:pic>
        <p:nvPicPr>
          <p:cNvPr id="24" name="图片 23">
            <a:extLst>
              <a:ext uri="{FF2B5EF4-FFF2-40B4-BE49-F238E27FC236}">
                <a16:creationId xmlns:a16="http://schemas.microsoft.com/office/drawing/2014/main" id="{7C80BC02-750B-4AB5-BA4C-9DF8AB16A50D}"/>
              </a:ext>
            </a:extLst>
          </p:cNvPr>
          <p:cNvPicPr>
            <a:picLocks noChangeAspect="1"/>
          </p:cNvPicPr>
          <p:nvPr userDrawn="1"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14174" y="5358047"/>
            <a:ext cx="1625863" cy="1274883"/>
          </a:xfrm>
          <a:prstGeom prst="rect">
            <a:avLst/>
          </a:prstGeom>
        </p:spPr>
      </p:pic>
      <p:pic>
        <p:nvPicPr>
          <p:cNvPr id="25" name="图片 24">
            <a:extLst>
              <a:ext uri="{FF2B5EF4-FFF2-40B4-BE49-F238E27FC236}">
                <a16:creationId xmlns:a16="http://schemas.microsoft.com/office/drawing/2014/main" id="{3A87225C-111B-4A42-8282-79A559962A8B}"/>
              </a:ext>
            </a:extLst>
          </p:cNvPr>
          <p:cNvPicPr>
            <a:picLocks noChangeAspect="1"/>
          </p:cNvPicPr>
          <p:nvPr userDrawn="1"/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 flipH="1">
            <a:off x="11184889" y="5927137"/>
            <a:ext cx="761317" cy="781963"/>
          </a:xfrm>
          <a:prstGeom prst="rect">
            <a:avLst/>
          </a:prstGeom>
        </p:spPr>
      </p:pic>
      <p:pic>
        <p:nvPicPr>
          <p:cNvPr id="26" name="图片 25">
            <a:extLst>
              <a:ext uri="{FF2B5EF4-FFF2-40B4-BE49-F238E27FC236}">
                <a16:creationId xmlns:a16="http://schemas.microsoft.com/office/drawing/2014/main" id="{8E98A691-8AC7-47A0-B3E7-05D2E73455ED}"/>
              </a:ext>
            </a:extLst>
          </p:cNvPr>
          <p:cNvPicPr>
            <a:picLocks noChangeAspect="1"/>
          </p:cNvPicPr>
          <p:nvPr userDrawn="1"/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760615" y="336833"/>
            <a:ext cx="423241" cy="490340"/>
          </a:xfrm>
          <a:prstGeom prst="rect">
            <a:avLst/>
          </a:prstGeom>
        </p:spPr>
      </p:pic>
      <p:pic>
        <p:nvPicPr>
          <p:cNvPr id="27" name="图片 26">
            <a:extLst>
              <a:ext uri="{FF2B5EF4-FFF2-40B4-BE49-F238E27FC236}">
                <a16:creationId xmlns:a16="http://schemas.microsoft.com/office/drawing/2014/main" id="{910309B3-8613-4959-8A7B-F5310CC78E89}"/>
              </a:ext>
            </a:extLst>
          </p:cNvPr>
          <p:cNvPicPr>
            <a:picLocks noChangeAspect="1"/>
          </p:cNvPicPr>
          <p:nvPr userDrawn="1"/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0599096" y="101004"/>
            <a:ext cx="975495" cy="1094596"/>
          </a:xfrm>
          <a:prstGeom prst="rect">
            <a:avLst/>
          </a:prstGeom>
        </p:spPr>
      </p:pic>
      <p:sp>
        <p:nvSpPr>
          <p:cNvPr id="28" name="任意多边形: 形状 27">
            <a:extLst>
              <a:ext uri="{FF2B5EF4-FFF2-40B4-BE49-F238E27FC236}">
                <a16:creationId xmlns:a16="http://schemas.microsoft.com/office/drawing/2014/main" id="{B98EF6C2-C169-4577-8BC1-4BAECFF66EDB}"/>
              </a:ext>
            </a:extLst>
          </p:cNvPr>
          <p:cNvSpPr/>
          <p:nvPr userDrawn="1"/>
        </p:nvSpPr>
        <p:spPr>
          <a:xfrm>
            <a:off x="8849754" y="6368720"/>
            <a:ext cx="2668203" cy="1720622"/>
          </a:xfrm>
          <a:custGeom>
            <a:avLst/>
            <a:gdLst>
              <a:gd name="connsiteX0" fmla="*/ 1067546 w 2054218"/>
              <a:gd name="connsiteY0" fmla="*/ 483 h 1324688"/>
              <a:gd name="connsiteX1" fmla="*/ 534146 w 2054218"/>
              <a:gd name="connsiteY1" fmla="*/ 152883 h 1324688"/>
              <a:gd name="connsiteX2" fmla="*/ 229346 w 2054218"/>
              <a:gd name="connsiteY2" fmla="*/ 362433 h 1324688"/>
              <a:gd name="connsiteX3" fmla="*/ 746 w 2054218"/>
              <a:gd name="connsiteY3" fmla="*/ 781533 h 1324688"/>
              <a:gd name="connsiteX4" fmla="*/ 305546 w 2054218"/>
              <a:gd name="connsiteY4" fmla="*/ 1219683 h 1324688"/>
              <a:gd name="connsiteX5" fmla="*/ 515096 w 2054218"/>
              <a:gd name="connsiteY5" fmla="*/ 1314933 h 1324688"/>
              <a:gd name="connsiteX6" fmla="*/ 1467596 w 2054218"/>
              <a:gd name="connsiteY6" fmla="*/ 1048233 h 1324688"/>
              <a:gd name="connsiteX7" fmla="*/ 2039096 w 2054218"/>
              <a:gd name="connsiteY7" fmla="*/ 895833 h 1324688"/>
              <a:gd name="connsiteX8" fmla="*/ 1867646 w 2054218"/>
              <a:gd name="connsiteY8" fmla="*/ 381483 h 1324688"/>
              <a:gd name="connsiteX9" fmla="*/ 1639046 w 2054218"/>
              <a:gd name="connsiteY9" fmla="*/ 114783 h 1324688"/>
              <a:gd name="connsiteX10" fmla="*/ 1067546 w 2054218"/>
              <a:gd name="connsiteY10" fmla="*/ 483 h 1324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54218" h="1324688">
                <a:moveTo>
                  <a:pt x="1067546" y="483"/>
                </a:moveTo>
                <a:cubicBezTo>
                  <a:pt x="883396" y="6833"/>
                  <a:pt x="673846" y="92558"/>
                  <a:pt x="534146" y="152883"/>
                </a:cubicBezTo>
                <a:cubicBezTo>
                  <a:pt x="394446" y="213208"/>
                  <a:pt x="318246" y="257658"/>
                  <a:pt x="229346" y="362433"/>
                </a:cubicBezTo>
                <a:cubicBezTo>
                  <a:pt x="140446" y="467208"/>
                  <a:pt x="-11954" y="638658"/>
                  <a:pt x="746" y="781533"/>
                </a:cubicBezTo>
                <a:cubicBezTo>
                  <a:pt x="13446" y="924408"/>
                  <a:pt x="219821" y="1130783"/>
                  <a:pt x="305546" y="1219683"/>
                </a:cubicBezTo>
                <a:cubicBezTo>
                  <a:pt x="391271" y="1308583"/>
                  <a:pt x="321421" y="1343508"/>
                  <a:pt x="515096" y="1314933"/>
                </a:cubicBezTo>
                <a:cubicBezTo>
                  <a:pt x="708771" y="1286358"/>
                  <a:pt x="1467596" y="1048233"/>
                  <a:pt x="1467596" y="1048233"/>
                </a:cubicBezTo>
                <a:cubicBezTo>
                  <a:pt x="1721596" y="978383"/>
                  <a:pt x="1972421" y="1006958"/>
                  <a:pt x="2039096" y="895833"/>
                </a:cubicBezTo>
                <a:cubicBezTo>
                  <a:pt x="2105771" y="784708"/>
                  <a:pt x="1934321" y="511658"/>
                  <a:pt x="1867646" y="381483"/>
                </a:cubicBezTo>
                <a:cubicBezTo>
                  <a:pt x="1800971" y="251308"/>
                  <a:pt x="1766046" y="178283"/>
                  <a:pt x="1639046" y="114783"/>
                </a:cubicBezTo>
                <a:cubicBezTo>
                  <a:pt x="1512046" y="51283"/>
                  <a:pt x="1251696" y="-5867"/>
                  <a:pt x="1067546" y="483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 Regular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320353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9" r:id="rId1"/>
    <p:sldLayoutId id="2147483830" r:id="rId2"/>
    <p:sldLayoutId id="2147483831" r:id="rId3"/>
    <p:sldLayoutId id="2147483832" r:id="rId4"/>
    <p:sldLayoutId id="2147483833" r:id="rId5"/>
    <p:sldLayoutId id="2147483834" r:id="rId6"/>
    <p:sldLayoutId id="2147483835" r:id="rId7"/>
    <p:sldLayoutId id="2147483836" r:id="rId8"/>
    <p:sldLayoutId id="2147483837" r:id="rId9"/>
    <p:sldLayoutId id="2147483838" r:id="rId10"/>
    <p:sldLayoutId id="2147483839" r:id="rId11"/>
    <p:sldLayoutId id="2147483840" r:id="rId12"/>
    <p:sldLayoutId id="2147483841" r:id="rId13"/>
    <p:sldLayoutId id="2147483842" r:id="rId14"/>
    <p:sldLayoutId id="2147483843" r:id="rId15"/>
    <p:sldLayoutId id="2147483844" r:id="rId16"/>
    <p:sldLayoutId id="2147483845" r:id="rId17"/>
    <p:sldLayoutId id="2147483846" r:id="rId18"/>
    <p:sldLayoutId id="2147483847" r:id="rId19"/>
    <p:sldLayoutId id="2147483848" r:id="rId20"/>
    <p:sldLayoutId id="2147483849" r:id="rId21"/>
    <p:sldLayoutId id="2147483850" r:id="rId22"/>
    <p:sldLayoutId id="2147483851" r:id="rId23"/>
  </p:sldLayoutIdLs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</p:bld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55.xml"/><Relationship Id="rId4" Type="http://schemas.openxmlformats.org/officeDocument/2006/relationships/image" Target="../media/image15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108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108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108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108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5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95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45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16.pn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4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6.xml"/><Relationship Id="rId4" Type="http://schemas.openxmlformats.org/officeDocument/2006/relationships/image" Target="../media/image20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6.xml"/><Relationship Id="rId4" Type="http://schemas.openxmlformats.org/officeDocument/2006/relationships/image" Target="../media/image20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10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矩形 11">
            <a:extLst>
              <a:ext uri="{FF2B5EF4-FFF2-40B4-BE49-F238E27FC236}">
                <a16:creationId xmlns:a16="http://schemas.microsoft.com/office/drawing/2014/main" id="{440C1C4D-24AC-4223-9514-05D189FE9AA0}"/>
              </a:ext>
            </a:extLst>
          </p:cNvPr>
          <p:cNvSpPr/>
          <p:nvPr/>
        </p:nvSpPr>
        <p:spPr>
          <a:xfrm>
            <a:off x="3493892" y="2110018"/>
            <a:ext cx="5301452" cy="15696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vi-VN" altLang="zh-CN" sz="9600" dirty="0">
                <a:solidFill>
                  <a:srgbClr val="000000">
                    <a:lumMod val="75000"/>
                    <a:lumOff val="25000"/>
                  </a:srgbClr>
                </a:solidFill>
                <a:latin typeface="Lato Black" panose="020F0A02020204030203" pitchFamily="34" charset="0"/>
              </a:rPr>
              <a:t>Khởi động</a:t>
            </a:r>
            <a:endParaRPr kumimoji="0" lang="zh-CN" altLang="en-US" sz="96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Lato Black" panose="020F0A02020204030203" pitchFamily="34" charset="0"/>
              <a:cs typeface="+mn-cs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60522487-A624-432B-AAA6-955A49090D0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3505" y="1708726"/>
            <a:ext cx="2853698" cy="3440547"/>
          </a:xfrm>
          <a:prstGeom prst="rect">
            <a:avLst/>
          </a:prstGeom>
        </p:spPr>
      </p:pic>
      <p:pic>
        <p:nvPicPr>
          <p:cNvPr id="5" name="图片 4">
            <a:extLst>
              <a:ext uri="{FF2B5EF4-FFF2-40B4-BE49-F238E27FC236}">
                <a16:creationId xmlns:a16="http://schemas.microsoft.com/office/drawing/2014/main" id="{59B21154-BA68-443B-AC33-E94CAE62A3E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22031" y="2999278"/>
            <a:ext cx="2305762" cy="2859548"/>
          </a:xfrm>
          <a:prstGeom prst="rect">
            <a:avLst/>
          </a:prstGeom>
        </p:spPr>
      </p:pic>
      <p:pic>
        <p:nvPicPr>
          <p:cNvPr id="6" name="图片 5">
            <a:extLst>
              <a:ext uri="{FF2B5EF4-FFF2-40B4-BE49-F238E27FC236}">
                <a16:creationId xmlns:a16="http://schemas.microsoft.com/office/drawing/2014/main" id="{D9114C8C-6B07-4F49-8533-F078ADEE2DD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92256" y="152373"/>
            <a:ext cx="1390044" cy="19576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863461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2000">
        <p:random/>
      </p:transition>
    </mc:Choice>
    <mc:Fallback xmlns="">
      <p:transition spd="slow" advTm="2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矩形 11">
            <a:extLst>
              <a:ext uri="{FF2B5EF4-FFF2-40B4-BE49-F238E27FC236}">
                <a16:creationId xmlns:a16="http://schemas.microsoft.com/office/drawing/2014/main" id="{440C1C4D-24AC-4223-9514-05D189FE9AA0}"/>
              </a:ext>
            </a:extLst>
          </p:cNvPr>
          <p:cNvSpPr/>
          <p:nvPr/>
        </p:nvSpPr>
        <p:spPr>
          <a:xfrm>
            <a:off x="1892611" y="4825420"/>
            <a:ext cx="9668018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/>
            <a:r>
              <a:rPr lang="vi-VN" sz="3600" dirty="0">
                <a:solidFill>
                  <a:srgbClr val="000000"/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2. Hứng nước vào hai bàn tay xoa lên mặt, quanh hai mắt, đưa tay từ hốc mắt ra, sau đó là má, trán, cằm, mũi, và quanh miệng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Times New Roman" panose="02020603050405020304" pitchFamily="18" charset="0"/>
              <a:cs typeface="+mn-cs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593" t="33672" r="15345" b="45505"/>
          <a:stretch/>
        </p:blipFill>
        <p:spPr>
          <a:xfrm>
            <a:off x="1892611" y="404949"/>
            <a:ext cx="8882642" cy="44204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25978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矩形 11">
            <a:extLst>
              <a:ext uri="{FF2B5EF4-FFF2-40B4-BE49-F238E27FC236}">
                <a16:creationId xmlns:a16="http://schemas.microsoft.com/office/drawing/2014/main" id="{440C1C4D-24AC-4223-9514-05D189FE9AA0}"/>
              </a:ext>
            </a:extLst>
          </p:cNvPr>
          <p:cNvSpPr/>
          <p:nvPr/>
        </p:nvSpPr>
        <p:spPr>
          <a:xfrm>
            <a:off x="979714" y="4303455"/>
            <a:ext cx="10842172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/>
            <a:r>
              <a:rPr lang="vi-VN" sz="3200" dirty="0">
                <a:solidFill>
                  <a:srgbClr val="000000"/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3. Dùng khăn sạch trải lên lòng bàn tay, thấm mắt…</a:t>
            </a:r>
          </a:p>
          <a:p>
            <a:pPr lvl="0" algn="just"/>
            <a:r>
              <a:rPr lang="vi-VN" sz="3200" dirty="0">
                <a:solidFill>
                  <a:srgbClr val="000000"/>
                </a:solidFill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- Vò sạch khăn, vắt bớt khăn, lau cổ, gáy, lật mặt sau ngoáy lỗ tai, vành tai, rồi cuối cùng dùng góc khăn ngoáy lỗ mũi (Lưu ý các bộ phận này nhiều chất bẩn nên phải rửa sau)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475" t="53168" r="54483" b="25027"/>
          <a:stretch/>
        </p:blipFill>
        <p:spPr>
          <a:xfrm>
            <a:off x="2403566" y="339635"/>
            <a:ext cx="7707086" cy="38012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18083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矩形 11">
            <a:extLst>
              <a:ext uri="{FF2B5EF4-FFF2-40B4-BE49-F238E27FC236}">
                <a16:creationId xmlns:a16="http://schemas.microsoft.com/office/drawing/2014/main" id="{440C1C4D-24AC-4223-9514-05D189FE9AA0}"/>
              </a:ext>
            </a:extLst>
          </p:cNvPr>
          <p:cNvSpPr/>
          <p:nvPr/>
        </p:nvSpPr>
        <p:spPr>
          <a:xfrm>
            <a:off x="4436388" y="5243432"/>
            <a:ext cx="3493264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>
              <a:spcAft>
                <a:spcPts val="0"/>
              </a:spcAft>
            </a:pPr>
            <a:r>
              <a:rPr lang="en-US" sz="3600" dirty="0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5. </a:t>
            </a:r>
            <a:r>
              <a:rPr lang="en-US" sz="3600" dirty="0" err="1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Giặt</a:t>
            </a:r>
            <a:r>
              <a:rPr lang="en-US" sz="3600" dirty="0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 </a:t>
            </a:r>
            <a:r>
              <a:rPr lang="en-US" sz="3600" dirty="0" err="1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sạch</a:t>
            </a:r>
            <a:r>
              <a:rPr lang="en-US" sz="3600" dirty="0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 </a:t>
            </a:r>
            <a:r>
              <a:rPr lang="en-US" sz="3600" dirty="0" err="1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khăn</a:t>
            </a:r>
            <a:endParaRPr lang="en-US" sz="36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177" t="54791" r="15490" b="23208"/>
          <a:stretch/>
        </p:blipFill>
        <p:spPr>
          <a:xfrm>
            <a:off x="2355603" y="365760"/>
            <a:ext cx="7654834" cy="47601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608847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矩形 11">
            <a:extLst>
              <a:ext uri="{FF2B5EF4-FFF2-40B4-BE49-F238E27FC236}">
                <a16:creationId xmlns:a16="http://schemas.microsoft.com/office/drawing/2014/main" id="{440C1C4D-24AC-4223-9514-05D189FE9AA0}"/>
              </a:ext>
            </a:extLst>
          </p:cNvPr>
          <p:cNvSpPr/>
          <p:nvPr/>
        </p:nvSpPr>
        <p:spPr>
          <a:xfrm>
            <a:off x="2802697" y="5635318"/>
            <a:ext cx="7616316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>
              <a:spcAft>
                <a:spcPts val="0"/>
              </a:spcAft>
            </a:pPr>
            <a:r>
              <a:rPr lang="en-US" sz="3600" dirty="0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6. </a:t>
            </a:r>
            <a:r>
              <a:rPr lang="en-US" sz="3600" dirty="0" err="1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Phơi</a:t>
            </a:r>
            <a:r>
              <a:rPr lang="en-US" sz="3600" dirty="0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 </a:t>
            </a:r>
            <a:r>
              <a:rPr lang="en-US" sz="3600" dirty="0" err="1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khăn</a:t>
            </a:r>
            <a:r>
              <a:rPr lang="en-US" sz="3600" dirty="0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 </a:t>
            </a:r>
            <a:r>
              <a:rPr lang="en-US" sz="3600" dirty="0" err="1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ra</a:t>
            </a:r>
            <a:r>
              <a:rPr lang="en-US" sz="3600" dirty="0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 </a:t>
            </a:r>
            <a:r>
              <a:rPr lang="en-US" sz="3600" dirty="0" err="1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chỗ</a:t>
            </a:r>
            <a:r>
              <a:rPr lang="en-US" sz="3600" dirty="0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 </a:t>
            </a:r>
            <a:r>
              <a:rPr lang="en-US" sz="3600" dirty="0" err="1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sáng</a:t>
            </a:r>
            <a:r>
              <a:rPr lang="en-US" sz="3600" dirty="0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, </a:t>
            </a:r>
            <a:r>
              <a:rPr lang="en-US" sz="3600" dirty="0" err="1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có</a:t>
            </a:r>
            <a:r>
              <a:rPr lang="en-US" sz="3600" dirty="0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 </a:t>
            </a:r>
            <a:r>
              <a:rPr lang="en-US" sz="3600" dirty="0" err="1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ánh</a:t>
            </a:r>
            <a:r>
              <a:rPr lang="en-US" sz="3600" dirty="0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 </a:t>
            </a:r>
            <a:r>
              <a:rPr lang="en-US" sz="3600" dirty="0" err="1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nắng</a:t>
            </a:r>
            <a:r>
              <a:rPr lang="en-US" sz="3600" dirty="0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.</a:t>
            </a:r>
            <a:endParaRPr lang="en-US" sz="36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635" t="76299" r="36490"/>
          <a:stretch/>
        </p:blipFill>
        <p:spPr>
          <a:xfrm>
            <a:off x="2264163" y="378823"/>
            <a:ext cx="8154850" cy="49691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40774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2995749" y="1364715"/>
            <a:ext cx="6096000" cy="3785652"/>
          </a:xfrm>
          <a:prstGeom prst="rect">
            <a:avLst/>
          </a:prstGeom>
        </p:spPr>
        <p:txBody>
          <a:bodyPr>
            <a:spAutoFit/>
          </a:bodyPr>
          <a:lstStyle/>
          <a:p>
            <a:pPr algn="just">
              <a:spcAft>
                <a:spcPts val="0"/>
              </a:spcAft>
            </a:pPr>
            <a:r>
              <a:rPr lang="vi-VN" sz="4000" dirty="0" err="1"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L</a:t>
            </a:r>
            <a:r>
              <a:rPr lang="en-US" sz="4000" dirty="0" err="1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ưu</a:t>
            </a:r>
            <a:r>
              <a:rPr lang="en-US" sz="4000" dirty="0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 ý: </a:t>
            </a:r>
            <a:r>
              <a:rPr lang="en-US" sz="4000" dirty="0" err="1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Nên</a:t>
            </a:r>
            <a:r>
              <a:rPr lang="en-US" sz="4000" dirty="0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 </a:t>
            </a:r>
            <a:r>
              <a:rPr lang="en-US" sz="4000" dirty="0" err="1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rửa</a:t>
            </a:r>
            <a:r>
              <a:rPr lang="en-US" sz="4000" dirty="0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 </a:t>
            </a:r>
            <a:r>
              <a:rPr lang="en-US" sz="4000" dirty="0" err="1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mặt</a:t>
            </a:r>
            <a:r>
              <a:rPr lang="en-US" sz="4000" dirty="0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 </a:t>
            </a:r>
            <a:r>
              <a:rPr lang="en-US" sz="4000" dirty="0" err="1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dưới</a:t>
            </a:r>
            <a:r>
              <a:rPr lang="en-US" sz="4000" dirty="0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 </a:t>
            </a:r>
            <a:r>
              <a:rPr lang="en-US" sz="4000" dirty="0" err="1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vòi</a:t>
            </a:r>
            <a:r>
              <a:rPr lang="en-US" sz="4000" dirty="0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 </a:t>
            </a:r>
            <a:r>
              <a:rPr lang="en-US" sz="4000" dirty="0" err="1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nước</a:t>
            </a:r>
            <a:r>
              <a:rPr lang="en-US" sz="4000" dirty="0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 </a:t>
            </a:r>
            <a:r>
              <a:rPr lang="en-US" sz="4000" dirty="0" err="1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chảy</a:t>
            </a:r>
            <a:r>
              <a:rPr lang="en-US" sz="4000" dirty="0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. </a:t>
            </a:r>
            <a:r>
              <a:rPr lang="en-US" sz="4000" dirty="0" err="1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Trường</a:t>
            </a:r>
            <a:r>
              <a:rPr lang="en-US" sz="4000" dirty="0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 </a:t>
            </a:r>
            <a:r>
              <a:rPr lang="en-US" sz="4000" dirty="0" err="1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hợp</a:t>
            </a:r>
            <a:r>
              <a:rPr lang="en-US" sz="4000" dirty="0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 </a:t>
            </a:r>
            <a:r>
              <a:rPr lang="en-US" sz="4000" dirty="0" err="1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dùng</a:t>
            </a:r>
            <a:r>
              <a:rPr lang="en-US" sz="4000" dirty="0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 </a:t>
            </a:r>
            <a:r>
              <a:rPr lang="en-US" sz="4000" dirty="0" err="1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chung</a:t>
            </a:r>
            <a:r>
              <a:rPr lang="en-US" sz="4000" dirty="0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 </a:t>
            </a:r>
            <a:r>
              <a:rPr lang="en-US" sz="4000" dirty="0" err="1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chậu</a:t>
            </a:r>
            <a:r>
              <a:rPr lang="en-US" sz="4000" dirty="0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 </a:t>
            </a:r>
            <a:r>
              <a:rPr lang="en-US" sz="4000" dirty="0" err="1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thì</a:t>
            </a:r>
            <a:r>
              <a:rPr lang="en-US" sz="4000" dirty="0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 </a:t>
            </a:r>
            <a:r>
              <a:rPr lang="en-US" sz="4000" dirty="0" err="1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bạn</a:t>
            </a:r>
            <a:r>
              <a:rPr lang="en-US" sz="4000" dirty="0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 </a:t>
            </a:r>
            <a:r>
              <a:rPr lang="en-US" sz="4000" dirty="0" err="1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rửa</a:t>
            </a:r>
            <a:r>
              <a:rPr lang="en-US" sz="4000" dirty="0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 </a:t>
            </a:r>
            <a:r>
              <a:rPr lang="en-US" sz="4000" dirty="0" err="1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sau</a:t>
            </a:r>
            <a:r>
              <a:rPr lang="en-US" sz="4000" dirty="0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 </a:t>
            </a:r>
            <a:r>
              <a:rPr lang="en-US" sz="4000" dirty="0" err="1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cần</a:t>
            </a:r>
            <a:r>
              <a:rPr lang="en-US" sz="4000" dirty="0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 </a:t>
            </a:r>
            <a:r>
              <a:rPr lang="en-US" sz="4000" dirty="0" err="1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lưu</a:t>
            </a:r>
            <a:r>
              <a:rPr lang="en-US" sz="4000" dirty="0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 ý </a:t>
            </a:r>
            <a:r>
              <a:rPr lang="en-US" sz="4000" dirty="0" err="1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rửa</a:t>
            </a:r>
            <a:r>
              <a:rPr lang="en-US" sz="4000" dirty="0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 </a:t>
            </a:r>
            <a:r>
              <a:rPr lang="en-US" sz="4000" dirty="0" err="1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sạch</a:t>
            </a:r>
            <a:r>
              <a:rPr lang="en-US" sz="4000" dirty="0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 </a:t>
            </a:r>
            <a:r>
              <a:rPr lang="en-US" sz="4000" dirty="0" err="1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chậu</a:t>
            </a:r>
            <a:r>
              <a:rPr lang="en-US" sz="4000" dirty="0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 </a:t>
            </a:r>
            <a:r>
              <a:rPr lang="en-US" sz="4000" dirty="0" err="1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trước</a:t>
            </a:r>
            <a:r>
              <a:rPr lang="en-US" sz="4000" dirty="0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 </a:t>
            </a:r>
            <a:r>
              <a:rPr lang="en-US" sz="4000" dirty="0" err="1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khi</a:t>
            </a:r>
            <a:r>
              <a:rPr lang="en-US" sz="4000" dirty="0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 </a:t>
            </a:r>
            <a:r>
              <a:rPr lang="en-US" sz="4000" dirty="0" err="1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thực</a:t>
            </a:r>
            <a:r>
              <a:rPr lang="en-US" sz="4000" dirty="0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 </a:t>
            </a:r>
            <a:r>
              <a:rPr lang="en-US" sz="4000" dirty="0" err="1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hành</a:t>
            </a:r>
            <a:r>
              <a:rPr lang="en-US" sz="4000" dirty="0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 </a:t>
            </a:r>
            <a:r>
              <a:rPr lang="en-US" sz="4000" dirty="0" err="1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rửa</a:t>
            </a:r>
            <a:r>
              <a:rPr lang="en-US" sz="4000" dirty="0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 </a:t>
            </a:r>
            <a:r>
              <a:rPr lang="en-US" sz="4000" dirty="0" err="1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mặt</a:t>
            </a:r>
            <a:r>
              <a:rPr lang="en-US" sz="4000" dirty="0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.</a:t>
            </a:r>
            <a:endParaRPr lang="en-US" sz="40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19464580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844" t="17571" r="15195" b="24301"/>
          <a:stretch/>
        </p:blipFill>
        <p:spPr>
          <a:xfrm>
            <a:off x="1658983" y="1254034"/>
            <a:ext cx="8552190" cy="43891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429754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矩形61536760">
            <a:extLst>
              <a:ext uri="{FF2B5EF4-FFF2-40B4-BE49-F238E27FC236}">
                <a16:creationId xmlns:a16="http://schemas.microsoft.com/office/drawing/2014/main" id="{94C6966D-6C7E-4B5C-A2A2-BE4B3DD415AC}"/>
              </a:ext>
            </a:extLst>
          </p:cNvPr>
          <p:cNvSpPr/>
          <p:nvPr/>
        </p:nvSpPr>
        <p:spPr>
          <a:xfrm>
            <a:off x="3455424" y="2277001"/>
            <a:ext cx="5281152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8000" b="0" i="0" u="none" strike="noStrike" kern="1200" cap="none" spc="-150" normalizeH="0" baseline="0" noProof="0" dirty="0">
                <a:ln>
                  <a:noFill/>
                </a:ln>
                <a:solidFill>
                  <a:srgbClr val="000000">
                    <a:lumMod val="85000"/>
                    <a:lumOff val="15000"/>
                  </a:srgbClr>
                </a:solidFill>
                <a:effectLst/>
                <a:uLnTx/>
                <a:uFillTx/>
                <a:latin typeface="Lato Black" panose="020F0A02020204030203" pitchFamily="34" charset="0"/>
                <a:cs typeface="+mn-ea"/>
                <a:sym typeface="+mn-lt"/>
              </a:rPr>
              <a:t>THE END </a:t>
            </a:r>
            <a:endParaRPr kumimoji="0" lang="zh-CN" altLang="en-US" sz="8000" b="0" i="0" u="none" strike="noStrike" kern="1200" cap="none" spc="-150" normalizeH="0" baseline="0" noProof="0" dirty="0">
              <a:ln>
                <a:noFill/>
              </a:ln>
              <a:solidFill>
                <a:srgbClr val="000000">
                  <a:lumMod val="85000"/>
                  <a:lumOff val="15000"/>
                </a:srgbClr>
              </a:solidFill>
              <a:effectLst/>
              <a:uLnTx/>
              <a:uFillTx/>
              <a:latin typeface="Lato Black" panose="020F0A02020204030203" pitchFamily="34" charset="0"/>
              <a:cs typeface="+mn-ea"/>
              <a:sym typeface="+mn-lt"/>
            </a:endParaRPr>
          </a:p>
        </p:txBody>
      </p:sp>
      <p:grpSp>
        <p:nvGrpSpPr>
          <p:cNvPr id="4" name="组合 3">
            <a:extLst>
              <a:ext uri="{FF2B5EF4-FFF2-40B4-BE49-F238E27FC236}">
                <a16:creationId xmlns:a16="http://schemas.microsoft.com/office/drawing/2014/main" id="{A2CAF380-A567-44A9-BC2E-9610AE47FFEE}"/>
              </a:ext>
            </a:extLst>
          </p:cNvPr>
          <p:cNvGrpSpPr/>
          <p:nvPr/>
        </p:nvGrpSpPr>
        <p:grpSpPr>
          <a:xfrm>
            <a:off x="2882900" y="765554"/>
            <a:ext cx="4457700" cy="5165346"/>
            <a:chOff x="2882900" y="765554"/>
            <a:chExt cx="4457700" cy="5165346"/>
          </a:xfrm>
        </p:grpSpPr>
        <p:sp>
          <p:nvSpPr>
            <p:cNvPr id="3" name="爆炸形: 8 pt  2">
              <a:extLst>
                <a:ext uri="{FF2B5EF4-FFF2-40B4-BE49-F238E27FC236}">
                  <a16:creationId xmlns:a16="http://schemas.microsoft.com/office/drawing/2014/main" id="{8EDF7934-5ACA-43AA-92BB-E1208282CA81}"/>
                </a:ext>
              </a:extLst>
            </p:cNvPr>
            <p:cNvSpPr/>
            <p:nvPr/>
          </p:nvSpPr>
          <p:spPr>
            <a:xfrm>
              <a:off x="6553200" y="5524500"/>
              <a:ext cx="787400" cy="406400"/>
            </a:xfrm>
            <a:prstGeom prst="irregularSeal1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6" name="爆炸形: 8 pt  5">
              <a:extLst>
                <a:ext uri="{FF2B5EF4-FFF2-40B4-BE49-F238E27FC236}">
                  <a16:creationId xmlns:a16="http://schemas.microsoft.com/office/drawing/2014/main" id="{478BB44A-0E2D-477E-AE0A-6A7A25ADFEEE}"/>
                </a:ext>
              </a:extLst>
            </p:cNvPr>
            <p:cNvSpPr/>
            <p:nvPr/>
          </p:nvSpPr>
          <p:spPr>
            <a:xfrm>
              <a:off x="2882900" y="765554"/>
              <a:ext cx="787400" cy="406400"/>
            </a:xfrm>
            <a:prstGeom prst="irregularSeal1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367175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2000">
        <p:random/>
      </p:transition>
    </mc:Choice>
    <mc:Fallback xmlns="">
      <p:transition spd="slow" advClick="0" advTm="2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Vệ sinh cá nhân thật là vui _ This Is The Way _ GoBooBoo Việt Nam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506206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矩形 11">
            <a:extLst>
              <a:ext uri="{FF2B5EF4-FFF2-40B4-BE49-F238E27FC236}">
                <a16:creationId xmlns:a16="http://schemas.microsoft.com/office/drawing/2014/main" id="{440C1C4D-24AC-4223-9514-05D189FE9AA0}"/>
              </a:ext>
            </a:extLst>
          </p:cNvPr>
          <p:cNvSpPr/>
          <p:nvPr/>
        </p:nvSpPr>
        <p:spPr>
          <a:xfrm>
            <a:off x="3560466" y="1834694"/>
            <a:ext cx="5279780" cy="186204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vi-VN" altLang="zh-CN" sz="11500" dirty="0">
                <a:solidFill>
                  <a:srgbClr val="000000">
                    <a:lumMod val="75000"/>
                    <a:lumOff val="25000"/>
                  </a:srgbClr>
                </a:solidFill>
                <a:latin typeface="Lato Black" panose="020F0A02020204030203" pitchFamily="34" charset="0"/>
              </a:rPr>
              <a:t>Rửa mặt</a:t>
            </a:r>
            <a:endParaRPr kumimoji="0" lang="zh-CN" altLang="en-US" sz="115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Lato Black" panose="020F0A02020204030203" pitchFamily="34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389072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组合 18">
            <a:extLst>
              <a:ext uri="{FF2B5EF4-FFF2-40B4-BE49-F238E27FC236}">
                <a16:creationId xmlns:a16="http://schemas.microsoft.com/office/drawing/2014/main" id="{F2D7850D-F4A0-4C78-BDBF-9F6D0645A22E}"/>
              </a:ext>
            </a:extLst>
          </p:cNvPr>
          <p:cNvGrpSpPr/>
          <p:nvPr/>
        </p:nvGrpSpPr>
        <p:grpSpPr>
          <a:xfrm>
            <a:off x="1731920" y="1481282"/>
            <a:ext cx="2043240" cy="1421066"/>
            <a:chOff x="1098493" y="1341627"/>
            <a:chExt cx="2645638" cy="1840032"/>
          </a:xfrm>
        </p:grpSpPr>
        <p:sp>
          <p:nvSpPr>
            <p:cNvPr id="3" name="等腰三角形 2">
              <a:extLst>
                <a:ext uri="{FF2B5EF4-FFF2-40B4-BE49-F238E27FC236}">
                  <a16:creationId xmlns:a16="http://schemas.microsoft.com/office/drawing/2014/main" id="{F41EF179-9544-4BA3-B9C1-1243198278B9}"/>
                </a:ext>
              </a:extLst>
            </p:cNvPr>
            <p:cNvSpPr/>
            <p:nvPr/>
          </p:nvSpPr>
          <p:spPr>
            <a:xfrm>
              <a:off x="1098493" y="1341627"/>
              <a:ext cx="2645638" cy="1840032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7" name="2">
              <a:extLst>
                <a:ext uri="{FF2B5EF4-FFF2-40B4-BE49-F238E27FC236}">
                  <a16:creationId xmlns:a16="http://schemas.microsoft.com/office/drawing/2014/main" id="{D9EBC228-F5FF-453C-B503-0E62D1A68315}"/>
                </a:ext>
              </a:extLst>
            </p:cNvPr>
            <p:cNvSpPr txBox="1"/>
            <p:nvPr/>
          </p:nvSpPr>
          <p:spPr>
            <a:xfrm>
              <a:off x="1973043" y="2329861"/>
              <a:ext cx="896539" cy="625564"/>
            </a:xfrm>
            <a:prstGeom prst="rect">
              <a:avLst/>
            </a:prstGeom>
            <a:noFill/>
            <a:ln w="117475">
              <a:noFill/>
            </a:ln>
          </p:spPr>
          <p:txBody>
            <a:bodyPr wrap="none" rtlCol="0">
              <a:prstTxWarp prst="textPlain">
                <a:avLst/>
              </a:prstTxWarp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10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Lato Black" panose="020F0A02020204030203" pitchFamily="34" charset="0"/>
                  <a:cs typeface="+mn-ea"/>
                  <a:sym typeface="+mn-lt"/>
                </a:rPr>
                <a:t>01</a:t>
              </a:r>
              <a:endParaRPr kumimoji="0" lang="zh-CN" altLang="en-US" sz="1800" b="0" i="0" u="none" strike="noStrike" kern="1200" cap="none" spc="10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 Black" panose="020F0A02020204030203" pitchFamily="34" charset="0"/>
                <a:cs typeface="+mn-ea"/>
                <a:sym typeface="+mn-lt"/>
              </a:endParaRPr>
            </a:p>
          </p:txBody>
        </p:sp>
      </p:grpSp>
      <p:sp>
        <p:nvSpPr>
          <p:cNvPr id="5" name="标题 4">
            <a:extLst>
              <a:ext uri="{FF2B5EF4-FFF2-40B4-BE49-F238E27FC236}">
                <a16:creationId xmlns:a16="http://schemas.microsoft.com/office/drawing/2014/main" id="{5F5B84D3-C084-4E82-BB53-B8A5EB133473}"/>
              </a:ext>
            </a:extLst>
          </p:cNvPr>
          <p:cNvSpPr txBox="1">
            <a:spLocks/>
          </p:cNvSpPr>
          <p:nvPr/>
        </p:nvSpPr>
        <p:spPr>
          <a:xfrm>
            <a:off x="1329711" y="3321314"/>
            <a:ext cx="6255120" cy="895350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vi-VN" altLang="zh-CN" sz="5400" dirty="0">
                <a:solidFill>
                  <a:srgbClr val="000000">
                    <a:lumMod val="85000"/>
                    <a:lumOff val="15000"/>
                  </a:srgbClr>
                </a:solidFill>
                <a:latin typeface="Lato Black" panose="020F0A02020204030203" pitchFamily="34" charset="0"/>
              </a:rPr>
              <a:t>Lợi ích việc rửa mặt</a:t>
            </a:r>
            <a:endParaRPr kumimoji="0" lang="en-US" altLang="zh-CN" sz="54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85000"/>
                  <a:lumOff val="15000"/>
                </a:srgbClr>
              </a:solidFill>
              <a:effectLst/>
              <a:uLnTx/>
              <a:uFillTx/>
              <a:latin typeface="Lato Black" panose="020F0A02020204030203" pitchFamily="34" charset="0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40711940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组合 18">
            <a:extLst>
              <a:ext uri="{FF2B5EF4-FFF2-40B4-BE49-F238E27FC236}">
                <a16:creationId xmlns:a16="http://schemas.microsoft.com/office/drawing/2014/main" id="{F2D7850D-F4A0-4C78-BDBF-9F6D0645A22E}"/>
              </a:ext>
            </a:extLst>
          </p:cNvPr>
          <p:cNvGrpSpPr/>
          <p:nvPr/>
        </p:nvGrpSpPr>
        <p:grpSpPr>
          <a:xfrm>
            <a:off x="908625" y="167805"/>
            <a:ext cx="987834" cy="604625"/>
            <a:chOff x="1098493" y="1341627"/>
            <a:chExt cx="2645638" cy="1840032"/>
          </a:xfrm>
        </p:grpSpPr>
        <p:sp>
          <p:nvSpPr>
            <p:cNvPr id="3" name="等腰三角形 2">
              <a:extLst>
                <a:ext uri="{FF2B5EF4-FFF2-40B4-BE49-F238E27FC236}">
                  <a16:creationId xmlns:a16="http://schemas.microsoft.com/office/drawing/2014/main" id="{F41EF179-9544-4BA3-B9C1-1243198278B9}"/>
                </a:ext>
              </a:extLst>
            </p:cNvPr>
            <p:cNvSpPr/>
            <p:nvPr/>
          </p:nvSpPr>
          <p:spPr>
            <a:xfrm>
              <a:off x="1098493" y="1341627"/>
              <a:ext cx="2645638" cy="1840032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7" name="2">
              <a:extLst>
                <a:ext uri="{FF2B5EF4-FFF2-40B4-BE49-F238E27FC236}">
                  <a16:creationId xmlns:a16="http://schemas.microsoft.com/office/drawing/2014/main" id="{D9EBC228-F5FF-453C-B503-0E62D1A68315}"/>
                </a:ext>
              </a:extLst>
            </p:cNvPr>
            <p:cNvSpPr txBox="1"/>
            <p:nvPr/>
          </p:nvSpPr>
          <p:spPr>
            <a:xfrm>
              <a:off x="1973043" y="2329861"/>
              <a:ext cx="896539" cy="625564"/>
            </a:xfrm>
            <a:prstGeom prst="rect">
              <a:avLst/>
            </a:prstGeom>
            <a:noFill/>
            <a:ln w="117475">
              <a:noFill/>
            </a:ln>
          </p:spPr>
          <p:txBody>
            <a:bodyPr wrap="none" rtlCol="0">
              <a:prstTxWarp prst="textPlain">
                <a:avLst/>
              </a:prstTxWarp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10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Lato Black" panose="020F0A02020204030203" pitchFamily="34" charset="0"/>
                  <a:cs typeface="+mn-ea"/>
                  <a:sym typeface="+mn-lt"/>
                </a:rPr>
                <a:t>01</a:t>
              </a:r>
              <a:endParaRPr kumimoji="0" lang="zh-CN" altLang="en-US" sz="1800" b="0" i="0" u="none" strike="noStrike" kern="1200" cap="none" spc="10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 Black" panose="020F0A02020204030203" pitchFamily="34" charset="0"/>
                <a:cs typeface="+mn-ea"/>
                <a:sym typeface="+mn-lt"/>
              </a:endParaRPr>
            </a:p>
          </p:txBody>
        </p:sp>
      </p:grpSp>
      <p:sp>
        <p:nvSpPr>
          <p:cNvPr id="5" name="标题 4">
            <a:extLst>
              <a:ext uri="{FF2B5EF4-FFF2-40B4-BE49-F238E27FC236}">
                <a16:creationId xmlns:a16="http://schemas.microsoft.com/office/drawing/2014/main" id="{5F5B84D3-C084-4E82-BB53-B8A5EB133473}"/>
              </a:ext>
            </a:extLst>
          </p:cNvPr>
          <p:cNvSpPr txBox="1">
            <a:spLocks/>
          </p:cNvSpPr>
          <p:nvPr/>
        </p:nvSpPr>
        <p:spPr>
          <a:xfrm>
            <a:off x="2059222" y="307190"/>
            <a:ext cx="3465027" cy="465240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85000"/>
                    <a:lumOff val="15000"/>
                  </a:srgbClr>
                </a:solidFill>
                <a:effectLst/>
                <a:uLnTx/>
                <a:uFillTx/>
                <a:latin typeface="Lato Black" panose="020F0A02020204030203" pitchFamily="34" charset="0"/>
                <a:cs typeface="+mj-cs"/>
              </a:rPr>
              <a:t>Lợi ích việc rửa mặt</a:t>
            </a:r>
            <a:endParaRPr kumimoji="0" lang="en-US" altLang="zh-CN" sz="32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85000"/>
                  <a:lumOff val="15000"/>
                </a:srgbClr>
              </a:solidFill>
              <a:effectLst/>
              <a:uLnTx/>
              <a:uFillTx/>
              <a:latin typeface="Lato Black" panose="020F0A02020204030203" pitchFamily="34" charset="0"/>
              <a:cs typeface="+mj-cs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560" t="15385" r="10985" b="3418"/>
          <a:stretch/>
        </p:blipFill>
        <p:spPr>
          <a:xfrm>
            <a:off x="2297723" y="772430"/>
            <a:ext cx="8030308" cy="6033702"/>
          </a:xfrm>
          <a:prstGeom prst="rect">
            <a:avLst/>
          </a:prstGeom>
        </p:spPr>
      </p:pic>
      <p:sp>
        <p:nvSpPr>
          <p:cNvPr id="8" name="矩形: 圆角 3">
            <a:extLst>
              <a:ext uri="{FF2B5EF4-FFF2-40B4-BE49-F238E27FC236}">
                <a16:creationId xmlns:a16="http://schemas.microsoft.com/office/drawing/2014/main" id="{965434EF-F866-4B0B-9332-719237916F33}"/>
              </a:ext>
            </a:extLst>
          </p:cNvPr>
          <p:cNvSpPr/>
          <p:nvPr/>
        </p:nvSpPr>
        <p:spPr>
          <a:xfrm>
            <a:off x="422619" y="5904411"/>
            <a:ext cx="3750207" cy="594303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vi-VN" altLang="zh-CN" dirty="0"/>
              <a:t>Em thường rửa mặt khi nào?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5589451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8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组合 18">
            <a:extLst>
              <a:ext uri="{FF2B5EF4-FFF2-40B4-BE49-F238E27FC236}">
                <a16:creationId xmlns:a16="http://schemas.microsoft.com/office/drawing/2014/main" id="{F2D7850D-F4A0-4C78-BDBF-9F6D0645A22E}"/>
              </a:ext>
            </a:extLst>
          </p:cNvPr>
          <p:cNvGrpSpPr/>
          <p:nvPr/>
        </p:nvGrpSpPr>
        <p:grpSpPr>
          <a:xfrm>
            <a:off x="1731920" y="1481282"/>
            <a:ext cx="2043240" cy="1421066"/>
            <a:chOff x="1098493" y="1341627"/>
            <a:chExt cx="2645638" cy="1840032"/>
          </a:xfrm>
        </p:grpSpPr>
        <p:sp>
          <p:nvSpPr>
            <p:cNvPr id="3" name="等腰三角形 2">
              <a:extLst>
                <a:ext uri="{FF2B5EF4-FFF2-40B4-BE49-F238E27FC236}">
                  <a16:creationId xmlns:a16="http://schemas.microsoft.com/office/drawing/2014/main" id="{F41EF179-9544-4BA3-B9C1-1243198278B9}"/>
                </a:ext>
              </a:extLst>
            </p:cNvPr>
            <p:cNvSpPr/>
            <p:nvPr/>
          </p:nvSpPr>
          <p:spPr>
            <a:xfrm>
              <a:off x="1098493" y="1341627"/>
              <a:ext cx="2645638" cy="1840032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7" name="2">
              <a:extLst>
                <a:ext uri="{FF2B5EF4-FFF2-40B4-BE49-F238E27FC236}">
                  <a16:creationId xmlns:a16="http://schemas.microsoft.com/office/drawing/2014/main" id="{D9EBC228-F5FF-453C-B503-0E62D1A68315}"/>
                </a:ext>
              </a:extLst>
            </p:cNvPr>
            <p:cNvSpPr txBox="1"/>
            <p:nvPr/>
          </p:nvSpPr>
          <p:spPr>
            <a:xfrm>
              <a:off x="1973043" y="2329861"/>
              <a:ext cx="896539" cy="625564"/>
            </a:xfrm>
            <a:prstGeom prst="rect">
              <a:avLst/>
            </a:prstGeom>
            <a:noFill/>
            <a:ln w="117475">
              <a:noFill/>
            </a:ln>
          </p:spPr>
          <p:txBody>
            <a:bodyPr wrap="none" rtlCol="0">
              <a:prstTxWarp prst="textPlain">
                <a:avLst/>
              </a:prstTxWarp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10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Lato Black" panose="020F0A02020204030203" pitchFamily="34" charset="0"/>
                  <a:cs typeface="+mn-ea"/>
                  <a:sym typeface="+mn-lt"/>
                </a:rPr>
                <a:t>02</a:t>
              </a:r>
              <a:endParaRPr kumimoji="0" lang="zh-CN" altLang="en-US" sz="1800" b="0" i="0" u="none" strike="noStrike" kern="1200" cap="none" spc="10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 Black" panose="020F0A02020204030203" pitchFamily="34" charset="0"/>
                <a:cs typeface="+mn-ea"/>
                <a:sym typeface="+mn-lt"/>
              </a:endParaRPr>
            </a:p>
          </p:txBody>
        </p:sp>
      </p:grpSp>
      <p:sp>
        <p:nvSpPr>
          <p:cNvPr id="5" name="标题 4">
            <a:extLst>
              <a:ext uri="{FF2B5EF4-FFF2-40B4-BE49-F238E27FC236}">
                <a16:creationId xmlns:a16="http://schemas.microsoft.com/office/drawing/2014/main" id="{5F5B84D3-C084-4E82-BB53-B8A5EB133473}"/>
              </a:ext>
            </a:extLst>
          </p:cNvPr>
          <p:cNvSpPr txBox="1">
            <a:spLocks/>
          </p:cNvSpPr>
          <p:nvPr/>
        </p:nvSpPr>
        <p:spPr>
          <a:xfrm>
            <a:off x="1329711" y="3321314"/>
            <a:ext cx="6076929" cy="895350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vi-VN" altLang="zh-CN" sz="4800" dirty="0">
                <a:solidFill>
                  <a:srgbClr val="000000">
                    <a:lumMod val="85000"/>
                    <a:lumOff val="15000"/>
                  </a:srgbClr>
                </a:solidFill>
                <a:latin typeface="Lato Black" panose="020F0A02020204030203" pitchFamily="34" charset="0"/>
              </a:rPr>
              <a:t>Rửa mặt như thế nào?</a:t>
            </a:r>
            <a:endParaRPr kumimoji="0" lang="en-US" altLang="zh-CN" sz="48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85000"/>
                  <a:lumOff val="15000"/>
                </a:srgbClr>
              </a:solidFill>
              <a:effectLst/>
              <a:uLnTx/>
              <a:uFillTx/>
              <a:latin typeface="Lato Black" panose="020F0A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012624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组合 20">
            <a:extLst>
              <a:ext uri="{FF2B5EF4-FFF2-40B4-BE49-F238E27FC236}">
                <a16:creationId xmlns:a16="http://schemas.microsoft.com/office/drawing/2014/main" id="{B01853B8-03DA-44A9-8FEF-05CF336445E7}"/>
              </a:ext>
            </a:extLst>
          </p:cNvPr>
          <p:cNvGrpSpPr/>
          <p:nvPr/>
        </p:nvGrpSpPr>
        <p:grpSpPr>
          <a:xfrm>
            <a:off x="-137497" y="-161003"/>
            <a:ext cx="1614237" cy="2086134"/>
            <a:chOff x="306640" y="592282"/>
            <a:chExt cx="1614237" cy="2086134"/>
          </a:xfrm>
        </p:grpSpPr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D6D6D528-203C-4F06-BE92-ED38F3203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640" y="2038349"/>
              <a:ext cx="637923" cy="640067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39" name="Freeform 13">
              <a:extLst>
                <a:ext uri="{FF2B5EF4-FFF2-40B4-BE49-F238E27FC236}">
                  <a16:creationId xmlns:a16="http://schemas.microsoft.com/office/drawing/2014/main" id="{ACF3FF29-7E1A-4BA9-9A71-BE36385B4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564" y="5922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  <p:grpSp>
        <p:nvGrpSpPr>
          <p:cNvPr id="40" name="组合 39">
            <a:extLst>
              <a:ext uri="{FF2B5EF4-FFF2-40B4-BE49-F238E27FC236}">
                <a16:creationId xmlns:a16="http://schemas.microsoft.com/office/drawing/2014/main" id="{CC69ADAC-FF38-4E5C-ACAB-04C5B4FF33E1}"/>
              </a:ext>
            </a:extLst>
          </p:cNvPr>
          <p:cNvGrpSpPr/>
          <p:nvPr/>
        </p:nvGrpSpPr>
        <p:grpSpPr>
          <a:xfrm>
            <a:off x="10867817" y="1866648"/>
            <a:ext cx="1349801" cy="3177069"/>
            <a:chOff x="9708866" y="1036782"/>
            <a:chExt cx="1851003" cy="4584868"/>
          </a:xfrm>
        </p:grpSpPr>
        <p:sp>
          <p:nvSpPr>
            <p:cNvPr id="41" name="Freeform 12">
              <a:extLst>
                <a:ext uri="{FF2B5EF4-FFF2-40B4-BE49-F238E27FC236}">
                  <a16:creationId xmlns:a16="http://schemas.microsoft.com/office/drawing/2014/main" id="{3D22FC7C-8BCB-4636-AA0B-83376379F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3389" y="4547985"/>
              <a:ext cx="537691" cy="369332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42" name="Freeform 13">
              <a:extLst>
                <a:ext uri="{FF2B5EF4-FFF2-40B4-BE49-F238E27FC236}">
                  <a16:creationId xmlns:a16="http://schemas.microsoft.com/office/drawing/2014/main" id="{10A797DB-1370-4886-B117-67A78A2F7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8866" y="5019195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43" name="Freeform 13">
              <a:extLst>
                <a:ext uri="{FF2B5EF4-FFF2-40B4-BE49-F238E27FC236}">
                  <a16:creationId xmlns:a16="http://schemas.microsoft.com/office/drawing/2014/main" id="{AD8D3556-0D80-43BF-A139-B4A177A4F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6556" y="10367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  <p:pic>
        <p:nvPicPr>
          <p:cNvPr id="19" name="图片 18">
            <a:extLst>
              <a:ext uri="{FF2B5EF4-FFF2-40B4-BE49-F238E27FC236}">
                <a16:creationId xmlns:a16="http://schemas.microsoft.com/office/drawing/2014/main" id="{6DF7A4D3-8330-4C43-ACF1-1B4BDC50355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56556" y="4736371"/>
            <a:ext cx="1907361" cy="2123289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736BE5CD-7761-4A76-A3D4-07964409A50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194282">
            <a:off x="10163654" y="249026"/>
            <a:ext cx="1934848" cy="1813474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523" b="69334"/>
          <a:stretch/>
        </p:blipFill>
        <p:spPr>
          <a:xfrm>
            <a:off x="0" y="908717"/>
            <a:ext cx="12192000" cy="41138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275568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组合 20">
            <a:extLst>
              <a:ext uri="{FF2B5EF4-FFF2-40B4-BE49-F238E27FC236}">
                <a16:creationId xmlns:a16="http://schemas.microsoft.com/office/drawing/2014/main" id="{B01853B8-03DA-44A9-8FEF-05CF336445E7}"/>
              </a:ext>
            </a:extLst>
          </p:cNvPr>
          <p:cNvGrpSpPr/>
          <p:nvPr/>
        </p:nvGrpSpPr>
        <p:grpSpPr>
          <a:xfrm>
            <a:off x="-137497" y="-161003"/>
            <a:ext cx="1614237" cy="2086134"/>
            <a:chOff x="306640" y="592282"/>
            <a:chExt cx="1614237" cy="2086134"/>
          </a:xfrm>
        </p:grpSpPr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D6D6D528-203C-4F06-BE92-ED38F3203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640" y="2038349"/>
              <a:ext cx="637923" cy="640067"/>
            </a:xfrm>
            <a:custGeom>
              <a:avLst/>
              <a:gdLst>
                <a:gd name="T0" fmla="*/ 388 w 772"/>
                <a:gd name="T1" fmla="*/ 0 h 776"/>
                <a:gd name="T2" fmla="*/ 486 w 772"/>
                <a:gd name="T3" fmla="*/ 131 h 776"/>
                <a:gd name="T4" fmla="*/ 499 w 772"/>
                <a:gd name="T5" fmla="*/ 136 h 776"/>
                <a:gd name="T6" fmla="*/ 580 w 772"/>
                <a:gd name="T7" fmla="*/ 130 h 776"/>
                <a:gd name="T8" fmla="*/ 648 w 772"/>
                <a:gd name="T9" fmla="*/ 116 h 776"/>
                <a:gd name="T10" fmla="*/ 654 w 772"/>
                <a:gd name="T11" fmla="*/ 115 h 776"/>
                <a:gd name="T12" fmla="*/ 659 w 772"/>
                <a:gd name="T13" fmla="*/ 117 h 776"/>
                <a:gd name="T14" fmla="*/ 645 w 772"/>
                <a:gd name="T15" fmla="*/ 154 h 776"/>
                <a:gd name="T16" fmla="*/ 636 w 772"/>
                <a:gd name="T17" fmla="*/ 217 h 776"/>
                <a:gd name="T18" fmla="*/ 632 w 772"/>
                <a:gd name="T19" fmla="*/ 268 h 776"/>
                <a:gd name="T20" fmla="*/ 637 w 772"/>
                <a:gd name="T21" fmla="*/ 284 h 776"/>
                <a:gd name="T22" fmla="*/ 735 w 772"/>
                <a:gd name="T23" fmla="*/ 368 h 776"/>
                <a:gd name="T24" fmla="*/ 772 w 772"/>
                <a:gd name="T25" fmla="*/ 389 h 776"/>
                <a:gd name="T26" fmla="*/ 732 w 772"/>
                <a:gd name="T27" fmla="*/ 407 h 776"/>
                <a:gd name="T28" fmla="*/ 643 w 772"/>
                <a:gd name="T29" fmla="*/ 482 h 776"/>
                <a:gd name="T30" fmla="*/ 638 w 772"/>
                <a:gd name="T31" fmla="*/ 500 h 776"/>
                <a:gd name="T32" fmla="*/ 646 w 772"/>
                <a:gd name="T33" fmla="*/ 616 h 776"/>
                <a:gd name="T34" fmla="*/ 656 w 772"/>
                <a:gd name="T35" fmla="*/ 652 h 776"/>
                <a:gd name="T36" fmla="*/ 659 w 772"/>
                <a:gd name="T37" fmla="*/ 663 h 776"/>
                <a:gd name="T38" fmla="*/ 619 w 772"/>
                <a:gd name="T39" fmla="*/ 649 h 776"/>
                <a:gd name="T40" fmla="*/ 576 w 772"/>
                <a:gd name="T41" fmla="*/ 641 h 776"/>
                <a:gd name="T42" fmla="*/ 508 w 772"/>
                <a:gd name="T43" fmla="*/ 636 h 776"/>
                <a:gd name="T44" fmla="*/ 489 w 772"/>
                <a:gd name="T45" fmla="*/ 642 h 776"/>
                <a:gd name="T46" fmla="*/ 420 w 772"/>
                <a:gd name="T47" fmla="*/ 721 h 776"/>
                <a:gd name="T48" fmla="*/ 391 w 772"/>
                <a:gd name="T49" fmla="*/ 769 h 776"/>
                <a:gd name="T50" fmla="*/ 386 w 772"/>
                <a:gd name="T51" fmla="*/ 776 h 776"/>
                <a:gd name="T52" fmla="*/ 357 w 772"/>
                <a:gd name="T53" fmla="*/ 722 h 776"/>
                <a:gd name="T54" fmla="*/ 286 w 772"/>
                <a:gd name="T55" fmla="*/ 639 h 776"/>
                <a:gd name="T56" fmla="*/ 271 w 772"/>
                <a:gd name="T57" fmla="*/ 635 h 776"/>
                <a:gd name="T58" fmla="*/ 174 w 772"/>
                <a:gd name="T59" fmla="*/ 643 h 776"/>
                <a:gd name="T60" fmla="*/ 132 w 772"/>
                <a:gd name="T61" fmla="*/ 655 h 776"/>
                <a:gd name="T62" fmla="*/ 109 w 772"/>
                <a:gd name="T63" fmla="*/ 665 h 776"/>
                <a:gd name="T64" fmla="*/ 117 w 772"/>
                <a:gd name="T65" fmla="*/ 641 h 776"/>
                <a:gd name="T66" fmla="*/ 127 w 772"/>
                <a:gd name="T67" fmla="*/ 568 h 776"/>
                <a:gd name="T68" fmla="*/ 132 w 772"/>
                <a:gd name="T69" fmla="*/ 500 h 776"/>
                <a:gd name="T70" fmla="*/ 127 w 772"/>
                <a:gd name="T71" fmla="*/ 481 h 776"/>
                <a:gd name="T72" fmla="*/ 37 w 772"/>
                <a:gd name="T73" fmla="*/ 406 h 776"/>
                <a:gd name="T74" fmla="*/ 0 w 772"/>
                <a:gd name="T75" fmla="*/ 390 h 776"/>
                <a:gd name="T76" fmla="*/ 9 w 772"/>
                <a:gd name="T77" fmla="*/ 382 h 776"/>
                <a:gd name="T78" fmla="*/ 97 w 772"/>
                <a:gd name="T79" fmla="*/ 315 h 776"/>
                <a:gd name="T80" fmla="*/ 125 w 772"/>
                <a:gd name="T81" fmla="*/ 290 h 776"/>
                <a:gd name="T82" fmla="*/ 136 w 772"/>
                <a:gd name="T83" fmla="*/ 269 h 776"/>
                <a:gd name="T84" fmla="*/ 133 w 772"/>
                <a:gd name="T85" fmla="*/ 200 h 776"/>
                <a:gd name="T86" fmla="*/ 114 w 772"/>
                <a:gd name="T87" fmla="*/ 124 h 776"/>
                <a:gd name="T88" fmla="*/ 110 w 772"/>
                <a:gd name="T89" fmla="*/ 114 h 776"/>
                <a:gd name="T90" fmla="*/ 139 w 772"/>
                <a:gd name="T91" fmla="*/ 123 h 776"/>
                <a:gd name="T92" fmla="*/ 234 w 772"/>
                <a:gd name="T93" fmla="*/ 132 h 776"/>
                <a:gd name="T94" fmla="*/ 274 w 772"/>
                <a:gd name="T95" fmla="*/ 136 h 776"/>
                <a:gd name="T96" fmla="*/ 291 w 772"/>
                <a:gd name="T97" fmla="*/ 132 h 776"/>
                <a:gd name="T98" fmla="*/ 351 w 772"/>
                <a:gd name="T99" fmla="*/ 63 h 776"/>
                <a:gd name="T100" fmla="*/ 388 w 772"/>
                <a:gd name="T101" fmla="*/ 0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2" h="776">
                  <a:moveTo>
                    <a:pt x="388" y="0"/>
                  </a:moveTo>
                  <a:cubicBezTo>
                    <a:pt x="404" y="56"/>
                    <a:pt x="453" y="88"/>
                    <a:pt x="486" y="131"/>
                  </a:cubicBezTo>
                  <a:cubicBezTo>
                    <a:pt x="489" y="134"/>
                    <a:pt x="495" y="136"/>
                    <a:pt x="499" y="136"/>
                  </a:cubicBezTo>
                  <a:cubicBezTo>
                    <a:pt x="526" y="135"/>
                    <a:pt x="553" y="134"/>
                    <a:pt x="580" y="130"/>
                  </a:cubicBezTo>
                  <a:cubicBezTo>
                    <a:pt x="603" y="127"/>
                    <a:pt x="625" y="121"/>
                    <a:pt x="648" y="116"/>
                  </a:cubicBezTo>
                  <a:cubicBezTo>
                    <a:pt x="650" y="116"/>
                    <a:pt x="652" y="115"/>
                    <a:pt x="654" y="115"/>
                  </a:cubicBezTo>
                  <a:cubicBezTo>
                    <a:pt x="655" y="115"/>
                    <a:pt x="656" y="116"/>
                    <a:pt x="659" y="117"/>
                  </a:cubicBezTo>
                  <a:cubicBezTo>
                    <a:pt x="654" y="129"/>
                    <a:pt x="647" y="141"/>
                    <a:pt x="645" y="154"/>
                  </a:cubicBezTo>
                  <a:cubicBezTo>
                    <a:pt x="640" y="175"/>
                    <a:pt x="638" y="196"/>
                    <a:pt x="636" y="217"/>
                  </a:cubicBezTo>
                  <a:cubicBezTo>
                    <a:pt x="634" y="234"/>
                    <a:pt x="633" y="251"/>
                    <a:pt x="632" y="268"/>
                  </a:cubicBezTo>
                  <a:cubicBezTo>
                    <a:pt x="632" y="273"/>
                    <a:pt x="634" y="280"/>
                    <a:pt x="637" y="284"/>
                  </a:cubicBezTo>
                  <a:cubicBezTo>
                    <a:pt x="669" y="312"/>
                    <a:pt x="702" y="340"/>
                    <a:pt x="735" y="368"/>
                  </a:cubicBezTo>
                  <a:cubicBezTo>
                    <a:pt x="745" y="376"/>
                    <a:pt x="758" y="381"/>
                    <a:pt x="772" y="389"/>
                  </a:cubicBezTo>
                  <a:cubicBezTo>
                    <a:pt x="757" y="396"/>
                    <a:pt x="742" y="399"/>
                    <a:pt x="732" y="407"/>
                  </a:cubicBezTo>
                  <a:cubicBezTo>
                    <a:pt x="701" y="431"/>
                    <a:pt x="672" y="456"/>
                    <a:pt x="643" y="482"/>
                  </a:cubicBezTo>
                  <a:cubicBezTo>
                    <a:pt x="639" y="485"/>
                    <a:pt x="637" y="494"/>
                    <a:pt x="638" y="500"/>
                  </a:cubicBezTo>
                  <a:cubicBezTo>
                    <a:pt x="640" y="538"/>
                    <a:pt x="642" y="577"/>
                    <a:pt x="646" y="616"/>
                  </a:cubicBezTo>
                  <a:cubicBezTo>
                    <a:pt x="647" y="628"/>
                    <a:pt x="653" y="640"/>
                    <a:pt x="656" y="652"/>
                  </a:cubicBezTo>
                  <a:cubicBezTo>
                    <a:pt x="657" y="655"/>
                    <a:pt x="658" y="658"/>
                    <a:pt x="659" y="663"/>
                  </a:cubicBezTo>
                  <a:cubicBezTo>
                    <a:pt x="645" y="658"/>
                    <a:pt x="632" y="652"/>
                    <a:pt x="619" y="649"/>
                  </a:cubicBezTo>
                  <a:cubicBezTo>
                    <a:pt x="605" y="645"/>
                    <a:pt x="591" y="643"/>
                    <a:pt x="576" y="641"/>
                  </a:cubicBezTo>
                  <a:cubicBezTo>
                    <a:pt x="554" y="639"/>
                    <a:pt x="531" y="637"/>
                    <a:pt x="508" y="636"/>
                  </a:cubicBezTo>
                  <a:cubicBezTo>
                    <a:pt x="502" y="636"/>
                    <a:pt x="493" y="638"/>
                    <a:pt x="489" y="642"/>
                  </a:cubicBezTo>
                  <a:cubicBezTo>
                    <a:pt x="466" y="668"/>
                    <a:pt x="442" y="693"/>
                    <a:pt x="420" y="721"/>
                  </a:cubicBezTo>
                  <a:cubicBezTo>
                    <a:pt x="408" y="735"/>
                    <a:pt x="400" y="753"/>
                    <a:pt x="391" y="769"/>
                  </a:cubicBezTo>
                  <a:cubicBezTo>
                    <a:pt x="389" y="771"/>
                    <a:pt x="388" y="774"/>
                    <a:pt x="386" y="776"/>
                  </a:cubicBezTo>
                  <a:cubicBezTo>
                    <a:pt x="376" y="757"/>
                    <a:pt x="369" y="738"/>
                    <a:pt x="357" y="722"/>
                  </a:cubicBezTo>
                  <a:cubicBezTo>
                    <a:pt x="335" y="693"/>
                    <a:pt x="311" y="666"/>
                    <a:pt x="286" y="639"/>
                  </a:cubicBezTo>
                  <a:cubicBezTo>
                    <a:pt x="283" y="636"/>
                    <a:pt x="276" y="635"/>
                    <a:pt x="271" y="635"/>
                  </a:cubicBezTo>
                  <a:cubicBezTo>
                    <a:pt x="239" y="637"/>
                    <a:pt x="207" y="639"/>
                    <a:pt x="174" y="643"/>
                  </a:cubicBezTo>
                  <a:cubicBezTo>
                    <a:pt x="160" y="644"/>
                    <a:pt x="146" y="651"/>
                    <a:pt x="132" y="655"/>
                  </a:cubicBezTo>
                  <a:cubicBezTo>
                    <a:pt x="125" y="657"/>
                    <a:pt x="119" y="661"/>
                    <a:pt x="109" y="665"/>
                  </a:cubicBezTo>
                  <a:cubicBezTo>
                    <a:pt x="113" y="654"/>
                    <a:pt x="116" y="648"/>
                    <a:pt x="117" y="641"/>
                  </a:cubicBezTo>
                  <a:cubicBezTo>
                    <a:pt x="121" y="617"/>
                    <a:pt x="125" y="592"/>
                    <a:pt x="127" y="568"/>
                  </a:cubicBezTo>
                  <a:cubicBezTo>
                    <a:pt x="130" y="545"/>
                    <a:pt x="131" y="522"/>
                    <a:pt x="132" y="500"/>
                  </a:cubicBezTo>
                  <a:cubicBezTo>
                    <a:pt x="132" y="493"/>
                    <a:pt x="131" y="484"/>
                    <a:pt x="127" y="481"/>
                  </a:cubicBezTo>
                  <a:cubicBezTo>
                    <a:pt x="98" y="455"/>
                    <a:pt x="68" y="430"/>
                    <a:pt x="37" y="406"/>
                  </a:cubicBezTo>
                  <a:cubicBezTo>
                    <a:pt x="27" y="399"/>
                    <a:pt x="14" y="396"/>
                    <a:pt x="0" y="390"/>
                  </a:cubicBezTo>
                  <a:cubicBezTo>
                    <a:pt x="3" y="387"/>
                    <a:pt x="5" y="384"/>
                    <a:pt x="9" y="382"/>
                  </a:cubicBezTo>
                  <a:cubicBezTo>
                    <a:pt x="43" y="367"/>
                    <a:pt x="71" y="341"/>
                    <a:pt x="97" y="315"/>
                  </a:cubicBezTo>
                  <a:cubicBezTo>
                    <a:pt x="106" y="306"/>
                    <a:pt x="117" y="299"/>
                    <a:pt x="125" y="290"/>
                  </a:cubicBezTo>
                  <a:cubicBezTo>
                    <a:pt x="131" y="284"/>
                    <a:pt x="136" y="276"/>
                    <a:pt x="136" y="269"/>
                  </a:cubicBezTo>
                  <a:cubicBezTo>
                    <a:pt x="136" y="246"/>
                    <a:pt x="134" y="223"/>
                    <a:pt x="133" y="200"/>
                  </a:cubicBezTo>
                  <a:cubicBezTo>
                    <a:pt x="133" y="173"/>
                    <a:pt x="127" y="148"/>
                    <a:pt x="114" y="124"/>
                  </a:cubicBezTo>
                  <a:cubicBezTo>
                    <a:pt x="113" y="122"/>
                    <a:pt x="112" y="119"/>
                    <a:pt x="110" y="114"/>
                  </a:cubicBezTo>
                  <a:cubicBezTo>
                    <a:pt x="122" y="117"/>
                    <a:pt x="130" y="122"/>
                    <a:pt x="139" y="123"/>
                  </a:cubicBezTo>
                  <a:cubicBezTo>
                    <a:pt x="170" y="126"/>
                    <a:pt x="202" y="129"/>
                    <a:pt x="234" y="132"/>
                  </a:cubicBezTo>
                  <a:cubicBezTo>
                    <a:pt x="247" y="134"/>
                    <a:pt x="260" y="136"/>
                    <a:pt x="274" y="136"/>
                  </a:cubicBezTo>
                  <a:cubicBezTo>
                    <a:pt x="280" y="137"/>
                    <a:pt x="288" y="136"/>
                    <a:pt x="291" y="132"/>
                  </a:cubicBezTo>
                  <a:cubicBezTo>
                    <a:pt x="312" y="110"/>
                    <a:pt x="333" y="88"/>
                    <a:pt x="351" y="63"/>
                  </a:cubicBezTo>
                  <a:cubicBezTo>
                    <a:pt x="365" y="44"/>
                    <a:pt x="375" y="22"/>
                    <a:pt x="3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39" name="Freeform 13">
              <a:extLst>
                <a:ext uri="{FF2B5EF4-FFF2-40B4-BE49-F238E27FC236}">
                  <a16:creationId xmlns:a16="http://schemas.microsoft.com/office/drawing/2014/main" id="{ACF3FF29-7E1A-4BA9-9A71-BE36385B4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564" y="5922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  <p:grpSp>
        <p:nvGrpSpPr>
          <p:cNvPr id="40" name="组合 39">
            <a:extLst>
              <a:ext uri="{FF2B5EF4-FFF2-40B4-BE49-F238E27FC236}">
                <a16:creationId xmlns:a16="http://schemas.microsoft.com/office/drawing/2014/main" id="{CC69ADAC-FF38-4E5C-ACAB-04C5B4FF33E1}"/>
              </a:ext>
            </a:extLst>
          </p:cNvPr>
          <p:cNvGrpSpPr/>
          <p:nvPr/>
        </p:nvGrpSpPr>
        <p:grpSpPr>
          <a:xfrm>
            <a:off x="10882969" y="3430211"/>
            <a:ext cx="1349801" cy="3177069"/>
            <a:chOff x="9708866" y="1036782"/>
            <a:chExt cx="1851003" cy="4584868"/>
          </a:xfrm>
        </p:grpSpPr>
        <p:sp>
          <p:nvSpPr>
            <p:cNvPr id="41" name="Freeform 12">
              <a:extLst>
                <a:ext uri="{FF2B5EF4-FFF2-40B4-BE49-F238E27FC236}">
                  <a16:creationId xmlns:a16="http://schemas.microsoft.com/office/drawing/2014/main" id="{3D22FC7C-8BCB-4636-AA0B-83376379F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3389" y="4547985"/>
              <a:ext cx="537691" cy="369332"/>
            </a:xfrm>
            <a:custGeom>
              <a:avLst/>
              <a:gdLst>
                <a:gd name="T0" fmla="*/ 4 w 792"/>
                <a:gd name="T1" fmla="*/ 190 h 544"/>
                <a:gd name="T2" fmla="*/ 18 w 792"/>
                <a:gd name="T3" fmla="*/ 188 h 544"/>
                <a:gd name="T4" fmla="*/ 144 w 792"/>
                <a:gd name="T5" fmla="*/ 177 h 544"/>
                <a:gd name="T6" fmla="*/ 172 w 792"/>
                <a:gd name="T7" fmla="*/ 135 h 544"/>
                <a:gd name="T8" fmla="*/ 152 w 792"/>
                <a:gd name="T9" fmla="*/ 55 h 544"/>
                <a:gd name="T10" fmla="*/ 164 w 792"/>
                <a:gd name="T11" fmla="*/ 44 h 544"/>
                <a:gd name="T12" fmla="*/ 307 w 792"/>
                <a:gd name="T13" fmla="*/ 96 h 544"/>
                <a:gd name="T14" fmla="*/ 327 w 792"/>
                <a:gd name="T15" fmla="*/ 89 h 544"/>
                <a:gd name="T16" fmla="*/ 385 w 792"/>
                <a:gd name="T17" fmla="*/ 12 h 544"/>
                <a:gd name="T18" fmla="*/ 406 w 792"/>
                <a:gd name="T19" fmla="*/ 11 h 544"/>
                <a:gd name="T20" fmla="*/ 464 w 792"/>
                <a:gd name="T21" fmla="*/ 88 h 544"/>
                <a:gd name="T22" fmla="*/ 488 w 792"/>
                <a:gd name="T23" fmla="*/ 95 h 544"/>
                <a:gd name="T24" fmla="*/ 595 w 792"/>
                <a:gd name="T25" fmla="*/ 57 h 544"/>
                <a:gd name="T26" fmla="*/ 627 w 792"/>
                <a:gd name="T27" fmla="*/ 45 h 544"/>
                <a:gd name="T28" fmla="*/ 646 w 792"/>
                <a:gd name="T29" fmla="*/ 41 h 544"/>
                <a:gd name="T30" fmla="*/ 628 w 792"/>
                <a:gd name="T31" fmla="*/ 109 h 544"/>
                <a:gd name="T32" fmla="*/ 615 w 792"/>
                <a:gd name="T33" fmla="*/ 158 h 544"/>
                <a:gd name="T34" fmla="*/ 626 w 792"/>
                <a:gd name="T35" fmla="*/ 173 h 544"/>
                <a:gd name="T36" fmla="*/ 645 w 792"/>
                <a:gd name="T37" fmla="*/ 177 h 544"/>
                <a:gd name="T38" fmla="*/ 772 w 792"/>
                <a:gd name="T39" fmla="*/ 187 h 544"/>
                <a:gd name="T40" fmla="*/ 782 w 792"/>
                <a:gd name="T41" fmla="*/ 189 h 544"/>
                <a:gd name="T42" fmla="*/ 789 w 792"/>
                <a:gd name="T43" fmla="*/ 193 h 544"/>
                <a:gd name="T44" fmla="*/ 784 w 792"/>
                <a:gd name="T45" fmla="*/ 201 h 544"/>
                <a:gd name="T46" fmla="*/ 694 w 792"/>
                <a:gd name="T47" fmla="*/ 258 h 544"/>
                <a:gd name="T48" fmla="*/ 694 w 792"/>
                <a:gd name="T49" fmla="*/ 284 h 544"/>
                <a:gd name="T50" fmla="*/ 776 w 792"/>
                <a:gd name="T51" fmla="*/ 338 h 544"/>
                <a:gd name="T52" fmla="*/ 792 w 792"/>
                <a:gd name="T53" fmla="*/ 349 h 544"/>
                <a:gd name="T54" fmla="*/ 783 w 792"/>
                <a:gd name="T55" fmla="*/ 353 h 544"/>
                <a:gd name="T56" fmla="*/ 698 w 792"/>
                <a:gd name="T57" fmla="*/ 362 h 544"/>
                <a:gd name="T58" fmla="*/ 625 w 792"/>
                <a:gd name="T59" fmla="*/ 369 h 544"/>
                <a:gd name="T60" fmla="*/ 615 w 792"/>
                <a:gd name="T61" fmla="*/ 382 h 544"/>
                <a:gd name="T62" fmla="*/ 628 w 792"/>
                <a:gd name="T63" fmla="*/ 434 h 544"/>
                <a:gd name="T64" fmla="*/ 646 w 792"/>
                <a:gd name="T65" fmla="*/ 504 h 544"/>
                <a:gd name="T66" fmla="*/ 592 w 792"/>
                <a:gd name="T67" fmla="*/ 486 h 544"/>
                <a:gd name="T68" fmla="*/ 494 w 792"/>
                <a:gd name="T69" fmla="*/ 450 h 544"/>
                <a:gd name="T70" fmla="*/ 458 w 792"/>
                <a:gd name="T71" fmla="*/ 463 h 544"/>
                <a:gd name="T72" fmla="*/ 405 w 792"/>
                <a:gd name="T73" fmla="*/ 534 h 544"/>
                <a:gd name="T74" fmla="*/ 396 w 792"/>
                <a:gd name="T75" fmla="*/ 544 h 544"/>
                <a:gd name="T76" fmla="*/ 384 w 792"/>
                <a:gd name="T77" fmla="*/ 530 h 544"/>
                <a:gd name="T78" fmla="*/ 329 w 792"/>
                <a:gd name="T79" fmla="*/ 455 h 544"/>
                <a:gd name="T80" fmla="*/ 307 w 792"/>
                <a:gd name="T81" fmla="*/ 448 h 544"/>
                <a:gd name="T82" fmla="*/ 177 w 792"/>
                <a:gd name="T83" fmla="*/ 494 h 544"/>
                <a:gd name="T84" fmla="*/ 153 w 792"/>
                <a:gd name="T85" fmla="*/ 497 h 544"/>
                <a:gd name="T86" fmla="*/ 155 w 792"/>
                <a:gd name="T87" fmla="*/ 473 h 544"/>
                <a:gd name="T88" fmla="*/ 176 w 792"/>
                <a:gd name="T89" fmla="*/ 386 h 544"/>
                <a:gd name="T90" fmla="*/ 162 w 792"/>
                <a:gd name="T91" fmla="*/ 369 h 544"/>
                <a:gd name="T92" fmla="*/ 9 w 792"/>
                <a:gd name="T93" fmla="*/ 354 h 544"/>
                <a:gd name="T94" fmla="*/ 0 w 792"/>
                <a:gd name="T95" fmla="*/ 350 h 544"/>
                <a:gd name="T96" fmla="*/ 12 w 792"/>
                <a:gd name="T97" fmla="*/ 340 h 544"/>
                <a:gd name="T98" fmla="*/ 105 w 792"/>
                <a:gd name="T99" fmla="*/ 280 h 544"/>
                <a:gd name="T100" fmla="*/ 104 w 792"/>
                <a:gd name="T101" fmla="*/ 263 h 544"/>
                <a:gd name="T102" fmla="*/ 18 w 792"/>
                <a:gd name="T103" fmla="*/ 207 h 544"/>
                <a:gd name="T104" fmla="*/ 2 w 792"/>
                <a:gd name="T105" fmla="*/ 195 h 544"/>
                <a:gd name="T106" fmla="*/ 4 w 792"/>
                <a:gd name="T107" fmla="*/ 19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2" h="544">
                  <a:moveTo>
                    <a:pt x="4" y="190"/>
                  </a:moveTo>
                  <a:cubicBezTo>
                    <a:pt x="9" y="189"/>
                    <a:pt x="14" y="188"/>
                    <a:pt x="18" y="188"/>
                  </a:cubicBezTo>
                  <a:cubicBezTo>
                    <a:pt x="60" y="184"/>
                    <a:pt x="102" y="181"/>
                    <a:pt x="144" y="177"/>
                  </a:cubicBezTo>
                  <a:cubicBezTo>
                    <a:pt x="181" y="173"/>
                    <a:pt x="182" y="175"/>
                    <a:pt x="172" y="135"/>
                  </a:cubicBezTo>
                  <a:cubicBezTo>
                    <a:pt x="165" y="108"/>
                    <a:pt x="158" y="82"/>
                    <a:pt x="152" y="55"/>
                  </a:cubicBezTo>
                  <a:cubicBezTo>
                    <a:pt x="149" y="43"/>
                    <a:pt x="153" y="40"/>
                    <a:pt x="164" y="44"/>
                  </a:cubicBezTo>
                  <a:cubicBezTo>
                    <a:pt x="212" y="61"/>
                    <a:pt x="260" y="78"/>
                    <a:pt x="307" y="96"/>
                  </a:cubicBezTo>
                  <a:cubicBezTo>
                    <a:pt x="317" y="99"/>
                    <a:pt x="322" y="96"/>
                    <a:pt x="327" y="89"/>
                  </a:cubicBezTo>
                  <a:cubicBezTo>
                    <a:pt x="347" y="63"/>
                    <a:pt x="366" y="38"/>
                    <a:pt x="385" y="12"/>
                  </a:cubicBezTo>
                  <a:cubicBezTo>
                    <a:pt x="392" y="2"/>
                    <a:pt x="398" y="0"/>
                    <a:pt x="406" y="11"/>
                  </a:cubicBezTo>
                  <a:cubicBezTo>
                    <a:pt x="425" y="37"/>
                    <a:pt x="445" y="62"/>
                    <a:pt x="464" y="88"/>
                  </a:cubicBezTo>
                  <a:cubicBezTo>
                    <a:pt x="470" y="97"/>
                    <a:pt x="477" y="99"/>
                    <a:pt x="488" y="95"/>
                  </a:cubicBezTo>
                  <a:cubicBezTo>
                    <a:pt x="523" y="82"/>
                    <a:pt x="559" y="70"/>
                    <a:pt x="595" y="57"/>
                  </a:cubicBezTo>
                  <a:cubicBezTo>
                    <a:pt x="606" y="53"/>
                    <a:pt x="616" y="49"/>
                    <a:pt x="627" y="45"/>
                  </a:cubicBezTo>
                  <a:cubicBezTo>
                    <a:pt x="632" y="43"/>
                    <a:pt x="638" y="43"/>
                    <a:pt x="646" y="41"/>
                  </a:cubicBezTo>
                  <a:cubicBezTo>
                    <a:pt x="639" y="66"/>
                    <a:pt x="633" y="87"/>
                    <a:pt x="628" y="109"/>
                  </a:cubicBezTo>
                  <a:cubicBezTo>
                    <a:pt x="623" y="125"/>
                    <a:pt x="619" y="141"/>
                    <a:pt x="615" y="158"/>
                  </a:cubicBezTo>
                  <a:cubicBezTo>
                    <a:pt x="613" y="167"/>
                    <a:pt x="617" y="172"/>
                    <a:pt x="626" y="173"/>
                  </a:cubicBezTo>
                  <a:cubicBezTo>
                    <a:pt x="632" y="175"/>
                    <a:pt x="639" y="176"/>
                    <a:pt x="645" y="177"/>
                  </a:cubicBezTo>
                  <a:cubicBezTo>
                    <a:pt x="687" y="180"/>
                    <a:pt x="730" y="184"/>
                    <a:pt x="772" y="187"/>
                  </a:cubicBezTo>
                  <a:cubicBezTo>
                    <a:pt x="775" y="188"/>
                    <a:pt x="779" y="188"/>
                    <a:pt x="782" y="189"/>
                  </a:cubicBezTo>
                  <a:cubicBezTo>
                    <a:pt x="785" y="190"/>
                    <a:pt x="789" y="192"/>
                    <a:pt x="789" y="193"/>
                  </a:cubicBezTo>
                  <a:cubicBezTo>
                    <a:pt x="788" y="196"/>
                    <a:pt x="786" y="199"/>
                    <a:pt x="784" y="201"/>
                  </a:cubicBezTo>
                  <a:cubicBezTo>
                    <a:pt x="754" y="220"/>
                    <a:pt x="725" y="239"/>
                    <a:pt x="694" y="258"/>
                  </a:cubicBezTo>
                  <a:cubicBezTo>
                    <a:pt x="676" y="269"/>
                    <a:pt x="676" y="272"/>
                    <a:pt x="694" y="284"/>
                  </a:cubicBezTo>
                  <a:cubicBezTo>
                    <a:pt x="721" y="302"/>
                    <a:pt x="749" y="320"/>
                    <a:pt x="776" y="338"/>
                  </a:cubicBezTo>
                  <a:cubicBezTo>
                    <a:pt x="781" y="341"/>
                    <a:pt x="786" y="344"/>
                    <a:pt x="792" y="349"/>
                  </a:cubicBezTo>
                  <a:cubicBezTo>
                    <a:pt x="788" y="351"/>
                    <a:pt x="785" y="353"/>
                    <a:pt x="783" y="353"/>
                  </a:cubicBezTo>
                  <a:cubicBezTo>
                    <a:pt x="755" y="356"/>
                    <a:pt x="726" y="359"/>
                    <a:pt x="698" y="362"/>
                  </a:cubicBezTo>
                  <a:cubicBezTo>
                    <a:pt x="674" y="364"/>
                    <a:pt x="649" y="367"/>
                    <a:pt x="625" y="369"/>
                  </a:cubicBezTo>
                  <a:cubicBezTo>
                    <a:pt x="617" y="370"/>
                    <a:pt x="613" y="374"/>
                    <a:pt x="615" y="382"/>
                  </a:cubicBezTo>
                  <a:cubicBezTo>
                    <a:pt x="619" y="399"/>
                    <a:pt x="623" y="417"/>
                    <a:pt x="628" y="434"/>
                  </a:cubicBezTo>
                  <a:cubicBezTo>
                    <a:pt x="633" y="456"/>
                    <a:pt x="639" y="477"/>
                    <a:pt x="646" y="504"/>
                  </a:cubicBezTo>
                  <a:cubicBezTo>
                    <a:pt x="625" y="497"/>
                    <a:pt x="609" y="492"/>
                    <a:pt x="592" y="486"/>
                  </a:cubicBezTo>
                  <a:cubicBezTo>
                    <a:pt x="559" y="474"/>
                    <a:pt x="527" y="462"/>
                    <a:pt x="494" y="450"/>
                  </a:cubicBezTo>
                  <a:cubicBezTo>
                    <a:pt x="474" y="444"/>
                    <a:pt x="471" y="446"/>
                    <a:pt x="458" y="463"/>
                  </a:cubicBezTo>
                  <a:cubicBezTo>
                    <a:pt x="441" y="487"/>
                    <a:pt x="423" y="511"/>
                    <a:pt x="405" y="534"/>
                  </a:cubicBezTo>
                  <a:cubicBezTo>
                    <a:pt x="403" y="537"/>
                    <a:pt x="400" y="540"/>
                    <a:pt x="396" y="544"/>
                  </a:cubicBezTo>
                  <a:cubicBezTo>
                    <a:pt x="391" y="539"/>
                    <a:pt x="387" y="534"/>
                    <a:pt x="384" y="530"/>
                  </a:cubicBezTo>
                  <a:cubicBezTo>
                    <a:pt x="365" y="505"/>
                    <a:pt x="347" y="480"/>
                    <a:pt x="329" y="455"/>
                  </a:cubicBezTo>
                  <a:cubicBezTo>
                    <a:pt x="323" y="448"/>
                    <a:pt x="318" y="444"/>
                    <a:pt x="307" y="448"/>
                  </a:cubicBezTo>
                  <a:cubicBezTo>
                    <a:pt x="264" y="464"/>
                    <a:pt x="221" y="479"/>
                    <a:pt x="177" y="494"/>
                  </a:cubicBezTo>
                  <a:cubicBezTo>
                    <a:pt x="169" y="497"/>
                    <a:pt x="161" y="497"/>
                    <a:pt x="153" y="497"/>
                  </a:cubicBezTo>
                  <a:cubicBezTo>
                    <a:pt x="153" y="489"/>
                    <a:pt x="153" y="481"/>
                    <a:pt x="155" y="473"/>
                  </a:cubicBezTo>
                  <a:cubicBezTo>
                    <a:pt x="162" y="444"/>
                    <a:pt x="169" y="415"/>
                    <a:pt x="176" y="386"/>
                  </a:cubicBezTo>
                  <a:cubicBezTo>
                    <a:pt x="180" y="373"/>
                    <a:pt x="174" y="370"/>
                    <a:pt x="162" y="369"/>
                  </a:cubicBezTo>
                  <a:cubicBezTo>
                    <a:pt x="111" y="364"/>
                    <a:pt x="60" y="359"/>
                    <a:pt x="9" y="354"/>
                  </a:cubicBezTo>
                  <a:cubicBezTo>
                    <a:pt x="6" y="353"/>
                    <a:pt x="4" y="352"/>
                    <a:pt x="0" y="350"/>
                  </a:cubicBezTo>
                  <a:cubicBezTo>
                    <a:pt x="5" y="346"/>
                    <a:pt x="8" y="342"/>
                    <a:pt x="12" y="340"/>
                  </a:cubicBezTo>
                  <a:cubicBezTo>
                    <a:pt x="43" y="320"/>
                    <a:pt x="74" y="300"/>
                    <a:pt x="105" y="280"/>
                  </a:cubicBezTo>
                  <a:cubicBezTo>
                    <a:pt x="116" y="273"/>
                    <a:pt x="114" y="268"/>
                    <a:pt x="104" y="263"/>
                  </a:cubicBezTo>
                  <a:cubicBezTo>
                    <a:pt x="75" y="244"/>
                    <a:pt x="46" y="226"/>
                    <a:pt x="18" y="207"/>
                  </a:cubicBezTo>
                  <a:cubicBezTo>
                    <a:pt x="12" y="203"/>
                    <a:pt x="7" y="199"/>
                    <a:pt x="2" y="195"/>
                  </a:cubicBezTo>
                  <a:cubicBezTo>
                    <a:pt x="3" y="193"/>
                    <a:pt x="3" y="191"/>
                    <a:pt x="4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42" name="Freeform 13">
              <a:extLst>
                <a:ext uri="{FF2B5EF4-FFF2-40B4-BE49-F238E27FC236}">
                  <a16:creationId xmlns:a16="http://schemas.microsoft.com/office/drawing/2014/main" id="{10A797DB-1370-4886-B117-67A78A2F7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8866" y="5019195"/>
              <a:ext cx="747690" cy="602455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Lato Regular"/>
                  <a:cs typeface="+mn-cs"/>
                </a:rPr>
                <a:t> 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  <p:sp>
          <p:nvSpPr>
            <p:cNvPr id="43" name="Freeform 13">
              <a:extLst>
                <a:ext uri="{FF2B5EF4-FFF2-40B4-BE49-F238E27FC236}">
                  <a16:creationId xmlns:a16="http://schemas.microsoft.com/office/drawing/2014/main" id="{AD8D3556-0D80-43BF-A139-B4A177A4F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6556" y="1036782"/>
              <a:ext cx="1103313" cy="889000"/>
            </a:xfrm>
            <a:custGeom>
              <a:avLst/>
              <a:gdLst>
                <a:gd name="T0" fmla="*/ 375 w 902"/>
                <a:gd name="T1" fmla="*/ 727 h 728"/>
                <a:gd name="T2" fmla="*/ 374 w 902"/>
                <a:gd name="T3" fmla="*/ 713 h 728"/>
                <a:gd name="T4" fmla="*/ 366 w 902"/>
                <a:gd name="T5" fmla="*/ 498 h 728"/>
                <a:gd name="T6" fmla="*/ 348 w 902"/>
                <a:gd name="T7" fmla="*/ 486 h 728"/>
                <a:gd name="T8" fmla="*/ 216 w 902"/>
                <a:gd name="T9" fmla="*/ 523 h 728"/>
                <a:gd name="T10" fmla="*/ 148 w 902"/>
                <a:gd name="T11" fmla="*/ 543 h 728"/>
                <a:gd name="T12" fmla="*/ 136 w 902"/>
                <a:gd name="T13" fmla="*/ 546 h 728"/>
                <a:gd name="T14" fmla="*/ 297 w 902"/>
                <a:gd name="T15" fmla="*/ 382 h 728"/>
                <a:gd name="T16" fmla="*/ 0 w 902"/>
                <a:gd name="T17" fmla="*/ 241 h 728"/>
                <a:gd name="T18" fmla="*/ 1 w 902"/>
                <a:gd name="T19" fmla="*/ 238 h 728"/>
                <a:gd name="T20" fmla="*/ 54 w 902"/>
                <a:gd name="T21" fmla="*/ 245 h 728"/>
                <a:gd name="T22" fmla="*/ 125 w 902"/>
                <a:gd name="T23" fmla="*/ 257 h 728"/>
                <a:gd name="T24" fmla="*/ 317 w 902"/>
                <a:gd name="T25" fmla="*/ 283 h 728"/>
                <a:gd name="T26" fmla="*/ 338 w 902"/>
                <a:gd name="T27" fmla="*/ 262 h 728"/>
                <a:gd name="T28" fmla="*/ 335 w 902"/>
                <a:gd name="T29" fmla="*/ 138 h 728"/>
                <a:gd name="T30" fmla="*/ 337 w 902"/>
                <a:gd name="T31" fmla="*/ 127 h 728"/>
                <a:gd name="T32" fmla="*/ 353 w 902"/>
                <a:gd name="T33" fmla="*/ 138 h 728"/>
                <a:gd name="T34" fmla="*/ 432 w 902"/>
                <a:gd name="T35" fmla="*/ 217 h 728"/>
                <a:gd name="T36" fmla="*/ 460 w 902"/>
                <a:gd name="T37" fmla="*/ 213 h 728"/>
                <a:gd name="T38" fmla="*/ 550 w 902"/>
                <a:gd name="T39" fmla="*/ 58 h 728"/>
                <a:gd name="T40" fmla="*/ 575 w 902"/>
                <a:gd name="T41" fmla="*/ 12 h 728"/>
                <a:gd name="T42" fmla="*/ 581 w 902"/>
                <a:gd name="T43" fmla="*/ 0 h 728"/>
                <a:gd name="T44" fmla="*/ 587 w 902"/>
                <a:gd name="T45" fmla="*/ 5 h 728"/>
                <a:gd name="T46" fmla="*/ 584 w 902"/>
                <a:gd name="T47" fmla="*/ 29 h 728"/>
                <a:gd name="T48" fmla="*/ 567 w 902"/>
                <a:gd name="T49" fmla="*/ 214 h 728"/>
                <a:gd name="T50" fmla="*/ 582 w 902"/>
                <a:gd name="T51" fmla="*/ 228 h 728"/>
                <a:gd name="T52" fmla="*/ 666 w 902"/>
                <a:gd name="T53" fmla="*/ 206 h 728"/>
                <a:gd name="T54" fmla="*/ 759 w 902"/>
                <a:gd name="T55" fmla="*/ 180 h 728"/>
                <a:gd name="T56" fmla="*/ 892 w 902"/>
                <a:gd name="T57" fmla="*/ 135 h 728"/>
                <a:gd name="T58" fmla="*/ 902 w 902"/>
                <a:gd name="T59" fmla="*/ 136 h 728"/>
                <a:gd name="T60" fmla="*/ 884 w 902"/>
                <a:gd name="T61" fmla="*/ 150 h 728"/>
                <a:gd name="T62" fmla="*/ 679 w 902"/>
                <a:gd name="T63" fmla="*/ 294 h 728"/>
                <a:gd name="T64" fmla="*/ 644 w 902"/>
                <a:gd name="T65" fmla="*/ 319 h 728"/>
                <a:gd name="T66" fmla="*/ 646 w 902"/>
                <a:gd name="T67" fmla="*/ 337 h 728"/>
                <a:gd name="T68" fmla="*/ 816 w 902"/>
                <a:gd name="T69" fmla="*/ 434 h 728"/>
                <a:gd name="T70" fmla="*/ 897 w 902"/>
                <a:gd name="T71" fmla="*/ 481 h 728"/>
                <a:gd name="T72" fmla="*/ 902 w 902"/>
                <a:gd name="T73" fmla="*/ 489 h 728"/>
                <a:gd name="T74" fmla="*/ 883 w 902"/>
                <a:gd name="T75" fmla="*/ 488 h 728"/>
                <a:gd name="T76" fmla="*/ 766 w 902"/>
                <a:gd name="T77" fmla="*/ 475 h 728"/>
                <a:gd name="T78" fmla="*/ 657 w 902"/>
                <a:gd name="T79" fmla="*/ 462 h 728"/>
                <a:gd name="T80" fmla="*/ 579 w 902"/>
                <a:gd name="T81" fmla="*/ 456 h 728"/>
                <a:gd name="T82" fmla="*/ 567 w 902"/>
                <a:gd name="T83" fmla="*/ 471 h 728"/>
                <a:gd name="T84" fmla="*/ 587 w 902"/>
                <a:gd name="T85" fmla="*/ 552 h 728"/>
                <a:gd name="T86" fmla="*/ 599 w 902"/>
                <a:gd name="T87" fmla="*/ 603 h 728"/>
                <a:gd name="T88" fmla="*/ 595 w 902"/>
                <a:gd name="T89" fmla="*/ 606 h 728"/>
                <a:gd name="T90" fmla="*/ 583 w 902"/>
                <a:gd name="T91" fmla="*/ 596 h 728"/>
                <a:gd name="T92" fmla="*/ 490 w 902"/>
                <a:gd name="T93" fmla="*/ 511 h 728"/>
                <a:gd name="T94" fmla="*/ 471 w 902"/>
                <a:gd name="T95" fmla="*/ 515 h 728"/>
                <a:gd name="T96" fmla="*/ 390 w 902"/>
                <a:gd name="T97" fmla="*/ 707 h 728"/>
                <a:gd name="T98" fmla="*/ 379 w 902"/>
                <a:gd name="T99" fmla="*/ 728 h 728"/>
                <a:gd name="T100" fmla="*/ 375 w 902"/>
                <a:gd name="T101" fmla="*/ 727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02" h="728">
                  <a:moveTo>
                    <a:pt x="375" y="727"/>
                  </a:moveTo>
                  <a:cubicBezTo>
                    <a:pt x="375" y="722"/>
                    <a:pt x="374" y="718"/>
                    <a:pt x="374" y="713"/>
                  </a:cubicBezTo>
                  <a:cubicBezTo>
                    <a:pt x="371" y="641"/>
                    <a:pt x="368" y="570"/>
                    <a:pt x="366" y="498"/>
                  </a:cubicBezTo>
                  <a:cubicBezTo>
                    <a:pt x="365" y="484"/>
                    <a:pt x="361" y="482"/>
                    <a:pt x="348" y="486"/>
                  </a:cubicBezTo>
                  <a:cubicBezTo>
                    <a:pt x="305" y="499"/>
                    <a:pt x="260" y="511"/>
                    <a:pt x="216" y="523"/>
                  </a:cubicBezTo>
                  <a:cubicBezTo>
                    <a:pt x="193" y="530"/>
                    <a:pt x="170" y="537"/>
                    <a:pt x="148" y="543"/>
                  </a:cubicBezTo>
                  <a:cubicBezTo>
                    <a:pt x="144" y="544"/>
                    <a:pt x="141" y="545"/>
                    <a:pt x="136" y="546"/>
                  </a:cubicBezTo>
                  <a:cubicBezTo>
                    <a:pt x="190" y="491"/>
                    <a:pt x="242" y="438"/>
                    <a:pt x="297" y="382"/>
                  </a:cubicBezTo>
                  <a:cubicBezTo>
                    <a:pt x="195" y="334"/>
                    <a:pt x="98" y="287"/>
                    <a:pt x="0" y="241"/>
                  </a:cubicBezTo>
                  <a:cubicBezTo>
                    <a:pt x="0" y="240"/>
                    <a:pt x="0" y="239"/>
                    <a:pt x="1" y="238"/>
                  </a:cubicBezTo>
                  <a:cubicBezTo>
                    <a:pt x="18" y="240"/>
                    <a:pt x="37" y="242"/>
                    <a:pt x="54" y="245"/>
                  </a:cubicBezTo>
                  <a:cubicBezTo>
                    <a:pt x="78" y="249"/>
                    <a:pt x="102" y="253"/>
                    <a:pt x="125" y="257"/>
                  </a:cubicBezTo>
                  <a:cubicBezTo>
                    <a:pt x="189" y="266"/>
                    <a:pt x="253" y="275"/>
                    <a:pt x="317" y="283"/>
                  </a:cubicBezTo>
                  <a:cubicBezTo>
                    <a:pt x="337" y="286"/>
                    <a:pt x="338" y="283"/>
                    <a:pt x="338" y="262"/>
                  </a:cubicBezTo>
                  <a:cubicBezTo>
                    <a:pt x="337" y="221"/>
                    <a:pt x="336" y="179"/>
                    <a:pt x="335" y="138"/>
                  </a:cubicBezTo>
                  <a:cubicBezTo>
                    <a:pt x="335" y="135"/>
                    <a:pt x="336" y="133"/>
                    <a:pt x="337" y="127"/>
                  </a:cubicBezTo>
                  <a:cubicBezTo>
                    <a:pt x="343" y="131"/>
                    <a:pt x="348" y="134"/>
                    <a:pt x="353" y="138"/>
                  </a:cubicBezTo>
                  <a:cubicBezTo>
                    <a:pt x="379" y="165"/>
                    <a:pt x="406" y="191"/>
                    <a:pt x="432" y="217"/>
                  </a:cubicBezTo>
                  <a:cubicBezTo>
                    <a:pt x="446" y="231"/>
                    <a:pt x="450" y="230"/>
                    <a:pt x="460" y="213"/>
                  </a:cubicBezTo>
                  <a:cubicBezTo>
                    <a:pt x="491" y="162"/>
                    <a:pt x="520" y="110"/>
                    <a:pt x="550" y="58"/>
                  </a:cubicBezTo>
                  <a:cubicBezTo>
                    <a:pt x="559" y="43"/>
                    <a:pt x="567" y="27"/>
                    <a:pt x="575" y="12"/>
                  </a:cubicBezTo>
                  <a:cubicBezTo>
                    <a:pt x="577" y="8"/>
                    <a:pt x="579" y="4"/>
                    <a:pt x="581" y="0"/>
                  </a:cubicBezTo>
                  <a:cubicBezTo>
                    <a:pt x="583" y="2"/>
                    <a:pt x="585" y="3"/>
                    <a:pt x="587" y="5"/>
                  </a:cubicBezTo>
                  <a:cubicBezTo>
                    <a:pt x="586" y="13"/>
                    <a:pt x="585" y="21"/>
                    <a:pt x="584" y="29"/>
                  </a:cubicBezTo>
                  <a:cubicBezTo>
                    <a:pt x="578" y="91"/>
                    <a:pt x="573" y="152"/>
                    <a:pt x="567" y="214"/>
                  </a:cubicBezTo>
                  <a:cubicBezTo>
                    <a:pt x="566" y="226"/>
                    <a:pt x="570" y="231"/>
                    <a:pt x="582" y="228"/>
                  </a:cubicBezTo>
                  <a:cubicBezTo>
                    <a:pt x="610" y="220"/>
                    <a:pt x="638" y="213"/>
                    <a:pt x="666" y="206"/>
                  </a:cubicBezTo>
                  <a:cubicBezTo>
                    <a:pt x="697" y="198"/>
                    <a:pt x="729" y="190"/>
                    <a:pt x="759" y="180"/>
                  </a:cubicBezTo>
                  <a:cubicBezTo>
                    <a:pt x="804" y="166"/>
                    <a:pt x="848" y="150"/>
                    <a:pt x="892" y="135"/>
                  </a:cubicBezTo>
                  <a:cubicBezTo>
                    <a:pt x="895" y="134"/>
                    <a:pt x="898" y="134"/>
                    <a:pt x="902" y="136"/>
                  </a:cubicBezTo>
                  <a:cubicBezTo>
                    <a:pt x="896" y="141"/>
                    <a:pt x="890" y="146"/>
                    <a:pt x="884" y="150"/>
                  </a:cubicBezTo>
                  <a:cubicBezTo>
                    <a:pt x="816" y="198"/>
                    <a:pt x="748" y="246"/>
                    <a:pt x="679" y="294"/>
                  </a:cubicBezTo>
                  <a:cubicBezTo>
                    <a:pt x="668" y="302"/>
                    <a:pt x="656" y="311"/>
                    <a:pt x="644" y="319"/>
                  </a:cubicBezTo>
                  <a:cubicBezTo>
                    <a:pt x="634" y="326"/>
                    <a:pt x="637" y="332"/>
                    <a:pt x="646" y="337"/>
                  </a:cubicBezTo>
                  <a:cubicBezTo>
                    <a:pt x="702" y="369"/>
                    <a:pt x="759" y="402"/>
                    <a:pt x="816" y="434"/>
                  </a:cubicBezTo>
                  <a:cubicBezTo>
                    <a:pt x="843" y="450"/>
                    <a:pt x="870" y="466"/>
                    <a:pt x="897" y="481"/>
                  </a:cubicBezTo>
                  <a:cubicBezTo>
                    <a:pt x="899" y="483"/>
                    <a:pt x="901" y="484"/>
                    <a:pt x="902" y="489"/>
                  </a:cubicBezTo>
                  <a:cubicBezTo>
                    <a:pt x="896" y="489"/>
                    <a:pt x="889" y="489"/>
                    <a:pt x="883" y="488"/>
                  </a:cubicBezTo>
                  <a:cubicBezTo>
                    <a:pt x="844" y="484"/>
                    <a:pt x="805" y="479"/>
                    <a:pt x="766" y="475"/>
                  </a:cubicBezTo>
                  <a:cubicBezTo>
                    <a:pt x="729" y="470"/>
                    <a:pt x="693" y="466"/>
                    <a:pt x="657" y="462"/>
                  </a:cubicBezTo>
                  <a:cubicBezTo>
                    <a:pt x="631" y="459"/>
                    <a:pt x="605" y="458"/>
                    <a:pt x="579" y="456"/>
                  </a:cubicBezTo>
                  <a:cubicBezTo>
                    <a:pt x="568" y="455"/>
                    <a:pt x="565" y="461"/>
                    <a:pt x="567" y="471"/>
                  </a:cubicBezTo>
                  <a:cubicBezTo>
                    <a:pt x="574" y="498"/>
                    <a:pt x="581" y="525"/>
                    <a:pt x="587" y="552"/>
                  </a:cubicBezTo>
                  <a:cubicBezTo>
                    <a:pt x="591" y="569"/>
                    <a:pt x="595" y="586"/>
                    <a:pt x="599" y="603"/>
                  </a:cubicBezTo>
                  <a:cubicBezTo>
                    <a:pt x="598" y="604"/>
                    <a:pt x="596" y="605"/>
                    <a:pt x="595" y="606"/>
                  </a:cubicBezTo>
                  <a:cubicBezTo>
                    <a:pt x="591" y="602"/>
                    <a:pt x="587" y="599"/>
                    <a:pt x="583" y="596"/>
                  </a:cubicBezTo>
                  <a:cubicBezTo>
                    <a:pt x="552" y="568"/>
                    <a:pt x="521" y="540"/>
                    <a:pt x="490" y="511"/>
                  </a:cubicBezTo>
                  <a:cubicBezTo>
                    <a:pt x="481" y="502"/>
                    <a:pt x="475" y="503"/>
                    <a:pt x="471" y="515"/>
                  </a:cubicBezTo>
                  <a:cubicBezTo>
                    <a:pt x="444" y="579"/>
                    <a:pt x="417" y="643"/>
                    <a:pt x="390" y="707"/>
                  </a:cubicBezTo>
                  <a:cubicBezTo>
                    <a:pt x="387" y="714"/>
                    <a:pt x="383" y="721"/>
                    <a:pt x="379" y="728"/>
                  </a:cubicBezTo>
                  <a:cubicBezTo>
                    <a:pt x="378" y="727"/>
                    <a:pt x="377" y="727"/>
                    <a:pt x="375" y="7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Lato Regular"/>
                <a:cs typeface="+mn-cs"/>
              </a:endParaRPr>
            </a:p>
          </p:txBody>
        </p:sp>
      </p:grpSp>
      <p:pic>
        <p:nvPicPr>
          <p:cNvPr id="19" name="图片 18">
            <a:extLst>
              <a:ext uri="{FF2B5EF4-FFF2-40B4-BE49-F238E27FC236}">
                <a16:creationId xmlns:a16="http://schemas.microsoft.com/office/drawing/2014/main" id="{6DF7A4D3-8330-4C43-ACF1-1B4BDC50355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390" y="4834982"/>
            <a:ext cx="1631271" cy="1815943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736BE5CD-7761-4A76-A3D4-07964409A50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194282">
            <a:off x="10784828" y="-113726"/>
            <a:ext cx="1456014" cy="1364678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265"/>
          <a:stretch/>
        </p:blipFill>
        <p:spPr>
          <a:xfrm>
            <a:off x="1704661" y="1981149"/>
            <a:ext cx="8957526" cy="4637150"/>
          </a:xfrm>
          <a:prstGeom prst="rect">
            <a:avLst/>
          </a:prstGeom>
        </p:spPr>
      </p:pic>
      <p:sp>
        <p:nvSpPr>
          <p:cNvPr id="13" name="4">
            <a:extLst>
              <a:ext uri="{FF2B5EF4-FFF2-40B4-BE49-F238E27FC236}">
                <a16:creationId xmlns:a16="http://schemas.microsoft.com/office/drawing/2014/main" id="{40144B98-6911-44DF-A7D7-7CD070580593}"/>
              </a:ext>
            </a:extLst>
          </p:cNvPr>
          <p:cNvSpPr/>
          <p:nvPr/>
        </p:nvSpPr>
        <p:spPr>
          <a:xfrm>
            <a:off x="1512766" y="336680"/>
            <a:ext cx="9312604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vi-VN" altLang="zh-CN" sz="2800" b="1" dirty="0">
                <a:latin typeface="+mj-ea"/>
                <a:ea typeface="+mj-ea"/>
                <a:cs typeface="+mn-ea"/>
                <a:sym typeface="Lato Regular" panose="020F0502020204030203" pitchFamily="34" charset="0"/>
              </a:rPr>
              <a:t>Hoạt động nhóm, trả lời câu hỏi:</a:t>
            </a:r>
          </a:p>
          <a:p>
            <a:r>
              <a:rPr lang="vi-VN" altLang="zh-CN" sz="2800" b="1" dirty="0">
                <a:latin typeface="+mj-ea"/>
                <a:ea typeface="+mj-ea"/>
                <a:cs typeface="+mn-ea"/>
                <a:sym typeface="Lato Regular" panose="020F0502020204030203" pitchFamily="34" charset="0"/>
              </a:rPr>
              <a:t>+ Có mấy bước khi rửa mặt? Đó là những bước nào?</a:t>
            </a:r>
          </a:p>
          <a:p>
            <a:r>
              <a:rPr lang="vi-VN" altLang="zh-CN" sz="2800" b="1" dirty="0">
                <a:latin typeface="+mj-ea"/>
                <a:ea typeface="+mj-ea"/>
                <a:cs typeface="+mn-ea"/>
                <a:sym typeface="Lato Regular" panose="020F0502020204030203" pitchFamily="34" charset="0"/>
              </a:rPr>
              <a:t>+ Con hãy tập làm động tác theo hình vẽ?</a:t>
            </a:r>
          </a:p>
          <a:p>
            <a:pPr algn="ctr"/>
            <a:endParaRPr lang="en-US" altLang="zh-CN" sz="2800" b="1" dirty="0">
              <a:latin typeface="+mj-ea"/>
              <a:ea typeface="+mj-ea"/>
              <a:cs typeface="+mn-ea"/>
              <a:sym typeface="Lato Regular" panose="020F05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961487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矩形 11">
            <a:extLst>
              <a:ext uri="{FF2B5EF4-FFF2-40B4-BE49-F238E27FC236}">
                <a16:creationId xmlns:a16="http://schemas.microsoft.com/office/drawing/2014/main" id="{440C1C4D-24AC-4223-9514-05D189FE9AA0}"/>
              </a:ext>
            </a:extLst>
          </p:cNvPr>
          <p:cNvSpPr/>
          <p:nvPr/>
        </p:nvSpPr>
        <p:spPr>
          <a:xfrm>
            <a:off x="2927372" y="4916860"/>
            <a:ext cx="6720301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>
              <a:spcAft>
                <a:spcPts val="0"/>
              </a:spcAft>
            </a:pPr>
            <a:r>
              <a:rPr lang="en-US" sz="3600" dirty="0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1. </a:t>
            </a:r>
            <a:r>
              <a:rPr lang="en-US" sz="3600" dirty="0" err="1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Rửa</a:t>
            </a:r>
            <a:r>
              <a:rPr lang="en-US" sz="3600" dirty="0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 </a:t>
            </a:r>
            <a:r>
              <a:rPr lang="en-US" sz="3600" dirty="0" err="1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sạch</a:t>
            </a:r>
            <a:r>
              <a:rPr lang="en-US" sz="3600" dirty="0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 </a:t>
            </a:r>
            <a:r>
              <a:rPr lang="en-US" sz="3600" dirty="0" err="1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tay</a:t>
            </a:r>
            <a:r>
              <a:rPr lang="en-US" sz="3600" dirty="0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 </a:t>
            </a:r>
            <a:r>
              <a:rPr lang="en-US" sz="3600" dirty="0" err="1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trước</a:t>
            </a:r>
            <a:r>
              <a:rPr lang="en-US" sz="3600" dirty="0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 </a:t>
            </a:r>
            <a:r>
              <a:rPr lang="en-US" sz="3600" dirty="0" err="1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khi</a:t>
            </a:r>
            <a:r>
              <a:rPr lang="en-US" sz="3600" dirty="0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 </a:t>
            </a:r>
            <a:r>
              <a:rPr lang="en-US" sz="3600" dirty="0" err="1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rửa</a:t>
            </a:r>
            <a:r>
              <a:rPr lang="en-US" sz="3600" dirty="0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 </a:t>
            </a:r>
            <a:r>
              <a:rPr lang="en-US" sz="3600" dirty="0" err="1">
                <a:effectLst/>
                <a:latin typeface="Cambria" panose="02040503050406030204" pitchFamily="18" charset="0"/>
                <a:ea typeface="Times New Roman" panose="02020603050405020304" pitchFamily="18" charset="0"/>
                <a:cs typeface="Cambria" panose="02040503050406030204" pitchFamily="18" charset="0"/>
              </a:rPr>
              <a:t>mặt</a:t>
            </a:r>
            <a:endParaRPr lang="en-US" sz="36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413" t="33662" r="55129" b="45908"/>
          <a:stretch/>
        </p:blipFill>
        <p:spPr>
          <a:xfrm>
            <a:off x="2296818" y="807624"/>
            <a:ext cx="7981407" cy="41092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52714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</p:bldLst>
  </p:timing>
</p:sld>
</file>

<file path=ppt/theme/theme1.xml><?xml version="1.0" encoding="utf-8"?>
<a:theme xmlns:a="http://schemas.openxmlformats.org/drawingml/2006/main" name="Office Theme">
  <a:themeElements>
    <a:clrScheme name="自定义 5079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019CE7"/>
      </a:accent1>
      <a:accent2>
        <a:srgbClr val="F46EDE"/>
      </a:accent2>
      <a:accent3>
        <a:srgbClr val="FFD349"/>
      </a:accent3>
      <a:accent4>
        <a:srgbClr val="96C037"/>
      </a:accent4>
      <a:accent5>
        <a:srgbClr val="FD451D"/>
      </a:accent5>
      <a:accent6>
        <a:srgbClr val="F3F3F3"/>
      </a:accent6>
      <a:hlink>
        <a:srgbClr val="DFDFDF"/>
      </a:hlink>
      <a:folHlink>
        <a:srgbClr val="954F72"/>
      </a:folHlink>
    </a:clrScheme>
    <a:fontScheme name="ijc3r0vk">
      <a:majorFont>
        <a:latin typeface="Lato Regular"/>
        <a:ea typeface="Lato Regular"/>
        <a:cs typeface=""/>
      </a:majorFont>
      <a:minorFont>
        <a:latin typeface="Lato Regular"/>
        <a:ea typeface="Lato Regular"/>
        <a:cs typeface=""/>
      </a:minorFont>
    </a:fontScheme>
    <a:fmtScheme name="Office 主题​​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_Office Theme">
  <a:themeElements>
    <a:clrScheme name="自定义 5079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019CE7"/>
      </a:accent1>
      <a:accent2>
        <a:srgbClr val="F46EDE"/>
      </a:accent2>
      <a:accent3>
        <a:srgbClr val="FFD349"/>
      </a:accent3>
      <a:accent4>
        <a:srgbClr val="96C037"/>
      </a:accent4>
      <a:accent5>
        <a:srgbClr val="FD451D"/>
      </a:accent5>
      <a:accent6>
        <a:srgbClr val="F3F3F3"/>
      </a:accent6>
      <a:hlink>
        <a:srgbClr val="DFDFDF"/>
      </a:hlink>
      <a:folHlink>
        <a:srgbClr val="954F72"/>
      </a:folHlink>
    </a:clrScheme>
    <a:fontScheme name="ijc3r0vk">
      <a:majorFont>
        <a:latin typeface="Lato Regular"/>
        <a:ea typeface="Lato Regular"/>
        <a:cs typeface=""/>
      </a:majorFont>
      <a:minorFont>
        <a:latin typeface="Lato Regular"/>
        <a:ea typeface="Lato Regular"/>
        <a:cs typeface=""/>
      </a:minorFont>
    </a:fontScheme>
    <a:fmtScheme name="Office 主题​​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3_Office Theme">
  <a:themeElements>
    <a:clrScheme name="自定义 5079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019CE7"/>
      </a:accent1>
      <a:accent2>
        <a:srgbClr val="F46EDE"/>
      </a:accent2>
      <a:accent3>
        <a:srgbClr val="FFD349"/>
      </a:accent3>
      <a:accent4>
        <a:srgbClr val="96C037"/>
      </a:accent4>
      <a:accent5>
        <a:srgbClr val="FD451D"/>
      </a:accent5>
      <a:accent6>
        <a:srgbClr val="F3F3F3"/>
      </a:accent6>
      <a:hlink>
        <a:srgbClr val="DFDFDF"/>
      </a:hlink>
      <a:folHlink>
        <a:srgbClr val="954F72"/>
      </a:folHlink>
    </a:clrScheme>
    <a:fontScheme name="ijc3r0vk">
      <a:majorFont>
        <a:latin typeface="Lato Regular"/>
        <a:ea typeface="Lato Regular"/>
        <a:cs typeface=""/>
      </a:majorFont>
      <a:minorFont>
        <a:latin typeface="Lato Regular"/>
        <a:ea typeface="Lato Regular"/>
        <a:cs typeface=""/>
      </a:minorFont>
    </a:fontScheme>
    <a:fmtScheme name="Office 主题​​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4_Office Theme">
  <a:themeElements>
    <a:clrScheme name="自定义 5079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019CE7"/>
      </a:accent1>
      <a:accent2>
        <a:srgbClr val="F46EDE"/>
      </a:accent2>
      <a:accent3>
        <a:srgbClr val="FFD349"/>
      </a:accent3>
      <a:accent4>
        <a:srgbClr val="96C037"/>
      </a:accent4>
      <a:accent5>
        <a:srgbClr val="FD451D"/>
      </a:accent5>
      <a:accent6>
        <a:srgbClr val="F3F3F3"/>
      </a:accent6>
      <a:hlink>
        <a:srgbClr val="DFDFDF"/>
      </a:hlink>
      <a:folHlink>
        <a:srgbClr val="954F72"/>
      </a:folHlink>
    </a:clrScheme>
    <a:fontScheme name="ijc3r0vk">
      <a:majorFont>
        <a:latin typeface="Lato Regular"/>
        <a:ea typeface="Lato Regular"/>
        <a:cs typeface=""/>
      </a:majorFont>
      <a:minorFont>
        <a:latin typeface="Lato Regular"/>
        <a:ea typeface="Lato Regular"/>
        <a:cs typeface=""/>
      </a:minorFont>
    </a:fontScheme>
    <a:fmtScheme name="Office 主题​​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5_Office Theme">
  <a:themeElements>
    <a:clrScheme name="自定义 5079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019CE7"/>
      </a:accent1>
      <a:accent2>
        <a:srgbClr val="F46EDE"/>
      </a:accent2>
      <a:accent3>
        <a:srgbClr val="FFD349"/>
      </a:accent3>
      <a:accent4>
        <a:srgbClr val="96C037"/>
      </a:accent4>
      <a:accent5>
        <a:srgbClr val="FD451D"/>
      </a:accent5>
      <a:accent6>
        <a:srgbClr val="F3F3F3"/>
      </a:accent6>
      <a:hlink>
        <a:srgbClr val="DFDFDF"/>
      </a:hlink>
      <a:folHlink>
        <a:srgbClr val="954F72"/>
      </a:folHlink>
    </a:clrScheme>
    <a:fontScheme name="ijc3r0vk">
      <a:majorFont>
        <a:latin typeface="Lato Regular"/>
        <a:ea typeface="Lato Regular"/>
        <a:cs typeface=""/>
      </a:majorFont>
      <a:minorFont>
        <a:latin typeface="Lato Regular"/>
        <a:ea typeface="Lato Regular"/>
        <a:cs typeface=""/>
      </a:minorFont>
    </a:fontScheme>
    <a:fmtScheme name="Office 主题​​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6_Office Theme">
  <a:themeElements>
    <a:clrScheme name="自定义 5079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019CE7"/>
      </a:accent1>
      <a:accent2>
        <a:srgbClr val="F46EDE"/>
      </a:accent2>
      <a:accent3>
        <a:srgbClr val="FFD349"/>
      </a:accent3>
      <a:accent4>
        <a:srgbClr val="96C037"/>
      </a:accent4>
      <a:accent5>
        <a:srgbClr val="FD451D"/>
      </a:accent5>
      <a:accent6>
        <a:srgbClr val="F3F3F3"/>
      </a:accent6>
      <a:hlink>
        <a:srgbClr val="DFDFDF"/>
      </a:hlink>
      <a:folHlink>
        <a:srgbClr val="954F72"/>
      </a:folHlink>
    </a:clrScheme>
    <a:fontScheme name="ijc3r0vk">
      <a:majorFont>
        <a:latin typeface="Lato Regular"/>
        <a:ea typeface="Lato Regular"/>
        <a:cs typeface=""/>
      </a:majorFont>
      <a:minorFont>
        <a:latin typeface="Lato Regular"/>
        <a:ea typeface="Lato Regular"/>
        <a:cs typeface=""/>
      </a:minorFont>
    </a:fontScheme>
    <a:fmtScheme name="Office 主题​​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7_Office Theme">
  <a:themeElements>
    <a:clrScheme name="自定义 5079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019CE7"/>
      </a:accent1>
      <a:accent2>
        <a:srgbClr val="F46EDE"/>
      </a:accent2>
      <a:accent3>
        <a:srgbClr val="FFD349"/>
      </a:accent3>
      <a:accent4>
        <a:srgbClr val="96C037"/>
      </a:accent4>
      <a:accent5>
        <a:srgbClr val="FD451D"/>
      </a:accent5>
      <a:accent6>
        <a:srgbClr val="F3F3F3"/>
      </a:accent6>
      <a:hlink>
        <a:srgbClr val="DFDFDF"/>
      </a:hlink>
      <a:folHlink>
        <a:srgbClr val="954F72"/>
      </a:folHlink>
    </a:clrScheme>
    <a:fontScheme name="ijc3r0vk">
      <a:majorFont>
        <a:latin typeface="Lato Regular"/>
        <a:ea typeface="Lato Regular"/>
        <a:cs typeface=""/>
      </a:majorFont>
      <a:minorFont>
        <a:latin typeface="Lato Regular"/>
        <a:ea typeface="Lato Regular"/>
        <a:cs typeface=""/>
      </a:minorFont>
    </a:fontScheme>
    <a:fmtScheme name="Office 主题​​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32</TotalTime>
  <Words>258</Words>
  <Application>Microsoft Office PowerPoint</Application>
  <PresentationFormat>Widescreen</PresentationFormat>
  <Paragraphs>29</Paragraphs>
  <Slides>16</Slides>
  <Notes>4</Notes>
  <HiddenSlides>0</HiddenSlides>
  <MMClips>1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7</vt:i4>
      </vt:variant>
      <vt:variant>
        <vt:lpstr>Slide Titles</vt:lpstr>
      </vt:variant>
      <vt:variant>
        <vt:i4>16</vt:i4>
      </vt:variant>
    </vt:vector>
  </HeadingPairs>
  <TitlesOfParts>
    <vt:vector size="30" baseType="lpstr">
      <vt:lpstr>等线</vt:lpstr>
      <vt:lpstr>Arial</vt:lpstr>
      <vt:lpstr>Calibri</vt:lpstr>
      <vt:lpstr>Cambria</vt:lpstr>
      <vt:lpstr>Lato Black</vt:lpstr>
      <vt:lpstr>Lato Regular</vt:lpstr>
      <vt:lpstr>Times New Roman</vt:lpstr>
      <vt:lpstr>Office Theme</vt:lpstr>
      <vt:lpstr>2_Office Theme</vt:lpstr>
      <vt:lpstr>3_Office Theme</vt:lpstr>
      <vt:lpstr>4_Office Theme</vt:lpstr>
      <vt:lpstr>5_Office Theme</vt:lpstr>
      <vt:lpstr>6_Office Theme</vt:lpstr>
      <vt:lpstr>7_Office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Windows User</dc:creator>
  <cp:lastModifiedBy>Admin</cp:lastModifiedBy>
  <cp:revision>6</cp:revision>
  <dcterms:created xsi:type="dcterms:W3CDTF">2024-04-02T13:41:59Z</dcterms:created>
  <dcterms:modified xsi:type="dcterms:W3CDTF">2025-06-02T05:01:40Z</dcterms:modified>
</cp:coreProperties>
</file>