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276" r:id="rId4"/>
    <p:sldId id="300" r:id="rId5"/>
    <p:sldId id="305" r:id="rId6"/>
    <p:sldId id="306" r:id="rId7"/>
    <p:sldId id="307" r:id="rId8"/>
    <p:sldId id="308" r:id="rId9"/>
    <p:sldId id="301" r:id="rId10"/>
    <p:sldId id="304" r:id="rId11"/>
    <p:sldId id="292" r:id="rId12"/>
    <p:sldId id="264" r:id="rId13"/>
    <p:sldId id="293" r:id="rId14"/>
    <p:sldId id="280" r:id="rId15"/>
    <p:sldId id="294" r:id="rId16"/>
    <p:sldId id="312" r:id="rId17"/>
    <p:sldId id="313" r:id="rId18"/>
    <p:sldId id="296" r:id="rId19"/>
    <p:sldId id="295" r:id="rId20"/>
    <p:sldId id="309" r:id="rId21"/>
    <p:sldId id="310" r:id="rId22"/>
    <p:sldId id="311" r:id="rId23"/>
    <p:sldId id="302" r:id="rId24"/>
    <p:sldId id="303" r:id="rId25"/>
    <p:sldId id="298" r:id="rId26"/>
    <p:sldId id="29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C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85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FF45F7-9FCB-45A4-8D5F-3F122E7BFC83}" type="datetimeFigureOut">
              <a:rPr lang="en-US" smtClean="0"/>
              <a:t>2/16/2023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AB72B-AF1F-4072-BFCC-CF95E64B0C0C}" type="slidenum">
              <a:rPr lang="en-US" smtClean="0"/>
              <a:t>‹#›</a:t>
            </a:fld>
            <a:endParaRPr lang="en-US"/>
          </a:p>
        </p:txBody>
      </p:sp>
    </p:spTree>
    <p:extLst>
      <p:ext uri="{BB962C8B-B14F-4D97-AF65-F5344CB8AC3E}">
        <p14:creationId xmlns:p14="http://schemas.microsoft.com/office/powerpoint/2010/main" val="228671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9AB72B-AF1F-4072-BFCC-CF95E64B0C0C}" type="slidenum">
              <a:rPr lang="en-US" smtClean="0"/>
              <a:t>2</a:t>
            </a:fld>
            <a:endParaRPr lang="en-US"/>
          </a:p>
        </p:txBody>
      </p:sp>
    </p:spTree>
    <p:extLst>
      <p:ext uri="{BB962C8B-B14F-4D97-AF65-F5344CB8AC3E}">
        <p14:creationId xmlns:p14="http://schemas.microsoft.com/office/powerpoint/2010/main" val="807370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9AB72B-AF1F-4072-BFCC-CF95E64B0C0C}" type="slidenum">
              <a:rPr lang="en-US" smtClean="0"/>
              <a:t>3</a:t>
            </a:fld>
            <a:endParaRPr lang="en-US"/>
          </a:p>
        </p:txBody>
      </p:sp>
    </p:spTree>
    <p:extLst>
      <p:ext uri="{BB962C8B-B14F-4D97-AF65-F5344CB8AC3E}">
        <p14:creationId xmlns:p14="http://schemas.microsoft.com/office/powerpoint/2010/main" val="807370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9AB72B-AF1F-4072-BFCC-CF95E64B0C0C}" type="slidenum">
              <a:rPr lang="en-US" smtClean="0"/>
              <a:t>4</a:t>
            </a:fld>
            <a:endParaRPr lang="en-US"/>
          </a:p>
        </p:txBody>
      </p:sp>
    </p:spTree>
    <p:extLst>
      <p:ext uri="{BB962C8B-B14F-4D97-AF65-F5344CB8AC3E}">
        <p14:creationId xmlns:p14="http://schemas.microsoft.com/office/powerpoint/2010/main" val="807370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9AB72B-AF1F-4072-BFCC-CF95E64B0C0C}" type="slidenum">
              <a:rPr lang="en-US" smtClean="0"/>
              <a:t>5</a:t>
            </a:fld>
            <a:endParaRPr lang="en-US"/>
          </a:p>
        </p:txBody>
      </p:sp>
    </p:spTree>
    <p:extLst>
      <p:ext uri="{BB962C8B-B14F-4D97-AF65-F5344CB8AC3E}">
        <p14:creationId xmlns:p14="http://schemas.microsoft.com/office/powerpoint/2010/main" val="807370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9AB72B-AF1F-4072-BFCC-CF95E64B0C0C}" type="slidenum">
              <a:rPr lang="en-US" smtClean="0"/>
              <a:t>6</a:t>
            </a:fld>
            <a:endParaRPr lang="en-US"/>
          </a:p>
        </p:txBody>
      </p:sp>
    </p:spTree>
    <p:extLst>
      <p:ext uri="{BB962C8B-B14F-4D97-AF65-F5344CB8AC3E}">
        <p14:creationId xmlns:p14="http://schemas.microsoft.com/office/powerpoint/2010/main" val="807370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396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t>23</a:t>
            </a:fld>
            <a:endParaRPr lang="zh-CN" altLang="en-US"/>
          </a:p>
        </p:txBody>
      </p:sp>
    </p:spTree>
    <p:extLst>
      <p:ext uri="{BB962C8B-B14F-4D97-AF65-F5344CB8AC3E}">
        <p14:creationId xmlns:p14="http://schemas.microsoft.com/office/powerpoint/2010/main" val="312695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E5F9BAA6-30B6-4FF4-B55C-79D62B66F1C6}" type="slidenum">
              <a:rPr lang="en-US" smtClean="0"/>
              <a:t>24</a:t>
            </a:fld>
            <a:endParaRPr lang="en-US"/>
          </a:p>
        </p:txBody>
      </p:sp>
    </p:spTree>
    <p:extLst>
      <p:ext uri="{BB962C8B-B14F-4D97-AF65-F5344CB8AC3E}">
        <p14:creationId xmlns:p14="http://schemas.microsoft.com/office/powerpoint/2010/main" val="147164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6492877"/>
            <a:ext cx="2133600" cy="365125"/>
          </a:xfrm>
          <a:prstGeom prst="rect">
            <a:avLst/>
          </a:prstGeom>
        </p:spPr>
        <p:txBody>
          <a:bodyPr/>
          <a:lstStyle/>
          <a:p>
            <a:fld id="{CF8F6668-2E51-422E-B119-8531E00EBE05}" type="datetime1">
              <a:rPr lang="zh-CN" altLang="en-US" smtClean="0"/>
              <a:t>2023/2/16</a:t>
            </a:fld>
            <a:endParaRPr lang="zh-CN" altLang="en-US"/>
          </a:p>
        </p:txBody>
      </p:sp>
      <p:sp>
        <p:nvSpPr>
          <p:cNvPr id="5" name="页脚占位符 4"/>
          <p:cNvSpPr>
            <a:spLocks noGrp="1"/>
          </p:cNvSpPr>
          <p:nvPr>
            <p:ph type="ftr" sz="quarter" idx="11"/>
          </p:nvPr>
        </p:nvSpPr>
        <p:spPr>
          <a:xfrm>
            <a:off x="3124201" y="6356353"/>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6501345"/>
            <a:ext cx="364147" cy="365125"/>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1344523817"/>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67"/>
        <p:cNvGrpSpPr/>
        <p:nvPr/>
      </p:nvGrpSpPr>
      <p:grpSpPr>
        <a:xfrm>
          <a:off x="0" y="0"/>
          <a:ext cx="0" cy="0"/>
          <a:chOff x="0" y="0"/>
          <a:chExt cx="0" cy="0"/>
        </a:xfrm>
      </p:grpSpPr>
      <p:sp>
        <p:nvSpPr>
          <p:cNvPr id="3668" name="Google Shape;3668;p11"/>
          <p:cNvSpPr txBox="1">
            <a:spLocks noGrp="1"/>
          </p:cNvSpPr>
          <p:nvPr>
            <p:ph type="title" hasCustomPrompt="1"/>
          </p:nvPr>
        </p:nvSpPr>
        <p:spPr>
          <a:xfrm>
            <a:off x="1284024" y="2077762"/>
            <a:ext cx="6576149" cy="2014731"/>
          </a:xfrm>
          <a:prstGeom prst="rect">
            <a:avLst/>
          </a:prstGeom>
        </p:spPr>
        <p:txBody>
          <a:bodyPr spcFirstLastPara="1" wrap="square" lIns="86020" tIns="86020" rIns="86020" bIns="86020" anchor="b" anchorCtr="0">
            <a:no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3669" name="Google Shape;3669;p11"/>
          <p:cNvSpPr txBox="1">
            <a:spLocks noGrp="1"/>
          </p:cNvSpPr>
          <p:nvPr>
            <p:ph type="subTitle" idx="1"/>
          </p:nvPr>
        </p:nvSpPr>
        <p:spPr>
          <a:xfrm>
            <a:off x="1284024" y="4092429"/>
            <a:ext cx="6576149" cy="951053"/>
          </a:xfrm>
          <a:prstGeom prst="rect">
            <a:avLst/>
          </a:prstGeom>
        </p:spPr>
        <p:txBody>
          <a:bodyPr spcFirstLastPara="1" wrap="square" lIns="86020" tIns="86020" rIns="86020" bIns="86020" anchor="t" anchorCtr="0">
            <a:noAutofit/>
          </a:bodyPr>
          <a:lstStyle>
            <a:lvl1pPr lvl="0" algn="ctr" rtl="0">
              <a:lnSpc>
                <a:spcPct val="100000"/>
              </a:lnSpc>
              <a:spcBef>
                <a:spcPts val="0"/>
              </a:spcBef>
              <a:spcAft>
                <a:spcPts val="0"/>
              </a:spcAft>
              <a:buSzPts val="2000"/>
              <a:buNone/>
              <a:defRPr sz="1500"/>
            </a:lvl1pPr>
            <a:lvl2pPr lvl="1" algn="ctr" rtl="0">
              <a:lnSpc>
                <a:spcPct val="100000"/>
              </a:lnSpc>
              <a:spcBef>
                <a:spcPts val="0"/>
              </a:spcBef>
              <a:spcAft>
                <a:spcPts val="0"/>
              </a:spcAft>
              <a:buSzPts val="2000"/>
              <a:buNone/>
              <a:defRPr sz="1500"/>
            </a:lvl2pPr>
            <a:lvl3pPr lvl="2" algn="ctr" rtl="0">
              <a:lnSpc>
                <a:spcPct val="100000"/>
              </a:lnSpc>
              <a:spcBef>
                <a:spcPts val="0"/>
              </a:spcBef>
              <a:spcAft>
                <a:spcPts val="0"/>
              </a:spcAft>
              <a:buSzPts val="2000"/>
              <a:buNone/>
              <a:defRPr sz="1500"/>
            </a:lvl3pPr>
            <a:lvl4pPr lvl="3" algn="ctr" rtl="0">
              <a:lnSpc>
                <a:spcPct val="100000"/>
              </a:lnSpc>
              <a:spcBef>
                <a:spcPts val="0"/>
              </a:spcBef>
              <a:spcAft>
                <a:spcPts val="0"/>
              </a:spcAft>
              <a:buSzPts val="2000"/>
              <a:buNone/>
              <a:defRPr sz="1500"/>
            </a:lvl4pPr>
            <a:lvl5pPr lvl="4" algn="ctr" rtl="0">
              <a:lnSpc>
                <a:spcPct val="100000"/>
              </a:lnSpc>
              <a:spcBef>
                <a:spcPts val="0"/>
              </a:spcBef>
              <a:spcAft>
                <a:spcPts val="0"/>
              </a:spcAft>
              <a:buSzPts val="2000"/>
              <a:buNone/>
              <a:defRPr sz="1500"/>
            </a:lvl5pPr>
            <a:lvl6pPr lvl="5" algn="ctr" rtl="0">
              <a:lnSpc>
                <a:spcPct val="100000"/>
              </a:lnSpc>
              <a:spcBef>
                <a:spcPts val="0"/>
              </a:spcBef>
              <a:spcAft>
                <a:spcPts val="0"/>
              </a:spcAft>
              <a:buSzPts val="2000"/>
              <a:buNone/>
              <a:defRPr sz="1500"/>
            </a:lvl6pPr>
            <a:lvl7pPr lvl="6" algn="ctr" rtl="0">
              <a:lnSpc>
                <a:spcPct val="100000"/>
              </a:lnSpc>
              <a:spcBef>
                <a:spcPts val="0"/>
              </a:spcBef>
              <a:spcAft>
                <a:spcPts val="0"/>
              </a:spcAft>
              <a:buSzPts val="2000"/>
              <a:buNone/>
              <a:defRPr sz="1500"/>
            </a:lvl7pPr>
            <a:lvl8pPr lvl="7" algn="ctr" rtl="0">
              <a:lnSpc>
                <a:spcPct val="100000"/>
              </a:lnSpc>
              <a:spcBef>
                <a:spcPts val="0"/>
              </a:spcBef>
              <a:spcAft>
                <a:spcPts val="0"/>
              </a:spcAft>
              <a:buSzPts val="2000"/>
              <a:buNone/>
              <a:defRPr sz="1500"/>
            </a:lvl8pPr>
            <a:lvl9pPr lvl="8" algn="ctr" rtl="0">
              <a:lnSpc>
                <a:spcPct val="100000"/>
              </a:lnSpc>
              <a:spcBef>
                <a:spcPts val="0"/>
              </a:spcBef>
              <a:spcAft>
                <a:spcPts val="0"/>
              </a:spcAft>
              <a:buSzPts val="2000"/>
              <a:buNone/>
              <a:defRPr sz="1500"/>
            </a:lvl9pPr>
          </a:lstStyle>
          <a:p>
            <a:endParaRPr/>
          </a:p>
        </p:txBody>
      </p:sp>
      <p:sp>
        <p:nvSpPr>
          <p:cNvPr id="3670" name="Google Shape;3670;p11"/>
          <p:cNvSpPr/>
          <p:nvPr/>
        </p:nvSpPr>
        <p:spPr>
          <a:xfrm>
            <a:off x="7814744" y="5583755"/>
            <a:ext cx="1301198" cy="700623"/>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68669" tIns="68669" rIns="68669" bIns="68669" anchor="ctr" anchorCtr="0">
            <a:noAutofit/>
          </a:bodyPr>
          <a:lstStyle/>
          <a:p>
            <a:pPr marL="0" lvl="0" indent="0" algn="l" rtl="0">
              <a:spcBef>
                <a:spcPts val="0"/>
              </a:spcBef>
              <a:spcAft>
                <a:spcPts val="0"/>
              </a:spcAft>
              <a:buNone/>
            </a:pPr>
            <a:endParaRPr sz="1900"/>
          </a:p>
        </p:txBody>
      </p:sp>
      <p:sp>
        <p:nvSpPr>
          <p:cNvPr id="3671" name="Google Shape;3671;p11"/>
          <p:cNvSpPr/>
          <p:nvPr/>
        </p:nvSpPr>
        <p:spPr>
          <a:xfrm>
            <a:off x="5817303" y="3762273"/>
            <a:ext cx="1934640" cy="885459"/>
          </a:xfrm>
          <a:custGeom>
            <a:avLst/>
            <a:gdLst/>
            <a:ahLst/>
            <a:cxnLst/>
            <a:rect l="l" t="t" r="r" b="b"/>
            <a:pathLst>
              <a:path w="29249" h="12738" extrusionOk="0">
                <a:moveTo>
                  <a:pt x="10913" y="0"/>
                </a:moveTo>
                <a:cubicBezTo>
                  <a:pt x="10819" y="0"/>
                  <a:pt x="10723" y="3"/>
                  <a:pt x="10626" y="7"/>
                </a:cubicBezTo>
                <a:cubicBezTo>
                  <a:pt x="9890" y="7"/>
                  <a:pt x="9153" y="217"/>
                  <a:pt x="8417" y="638"/>
                </a:cubicBezTo>
                <a:cubicBezTo>
                  <a:pt x="7680" y="901"/>
                  <a:pt x="7102" y="1322"/>
                  <a:pt x="6576" y="1953"/>
                </a:cubicBezTo>
                <a:cubicBezTo>
                  <a:pt x="5997" y="2532"/>
                  <a:pt x="5576" y="3269"/>
                  <a:pt x="5366" y="4058"/>
                </a:cubicBezTo>
                <a:cubicBezTo>
                  <a:pt x="5050" y="4847"/>
                  <a:pt x="4945" y="5636"/>
                  <a:pt x="4945" y="6477"/>
                </a:cubicBezTo>
                <a:cubicBezTo>
                  <a:pt x="4998" y="7003"/>
                  <a:pt x="5103" y="7530"/>
                  <a:pt x="5208" y="8056"/>
                </a:cubicBezTo>
                <a:lnTo>
                  <a:pt x="5208" y="8108"/>
                </a:lnTo>
                <a:cubicBezTo>
                  <a:pt x="4261" y="8161"/>
                  <a:pt x="3262" y="8529"/>
                  <a:pt x="2473" y="9055"/>
                </a:cubicBezTo>
                <a:cubicBezTo>
                  <a:pt x="1631" y="9634"/>
                  <a:pt x="1000" y="10370"/>
                  <a:pt x="526" y="11264"/>
                </a:cubicBezTo>
                <a:cubicBezTo>
                  <a:pt x="263" y="11738"/>
                  <a:pt x="105" y="12211"/>
                  <a:pt x="0" y="12737"/>
                </a:cubicBezTo>
                <a:lnTo>
                  <a:pt x="29248" y="12737"/>
                </a:lnTo>
                <a:lnTo>
                  <a:pt x="29248" y="12580"/>
                </a:lnTo>
                <a:cubicBezTo>
                  <a:pt x="29038" y="12317"/>
                  <a:pt x="28880" y="12106"/>
                  <a:pt x="28670" y="11948"/>
                </a:cubicBezTo>
                <a:cubicBezTo>
                  <a:pt x="28302" y="11580"/>
                  <a:pt x="27828" y="11264"/>
                  <a:pt x="27407" y="11001"/>
                </a:cubicBezTo>
                <a:cubicBezTo>
                  <a:pt x="26492" y="10520"/>
                  <a:pt x="25620" y="10258"/>
                  <a:pt x="24631" y="10258"/>
                </a:cubicBezTo>
                <a:cubicBezTo>
                  <a:pt x="24540" y="10258"/>
                  <a:pt x="24449" y="10261"/>
                  <a:pt x="24356" y="10265"/>
                </a:cubicBezTo>
                <a:cubicBezTo>
                  <a:pt x="23567" y="10265"/>
                  <a:pt x="22831" y="10475"/>
                  <a:pt x="22147" y="10896"/>
                </a:cubicBezTo>
                <a:cubicBezTo>
                  <a:pt x="22042" y="10949"/>
                  <a:pt x="21884" y="10949"/>
                  <a:pt x="21831" y="11001"/>
                </a:cubicBezTo>
                <a:cubicBezTo>
                  <a:pt x="21515" y="10212"/>
                  <a:pt x="21042" y="9581"/>
                  <a:pt x="20463" y="8950"/>
                </a:cubicBezTo>
                <a:cubicBezTo>
                  <a:pt x="20043" y="8634"/>
                  <a:pt x="19569" y="8319"/>
                  <a:pt x="19201" y="8056"/>
                </a:cubicBezTo>
                <a:cubicBezTo>
                  <a:pt x="18412" y="7582"/>
                  <a:pt x="17623" y="7372"/>
                  <a:pt x="16781" y="7319"/>
                </a:cubicBezTo>
                <a:cubicBezTo>
                  <a:pt x="16834" y="6846"/>
                  <a:pt x="16886" y="6425"/>
                  <a:pt x="16834" y="5951"/>
                </a:cubicBezTo>
                <a:cubicBezTo>
                  <a:pt x="16781" y="5425"/>
                  <a:pt x="16623" y="4899"/>
                  <a:pt x="16571" y="4373"/>
                </a:cubicBezTo>
                <a:cubicBezTo>
                  <a:pt x="16255" y="3321"/>
                  <a:pt x="15729" y="2479"/>
                  <a:pt x="14992" y="1690"/>
                </a:cubicBezTo>
                <a:cubicBezTo>
                  <a:pt x="14572" y="1322"/>
                  <a:pt x="14151" y="1007"/>
                  <a:pt x="13730" y="743"/>
                </a:cubicBezTo>
                <a:cubicBezTo>
                  <a:pt x="12814" y="262"/>
                  <a:pt x="11943" y="0"/>
                  <a:pt x="10913" y="0"/>
                </a:cubicBezTo>
                <a:close/>
              </a:path>
            </a:pathLst>
          </a:custGeom>
          <a:solidFill>
            <a:srgbClr val="7BB8EF">
              <a:alpha val="34080"/>
            </a:srgbClr>
          </a:solidFill>
          <a:ln>
            <a:noFill/>
          </a:ln>
        </p:spPr>
        <p:txBody>
          <a:bodyPr spcFirstLastPara="1" wrap="square" lIns="68669" tIns="68669" rIns="68669" bIns="68669" anchor="ctr" anchorCtr="0">
            <a:noAutofit/>
          </a:bodyPr>
          <a:lstStyle/>
          <a:p>
            <a:pPr marL="0" lvl="0" indent="0" algn="l" rtl="0">
              <a:spcBef>
                <a:spcPts val="0"/>
              </a:spcBef>
              <a:spcAft>
                <a:spcPts val="0"/>
              </a:spcAft>
              <a:buNone/>
            </a:pPr>
            <a:endParaRPr sz="1900"/>
          </a:p>
        </p:txBody>
      </p:sp>
      <p:sp>
        <p:nvSpPr>
          <p:cNvPr id="3672" name="Google Shape;3672;p11"/>
          <p:cNvSpPr/>
          <p:nvPr/>
        </p:nvSpPr>
        <p:spPr>
          <a:xfrm>
            <a:off x="6829487" y="2108325"/>
            <a:ext cx="323416" cy="174128"/>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68669" tIns="68669" rIns="68669" bIns="68669" anchor="ctr" anchorCtr="0">
            <a:noAutofit/>
          </a:bodyPr>
          <a:lstStyle/>
          <a:p>
            <a:pPr marL="0" lvl="0" indent="0" algn="l" rtl="0">
              <a:spcBef>
                <a:spcPts val="0"/>
              </a:spcBef>
              <a:spcAft>
                <a:spcPts val="0"/>
              </a:spcAft>
              <a:buNone/>
            </a:pPr>
            <a:endParaRPr sz="1900"/>
          </a:p>
        </p:txBody>
      </p:sp>
      <p:sp>
        <p:nvSpPr>
          <p:cNvPr id="3673" name="Google Shape;3673;p11"/>
          <p:cNvSpPr/>
          <p:nvPr/>
        </p:nvSpPr>
        <p:spPr>
          <a:xfrm>
            <a:off x="1338080" y="2061670"/>
            <a:ext cx="725877" cy="365251"/>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68669" tIns="68669" rIns="68669" bIns="68669" anchor="ctr" anchorCtr="0">
            <a:noAutofit/>
          </a:bodyPr>
          <a:lstStyle/>
          <a:p>
            <a:pPr marL="0" lvl="0" indent="0" algn="l" rtl="0">
              <a:spcBef>
                <a:spcPts val="0"/>
              </a:spcBef>
              <a:spcAft>
                <a:spcPts val="0"/>
              </a:spcAft>
              <a:buNone/>
            </a:pPr>
            <a:endParaRPr sz="1900"/>
          </a:p>
        </p:txBody>
      </p:sp>
      <p:grpSp>
        <p:nvGrpSpPr>
          <p:cNvPr id="3674" name="Google Shape;3674;p11"/>
          <p:cNvGrpSpPr/>
          <p:nvPr/>
        </p:nvGrpSpPr>
        <p:grpSpPr>
          <a:xfrm>
            <a:off x="7674116" y="5609131"/>
            <a:ext cx="291038" cy="303212"/>
            <a:chOff x="4864725" y="4564050"/>
            <a:chExt cx="337300" cy="334375"/>
          </a:xfrm>
        </p:grpSpPr>
        <p:sp>
          <p:nvSpPr>
            <p:cNvPr id="3675" name="Google Shape;3675;p11"/>
            <p:cNvSpPr/>
            <p:nvPr/>
          </p:nvSpPr>
          <p:spPr>
            <a:xfrm>
              <a:off x="4864725" y="4564050"/>
              <a:ext cx="337300" cy="333600"/>
            </a:xfrm>
            <a:custGeom>
              <a:avLst/>
              <a:gdLst/>
              <a:ahLst/>
              <a:cxnLst/>
              <a:rect l="l" t="t" r="r" b="b"/>
              <a:pathLst>
                <a:path w="13492" h="13344" extrusionOk="0">
                  <a:moveTo>
                    <a:pt x="5708" y="1"/>
                  </a:moveTo>
                  <a:cubicBezTo>
                    <a:pt x="5266" y="1"/>
                    <a:pt x="4832" y="312"/>
                    <a:pt x="4735" y="861"/>
                  </a:cubicBezTo>
                  <a:lnTo>
                    <a:pt x="4261" y="4385"/>
                  </a:lnTo>
                  <a:lnTo>
                    <a:pt x="894" y="5490"/>
                  </a:lnTo>
                  <a:cubicBezTo>
                    <a:pt x="53" y="5753"/>
                    <a:pt x="0" y="6910"/>
                    <a:pt x="789" y="7279"/>
                  </a:cubicBezTo>
                  <a:lnTo>
                    <a:pt x="3998" y="8857"/>
                  </a:lnTo>
                  <a:lnTo>
                    <a:pt x="4051" y="12381"/>
                  </a:lnTo>
                  <a:cubicBezTo>
                    <a:pt x="4051" y="12981"/>
                    <a:pt x="4523" y="13344"/>
                    <a:pt x="5009" y="13344"/>
                  </a:cubicBezTo>
                  <a:cubicBezTo>
                    <a:pt x="5248" y="13344"/>
                    <a:pt x="5491" y="13256"/>
                    <a:pt x="5681" y="13065"/>
                  </a:cubicBezTo>
                  <a:lnTo>
                    <a:pt x="8154" y="10487"/>
                  </a:lnTo>
                  <a:lnTo>
                    <a:pt x="11573" y="11540"/>
                  </a:lnTo>
                  <a:cubicBezTo>
                    <a:pt x="11670" y="11572"/>
                    <a:pt x="11764" y="11587"/>
                    <a:pt x="11856" y="11587"/>
                  </a:cubicBezTo>
                  <a:cubicBezTo>
                    <a:pt x="12514" y="11587"/>
                    <a:pt x="13001" y="10818"/>
                    <a:pt x="12678" y="10172"/>
                  </a:cubicBezTo>
                  <a:lnTo>
                    <a:pt x="10942" y="7016"/>
                  </a:lnTo>
                  <a:lnTo>
                    <a:pt x="12994" y="4122"/>
                  </a:lnTo>
                  <a:cubicBezTo>
                    <a:pt x="13491" y="3426"/>
                    <a:pt x="13001" y="2588"/>
                    <a:pt x="12234" y="2588"/>
                  </a:cubicBezTo>
                  <a:cubicBezTo>
                    <a:pt x="12190" y="2588"/>
                    <a:pt x="12145" y="2591"/>
                    <a:pt x="12099" y="2597"/>
                  </a:cubicBezTo>
                  <a:lnTo>
                    <a:pt x="8575" y="3281"/>
                  </a:lnTo>
                  <a:lnTo>
                    <a:pt x="6471" y="387"/>
                  </a:lnTo>
                  <a:cubicBezTo>
                    <a:pt x="6268" y="123"/>
                    <a:pt x="5986" y="1"/>
                    <a:pt x="5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676" name="Google Shape;3676;p11"/>
            <p:cNvSpPr/>
            <p:nvPr/>
          </p:nvSpPr>
          <p:spPr>
            <a:xfrm>
              <a:off x="5079075" y="4628800"/>
              <a:ext cx="114450" cy="33050"/>
            </a:xfrm>
            <a:custGeom>
              <a:avLst/>
              <a:gdLst/>
              <a:ahLst/>
              <a:cxnLst/>
              <a:rect l="l" t="t" r="r" b="b"/>
              <a:pathLst>
                <a:path w="4578" h="1322" extrusionOk="0">
                  <a:moveTo>
                    <a:pt x="3633" y="0"/>
                  </a:moveTo>
                  <a:cubicBezTo>
                    <a:pt x="3598" y="0"/>
                    <a:pt x="3561" y="2"/>
                    <a:pt x="3525" y="7"/>
                  </a:cubicBezTo>
                  <a:lnTo>
                    <a:pt x="1" y="691"/>
                  </a:lnTo>
                  <a:lnTo>
                    <a:pt x="527" y="1322"/>
                  </a:lnTo>
                  <a:lnTo>
                    <a:pt x="4577" y="585"/>
                  </a:lnTo>
                  <a:cubicBezTo>
                    <a:pt x="4385" y="249"/>
                    <a:pt x="4017" y="0"/>
                    <a:pt x="3633" y="0"/>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677" name="Google Shape;3677;p11"/>
            <p:cNvSpPr/>
            <p:nvPr/>
          </p:nvSpPr>
          <p:spPr>
            <a:xfrm>
              <a:off x="4867350" y="4564050"/>
              <a:ext cx="163100" cy="334375"/>
            </a:xfrm>
            <a:custGeom>
              <a:avLst/>
              <a:gdLst/>
              <a:ahLst/>
              <a:cxnLst/>
              <a:rect l="l" t="t" r="r" b="b"/>
              <a:pathLst>
                <a:path w="6524" h="13375" extrusionOk="0">
                  <a:moveTo>
                    <a:pt x="5606" y="1"/>
                  </a:moveTo>
                  <a:cubicBezTo>
                    <a:pt x="5168" y="1"/>
                    <a:pt x="4747" y="312"/>
                    <a:pt x="4682" y="861"/>
                  </a:cubicBezTo>
                  <a:lnTo>
                    <a:pt x="4209" y="4385"/>
                  </a:lnTo>
                  <a:lnTo>
                    <a:pt x="842" y="5490"/>
                  </a:lnTo>
                  <a:cubicBezTo>
                    <a:pt x="53" y="5753"/>
                    <a:pt x="0" y="6910"/>
                    <a:pt x="737" y="7279"/>
                  </a:cubicBezTo>
                  <a:lnTo>
                    <a:pt x="3946" y="8857"/>
                  </a:lnTo>
                  <a:lnTo>
                    <a:pt x="3998" y="12381"/>
                  </a:lnTo>
                  <a:cubicBezTo>
                    <a:pt x="3998" y="12959"/>
                    <a:pt x="4484" y="13375"/>
                    <a:pt x="4998" y="13375"/>
                  </a:cubicBezTo>
                  <a:cubicBezTo>
                    <a:pt x="5139" y="13375"/>
                    <a:pt x="5283" y="13344"/>
                    <a:pt x="5419" y="13276"/>
                  </a:cubicBezTo>
                  <a:cubicBezTo>
                    <a:pt x="5313" y="13118"/>
                    <a:pt x="5313" y="13012"/>
                    <a:pt x="5313" y="12855"/>
                  </a:cubicBezTo>
                  <a:lnTo>
                    <a:pt x="5261" y="9330"/>
                  </a:lnTo>
                  <a:lnTo>
                    <a:pt x="2052" y="7752"/>
                  </a:lnTo>
                  <a:cubicBezTo>
                    <a:pt x="1263" y="7331"/>
                    <a:pt x="1315" y="6226"/>
                    <a:pt x="2157" y="5963"/>
                  </a:cubicBezTo>
                  <a:lnTo>
                    <a:pt x="5524" y="4859"/>
                  </a:lnTo>
                  <a:lnTo>
                    <a:pt x="5997" y="1282"/>
                  </a:lnTo>
                  <a:cubicBezTo>
                    <a:pt x="6050" y="966"/>
                    <a:pt x="6260" y="703"/>
                    <a:pt x="6523" y="598"/>
                  </a:cubicBezTo>
                  <a:lnTo>
                    <a:pt x="6366" y="387"/>
                  </a:lnTo>
                  <a:cubicBezTo>
                    <a:pt x="6163" y="123"/>
                    <a:pt x="5881" y="1"/>
                    <a:pt x="5606" y="1"/>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678" name="Google Shape;3678;p11"/>
          <p:cNvGrpSpPr/>
          <p:nvPr/>
        </p:nvGrpSpPr>
        <p:grpSpPr>
          <a:xfrm>
            <a:off x="1868480" y="5729030"/>
            <a:ext cx="195484" cy="197547"/>
            <a:chOff x="3689675" y="865975"/>
            <a:chExt cx="288675" cy="277550"/>
          </a:xfrm>
        </p:grpSpPr>
        <p:sp>
          <p:nvSpPr>
            <p:cNvPr id="3679" name="Google Shape;3679;p11"/>
            <p:cNvSpPr/>
            <p:nvPr/>
          </p:nvSpPr>
          <p:spPr>
            <a:xfrm>
              <a:off x="3691350" y="865975"/>
              <a:ext cx="287000" cy="277550"/>
            </a:xfrm>
            <a:custGeom>
              <a:avLst/>
              <a:gdLst/>
              <a:ahLst/>
              <a:cxnLst/>
              <a:rect l="l" t="t" r="r" b="b"/>
              <a:pathLst>
                <a:path w="11480" h="11102" extrusionOk="0">
                  <a:moveTo>
                    <a:pt x="6491" y="0"/>
                  </a:moveTo>
                  <a:cubicBezTo>
                    <a:pt x="6242" y="0"/>
                    <a:pt x="5984" y="106"/>
                    <a:pt x="5798" y="333"/>
                  </a:cubicBezTo>
                  <a:lnTo>
                    <a:pt x="4115" y="2805"/>
                  </a:lnTo>
                  <a:lnTo>
                    <a:pt x="1169" y="2332"/>
                  </a:lnTo>
                  <a:cubicBezTo>
                    <a:pt x="1109" y="2318"/>
                    <a:pt x="1050" y="2311"/>
                    <a:pt x="992" y="2311"/>
                  </a:cubicBezTo>
                  <a:cubicBezTo>
                    <a:pt x="400" y="2311"/>
                    <a:pt x="1" y="3014"/>
                    <a:pt x="432" y="3542"/>
                  </a:cubicBezTo>
                  <a:lnTo>
                    <a:pt x="2274" y="5909"/>
                  </a:lnTo>
                  <a:lnTo>
                    <a:pt x="958" y="8644"/>
                  </a:lnTo>
                  <a:cubicBezTo>
                    <a:pt x="688" y="9186"/>
                    <a:pt x="1113" y="9804"/>
                    <a:pt x="1671" y="9804"/>
                  </a:cubicBezTo>
                  <a:cubicBezTo>
                    <a:pt x="1764" y="9804"/>
                    <a:pt x="1860" y="9787"/>
                    <a:pt x="1958" y="9749"/>
                  </a:cubicBezTo>
                  <a:lnTo>
                    <a:pt x="4746" y="8750"/>
                  </a:lnTo>
                  <a:lnTo>
                    <a:pt x="6850" y="10854"/>
                  </a:lnTo>
                  <a:cubicBezTo>
                    <a:pt x="7021" y="11025"/>
                    <a:pt x="7231" y="11101"/>
                    <a:pt x="7437" y="11101"/>
                  </a:cubicBezTo>
                  <a:cubicBezTo>
                    <a:pt x="7863" y="11101"/>
                    <a:pt x="8271" y="10772"/>
                    <a:pt x="8271" y="10275"/>
                  </a:cubicBezTo>
                  <a:lnTo>
                    <a:pt x="8165" y="7329"/>
                  </a:lnTo>
                  <a:lnTo>
                    <a:pt x="10796" y="5962"/>
                  </a:lnTo>
                  <a:cubicBezTo>
                    <a:pt x="11479" y="5593"/>
                    <a:pt x="11322" y="4699"/>
                    <a:pt x="10690" y="4489"/>
                  </a:cubicBezTo>
                  <a:lnTo>
                    <a:pt x="7797" y="3647"/>
                  </a:lnTo>
                  <a:lnTo>
                    <a:pt x="7271" y="701"/>
                  </a:lnTo>
                  <a:cubicBezTo>
                    <a:pt x="7239" y="254"/>
                    <a:pt x="6877" y="0"/>
                    <a:pt x="6491" y="0"/>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680" name="Google Shape;3680;p11"/>
            <p:cNvSpPr/>
            <p:nvPr/>
          </p:nvSpPr>
          <p:spPr>
            <a:xfrm>
              <a:off x="3884950" y="957150"/>
              <a:ext cx="86825" cy="40775"/>
            </a:xfrm>
            <a:custGeom>
              <a:avLst/>
              <a:gdLst/>
              <a:ahLst/>
              <a:cxnLst/>
              <a:rect l="l" t="t" r="r" b="b"/>
              <a:pathLst>
                <a:path w="3473" h="1631" extrusionOk="0">
                  <a:moveTo>
                    <a:pt x="0" y="0"/>
                  </a:moveTo>
                  <a:lnTo>
                    <a:pt x="158" y="631"/>
                  </a:lnTo>
                  <a:lnTo>
                    <a:pt x="3472" y="1631"/>
                  </a:lnTo>
                  <a:cubicBezTo>
                    <a:pt x="3472" y="1315"/>
                    <a:pt x="3262" y="894"/>
                    <a:pt x="2894" y="842"/>
                  </a:cubicBezTo>
                  <a:lnTo>
                    <a:pt x="0" y="0"/>
                  </a:ln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681" name="Google Shape;3681;p11"/>
            <p:cNvSpPr/>
            <p:nvPr/>
          </p:nvSpPr>
          <p:spPr>
            <a:xfrm>
              <a:off x="3689675" y="867575"/>
              <a:ext cx="183475" cy="246075"/>
            </a:xfrm>
            <a:custGeom>
              <a:avLst/>
              <a:gdLst/>
              <a:ahLst/>
              <a:cxnLst/>
              <a:rect l="l" t="t" r="r" b="b"/>
              <a:pathLst>
                <a:path w="7339" h="9843" extrusionOk="0">
                  <a:moveTo>
                    <a:pt x="6452" y="0"/>
                  </a:moveTo>
                  <a:cubicBezTo>
                    <a:pt x="6207" y="0"/>
                    <a:pt x="5962" y="118"/>
                    <a:pt x="5813" y="374"/>
                  </a:cubicBezTo>
                  <a:lnTo>
                    <a:pt x="4129" y="2794"/>
                  </a:lnTo>
                  <a:lnTo>
                    <a:pt x="1131" y="2320"/>
                  </a:lnTo>
                  <a:cubicBezTo>
                    <a:pt x="1091" y="2314"/>
                    <a:pt x="1052" y="2311"/>
                    <a:pt x="1014" y="2311"/>
                  </a:cubicBezTo>
                  <a:cubicBezTo>
                    <a:pt x="395" y="2311"/>
                    <a:pt x="1" y="3087"/>
                    <a:pt x="447" y="3583"/>
                  </a:cubicBezTo>
                  <a:lnTo>
                    <a:pt x="2288" y="5950"/>
                  </a:lnTo>
                  <a:lnTo>
                    <a:pt x="973" y="8633"/>
                  </a:lnTo>
                  <a:cubicBezTo>
                    <a:pt x="710" y="9212"/>
                    <a:pt x="1078" y="9843"/>
                    <a:pt x="1657" y="9843"/>
                  </a:cubicBezTo>
                  <a:cubicBezTo>
                    <a:pt x="1762" y="9685"/>
                    <a:pt x="1762" y="9633"/>
                    <a:pt x="1815" y="9475"/>
                  </a:cubicBezTo>
                  <a:lnTo>
                    <a:pt x="3130" y="6792"/>
                  </a:lnTo>
                  <a:lnTo>
                    <a:pt x="1288" y="4425"/>
                  </a:lnTo>
                  <a:cubicBezTo>
                    <a:pt x="844" y="3881"/>
                    <a:pt x="1281" y="3153"/>
                    <a:pt x="1858" y="3153"/>
                  </a:cubicBezTo>
                  <a:cubicBezTo>
                    <a:pt x="1896" y="3153"/>
                    <a:pt x="1934" y="3156"/>
                    <a:pt x="1972" y="3162"/>
                  </a:cubicBezTo>
                  <a:lnTo>
                    <a:pt x="4971" y="3636"/>
                  </a:lnTo>
                  <a:lnTo>
                    <a:pt x="6654" y="1216"/>
                  </a:lnTo>
                  <a:cubicBezTo>
                    <a:pt x="6865" y="953"/>
                    <a:pt x="7075" y="900"/>
                    <a:pt x="7338" y="900"/>
                  </a:cubicBezTo>
                  <a:lnTo>
                    <a:pt x="7233" y="690"/>
                  </a:lnTo>
                  <a:cubicBezTo>
                    <a:pt x="7170" y="252"/>
                    <a:pt x="6811" y="0"/>
                    <a:pt x="6452" y="0"/>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682" name="Google Shape;3682;p11"/>
          <p:cNvGrpSpPr/>
          <p:nvPr/>
        </p:nvGrpSpPr>
        <p:grpSpPr>
          <a:xfrm>
            <a:off x="2230988" y="942395"/>
            <a:ext cx="252512" cy="250935"/>
            <a:chOff x="5348675" y="2068175"/>
            <a:chExt cx="292650" cy="276725"/>
          </a:xfrm>
        </p:grpSpPr>
        <p:sp>
          <p:nvSpPr>
            <p:cNvPr id="3683" name="Google Shape;3683;p11"/>
            <p:cNvSpPr/>
            <p:nvPr/>
          </p:nvSpPr>
          <p:spPr>
            <a:xfrm>
              <a:off x="5353950" y="2069650"/>
              <a:ext cx="287375" cy="273500"/>
            </a:xfrm>
            <a:custGeom>
              <a:avLst/>
              <a:gdLst/>
              <a:ahLst/>
              <a:cxnLst/>
              <a:rect l="l" t="t" r="r" b="b"/>
              <a:pathLst>
                <a:path w="11495" h="10940" extrusionOk="0">
                  <a:moveTo>
                    <a:pt x="3407" y="1"/>
                  </a:moveTo>
                  <a:cubicBezTo>
                    <a:pt x="2961" y="1"/>
                    <a:pt x="2567" y="368"/>
                    <a:pt x="2683" y="793"/>
                  </a:cubicBezTo>
                  <a:lnTo>
                    <a:pt x="3104" y="3739"/>
                  </a:lnTo>
                  <a:lnTo>
                    <a:pt x="579" y="5369"/>
                  </a:lnTo>
                  <a:cubicBezTo>
                    <a:pt x="0" y="5790"/>
                    <a:pt x="158" y="6685"/>
                    <a:pt x="842" y="6842"/>
                  </a:cubicBezTo>
                  <a:lnTo>
                    <a:pt x="3840" y="7421"/>
                  </a:lnTo>
                  <a:lnTo>
                    <a:pt x="4629" y="10314"/>
                  </a:lnTo>
                  <a:cubicBezTo>
                    <a:pt x="4688" y="10725"/>
                    <a:pt x="5025" y="10939"/>
                    <a:pt x="5366" y="10939"/>
                  </a:cubicBezTo>
                  <a:cubicBezTo>
                    <a:pt x="5636" y="10939"/>
                    <a:pt x="5910" y="10804"/>
                    <a:pt x="6050" y="10525"/>
                  </a:cubicBezTo>
                  <a:lnTo>
                    <a:pt x="7523" y="7894"/>
                  </a:lnTo>
                  <a:lnTo>
                    <a:pt x="10469" y="8000"/>
                  </a:lnTo>
                  <a:cubicBezTo>
                    <a:pt x="10503" y="8005"/>
                    <a:pt x="10537" y="8008"/>
                    <a:pt x="10570" y="8008"/>
                  </a:cubicBezTo>
                  <a:cubicBezTo>
                    <a:pt x="11143" y="8008"/>
                    <a:pt x="11495" y="7182"/>
                    <a:pt x="11047" y="6685"/>
                  </a:cubicBezTo>
                  <a:lnTo>
                    <a:pt x="8996" y="4528"/>
                  </a:lnTo>
                  <a:lnTo>
                    <a:pt x="10048" y="1740"/>
                  </a:lnTo>
                  <a:cubicBezTo>
                    <a:pt x="10220" y="1181"/>
                    <a:pt x="9829" y="657"/>
                    <a:pt x="9307" y="657"/>
                  </a:cubicBezTo>
                  <a:cubicBezTo>
                    <a:pt x="9191" y="657"/>
                    <a:pt x="9068" y="683"/>
                    <a:pt x="8943" y="740"/>
                  </a:cubicBezTo>
                  <a:lnTo>
                    <a:pt x="6260" y="2003"/>
                  </a:lnTo>
                  <a:lnTo>
                    <a:pt x="3893" y="162"/>
                  </a:lnTo>
                  <a:cubicBezTo>
                    <a:pt x="3739" y="49"/>
                    <a:pt x="3569" y="1"/>
                    <a:pt x="3407"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684" name="Google Shape;3684;p11"/>
            <p:cNvSpPr/>
            <p:nvPr/>
          </p:nvSpPr>
          <p:spPr>
            <a:xfrm>
              <a:off x="5507800" y="2086575"/>
              <a:ext cx="93400" cy="43675"/>
            </a:xfrm>
            <a:custGeom>
              <a:avLst/>
              <a:gdLst/>
              <a:ahLst/>
              <a:cxnLst/>
              <a:rect l="l" t="t" r="r" b="b"/>
              <a:pathLst>
                <a:path w="3736" h="1747" extrusionOk="0">
                  <a:moveTo>
                    <a:pt x="3047" y="0"/>
                  </a:moveTo>
                  <a:cubicBezTo>
                    <a:pt x="2943" y="0"/>
                    <a:pt x="2838" y="20"/>
                    <a:pt x="2736" y="63"/>
                  </a:cubicBezTo>
                  <a:lnTo>
                    <a:pt x="1" y="1326"/>
                  </a:lnTo>
                  <a:lnTo>
                    <a:pt x="632" y="1747"/>
                  </a:lnTo>
                  <a:lnTo>
                    <a:pt x="3736" y="326"/>
                  </a:lnTo>
                  <a:cubicBezTo>
                    <a:pt x="3583" y="136"/>
                    <a:pt x="3320" y="0"/>
                    <a:pt x="3047" y="0"/>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685" name="Google Shape;3685;p11"/>
            <p:cNvSpPr/>
            <p:nvPr/>
          </p:nvSpPr>
          <p:spPr>
            <a:xfrm>
              <a:off x="5348675" y="2068175"/>
              <a:ext cx="148650" cy="276725"/>
            </a:xfrm>
            <a:custGeom>
              <a:avLst/>
              <a:gdLst/>
              <a:ahLst/>
              <a:cxnLst/>
              <a:rect l="l" t="t" r="r" b="b"/>
              <a:pathLst>
                <a:path w="5946" h="11069" extrusionOk="0">
                  <a:moveTo>
                    <a:pt x="3520" y="1"/>
                  </a:moveTo>
                  <a:cubicBezTo>
                    <a:pt x="3056" y="1"/>
                    <a:pt x="2660" y="369"/>
                    <a:pt x="2736" y="904"/>
                  </a:cubicBezTo>
                  <a:lnTo>
                    <a:pt x="3104" y="3850"/>
                  </a:lnTo>
                  <a:lnTo>
                    <a:pt x="632" y="5534"/>
                  </a:lnTo>
                  <a:cubicBezTo>
                    <a:pt x="1" y="5902"/>
                    <a:pt x="211" y="6849"/>
                    <a:pt x="895" y="6954"/>
                  </a:cubicBezTo>
                  <a:lnTo>
                    <a:pt x="3841" y="7533"/>
                  </a:lnTo>
                  <a:lnTo>
                    <a:pt x="4630" y="10478"/>
                  </a:lnTo>
                  <a:cubicBezTo>
                    <a:pt x="4765" y="10849"/>
                    <a:pt x="5093" y="11068"/>
                    <a:pt x="5422" y="11068"/>
                  </a:cubicBezTo>
                  <a:cubicBezTo>
                    <a:pt x="5608" y="11068"/>
                    <a:pt x="5793" y="10998"/>
                    <a:pt x="5945" y="10847"/>
                  </a:cubicBezTo>
                  <a:cubicBezTo>
                    <a:pt x="5945" y="10794"/>
                    <a:pt x="5945" y="10741"/>
                    <a:pt x="5893" y="10584"/>
                  </a:cubicBezTo>
                  <a:lnTo>
                    <a:pt x="5103" y="7690"/>
                  </a:lnTo>
                  <a:lnTo>
                    <a:pt x="2105" y="7112"/>
                  </a:lnTo>
                  <a:cubicBezTo>
                    <a:pt x="1421" y="6954"/>
                    <a:pt x="1263" y="6060"/>
                    <a:pt x="1842" y="5639"/>
                  </a:cubicBezTo>
                  <a:lnTo>
                    <a:pt x="4367" y="4008"/>
                  </a:lnTo>
                  <a:lnTo>
                    <a:pt x="3946" y="1062"/>
                  </a:lnTo>
                  <a:cubicBezTo>
                    <a:pt x="3894" y="799"/>
                    <a:pt x="4051" y="536"/>
                    <a:pt x="4209" y="326"/>
                  </a:cubicBezTo>
                  <a:lnTo>
                    <a:pt x="4051" y="168"/>
                  </a:lnTo>
                  <a:cubicBezTo>
                    <a:pt x="3879" y="53"/>
                    <a:pt x="3694" y="1"/>
                    <a:pt x="3520" y="1"/>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686" name="Google Shape;3686;p11"/>
          <p:cNvGrpSpPr/>
          <p:nvPr/>
        </p:nvGrpSpPr>
        <p:grpSpPr>
          <a:xfrm>
            <a:off x="892211" y="2235821"/>
            <a:ext cx="195481" cy="176193"/>
            <a:chOff x="1916200" y="1417475"/>
            <a:chExt cx="229350" cy="228000"/>
          </a:xfrm>
        </p:grpSpPr>
        <p:sp>
          <p:nvSpPr>
            <p:cNvPr id="3687" name="Google Shape;3687;p11"/>
            <p:cNvSpPr/>
            <p:nvPr/>
          </p:nvSpPr>
          <p:spPr>
            <a:xfrm>
              <a:off x="1918850" y="1417475"/>
              <a:ext cx="226700" cy="227800"/>
            </a:xfrm>
            <a:custGeom>
              <a:avLst/>
              <a:gdLst/>
              <a:ahLst/>
              <a:cxnLst/>
              <a:rect l="l" t="t" r="r" b="b"/>
              <a:pathLst>
                <a:path w="9068" h="9112" extrusionOk="0">
                  <a:moveTo>
                    <a:pt x="3793" y="1"/>
                  </a:moveTo>
                  <a:cubicBezTo>
                    <a:pt x="3485" y="1"/>
                    <a:pt x="3189" y="218"/>
                    <a:pt x="3156" y="577"/>
                  </a:cubicBezTo>
                  <a:lnTo>
                    <a:pt x="2893" y="2997"/>
                  </a:lnTo>
                  <a:lnTo>
                    <a:pt x="579" y="3786"/>
                  </a:lnTo>
                  <a:cubicBezTo>
                    <a:pt x="53" y="3944"/>
                    <a:pt x="0" y="4733"/>
                    <a:pt x="526" y="4996"/>
                  </a:cubicBezTo>
                  <a:lnTo>
                    <a:pt x="2683" y="6048"/>
                  </a:lnTo>
                  <a:lnTo>
                    <a:pt x="2683" y="8468"/>
                  </a:lnTo>
                  <a:cubicBezTo>
                    <a:pt x="2683" y="8863"/>
                    <a:pt x="3027" y="9111"/>
                    <a:pt x="3362" y="9111"/>
                  </a:cubicBezTo>
                  <a:cubicBezTo>
                    <a:pt x="3517" y="9111"/>
                    <a:pt x="3671" y="9058"/>
                    <a:pt x="3788" y="8942"/>
                  </a:cubicBezTo>
                  <a:lnTo>
                    <a:pt x="5524" y="7153"/>
                  </a:lnTo>
                  <a:lnTo>
                    <a:pt x="7786" y="7889"/>
                  </a:lnTo>
                  <a:cubicBezTo>
                    <a:pt x="7871" y="7918"/>
                    <a:pt x="7953" y="7931"/>
                    <a:pt x="8029" y="7931"/>
                  </a:cubicBezTo>
                  <a:cubicBezTo>
                    <a:pt x="8518" y="7931"/>
                    <a:pt x="8802" y="7397"/>
                    <a:pt x="8575" y="6943"/>
                  </a:cubicBezTo>
                  <a:lnTo>
                    <a:pt x="7417" y="4786"/>
                  </a:lnTo>
                  <a:lnTo>
                    <a:pt x="8785" y="2787"/>
                  </a:lnTo>
                  <a:cubicBezTo>
                    <a:pt x="9067" y="2317"/>
                    <a:pt x="8803" y="1763"/>
                    <a:pt x="8331" y="1763"/>
                  </a:cubicBezTo>
                  <a:cubicBezTo>
                    <a:pt x="8275" y="1763"/>
                    <a:pt x="8215" y="1770"/>
                    <a:pt x="8154" y="1787"/>
                  </a:cubicBezTo>
                  <a:lnTo>
                    <a:pt x="5787" y="2208"/>
                  </a:lnTo>
                  <a:lnTo>
                    <a:pt x="4314" y="262"/>
                  </a:lnTo>
                  <a:cubicBezTo>
                    <a:pt x="4174" y="82"/>
                    <a:pt x="3981" y="1"/>
                    <a:pt x="3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688" name="Google Shape;3688;p11"/>
            <p:cNvSpPr/>
            <p:nvPr/>
          </p:nvSpPr>
          <p:spPr>
            <a:xfrm>
              <a:off x="2063500" y="1463200"/>
              <a:ext cx="76300" cy="21325"/>
            </a:xfrm>
            <a:custGeom>
              <a:avLst/>
              <a:gdLst/>
              <a:ahLst/>
              <a:cxnLst/>
              <a:rect l="l" t="t" r="r" b="b"/>
              <a:pathLst>
                <a:path w="3052" h="853" extrusionOk="0">
                  <a:moveTo>
                    <a:pt x="2487" y="1"/>
                  </a:moveTo>
                  <a:cubicBezTo>
                    <a:pt x="2449" y="1"/>
                    <a:pt x="2409" y="4"/>
                    <a:pt x="2368" y="11"/>
                  </a:cubicBezTo>
                  <a:lnTo>
                    <a:pt x="1" y="484"/>
                  </a:lnTo>
                  <a:lnTo>
                    <a:pt x="316" y="853"/>
                  </a:lnTo>
                  <a:lnTo>
                    <a:pt x="3052" y="379"/>
                  </a:lnTo>
                  <a:cubicBezTo>
                    <a:pt x="2960" y="150"/>
                    <a:pt x="2749" y="1"/>
                    <a:pt x="2487" y="1"/>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689" name="Google Shape;3689;p11"/>
            <p:cNvSpPr/>
            <p:nvPr/>
          </p:nvSpPr>
          <p:spPr>
            <a:xfrm>
              <a:off x="1916200" y="1417475"/>
              <a:ext cx="113125" cy="228000"/>
            </a:xfrm>
            <a:custGeom>
              <a:avLst/>
              <a:gdLst/>
              <a:ahLst/>
              <a:cxnLst/>
              <a:rect l="l" t="t" r="r" b="b"/>
              <a:pathLst>
                <a:path w="4525" h="9120" extrusionOk="0">
                  <a:moveTo>
                    <a:pt x="3919" y="1"/>
                  </a:moveTo>
                  <a:cubicBezTo>
                    <a:pt x="3604" y="1"/>
                    <a:pt x="3275" y="218"/>
                    <a:pt x="3210" y="577"/>
                  </a:cubicBezTo>
                  <a:lnTo>
                    <a:pt x="2894" y="2997"/>
                  </a:lnTo>
                  <a:lnTo>
                    <a:pt x="580" y="3786"/>
                  </a:lnTo>
                  <a:cubicBezTo>
                    <a:pt x="54" y="3997"/>
                    <a:pt x="1" y="4733"/>
                    <a:pt x="527" y="4996"/>
                  </a:cubicBezTo>
                  <a:lnTo>
                    <a:pt x="2684" y="6048"/>
                  </a:lnTo>
                  <a:lnTo>
                    <a:pt x="2684" y="8468"/>
                  </a:lnTo>
                  <a:cubicBezTo>
                    <a:pt x="2684" y="8871"/>
                    <a:pt x="2992" y="9119"/>
                    <a:pt x="3349" y="9119"/>
                  </a:cubicBezTo>
                  <a:cubicBezTo>
                    <a:pt x="3458" y="9119"/>
                    <a:pt x="3572" y="9096"/>
                    <a:pt x="3683" y="9047"/>
                  </a:cubicBezTo>
                  <a:cubicBezTo>
                    <a:pt x="3631" y="8942"/>
                    <a:pt x="3631" y="8889"/>
                    <a:pt x="3631" y="8784"/>
                  </a:cubicBezTo>
                  <a:lnTo>
                    <a:pt x="3631" y="6364"/>
                  </a:lnTo>
                  <a:lnTo>
                    <a:pt x="1474" y="5312"/>
                  </a:lnTo>
                  <a:cubicBezTo>
                    <a:pt x="948" y="5049"/>
                    <a:pt x="1000" y="4260"/>
                    <a:pt x="1526" y="4154"/>
                  </a:cubicBezTo>
                  <a:lnTo>
                    <a:pt x="3841" y="3365"/>
                  </a:lnTo>
                  <a:lnTo>
                    <a:pt x="4157" y="893"/>
                  </a:lnTo>
                  <a:cubicBezTo>
                    <a:pt x="4157" y="630"/>
                    <a:pt x="4367" y="525"/>
                    <a:pt x="4525" y="367"/>
                  </a:cubicBezTo>
                  <a:lnTo>
                    <a:pt x="4420" y="262"/>
                  </a:lnTo>
                  <a:cubicBezTo>
                    <a:pt x="4300" y="82"/>
                    <a:pt x="4112" y="1"/>
                    <a:pt x="3919" y="1"/>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690" name="Google Shape;3690;p11"/>
          <p:cNvGrpSpPr/>
          <p:nvPr/>
        </p:nvGrpSpPr>
        <p:grpSpPr>
          <a:xfrm>
            <a:off x="5918240" y="1591620"/>
            <a:ext cx="115772" cy="117317"/>
            <a:chOff x="2419900" y="952925"/>
            <a:chExt cx="134175" cy="129375"/>
          </a:xfrm>
        </p:grpSpPr>
        <p:sp>
          <p:nvSpPr>
            <p:cNvPr id="3691" name="Google Shape;3691;p11"/>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692" name="Google Shape;3692;p11"/>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693" name="Google Shape;3693;p11"/>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694" name="Google Shape;3694;p11"/>
          <p:cNvGrpSpPr/>
          <p:nvPr/>
        </p:nvGrpSpPr>
        <p:grpSpPr>
          <a:xfrm>
            <a:off x="1131749" y="3607971"/>
            <a:ext cx="119159" cy="116343"/>
            <a:chOff x="732600" y="1890325"/>
            <a:chExt cx="138100" cy="128300"/>
          </a:xfrm>
        </p:grpSpPr>
        <p:sp>
          <p:nvSpPr>
            <p:cNvPr id="3695" name="Google Shape;369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696" name="Google Shape;369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697" name="Google Shape;369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698" name="Google Shape;3698;p11"/>
          <p:cNvGrpSpPr/>
          <p:nvPr/>
        </p:nvGrpSpPr>
        <p:grpSpPr>
          <a:xfrm flipH="1">
            <a:off x="6930447" y="761385"/>
            <a:ext cx="1166224" cy="947545"/>
            <a:chOff x="6015800" y="923575"/>
            <a:chExt cx="1212225" cy="937075"/>
          </a:xfrm>
        </p:grpSpPr>
        <p:sp>
          <p:nvSpPr>
            <p:cNvPr id="3699" name="Google Shape;3699;p11"/>
            <p:cNvSpPr/>
            <p:nvPr/>
          </p:nvSpPr>
          <p:spPr>
            <a:xfrm>
              <a:off x="6015800" y="923575"/>
              <a:ext cx="375800" cy="361850"/>
            </a:xfrm>
            <a:custGeom>
              <a:avLst/>
              <a:gdLst/>
              <a:ahLst/>
              <a:cxnLst/>
              <a:rect l="l" t="t" r="r" b="b"/>
              <a:pathLst>
                <a:path w="15032" h="14474" extrusionOk="0">
                  <a:moveTo>
                    <a:pt x="8300" y="0"/>
                  </a:moveTo>
                  <a:cubicBezTo>
                    <a:pt x="7968" y="0"/>
                    <a:pt x="7628" y="165"/>
                    <a:pt x="7404" y="501"/>
                  </a:cubicBezTo>
                  <a:lnTo>
                    <a:pt x="5352" y="3815"/>
                  </a:lnTo>
                  <a:lnTo>
                    <a:pt x="1459" y="3447"/>
                  </a:lnTo>
                  <a:cubicBezTo>
                    <a:pt x="1438" y="3446"/>
                    <a:pt x="1416" y="3445"/>
                    <a:pt x="1395" y="3445"/>
                  </a:cubicBezTo>
                  <a:cubicBezTo>
                    <a:pt x="538" y="3445"/>
                    <a:pt x="0" y="4463"/>
                    <a:pt x="565" y="5131"/>
                  </a:cubicBezTo>
                  <a:lnTo>
                    <a:pt x="3038" y="8129"/>
                  </a:lnTo>
                  <a:lnTo>
                    <a:pt x="1459" y="11706"/>
                  </a:lnTo>
                  <a:cubicBezTo>
                    <a:pt x="1145" y="12469"/>
                    <a:pt x="1712" y="13194"/>
                    <a:pt x="2474" y="13194"/>
                  </a:cubicBezTo>
                  <a:cubicBezTo>
                    <a:pt x="2604" y="13194"/>
                    <a:pt x="2741" y="13173"/>
                    <a:pt x="2880" y="13126"/>
                  </a:cubicBezTo>
                  <a:lnTo>
                    <a:pt x="6457" y="11654"/>
                  </a:lnTo>
                  <a:lnTo>
                    <a:pt x="9455" y="14231"/>
                  </a:lnTo>
                  <a:cubicBezTo>
                    <a:pt x="9654" y="14399"/>
                    <a:pt x="9883" y="14474"/>
                    <a:pt x="10107" y="14474"/>
                  </a:cubicBezTo>
                  <a:cubicBezTo>
                    <a:pt x="10656" y="14474"/>
                    <a:pt x="11176" y="14025"/>
                    <a:pt x="11139" y="13390"/>
                  </a:cubicBezTo>
                  <a:lnTo>
                    <a:pt x="10876" y="9497"/>
                  </a:lnTo>
                  <a:lnTo>
                    <a:pt x="14242" y="7498"/>
                  </a:lnTo>
                  <a:cubicBezTo>
                    <a:pt x="15031" y="7077"/>
                    <a:pt x="14874" y="5814"/>
                    <a:pt x="13979" y="5604"/>
                  </a:cubicBezTo>
                  <a:lnTo>
                    <a:pt x="10139" y="4710"/>
                  </a:lnTo>
                  <a:lnTo>
                    <a:pt x="9298" y="870"/>
                  </a:lnTo>
                  <a:cubicBezTo>
                    <a:pt x="9177" y="297"/>
                    <a:pt x="8745" y="0"/>
                    <a:pt x="8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00" name="Google Shape;3700;p11"/>
            <p:cNvSpPr/>
            <p:nvPr/>
          </p:nvSpPr>
          <p:spPr>
            <a:xfrm>
              <a:off x="6024650" y="1009625"/>
              <a:ext cx="124975" cy="27750"/>
            </a:xfrm>
            <a:custGeom>
              <a:avLst/>
              <a:gdLst/>
              <a:ahLst/>
              <a:cxnLst/>
              <a:rect l="l" t="t" r="r" b="b"/>
              <a:pathLst>
                <a:path w="4999" h="1110" extrusionOk="0">
                  <a:moveTo>
                    <a:pt x="1005" y="0"/>
                  </a:moveTo>
                  <a:cubicBezTo>
                    <a:pt x="526" y="0"/>
                    <a:pt x="148" y="348"/>
                    <a:pt x="1" y="742"/>
                  </a:cubicBezTo>
                  <a:lnTo>
                    <a:pt x="4472" y="1110"/>
                  </a:lnTo>
                  <a:lnTo>
                    <a:pt x="4998" y="373"/>
                  </a:lnTo>
                  <a:lnTo>
                    <a:pt x="1105" y="5"/>
                  </a:lnTo>
                  <a:cubicBezTo>
                    <a:pt x="1072" y="2"/>
                    <a:pt x="1038" y="0"/>
                    <a:pt x="1005" y="0"/>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01" name="Google Shape;3701;p11"/>
            <p:cNvSpPr/>
            <p:nvPr/>
          </p:nvSpPr>
          <p:spPr>
            <a:xfrm>
              <a:off x="6195625" y="926500"/>
              <a:ext cx="195975" cy="361150"/>
            </a:xfrm>
            <a:custGeom>
              <a:avLst/>
              <a:gdLst/>
              <a:ahLst/>
              <a:cxnLst/>
              <a:rect l="l" t="t" r="r" b="b"/>
              <a:pathLst>
                <a:path w="7839" h="14446" extrusionOk="0">
                  <a:moveTo>
                    <a:pt x="1045" y="1"/>
                  </a:moveTo>
                  <a:cubicBezTo>
                    <a:pt x="716" y="1"/>
                    <a:pt x="381" y="156"/>
                    <a:pt x="158" y="490"/>
                  </a:cubicBezTo>
                  <a:lnTo>
                    <a:pt x="0" y="753"/>
                  </a:lnTo>
                  <a:cubicBezTo>
                    <a:pt x="316" y="805"/>
                    <a:pt x="579" y="1068"/>
                    <a:pt x="684" y="1489"/>
                  </a:cubicBezTo>
                  <a:lnTo>
                    <a:pt x="1526" y="5277"/>
                  </a:lnTo>
                  <a:lnTo>
                    <a:pt x="5313" y="6223"/>
                  </a:lnTo>
                  <a:cubicBezTo>
                    <a:pt x="6260" y="6434"/>
                    <a:pt x="6366" y="7644"/>
                    <a:pt x="5576" y="8117"/>
                  </a:cubicBezTo>
                  <a:lnTo>
                    <a:pt x="2262" y="10116"/>
                  </a:lnTo>
                  <a:lnTo>
                    <a:pt x="2525" y="13956"/>
                  </a:lnTo>
                  <a:cubicBezTo>
                    <a:pt x="2578" y="14114"/>
                    <a:pt x="2525" y="14167"/>
                    <a:pt x="2420" y="14377"/>
                  </a:cubicBezTo>
                  <a:cubicBezTo>
                    <a:pt x="2541" y="14424"/>
                    <a:pt x="2667" y="14446"/>
                    <a:pt x="2793" y="14446"/>
                  </a:cubicBezTo>
                  <a:cubicBezTo>
                    <a:pt x="3374" y="14446"/>
                    <a:pt x="3936" y="13974"/>
                    <a:pt x="3893" y="13325"/>
                  </a:cubicBezTo>
                  <a:lnTo>
                    <a:pt x="3630" y="9432"/>
                  </a:lnTo>
                  <a:lnTo>
                    <a:pt x="6997" y="7486"/>
                  </a:lnTo>
                  <a:cubicBezTo>
                    <a:pt x="7838" y="7013"/>
                    <a:pt x="7628" y="5750"/>
                    <a:pt x="6734" y="5540"/>
                  </a:cubicBezTo>
                  <a:lnTo>
                    <a:pt x="2894" y="4645"/>
                  </a:lnTo>
                  <a:lnTo>
                    <a:pt x="2052" y="805"/>
                  </a:lnTo>
                  <a:cubicBezTo>
                    <a:pt x="1931" y="289"/>
                    <a:pt x="1494" y="1"/>
                    <a:pt x="1045" y="1"/>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02" name="Google Shape;3702;p11"/>
            <p:cNvSpPr/>
            <p:nvPr/>
          </p:nvSpPr>
          <p:spPr>
            <a:xfrm>
              <a:off x="6473100" y="1159675"/>
              <a:ext cx="701000" cy="453725"/>
            </a:xfrm>
            <a:custGeom>
              <a:avLst/>
              <a:gdLst/>
              <a:ahLst/>
              <a:cxnLst/>
              <a:rect l="l" t="t" r="r" b="b"/>
              <a:pathLst>
                <a:path w="28040" h="18149" fill="none" extrusionOk="0">
                  <a:moveTo>
                    <a:pt x="1" y="0"/>
                  </a:moveTo>
                  <a:cubicBezTo>
                    <a:pt x="11785" y="0"/>
                    <a:pt x="23252" y="7417"/>
                    <a:pt x="28039" y="1814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03" name="Google Shape;3703;p11"/>
            <p:cNvSpPr/>
            <p:nvPr/>
          </p:nvSpPr>
          <p:spPr>
            <a:xfrm>
              <a:off x="6475750" y="1233325"/>
              <a:ext cx="309075" cy="140725"/>
            </a:xfrm>
            <a:custGeom>
              <a:avLst/>
              <a:gdLst/>
              <a:ahLst/>
              <a:cxnLst/>
              <a:rect l="l" t="t" r="r" b="b"/>
              <a:pathLst>
                <a:path w="12363" h="5629" fill="none" extrusionOk="0">
                  <a:moveTo>
                    <a:pt x="0" y="0"/>
                  </a:moveTo>
                  <a:cubicBezTo>
                    <a:pt x="4366" y="1157"/>
                    <a:pt x="8522" y="3051"/>
                    <a:pt x="12362" y="562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04" name="Google Shape;3704;p11"/>
            <p:cNvSpPr/>
            <p:nvPr/>
          </p:nvSpPr>
          <p:spPr>
            <a:xfrm>
              <a:off x="6858450" y="1473975"/>
              <a:ext cx="84175" cy="90775"/>
            </a:xfrm>
            <a:custGeom>
              <a:avLst/>
              <a:gdLst/>
              <a:ahLst/>
              <a:cxnLst/>
              <a:rect l="l" t="t" r="r" b="b"/>
              <a:pathLst>
                <a:path w="3367" h="3631" fill="none" extrusionOk="0">
                  <a:moveTo>
                    <a:pt x="0" y="1"/>
                  </a:moveTo>
                  <a:cubicBezTo>
                    <a:pt x="1368" y="948"/>
                    <a:pt x="2473" y="2210"/>
                    <a:pt x="3367" y="3630"/>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05" name="Google Shape;3705;p11"/>
            <p:cNvSpPr/>
            <p:nvPr/>
          </p:nvSpPr>
          <p:spPr>
            <a:xfrm>
              <a:off x="6462600" y="1304325"/>
              <a:ext cx="303800" cy="409025"/>
            </a:xfrm>
            <a:custGeom>
              <a:avLst/>
              <a:gdLst/>
              <a:ahLst/>
              <a:cxnLst/>
              <a:rect l="l" t="t" r="r" b="b"/>
              <a:pathLst>
                <a:path w="12152" h="16361" fill="none" extrusionOk="0">
                  <a:moveTo>
                    <a:pt x="0" y="1"/>
                  </a:moveTo>
                  <a:cubicBezTo>
                    <a:pt x="6155" y="3315"/>
                    <a:pt x="10679" y="9522"/>
                    <a:pt x="12152" y="1636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06" name="Google Shape;3706;p11"/>
            <p:cNvSpPr/>
            <p:nvPr/>
          </p:nvSpPr>
          <p:spPr>
            <a:xfrm>
              <a:off x="6799275" y="1797500"/>
              <a:ext cx="15800" cy="63150"/>
            </a:xfrm>
            <a:custGeom>
              <a:avLst/>
              <a:gdLst/>
              <a:ahLst/>
              <a:cxnLst/>
              <a:rect l="l" t="t" r="r" b="b"/>
              <a:pathLst>
                <a:path w="632" h="2526" fill="none" extrusionOk="0">
                  <a:moveTo>
                    <a:pt x="0" y="1"/>
                  </a:moveTo>
                  <a:cubicBezTo>
                    <a:pt x="210" y="842"/>
                    <a:pt x="368" y="1684"/>
                    <a:pt x="631" y="2526"/>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07" name="Google Shape;3707;p11"/>
            <p:cNvSpPr/>
            <p:nvPr/>
          </p:nvSpPr>
          <p:spPr>
            <a:xfrm>
              <a:off x="6486275" y="1049200"/>
              <a:ext cx="498450" cy="86825"/>
            </a:xfrm>
            <a:custGeom>
              <a:avLst/>
              <a:gdLst/>
              <a:ahLst/>
              <a:cxnLst/>
              <a:rect l="l" t="t" r="r" b="b"/>
              <a:pathLst>
                <a:path w="19938" h="3473" fill="none" extrusionOk="0">
                  <a:moveTo>
                    <a:pt x="0" y="1052"/>
                  </a:moveTo>
                  <a:cubicBezTo>
                    <a:pt x="6733" y="0"/>
                    <a:pt x="13677" y="842"/>
                    <a:pt x="19937" y="3472"/>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08" name="Google Shape;3708;p11"/>
            <p:cNvSpPr/>
            <p:nvPr/>
          </p:nvSpPr>
          <p:spPr>
            <a:xfrm>
              <a:off x="7089900" y="1205700"/>
              <a:ext cx="59200" cy="35525"/>
            </a:xfrm>
            <a:custGeom>
              <a:avLst/>
              <a:gdLst/>
              <a:ahLst/>
              <a:cxnLst/>
              <a:rect l="l" t="t" r="r" b="b"/>
              <a:pathLst>
                <a:path w="2368" h="1421" fill="none" extrusionOk="0">
                  <a:moveTo>
                    <a:pt x="1" y="0"/>
                  </a:moveTo>
                  <a:cubicBezTo>
                    <a:pt x="790" y="421"/>
                    <a:pt x="1579" y="895"/>
                    <a:pt x="2368" y="142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09" name="Google Shape;3709;p11"/>
            <p:cNvSpPr/>
            <p:nvPr/>
          </p:nvSpPr>
          <p:spPr>
            <a:xfrm>
              <a:off x="7216150" y="1312225"/>
              <a:ext cx="11875" cy="9225"/>
            </a:xfrm>
            <a:custGeom>
              <a:avLst/>
              <a:gdLst/>
              <a:ahLst/>
              <a:cxnLst/>
              <a:rect l="l" t="t" r="r" b="b"/>
              <a:pathLst>
                <a:path w="475" h="369" fill="none" extrusionOk="0">
                  <a:moveTo>
                    <a:pt x="1" y="0"/>
                  </a:moveTo>
                  <a:cubicBezTo>
                    <a:pt x="159" y="106"/>
                    <a:pt x="264" y="263"/>
                    <a:pt x="474" y="369"/>
                  </a:cubicBezTo>
                </a:path>
              </a:pathLst>
            </a:custGeom>
            <a:no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10" name="Google Shape;3710;p11"/>
            <p:cNvSpPr/>
            <p:nvPr/>
          </p:nvSpPr>
          <p:spPr>
            <a:xfrm>
              <a:off x="6989950" y="1652825"/>
              <a:ext cx="11875" cy="23700"/>
            </a:xfrm>
            <a:custGeom>
              <a:avLst/>
              <a:gdLst/>
              <a:ahLst/>
              <a:cxnLst/>
              <a:rect l="l" t="t" r="r" b="b"/>
              <a:pathLst>
                <a:path w="475" h="948" fill="none" extrusionOk="0">
                  <a:moveTo>
                    <a:pt x="1" y="1"/>
                  </a:moveTo>
                  <a:cubicBezTo>
                    <a:pt x="106" y="317"/>
                    <a:pt x="316" y="632"/>
                    <a:pt x="474" y="948"/>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711" name="Google Shape;3711;p11"/>
          <p:cNvGrpSpPr/>
          <p:nvPr/>
        </p:nvGrpSpPr>
        <p:grpSpPr>
          <a:xfrm>
            <a:off x="7152894" y="4067095"/>
            <a:ext cx="119159" cy="116343"/>
            <a:chOff x="732600" y="1890325"/>
            <a:chExt cx="138100" cy="128300"/>
          </a:xfrm>
        </p:grpSpPr>
        <p:sp>
          <p:nvSpPr>
            <p:cNvPr id="3712" name="Google Shape;371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13" name="Google Shape;371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14" name="Google Shape;371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715" name="Google Shape;3715;p11"/>
          <p:cNvGrpSpPr/>
          <p:nvPr/>
        </p:nvGrpSpPr>
        <p:grpSpPr>
          <a:xfrm>
            <a:off x="4003736" y="1120491"/>
            <a:ext cx="115772" cy="117317"/>
            <a:chOff x="2419900" y="952925"/>
            <a:chExt cx="134175" cy="129375"/>
          </a:xfrm>
        </p:grpSpPr>
        <p:sp>
          <p:nvSpPr>
            <p:cNvPr id="3716" name="Google Shape;3716;p11"/>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17" name="Google Shape;3717;p11"/>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18" name="Google Shape;3718;p11"/>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719" name="Google Shape;3719;p11"/>
          <p:cNvGrpSpPr/>
          <p:nvPr/>
        </p:nvGrpSpPr>
        <p:grpSpPr>
          <a:xfrm>
            <a:off x="-1709" y="-11449"/>
            <a:ext cx="9144160" cy="6882076"/>
            <a:chOff x="-2000" y="-12625"/>
            <a:chExt cx="10692000" cy="7589400"/>
          </a:xfrm>
        </p:grpSpPr>
        <p:sp>
          <p:nvSpPr>
            <p:cNvPr id="3720" name="Google Shape;3720;p11"/>
            <p:cNvSpPr/>
            <p:nvPr/>
          </p:nvSpPr>
          <p:spPr>
            <a:xfrm>
              <a:off x="-2000" y="-12625"/>
              <a:ext cx="10692000" cy="7589400"/>
            </a:xfrm>
            <a:prstGeom prst="frame">
              <a:avLst>
                <a:gd name="adj1" fmla="val 543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nvGrpSpPr>
            <p:cNvPr id="3721" name="Google Shape;3721;p11"/>
            <p:cNvGrpSpPr/>
            <p:nvPr/>
          </p:nvGrpSpPr>
          <p:grpSpPr>
            <a:xfrm>
              <a:off x="73845" y="61396"/>
              <a:ext cx="10544304" cy="7425379"/>
              <a:chOff x="73845" y="61396"/>
              <a:chExt cx="10544304" cy="7425379"/>
            </a:xfrm>
          </p:grpSpPr>
          <p:grpSp>
            <p:nvGrpSpPr>
              <p:cNvPr id="3722" name="Google Shape;3722;p11"/>
              <p:cNvGrpSpPr/>
              <p:nvPr/>
            </p:nvGrpSpPr>
            <p:grpSpPr>
              <a:xfrm rot="10800000" flipH="1">
                <a:off x="541072" y="7200946"/>
                <a:ext cx="9609875" cy="285829"/>
                <a:chOff x="471460" y="61396"/>
                <a:chExt cx="9609875" cy="285829"/>
              </a:xfrm>
            </p:grpSpPr>
            <p:grpSp>
              <p:nvGrpSpPr>
                <p:cNvPr id="3723" name="Google Shape;3723;p11"/>
                <p:cNvGrpSpPr/>
                <p:nvPr/>
              </p:nvGrpSpPr>
              <p:grpSpPr>
                <a:xfrm>
                  <a:off x="471460" y="61396"/>
                  <a:ext cx="8862425" cy="285829"/>
                  <a:chOff x="395260" y="61396"/>
                  <a:chExt cx="8862425" cy="285829"/>
                </a:xfrm>
              </p:grpSpPr>
              <p:grpSp>
                <p:nvGrpSpPr>
                  <p:cNvPr id="3724" name="Google Shape;3724;p11"/>
                  <p:cNvGrpSpPr/>
                  <p:nvPr/>
                </p:nvGrpSpPr>
                <p:grpSpPr>
                  <a:xfrm rot="5400000">
                    <a:off x="8465008" y="-445452"/>
                    <a:ext cx="278654" cy="1306700"/>
                    <a:chOff x="73845" y="3561500"/>
                    <a:chExt cx="278654" cy="1306700"/>
                  </a:xfrm>
                </p:grpSpPr>
                <p:grpSp>
                  <p:nvGrpSpPr>
                    <p:cNvPr id="3725" name="Google Shape;3725;p11"/>
                    <p:cNvGrpSpPr/>
                    <p:nvPr/>
                  </p:nvGrpSpPr>
                  <p:grpSpPr>
                    <a:xfrm>
                      <a:off x="179620" y="3954300"/>
                      <a:ext cx="139329" cy="128300"/>
                      <a:chOff x="732600" y="1890325"/>
                      <a:chExt cx="138100" cy="128300"/>
                    </a:xfrm>
                  </p:grpSpPr>
                  <p:sp>
                    <p:nvSpPr>
                      <p:cNvPr id="3726" name="Google Shape;372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27" name="Google Shape;372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28" name="Google Shape;372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729" name="Google Shape;3729;p11"/>
                    <p:cNvGrpSpPr/>
                    <p:nvPr/>
                  </p:nvGrpSpPr>
                  <p:grpSpPr>
                    <a:xfrm>
                      <a:off x="116495" y="4347100"/>
                      <a:ext cx="139329" cy="128300"/>
                      <a:chOff x="732600" y="1890325"/>
                      <a:chExt cx="138100" cy="128300"/>
                    </a:xfrm>
                  </p:grpSpPr>
                  <p:sp>
                    <p:nvSpPr>
                      <p:cNvPr id="3730" name="Google Shape;373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31" name="Google Shape;373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32" name="Google Shape;373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733" name="Google Shape;3733;p11"/>
                    <p:cNvGrpSpPr/>
                    <p:nvPr/>
                  </p:nvGrpSpPr>
                  <p:grpSpPr>
                    <a:xfrm>
                      <a:off x="213170" y="4739900"/>
                      <a:ext cx="139329" cy="128300"/>
                      <a:chOff x="732600" y="1890325"/>
                      <a:chExt cx="138100" cy="128300"/>
                    </a:xfrm>
                  </p:grpSpPr>
                  <p:sp>
                    <p:nvSpPr>
                      <p:cNvPr id="3734" name="Google Shape;373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35" name="Google Shape;373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36" name="Google Shape;373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737" name="Google Shape;3737;p11"/>
                    <p:cNvGrpSpPr/>
                    <p:nvPr/>
                  </p:nvGrpSpPr>
                  <p:grpSpPr>
                    <a:xfrm>
                      <a:off x="73845" y="3561500"/>
                      <a:ext cx="139329" cy="128300"/>
                      <a:chOff x="732600" y="1890325"/>
                      <a:chExt cx="138100" cy="128300"/>
                    </a:xfrm>
                  </p:grpSpPr>
                  <p:sp>
                    <p:nvSpPr>
                      <p:cNvPr id="3738" name="Google Shape;373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39" name="Google Shape;373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40" name="Google Shape;374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nvGrpSpPr>
                  <p:cNvPr id="3741" name="Google Shape;3741;p11"/>
                  <p:cNvGrpSpPr/>
                  <p:nvPr/>
                </p:nvGrpSpPr>
                <p:grpSpPr>
                  <a:xfrm rot="5400000">
                    <a:off x="3923120" y="-3466465"/>
                    <a:ext cx="285829" cy="7341550"/>
                    <a:chOff x="73845" y="36500"/>
                    <a:chExt cx="285829" cy="7341550"/>
                  </a:xfrm>
                </p:grpSpPr>
                <p:grpSp>
                  <p:nvGrpSpPr>
                    <p:cNvPr id="3742" name="Google Shape;3742;p11"/>
                    <p:cNvGrpSpPr/>
                    <p:nvPr/>
                  </p:nvGrpSpPr>
                  <p:grpSpPr>
                    <a:xfrm>
                      <a:off x="73845" y="4538300"/>
                      <a:ext cx="285829" cy="2839750"/>
                      <a:chOff x="73845" y="3561500"/>
                      <a:chExt cx="285829" cy="2839750"/>
                    </a:xfrm>
                  </p:grpSpPr>
                  <p:grpSp>
                    <p:nvGrpSpPr>
                      <p:cNvPr id="3743" name="Google Shape;3743;p11"/>
                      <p:cNvGrpSpPr/>
                      <p:nvPr/>
                    </p:nvGrpSpPr>
                    <p:grpSpPr>
                      <a:xfrm>
                        <a:off x="73845" y="3561500"/>
                        <a:ext cx="278654" cy="1306700"/>
                        <a:chOff x="73845" y="3561500"/>
                        <a:chExt cx="278654" cy="1306700"/>
                      </a:xfrm>
                    </p:grpSpPr>
                    <p:grpSp>
                      <p:nvGrpSpPr>
                        <p:cNvPr id="3744" name="Google Shape;3744;p11"/>
                        <p:cNvGrpSpPr/>
                        <p:nvPr/>
                      </p:nvGrpSpPr>
                      <p:grpSpPr>
                        <a:xfrm>
                          <a:off x="179620" y="3954300"/>
                          <a:ext cx="139329" cy="128300"/>
                          <a:chOff x="732600" y="1890325"/>
                          <a:chExt cx="138100" cy="128300"/>
                        </a:xfrm>
                      </p:grpSpPr>
                      <p:sp>
                        <p:nvSpPr>
                          <p:cNvPr id="3745" name="Google Shape;374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46" name="Google Shape;374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47" name="Google Shape;374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748" name="Google Shape;3748;p11"/>
                        <p:cNvGrpSpPr/>
                        <p:nvPr/>
                      </p:nvGrpSpPr>
                      <p:grpSpPr>
                        <a:xfrm>
                          <a:off x="116495" y="4347100"/>
                          <a:ext cx="139329" cy="128300"/>
                          <a:chOff x="732600" y="1890325"/>
                          <a:chExt cx="138100" cy="128300"/>
                        </a:xfrm>
                      </p:grpSpPr>
                      <p:sp>
                        <p:nvSpPr>
                          <p:cNvPr id="3749" name="Google Shape;374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50" name="Google Shape;375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51" name="Google Shape;375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752" name="Google Shape;3752;p11"/>
                        <p:cNvGrpSpPr/>
                        <p:nvPr/>
                      </p:nvGrpSpPr>
                      <p:grpSpPr>
                        <a:xfrm>
                          <a:off x="213170" y="4739900"/>
                          <a:ext cx="139329" cy="128300"/>
                          <a:chOff x="732600" y="1890325"/>
                          <a:chExt cx="138100" cy="128300"/>
                        </a:xfrm>
                      </p:grpSpPr>
                      <p:sp>
                        <p:nvSpPr>
                          <p:cNvPr id="3753" name="Google Shape;375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54" name="Google Shape;375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55" name="Google Shape;375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756" name="Google Shape;3756;p11"/>
                        <p:cNvGrpSpPr/>
                        <p:nvPr/>
                      </p:nvGrpSpPr>
                      <p:grpSpPr>
                        <a:xfrm>
                          <a:off x="73845" y="3561500"/>
                          <a:ext cx="139329" cy="128300"/>
                          <a:chOff x="732600" y="1890325"/>
                          <a:chExt cx="138100" cy="128300"/>
                        </a:xfrm>
                      </p:grpSpPr>
                      <p:sp>
                        <p:nvSpPr>
                          <p:cNvPr id="3757" name="Google Shape;375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58" name="Google Shape;375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59" name="Google Shape;375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nvGrpSpPr>
                      <p:cNvPr id="3760" name="Google Shape;3760;p11"/>
                      <p:cNvGrpSpPr/>
                      <p:nvPr/>
                    </p:nvGrpSpPr>
                    <p:grpSpPr>
                      <a:xfrm>
                        <a:off x="81020" y="5094550"/>
                        <a:ext cx="278654" cy="1306700"/>
                        <a:chOff x="73845" y="3561500"/>
                        <a:chExt cx="278654" cy="1306700"/>
                      </a:xfrm>
                    </p:grpSpPr>
                    <p:grpSp>
                      <p:nvGrpSpPr>
                        <p:cNvPr id="3761" name="Google Shape;3761;p11"/>
                        <p:cNvGrpSpPr/>
                        <p:nvPr/>
                      </p:nvGrpSpPr>
                      <p:grpSpPr>
                        <a:xfrm>
                          <a:off x="179620" y="3954300"/>
                          <a:ext cx="139329" cy="128300"/>
                          <a:chOff x="732600" y="1890325"/>
                          <a:chExt cx="138100" cy="128300"/>
                        </a:xfrm>
                      </p:grpSpPr>
                      <p:sp>
                        <p:nvSpPr>
                          <p:cNvPr id="3762" name="Google Shape;376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63" name="Google Shape;376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64" name="Google Shape;376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765" name="Google Shape;3765;p11"/>
                        <p:cNvGrpSpPr/>
                        <p:nvPr/>
                      </p:nvGrpSpPr>
                      <p:grpSpPr>
                        <a:xfrm>
                          <a:off x="116495" y="4347100"/>
                          <a:ext cx="139329" cy="128300"/>
                          <a:chOff x="732600" y="1890325"/>
                          <a:chExt cx="138100" cy="128300"/>
                        </a:xfrm>
                      </p:grpSpPr>
                      <p:sp>
                        <p:nvSpPr>
                          <p:cNvPr id="3766" name="Google Shape;376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67" name="Google Shape;376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68" name="Google Shape;376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769" name="Google Shape;3769;p11"/>
                        <p:cNvGrpSpPr/>
                        <p:nvPr/>
                      </p:nvGrpSpPr>
                      <p:grpSpPr>
                        <a:xfrm>
                          <a:off x="213170" y="4739900"/>
                          <a:ext cx="139329" cy="128300"/>
                          <a:chOff x="732600" y="1890325"/>
                          <a:chExt cx="138100" cy="128300"/>
                        </a:xfrm>
                      </p:grpSpPr>
                      <p:sp>
                        <p:nvSpPr>
                          <p:cNvPr id="3770" name="Google Shape;377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71" name="Google Shape;377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72" name="Google Shape;377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773" name="Google Shape;3773;p11"/>
                        <p:cNvGrpSpPr/>
                        <p:nvPr/>
                      </p:nvGrpSpPr>
                      <p:grpSpPr>
                        <a:xfrm>
                          <a:off x="73845" y="3561500"/>
                          <a:ext cx="139329" cy="128300"/>
                          <a:chOff x="732600" y="1890325"/>
                          <a:chExt cx="138100" cy="128300"/>
                        </a:xfrm>
                      </p:grpSpPr>
                      <p:sp>
                        <p:nvSpPr>
                          <p:cNvPr id="3774" name="Google Shape;377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75" name="Google Shape;377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76" name="Google Shape;377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grpSp>
                  <p:nvGrpSpPr>
                    <p:cNvPr id="3777" name="Google Shape;3777;p11"/>
                    <p:cNvGrpSpPr/>
                    <p:nvPr/>
                  </p:nvGrpSpPr>
                  <p:grpSpPr>
                    <a:xfrm>
                      <a:off x="73845" y="1524775"/>
                      <a:ext cx="285829" cy="2839750"/>
                      <a:chOff x="73845" y="3561500"/>
                      <a:chExt cx="285829" cy="2839750"/>
                    </a:xfrm>
                  </p:grpSpPr>
                  <p:grpSp>
                    <p:nvGrpSpPr>
                      <p:cNvPr id="3778" name="Google Shape;3778;p11"/>
                      <p:cNvGrpSpPr/>
                      <p:nvPr/>
                    </p:nvGrpSpPr>
                    <p:grpSpPr>
                      <a:xfrm>
                        <a:off x="73845" y="3561500"/>
                        <a:ext cx="278654" cy="1306700"/>
                        <a:chOff x="73845" y="3561500"/>
                        <a:chExt cx="278654" cy="1306700"/>
                      </a:xfrm>
                    </p:grpSpPr>
                    <p:grpSp>
                      <p:nvGrpSpPr>
                        <p:cNvPr id="3779" name="Google Shape;3779;p11"/>
                        <p:cNvGrpSpPr/>
                        <p:nvPr/>
                      </p:nvGrpSpPr>
                      <p:grpSpPr>
                        <a:xfrm>
                          <a:off x="179620" y="3954300"/>
                          <a:ext cx="139329" cy="128300"/>
                          <a:chOff x="732600" y="1890325"/>
                          <a:chExt cx="138100" cy="128300"/>
                        </a:xfrm>
                      </p:grpSpPr>
                      <p:sp>
                        <p:nvSpPr>
                          <p:cNvPr id="3780" name="Google Shape;378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81" name="Google Shape;378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82" name="Google Shape;378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783" name="Google Shape;3783;p11"/>
                        <p:cNvGrpSpPr/>
                        <p:nvPr/>
                      </p:nvGrpSpPr>
                      <p:grpSpPr>
                        <a:xfrm>
                          <a:off x="116495" y="4347100"/>
                          <a:ext cx="139329" cy="128300"/>
                          <a:chOff x="732600" y="1890325"/>
                          <a:chExt cx="138100" cy="128300"/>
                        </a:xfrm>
                      </p:grpSpPr>
                      <p:sp>
                        <p:nvSpPr>
                          <p:cNvPr id="3784" name="Google Shape;378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85" name="Google Shape;378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86" name="Google Shape;378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787" name="Google Shape;3787;p11"/>
                        <p:cNvGrpSpPr/>
                        <p:nvPr/>
                      </p:nvGrpSpPr>
                      <p:grpSpPr>
                        <a:xfrm>
                          <a:off x="213170" y="4739900"/>
                          <a:ext cx="139329" cy="128300"/>
                          <a:chOff x="732600" y="1890325"/>
                          <a:chExt cx="138100" cy="128300"/>
                        </a:xfrm>
                      </p:grpSpPr>
                      <p:sp>
                        <p:nvSpPr>
                          <p:cNvPr id="3788" name="Google Shape;378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89" name="Google Shape;378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90" name="Google Shape;379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791" name="Google Shape;3791;p11"/>
                        <p:cNvGrpSpPr/>
                        <p:nvPr/>
                      </p:nvGrpSpPr>
                      <p:grpSpPr>
                        <a:xfrm>
                          <a:off x="73845" y="3561500"/>
                          <a:ext cx="139329" cy="128300"/>
                          <a:chOff x="732600" y="1890325"/>
                          <a:chExt cx="138100" cy="128300"/>
                        </a:xfrm>
                      </p:grpSpPr>
                      <p:sp>
                        <p:nvSpPr>
                          <p:cNvPr id="3792" name="Google Shape;379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93" name="Google Shape;379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94" name="Google Shape;379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nvGrpSpPr>
                      <p:cNvPr id="3795" name="Google Shape;3795;p11"/>
                      <p:cNvGrpSpPr/>
                      <p:nvPr/>
                    </p:nvGrpSpPr>
                    <p:grpSpPr>
                      <a:xfrm>
                        <a:off x="81020" y="5094550"/>
                        <a:ext cx="278654" cy="1306700"/>
                        <a:chOff x="73845" y="3561500"/>
                        <a:chExt cx="278654" cy="1306700"/>
                      </a:xfrm>
                    </p:grpSpPr>
                    <p:grpSp>
                      <p:nvGrpSpPr>
                        <p:cNvPr id="3796" name="Google Shape;3796;p11"/>
                        <p:cNvGrpSpPr/>
                        <p:nvPr/>
                      </p:nvGrpSpPr>
                      <p:grpSpPr>
                        <a:xfrm>
                          <a:off x="179620" y="3954300"/>
                          <a:ext cx="139329" cy="128300"/>
                          <a:chOff x="732600" y="1890325"/>
                          <a:chExt cx="138100" cy="128300"/>
                        </a:xfrm>
                      </p:grpSpPr>
                      <p:sp>
                        <p:nvSpPr>
                          <p:cNvPr id="3797" name="Google Shape;379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98" name="Google Shape;379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99" name="Google Shape;379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00" name="Google Shape;3800;p11"/>
                        <p:cNvGrpSpPr/>
                        <p:nvPr/>
                      </p:nvGrpSpPr>
                      <p:grpSpPr>
                        <a:xfrm>
                          <a:off x="116495" y="4347100"/>
                          <a:ext cx="139329" cy="128300"/>
                          <a:chOff x="732600" y="1890325"/>
                          <a:chExt cx="138100" cy="128300"/>
                        </a:xfrm>
                      </p:grpSpPr>
                      <p:sp>
                        <p:nvSpPr>
                          <p:cNvPr id="3801" name="Google Shape;380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02" name="Google Shape;380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03" name="Google Shape;380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04" name="Google Shape;3804;p11"/>
                        <p:cNvGrpSpPr/>
                        <p:nvPr/>
                      </p:nvGrpSpPr>
                      <p:grpSpPr>
                        <a:xfrm>
                          <a:off x="213170" y="4739900"/>
                          <a:ext cx="139329" cy="128300"/>
                          <a:chOff x="732600" y="1890325"/>
                          <a:chExt cx="138100" cy="128300"/>
                        </a:xfrm>
                      </p:grpSpPr>
                      <p:sp>
                        <p:nvSpPr>
                          <p:cNvPr id="3805" name="Google Shape;380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06" name="Google Shape;380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07" name="Google Shape;380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08" name="Google Shape;3808;p11"/>
                        <p:cNvGrpSpPr/>
                        <p:nvPr/>
                      </p:nvGrpSpPr>
                      <p:grpSpPr>
                        <a:xfrm>
                          <a:off x="73845" y="3561500"/>
                          <a:ext cx="139329" cy="128300"/>
                          <a:chOff x="732600" y="1890325"/>
                          <a:chExt cx="138100" cy="128300"/>
                        </a:xfrm>
                      </p:grpSpPr>
                      <p:sp>
                        <p:nvSpPr>
                          <p:cNvPr id="3809" name="Google Shape;380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10" name="Google Shape;381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11" name="Google Shape;381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grpSp>
                  <p:nvGrpSpPr>
                    <p:cNvPr id="3812" name="Google Shape;3812;p11"/>
                    <p:cNvGrpSpPr/>
                    <p:nvPr/>
                  </p:nvGrpSpPr>
                  <p:grpSpPr>
                    <a:xfrm>
                      <a:off x="81020" y="36500"/>
                      <a:ext cx="278654" cy="1306700"/>
                      <a:chOff x="73845" y="3561500"/>
                      <a:chExt cx="278654" cy="1306700"/>
                    </a:xfrm>
                  </p:grpSpPr>
                  <p:grpSp>
                    <p:nvGrpSpPr>
                      <p:cNvPr id="3813" name="Google Shape;3813;p11"/>
                      <p:cNvGrpSpPr/>
                      <p:nvPr/>
                    </p:nvGrpSpPr>
                    <p:grpSpPr>
                      <a:xfrm>
                        <a:off x="179620" y="3954300"/>
                        <a:ext cx="139329" cy="128300"/>
                        <a:chOff x="732600" y="1890325"/>
                        <a:chExt cx="138100" cy="128300"/>
                      </a:xfrm>
                    </p:grpSpPr>
                    <p:sp>
                      <p:nvSpPr>
                        <p:cNvPr id="3814" name="Google Shape;381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15" name="Google Shape;381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16" name="Google Shape;381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17" name="Google Shape;3817;p11"/>
                      <p:cNvGrpSpPr/>
                      <p:nvPr/>
                    </p:nvGrpSpPr>
                    <p:grpSpPr>
                      <a:xfrm>
                        <a:off x="116495" y="4347100"/>
                        <a:ext cx="139329" cy="128300"/>
                        <a:chOff x="732600" y="1890325"/>
                        <a:chExt cx="138100" cy="128300"/>
                      </a:xfrm>
                    </p:grpSpPr>
                    <p:sp>
                      <p:nvSpPr>
                        <p:cNvPr id="3818" name="Google Shape;381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19" name="Google Shape;381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20" name="Google Shape;382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21" name="Google Shape;3821;p11"/>
                      <p:cNvGrpSpPr/>
                      <p:nvPr/>
                    </p:nvGrpSpPr>
                    <p:grpSpPr>
                      <a:xfrm>
                        <a:off x="213170" y="4739900"/>
                        <a:ext cx="139329" cy="128300"/>
                        <a:chOff x="732600" y="1890325"/>
                        <a:chExt cx="138100" cy="128300"/>
                      </a:xfrm>
                    </p:grpSpPr>
                    <p:sp>
                      <p:nvSpPr>
                        <p:cNvPr id="3822" name="Google Shape;382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23" name="Google Shape;382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24" name="Google Shape;382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25" name="Google Shape;3825;p11"/>
                      <p:cNvGrpSpPr/>
                      <p:nvPr/>
                    </p:nvGrpSpPr>
                    <p:grpSpPr>
                      <a:xfrm>
                        <a:off x="73845" y="3561500"/>
                        <a:ext cx="139329" cy="128300"/>
                        <a:chOff x="732600" y="1890325"/>
                        <a:chExt cx="138100" cy="128300"/>
                      </a:xfrm>
                    </p:grpSpPr>
                    <p:sp>
                      <p:nvSpPr>
                        <p:cNvPr id="3826" name="Google Shape;382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27" name="Google Shape;382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28" name="Google Shape;382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grpSp>
            <p:grpSp>
              <p:nvGrpSpPr>
                <p:cNvPr id="3829" name="Google Shape;3829;p11"/>
                <p:cNvGrpSpPr/>
                <p:nvPr/>
              </p:nvGrpSpPr>
              <p:grpSpPr>
                <a:xfrm rot="5400000">
                  <a:off x="9702783" y="-38502"/>
                  <a:ext cx="236004" cy="521100"/>
                  <a:chOff x="116495" y="4347100"/>
                  <a:chExt cx="236004" cy="521100"/>
                </a:xfrm>
              </p:grpSpPr>
              <p:grpSp>
                <p:nvGrpSpPr>
                  <p:cNvPr id="3830" name="Google Shape;3830;p11"/>
                  <p:cNvGrpSpPr/>
                  <p:nvPr/>
                </p:nvGrpSpPr>
                <p:grpSpPr>
                  <a:xfrm>
                    <a:off x="116495" y="4347100"/>
                    <a:ext cx="139329" cy="128300"/>
                    <a:chOff x="732600" y="1890325"/>
                    <a:chExt cx="138100" cy="128300"/>
                  </a:xfrm>
                </p:grpSpPr>
                <p:sp>
                  <p:nvSpPr>
                    <p:cNvPr id="3831" name="Google Shape;383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32" name="Google Shape;383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33" name="Google Shape;383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34" name="Google Shape;3834;p11"/>
                  <p:cNvGrpSpPr/>
                  <p:nvPr/>
                </p:nvGrpSpPr>
                <p:grpSpPr>
                  <a:xfrm>
                    <a:off x="213170" y="4739900"/>
                    <a:ext cx="139329" cy="128300"/>
                    <a:chOff x="732600" y="1890325"/>
                    <a:chExt cx="138100" cy="128300"/>
                  </a:xfrm>
                </p:grpSpPr>
                <p:sp>
                  <p:nvSpPr>
                    <p:cNvPr id="3835" name="Google Shape;383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36" name="Google Shape;383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37" name="Google Shape;383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grpSp>
            <p:nvGrpSpPr>
              <p:cNvPr id="3838" name="Google Shape;3838;p11"/>
              <p:cNvGrpSpPr/>
              <p:nvPr/>
            </p:nvGrpSpPr>
            <p:grpSpPr>
              <a:xfrm>
                <a:off x="471460" y="61396"/>
                <a:ext cx="9609875" cy="285829"/>
                <a:chOff x="471460" y="61396"/>
                <a:chExt cx="9609875" cy="285829"/>
              </a:xfrm>
            </p:grpSpPr>
            <p:grpSp>
              <p:nvGrpSpPr>
                <p:cNvPr id="3839" name="Google Shape;3839;p11"/>
                <p:cNvGrpSpPr/>
                <p:nvPr/>
              </p:nvGrpSpPr>
              <p:grpSpPr>
                <a:xfrm>
                  <a:off x="471460" y="61396"/>
                  <a:ext cx="8862425" cy="285829"/>
                  <a:chOff x="395260" y="61396"/>
                  <a:chExt cx="8862425" cy="285829"/>
                </a:xfrm>
              </p:grpSpPr>
              <p:grpSp>
                <p:nvGrpSpPr>
                  <p:cNvPr id="3840" name="Google Shape;3840;p11"/>
                  <p:cNvGrpSpPr/>
                  <p:nvPr/>
                </p:nvGrpSpPr>
                <p:grpSpPr>
                  <a:xfrm rot="5400000">
                    <a:off x="8465008" y="-445452"/>
                    <a:ext cx="278654" cy="1306700"/>
                    <a:chOff x="73845" y="3561500"/>
                    <a:chExt cx="278654" cy="1306700"/>
                  </a:xfrm>
                </p:grpSpPr>
                <p:grpSp>
                  <p:nvGrpSpPr>
                    <p:cNvPr id="3841" name="Google Shape;3841;p11"/>
                    <p:cNvGrpSpPr/>
                    <p:nvPr/>
                  </p:nvGrpSpPr>
                  <p:grpSpPr>
                    <a:xfrm>
                      <a:off x="179620" y="3954300"/>
                      <a:ext cx="139329" cy="128300"/>
                      <a:chOff x="732600" y="1890325"/>
                      <a:chExt cx="138100" cy="128300"/>
                    </a:xfrm>
                  </p:grpSpPr>
                  <p:sp>
                    <p:nvSpPr>
                      <p:cNvPr id="3842" name="Google Shape;384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43" name="Google Shape;384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44" name="Google Shape;384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45" name="Google Shape;3845;p11"/>
                    <p:cNvGrpSpPr/>
                    <p:nvPr/>
                  </p:nvGrpSpPr>
                  <p:grpSpPr>
                    <a:xfrm>
                      <a:off x="116495" y="4347100"/>
                      <a:ext cx="139329" cy="128300"/>
                      <a:chOff x="732600" y="1890325"/>
                      <a:chExt cx="138100" cy="128300"/>
                    </a:xfrm>
                  </p:grpSpPr>
                  <p:sp>
                    <p:nvSpPr>
                      <p:cNvPr id="3846" name="Google Shape;384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47" name="Google Shape;384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48" name="Google Shape;384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49" name="Google Shape;3849;p11"/>
                    <p:cNvGrpSpPr/>
                    <p:nvPr/>
                  </p:nvGrpSpPr>
                  <p:grpSpPr>
                    <a:xfrm>
                      <a:off x="213170" y="4739900"/>
                      <a:ext cx="139329" cy="128300"/>
                      <a:chOff x="732600" y="1890325"/>
                      <a:chExt cx="138100" cy="128300"/>
                    </a:xfrm>
                  </p:grpSpPr>
                  <p:sp>
                    <p:nvSpPr>
                      <p:cNvPr id="3850" name="Google Shape;385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51" name="Google Shape;385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52" name="Google Shape;385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53" name="Google Shape;3853;p11"/>
                    <p:cNvGrpSpPr/>
                    <p:nvPr/>
                  </p:nvGrpSpPr>
                  <p:grpSpPr>
                    <a:xfrm>
                      <a:off x="73845" y="3561500"/>
                      <a:ext cx="139329" cy="128300"/>
                      <a:chOff x="732600" y="1890325"/>
                      <a:chExt cx="138100" cy="128300"/>
                    </a:xfrm>
                  </p:grpSpPr>
                  <p:sp>
                    <p:nvSpPr>
                      <p:cNvPr id="3854" name="Google Shape;385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55" name="Google Shape;385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56" name="Google Shape;385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nvGrpSpPr>
                  <p:cNvPr id="3857" name="Google Shape;3857;p11"/>
                  <p:cNvGrpSpPr/>
                  <p:nvPr/>
                </p:nvGrpSpPr>
                <p:grpSpPr>
                  <a:xfrm rot="5400000">
                    <a:off x="3923120" y="-3466465"/>
                    <a:ext cx="285829" cy="7341550"/>
                    <a:chOff x="73845" y="36500"/>
                    <a:chExt cx="285829" cy="7341550"/>
                  </a:xfrm>
                </p:grpSpPr>
                <p:grpSp>
                  <p:nvGrpSpPr>
                    <p:cNvPr id="3858" name="Google Shape;3858;p11"/>
                    <p:cNvGrpSpPr/>
                    <p:nvPr/>
                  </p:nvGrpSpPr>
                  <p:grpSpPr>
                    <a:xfrm>
                      <a:off x="73845" y="4538300"/>
                      <a:ext cx="285829" cy="2839750"/>
                      <a:chOff x="73845" y="3561500"/>
                      <a:chExt cx="285829" cy="2839750"/>
                    </a:xfrm>
                  </p:grpSpPr>
                  <p:grpSp>
                    <p:nvGrpSpPr>
                      <p:cNvPr id="3859" name="Google Shape;3859;p11"/>
                      <p:cNvGrpSpPr/>
                      <p:nvPr/>
                    </p:nvGrpSpPr>
                    <p:grpSpPr>
                      <a:xfrm>
                        <a:off x="73845" y="3561500"/>
                        <a:ext cx="278654" cy="1306700"/>
                        <a:chOff x="73845" y="3561500"/>
                        <a:chExt cx="278654" cy="1306700"/>
                      </a:xfrm>
                    </p:grpSpPr>
                    <p:grpSp>
                      <p:nvGrpSpPr>
                        <p:cNvPr id="3860" name="Google Shape;3860;p11"/>
                        <p:cNvGrpSpPr/>
                        <p:nvPr/>
                      </p:nvGrpSpPr>
                      <p:grpSpPr>
                        <a:xfrm>
                          <a:off x="179620" y="3954300"/>
                          <a:ext cx="139329" cy="128300"/>
                          <a:chOff x="732600" y="1890325"/>
                          <a:chExt cx="138100" cy="128300"/>
                        </a:xfrm>
                      </p:grpSpPr>
                      <p:sp>
                        <p:nvSpPr>
                          <p:cNvPr id="3861" name="Google Shape;386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62" name="Google Shape;386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63" name="Google Shape;386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64" name="Google Shape;3864;p11"/>
                        <p:cNvGrpSpPr/>
                        <p:nvPr/>
                      </p:nvGrpSpPr>
                      <p:grpSpPr>
                        <a:xfrm>
                          <a:off x="116495" y="4347100"/>
                          <a:ext cx="139329" cy="128300"/>
                          <a:chOff x="732600" y="1890325"/>
                          <a:chExt cx="138100" cy="128300"/>
                        </a:xfrm>
                      </p:grpSpPr>
                      <p:sp>
                        <p:nvSpPr>
                          <p:cNvPr id="3865" name="Google Shape;386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66" name="Google Shape;386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67" name="Google Shape;386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68" name="Google Shape;3868;p11"/>
                        <p:cNvGrpSpPr/>
                        <p:nvPr/>
                      </p:nvGrpSpPr>
                      <p:grpSpPr>
                        <a:xfrm>
                          <a:off x="213170" y="4739900"/>
                          <a:ext cx="139329" cy="128300"/>
                          <a:chOff x="732600" y="1890325"/>
                          <a:chExt cx="138100" cy="128300"/>
                        </a:xfrm>
                      </p:grpSpPr>
                      <p:sp>
                        <p:nvSpPr>
                          <p:cNvPr id="3869" name="Google Shape;386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70" name="Google Shape;387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71" name="Google Shape;387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72" name="Google Shape;3872;p11"/>
                        <p:cNvGrpSpPr/>
                        <p:nvPr/>
                      </p:nvGrpSpPr>
                      <p:grpSpPr>
                        <a:xfrm>
                          <a:off x="73845" y="3561500"/>
                          <a:ext cx="139329" cy="128300"/>
                          <a:chOff x="732600" y="1890325"/>
                          <a:chExt cx="138100" cy="128300"/>
                        </a:xfrm>
                      </p:grpSpPr>
                      <p:sp>
                        <p:nvSpPr>
                          <p:cNvPr id="3873" name="Google Shape;387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74" name="Google Shape;387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75" name="Google Shape;387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nvGrpSpPr>
                      <p:cNvPr id="3876" name="Google Shape;3876;p11"/>
                      <p:cNvGrpSpPr/>
                      <p:nvPr/>
                    </p:nvGrpSpPr>
                    <p:grpSpPr>
                      <a:xfrm>
                        <a:off x="81020" y="5094550"/>
                        <a:ext cx="278654" cy="1306700"/>
                        <a:chOff x="73845" y="3561500"/>
                        <a:chExt cx="278654" cy="1306700"/>
                      </a:xfrm>
                    </p:grpSpPr>
                    <p:grpSp>
                      <p:nvGrpSpPr>
                        <p:cNvPr id="3877" name="Google Shape;3877;p11"/>
                        <p:cNvGrpSpPr/>
                        <p:nvPr/>
                      </p:nvGrpSpPr>
                      <p:grpSpPr>
                        <a:xfrm>
                          <a:off x="179620" y="3954300"/>
                          <a:ext cx="139329" cy="128300"/>
                          <a:chOff x="732600" y="1890325"/>
                          <a:chExt cx="138100" cy="128300"/>
                        </a:xfrm>
                      </p:grpSpPr>
                      <p:sp>
                        <p:nvSpPr>
                          <p:cNvPr id="3878" name="Google Shape;387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79" name="Google Shape;387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80" name="Google Shape;388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81" name="Google Shape;3881;p11"/>
                        <p:cNvGrpSpPr/>
                        <p:nvPr/>
                      </p:nvGrpSpPr>
                      <p:grpSpPr>
                        <a:xfrm>
                          <a:off x="116495" y="4347100"/>
                          <a:ext cx="139329" cy="128300"/>
                          <a:chOff x="732600" y="1890325"/>
                          <a:chExt cx="138100" cy="128300"/>
                        </a:xfrm>
                      </p:grpSpPr>
                      <p:sp>
                        <p:nvSpPr>
                          <p:cNvPr id="3882" name="Google Shape;388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83" name="Google Shape;388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84" name="Google Shape;388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85" name="Google Shape;3885;p11"/>
                        <p:cNvGrpSpPr/>
                        <p:nvPr/>
                      </p:nvGrpSpPr>
                      <p:grpSpPr>
                        <a:xfrm>
                          <a:off x="213170" y="4739900"/>
                          <a:ext cx="139329" cy="128300"/>
                          <a:chOff x="732600" y="1890325"/>
                          <a:chExt cx="138100" cy="128300"/>
                        </a:xfrm>
                      </p:grpSpPr>
                      <p:sp>
                        <p:nvSpPr>
                          <p:cNvPr id="3886" name="Google Shape;388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87" name="Google Shape;388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88" name="Google Shape;388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89" name="Google Shape;3889;p11"/>
                        <p:cNvGrpSpPr/>
                        <p:nvPr/>
                      </p:nvGrpSpPr>
                      <p:grpSpPr>
                        <a:xfrm>
                          <a:off x="73845" y="3561500"/>
                          <a:ext cx="139329" cy="128300"/>
                          <a:chOff x="732600" y="1890325"/>
                          <a:chExt cx="138100" cy="128300"/>
                        </a:xfrm>
                      </p:grpSpPr>
                      <p:sp>
                        <p:nvSpPr>
                          <p:cNvPr id="3890" name="Google Shape;389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91" name="Google Shape;389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92" name="Google Shape;389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grpSp>
                  <p:nvGrpSpPr>
                    <p:cNvPr id="3893" name="Google Shape;3893;p11"/>
                    <p:cNvGrpSpPr/>
                    <p:nvPr/>
                  </p:nvGrpSpPr>
                  <p:grpSpPr>
                    <a:xfrm>
                      <a:off x="73845" y="1524775"/>
                      <a:ext cx="285829" cy="2839750"/>
                      <a:chOff x="73845" y="3561500"/>
                      <a:chExt cx="285829" cy="2839750"/>
                    </a:xfrm>
                  </p:grpSpPr>
                  <p:grpSp>
                    <p:nvGrpSpPr>
                      <p:cNvPr id="3894" name="Google Shape;3894;p11"/>
                      <p:cNvGrpSpPr/>
                      <p:nvPr/>
                    </p:nvGrpSpPr>
                    <p:grpSpPr>
                      <a:xfrm>
                        <a:off x="73845" y="3561500"/>
                        <a:ext cx="278654" cy="1306700"/>
                        <a:chOff x="73845" y="3561500"/>
                        <a:chExt cx="278654" cy="1306700"/>
                      </a:xfrm>
                    </p:grpSpPr>
                    <p:grpSp>
                      <p:nvGrpSpPr>
                        <p:cNvPr id="3895" name="Google Shape;3895;p11"/>
                        <p:cNvGrpSpPr/>
                        <p:nvPr/>
                      </p:nvGrpSpPr>
                      <p:grpSpPr>
                        <a:xfrm>
                          <a:off x="179620" y="3954300"/>
                          <a:ext cx="139329" cy="128300"/>
                          <a:chOff x="732600" y="1890325"/>
                          <a:chExt cx="138100" cy="128300"/>
                        </a:xfrm>
                      </p:grpSpPr>
                      <p:sp>
                        <p:nvSpPr>
                          <p:cNvPr id="3896" name="Google Shape;389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97" name="Google Shape;389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98" name="Google Shape;389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899" name="Google Shape;3899;p11"/>
                        <p:cNvGrpSpPr/>
                        <p:nvPr/>
                      </p:nvGrpSpPr>
                      <p:grpSpPr>
                        <a:xfrm>
                          <a:off x="116495" y="4347100"/>
                          <a:ext cx="139329" cy="128300"/>
                          <a:chOff x="732600" y="1890325"/>
                          <a:chExt cx="138100" cy="128300"/>
                        </a:xfrm>
                      </p:grpSpPr>
                      <p:sp>
                        <p:nvSpPr>
                          <p:cNvPr id="3900" name="Google Shape;390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01" name="Google Shape;390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02" name="Google Shape;390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903" name="Google Shape;3903;p11"/>
                        <p:cNvGrpSpPr/>
                        <p:nvPr/>
                      </p:nvGrpSpPr>
                      <p:grpSpPr>
                        <a:xfrm>
                          <a:off x="213170" y="4739900"/>
                          <a:ext cx="139329" cy="128300"/>
                          <a:chOff x="732600" y="1890325"/>
                          <a:chExt cx="138100" cy="128300"/>
                        </a:xfrm>
                      </p:grpSpPr>
                      <p:sp>
                        <p:nvSpPr>
                          <p:cNvPr id="3904" name="Google Shape;390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05" name="Google Shape;390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06" name="Google Shape;390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907" name="Google Shape;3907;p11"/>
                        <p:cNvGrpSpPr/>
                        <p:nvPr/>
                      </p:nvGrpSpPr>
                      <p:grpSpPr>
                        <a:xfrm>
                          <a:off x="73845" y="3561500"/>
                          <a:ext cx="139329" cy="128300"/>
                          <a:chOff x="732600" y="1890325"/>
                          <a:chExt cx="138100" cy="128300"/>
                        </a:xfrm>
                      </p:grpSpPr>
                      <p:sp>
                        <p:nvSpPr>
                          <p:cNvPr id="3908" name="Google Shape;390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09" name="Google Shape;390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10" name="Google Shape;391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nvGrpSpPr>
                      <p:cNvPr id="3911" name="Google Shape;3911;p11"/>
                      <p:cNvGrpSpPr/>
                      <p:nvPr/>
                    </p:nvGrpSpPr>
                    <p:grpSpPr>
                      <a:xfrm>
                        <a:off x="81020" y="5094550"/>
                        <a:ext cx="278654" cy="1306700"/>
                        <a:chOff x="73845" y="3561500"/>
                        <a:chExt cx="278654" cy="1306700"/>
                      </a:xfrm>
                    </p:grpSpPr>
                    <p:grpSp>
                      <p:nvGrpSpPr>
                        <p:cNvPr id="3912" name="Google Shape;3912;p11"/>
                        <p:cNvGrpSpPr/>
                        <p:nvPr/>
                      </p:nvGrpSpPr>
                      <p:grpSpPr>
                        <a:xfrm>
                          <a:off x="179620" y="3954300"/>
                          <a:ext cx="139329" cy="128300"/>
                          <a:chOff x="732600" y="1890325"/>
                          <a:chExt cx="138100" cy="128300"/>
                        </a:xfrm>
                      </p:grpSpPr>
                      <p:sp>
                        <p:nvSpPr>
                          <p:cNvPr id="3913" name="Google Shape;391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14" name="Google Shape;391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15" name="Google Shape;391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916" name="Google Shape;3916;p11"/>
                        <p:cNvGrpSpPr/>
                        <p:nvPr/>
                      </p:nvGrpSpPr>
                      <p:grpSpPr>
                        <a:xfrm>
                          <a:off x="116495" y="4347100"/>
                          <a:ext cx="139329" cy="128300"/>
                          <a:chOff x="732600" y="1890325"/>
                          <a:chExt cx="138100" cy="128300"/>
                        </a:xfrm>
                      </p:grpSpPr>
                      <p:sp>
                        <p:nvSpPr>
                          <p:cNvPr id="3917" name="Google Shape;391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18" name="Google Shape;391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19" name="Google Shape;391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920" name="Google Shape;3920;p11"/>
                        <p:cNvGrpSpPr/>
                        <p:nvPr/>
                      </p:nvGrpSpPr>
                      <p:grpSpPr>
                        <a:xfrm>
                          <a:off x="213170" y="4739900"/>
                          <a:ext cx="139329" cy="128300"/>
                          <a:chOff x="732600" y="1890325"/>
                          <a:chExt cx="138100" cy="128300"/>
                        </a:xfrm>
                      </p:grpSpPr>
                      <p:sp>
                        <p:nvSpPr>
                          <p:cNvPr id="3921" name="Google Shape;392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22" name="Google Shape;392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23" name="Google Shape;392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924" name="Google Shape;3924;p11"/>
                        <p:cNvGrpSpPr/>
                        <p:nvPr/>
                      </p:nvGrpSpPr>
                      <p:grpSpPr>
                        <a:xfrm>
                          <a:off x="73845" y="3561500"/>
                          <a:ext cx="139329" cy="128300"/>
                          <a:chOff x="732600" y="1890325"/>
                          <a:chExt cx="138100" cy="128300"/>
                        </a:xfrm>
                      </p:grpSpPr>
                      <p:sp>
                        <p:nvSpPr>
                          <p:cNvPr id="3925" name="Google Shape;392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26" name="Google Shape;392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27" name="Google Shape;392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grpSp>
                  <p:nvGrpSpPr>
                    <p:cNvPr id="3928" name="Google Shape;3928;p11"/>
                    <p:cNvGrpSpPr/>
                    <p:nvPr/>
                  </p:nvGrpSpPr>
                  <p:grpSpPr>
                    <a:xfrm>
                      <a:off x="81020" y="36500"/>
                      <a:ext cx="278654" cy="1306700"/>
                      <a:chOff x="73845" y="3561500"/>
                      <a:chExt cx="278654" cy="1306700"/>
                    </a:xfrm>
                  </p:grpSpPr>
                  <p:grpSp>
                    <p:nvGrpSpPr>
                      <p:cNvPr id="3929" name="Google Shape;3929;p11"/>
                      <p:cNvGrpSpPr/>
                      <p:nvPr/>
                    </p:nvGrpSpPr>
                    <p:grpSpPr>
                      <a:xfrm>
                        <a:off x="179620" y="3954300"/>
                        <a:ext cx="139329" cy="128300"/>
                        <a:chOff x="732600" y="1890325"/>
                        <a:chExt cx="138100" cy="128300"/>
                      </a:xfrm>
                    </p:grpSpPr>
                    <p:sp>
                      <p:nvSpPr>
                        <p:cNvPr id="3930" name="Google Shape;393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31" name="Google Shape;393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32" name="Google Shape;393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933" name="Google Shape;3933;p11"/>
                      <p:cNvGrpSpPr/>
                      <p:nvPr/>
                    </p:nvGrpSpPr>
                    <p:grpSpPr>
                      <a:xfrm>
                        <a:off x="116495" y="4347100"/>
                        <a:ext cx="139329" cy="128300"/>
                        <a:chOff x="732600" y="1890325"/>
                        <a:chExt cx="138100" cy="128300"/>
                      </a:xfrm>
                    </p:grpSpPr>
                    <p:sp>
                      <p:nvSpPr>
                        <p:cNvPr id="3934" name="Google Shape;393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35" name="Google Shape;393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36" name="Google Shape;393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937" name="Google Shape;3937;p11"/>
                      <p:cNvGrpSpPr/>
                      <p:nvPr/>
                    </p:nvGrpSpPr>
                    <p:grpSpPr>
                      <a:xfrm>
                        <a:off x="213170" y="4739900"/>
                        <a:ext cx="139329" cy="128300"/>
                        <a:chOff x="732600" y="1890325"/>
                        <a:chExt cx="138100" cy="128300"/>
                      </a:xfrm>
                    </p:grpSpPr>
                    <p:sp>
                      <p:nvSpPr>
                        <p:cNvPr id="3938" name="Google Shape;393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39" name="Google Shape;393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40" name="Google Shape;394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941" name="Google Shape;3941;p11"/>
                      <p:cNvGrpSpPr/>
                      <p:nvPr/>
                    </p:nvGrpSpPr>
                    <p:grpSpPr>
                      <a:xfrm>
                        <a:off x="73845" y="3561500"/>
                        <a:ext cx="139329" cy="128300"/>
                        <a:chOff x="732600" y="1890325"/>
                        <a:chExt cx="138100" cy="128300"/>
                      </a:xfrm>
                    </p:grpSpPr>
                    <p:sp>
                      <p:nvSpPr>
                        <p:cNvPr id="3942" name="Google Shape;394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43" name="Google Shape;394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44" name="Google Shape;394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grpSp>
            <p:grpSp>
              <p:nvGrpSpPr>
                <p:cNvPr id="3945" name="Google Shape;3945;p11"/>
                <p:cNvGrpSpPr/>
                <p:nvPr/>
              </p:nvGrpSpPr>
              <p:grpSpPr>
                <a:xfrm rot="5400000">
                  <a:off x="9702783" y="-38502"/>
                  <a:ext cx="236004" cy="521100"/>
                  <a:chOff x="116495" y="4347100"/>
                  <a:chExt cx="236004" cy="521100"/>
                </a:xfrm>
              </p:grpSpPr>
              <p:grpSp>
                <p:nvGrpSpPr>
                  <p:cNvPr id="3946" name="Google Shape;3946;p11"/>
                  <p:cNvGrpSpPr/>
                  <p:nvPr/>
                </p:nvGrpSpPr>
                <p:grpSpPr>
                  <a:xfrm>
                    <a:off x="116495" y="4347100"/>
                    <a:ext cx="139329" cy="128300"/>
                    <a:chOff x="732600" y="1890325"/>
                    <a:chExt cx="138100" cy="128300"/>
                  </a:xfrm>
                </p:grpSpPr>
                <p:sp>
                  <p:nvSpPr>
                    <p:cNvPr id="3947" name="Google Shape;394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48" name="Google Shape;394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49" name="Google Shape;394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950" name="Google Shape;3950;p11"/>
                  <p:cNvGrpSpPr/>
                  <p:nvPr/>
                </p:nvGrpSpPr>
                <p:grpSpPr>
                  <a:xfrm>
                    <a:off x="213170" y="4739900"/>
                    <a:ext cx="139329" cy="128300"/>
                    <a:chOff x="732600" y="1890325"/>
                    <a:chExt cx="138100" cy="128300"/>
                  </a:xfrm>
                </p:grpSpPr>
                <p:sp>
                  <p:nvSpPr>
                    <p:cNvPr id="3951" name="Google Shape;395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52" name="Google Shape;395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53" name="Google Shape;395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grpSp>
            <p:nvGrpSpPr>
              <p:cNvPr id="3954" name="Google Shape;3954;p11"/>
              <p:cNvGrpSpPr/>
              <p:nvPr/>
            </p:nvGrpSpPr>
            <p:grpSpPr>
              <a:xfrm>
                <a:off x="73845" y="98713"/>
                <a:ext cx="285829" cy="7341550"/>
                <a:chOff x="73845" y="36500"/>
                <a:chExt cx="285829" cy="7341550"/>
              </a:xfrm>
            </p:grpSpPr>
            <p:grpSp>
              <p:nvGrpSpPr>
                <p:cNvPr id="3955" name="Google Shape;3955;p11"/>
                <p:cNvGrpSpPr/>
                <p:nvPr/>
              </p:nvGrpSpPr>
              <p:grpSpPr>
                <a:xfrm>
                  <a:off x="73845" y="4538300"/>
                  <a:ext cx="285829" cy="2839750"/>
                  <a:chOff x="73845" y="3561500"/>
                  <a:chExt cx="285829" cy="2839750"/>
                </a:xfrm>
              </p:grpSpPr>
              <p:grpSp>
                <p:nvGrpSpPr>
                  <p:cNvPr id="3956" name="Google Shape;3956;p11"/>
                  <p:cNvGrpSpPr/>
                  <p:nvPr/>
                </p:nvGrpSpPr>
                <p:grpSpPr>
                  <a:xfrm>
                    <a:off x="73845" y="3561500"/>
                    <a:ext cx="278654" cy="1306700"/>
                    <a:chOff x="73845" y="3561500"/>
                    <a:chExt cx="278654" cy="1306700"/>
                  </a:xfrm>
                </p:grpSpPr>
                <p:grpSp>
                  <p:nvGrpSpPr>
                    <p:cNvPr id="3957" name="Google Shape;3957;p11"/>
                    <p:cNvGrpSpPr/>
                    <p:nvPr/>
                  </p:nvGrpSpPr>
                  <p:grpSpPr>
                    <a:xfrm>
                      <a:off x="179620" y="3954300"/>
                      <a:ext cx="139329" cy="128300"/>
                      <a:chOff x="732600" y="1890325"/>
                      <a:chExt cx="138100" cy="128300"/>
                    </a:xfrm>
                  </p:grpSpPr>
                  <p:sp>
                    <p:nvSpPr>
                      <p:cNvPr id="3958" name="Google Shape;395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59" name="Google Shape;395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60" name="Google Shape;396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961" name="Google Shape;3961;p11"/>
                    <p:cNvGrpSpPr/>
                    <p:nvPr/>
                  </p:nvGrpSpPr>
                  <p:grpSpPr>
                    <a:xfrm>
                      <a:off x="116495" y="4347100"/>
                      <a:ext cx="139329" cy="128300"/>
                      <a:chOff x="732600" y="1890325"/>
                      <a:chExt cx="138100" cy="128300"/>
                    </a:xfrm>
                  </p:grpSpPr>
                  <p:sp>
                    <p:nvSpPr>
                      <p:cNvPr id="3962" name="Google Shape;396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63" name="Google Shape;396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64" name="Google Shape;396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965" name="Google Shape;3965;p11"/>
                    <p:cNvGrpSpPr/>
                    <p:nvPr/>
                  </p:nvGrpSpPr>
                  <p:grpSpPr>
                    <a:xfrm>
                      <a:off x="213170" y="4739900"/>
                      <a:ext cx="139329" cy="128300"/>
                      <a:chOff x="732600" y="1890325"/>
                      <a:chExt cx="138100" cy="128300"/>
                    </a:xfrm>
                  </p:grpSpPr>
                  <p:sp>
                    <p:nvSpPr>
                      <p:cNvPr id="3966" name="Google Shape;396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67" name="Google Shape;396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68" name="Google Shape;396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969" name="Google Shape;3969;p11"/>
                    <p:cNvGrpSpPr/>
                    <p:nvPr/>
                  </p:nvGrpSpPr>
                  <p:grpSpPr>
                    <a:xfrm>
                      <a:off x="73845" y="3561500"/>
                      <a:ext cx="139329" cy="128300"/>
                      <a:chOff x="732600" y="1890325"/>
                      <a:chExt cx="138100" cy="128300"/>
                    </a:xfrm>
                  </p:grpSpPr>
                  <p:sp>
                    <p:nvSpPr>
                      <p:cNvPr id="3970" name="Google Shape;397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71" name="Google Shape;397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72" name="Google Shape;397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nvGrpSpPr>
                  <p:cNvPr id="3973" name="Google Shape;3973;p11"/>
                  <p:cNvGrpSpPr/>
                  <p:nvPr/>
                </p:nvGrpSpPr>
                <p:grpSpPr>
                  <a:xfrm>
                    <a:off x="81020" y="5094550"/>
                    <a:ext cx="278654" cy="1306700"/>
                    <a:chOff x="73845" y="3561500"/>
                    <a:chExt cx="278654" cy="1306700"/>
                  </a:xfrm>
                </p:grpSpPr>
                <p:grpSp>
                  <p:nvGrpSpPr>
                    <p:cNvPr id="3974" name="Google Shape;3974;p11"/>
                    <p:cNvGrpSpPr/>
                    <p:nvPr/>
                  </p:nvGrpSpPr>
                  <p:grpSpPr>
                    <a:xfrm>
                      <a:off x="179620" y="3954300"/>
                      <a:ext cx="139329" cy="128300"/>
                      <a:chOff x="732600" y="1890325"/>
                      <a:chExt cx="138100" cy="128300"/>
                    </a:xfrm>
                  </p:grpSpPr>
                  <p:sp>
                    <p:nvSpPr>
                      <p:cNvPr id="3975" name="Google Shape;397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76" name="Google Shape;397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77" name="Google Shape;397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978" name="Google Shape;3978;p11"/>
                    <p:cNvGrpSpPr/>
                    <p:nvPr/>
                  </p:nvGrpSpPr>
                  <p:grpSpPr>
                    <a:xfrm>
                      <a:off x="116495" y="4347100"/>
                      <a:ext cx="139329" cy="128300"/>
                      <a:chOff x="732600" y="1890325"/>
                      <a:chExt cx="138100" cy="128300"/>
                    </a:xfrm>
                  </p:grpSpPr>
                  <p:sp>
                    <p:nvSpPr>
                      <p:cNvPr id="3979" name="Google Shape;397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80" name="Google Shape;398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81" name="Google Shape;398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982" name="Google Shape;3982;p11"/>
                    <p:cNvGrpSpPr/>
                    <p:nvPr/>
                  </p:nvGrpSpPr>
                  <p:grpSpPr>
                    <a:xfrm>
                      <a:off x="213170" y="4739900"/>
                      <a:ext cx="139329" cy="128300"/>
                      <a:chOff x="732600" y="1890325"/>
                      <a:chExt cx="138100" cy="128300"/>
                    </a:xfrm>
                  </p:grpSpPr>
                  <p:sp>
                    <p:nvSpPr>
                      <p:cNvPr id="3983" name="Google Shape;398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84" name="Google Shape;398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85" name="Google Shape;398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986" name="Google Shape;3986;p11"/>
                    <p:cNvGrpSpPr/>
                    <p:nvPr/>
                  </p:nvGrpSpPr>
                  <p:grpSpPr>
                    <a:xfrm>
                      <a:off x="73845" y="3561500"/>
                      <a:ext cx="139329" cy="128300"/>
                      <a:chOff x="732600" y="1890325"/>
                      <a:chExt cx="138100" cy="128300"/>
                    </a:xfrm>
                  </p:grpSpPr>
                  <p:sp>
                    <p:nvSpPr>
                      <p:cNvPr id="3987" name="Google Shape;398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88" name="Google Shape;398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89" name="Google Shape;398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grpSp>
              <p:nvGrpSpPr>
                <p:cNvPr id="3990" name="Google Shape;3990;p11"/>
                <p:cNvGrpSpPr/>
                <p:nvPr/>
              </p:nvGrpSpPr>
              <p:grpSpPr>
                <a:xfrm>
                  <a:off x="73845" y="1524775"/>
                  <a:ext cx="285829" cy="2839750"/>
                  <a:chOff x="73845" y="3561500"/>
                  <a:chExt cx="285829" cy="2839750"/>
                </a:xfrm>
              </p:grpSpPr>
              <p:grpSp>
                <p:nvGrpSpPr>
                  <p:cNvPr id="3991" name="Google Shape;3991;p11"/>
                  <p:cNvGrpSpPr/>
                  <p:nvPr/>
                </p:nvGrpSpPr>
                <p:grpSpPr>
                  <a:xfrm>
                    <a:off x="73845" y="3561500"/>
                    <a:ext cx="278654" cy="1306700"/>
                    <a:chOff x="73845" y="3561500"/>
                    <a:chExt cx="278654" cy="1306700"/>
                  </a:xfrm>
                </p:grpSpPr>
                <p:grpSp>
                  <p:nvGrpSpPr>
                    <p:cNvPr id="3992" name="Google Shape;3992;p11"/>
                    <p:cNvGrpSpPr/>
                    <p:nvPr/>
                  </p:nvGrpSpPr>
                  <p:grpSpPr>
                    <a:xfrm>
                      <a:off x="179620" y="3954300"/>
                      <a:ext cx="139329" cy="128300"/>
                      <a:chOff x="732600" y="1890325"/>
                      <a:chExt cx="138100" cy="128300"/>
                    </a:xfrm>
                  </p:grpSpPr>
                  <p:sp>
                    <p:nvSpPr>
                      <p:cNvPr id="3993" name="Google Shape;399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94" name="Google Shape;399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95" name="Google Shape;399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3996" name="Google Shape;3996;p11"/>
                    <p:cNvGrpSpPr/>
                    <p:nvPr/>
                  </p:nvGrpSpPr>
                  <p:grpSpPr>
                    <a:xfrm>
                      <a:off x="116495" y="4347100"/>
                      <a:ext cx="139329" cy="128300"/>
                      <a:chOff x="732600" y="1890325"/>
                      <a:chExt cx="138100" cy="128300"/>
                    </a:xfrm>
                  </p:grpSpPr>
                  <p:sp>
                    <p:nvSpPr>
                      <p:cNvPr id="3997" name="Google Shape;399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98" name="Google Shape;399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999" name="Google Shape;399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00" name="Google Shape;4000;p11"/>
                    <p:cNvGrpSpPr/>
                    <p:nvPr/>
                  </p:nvGrpSpPr>
                  <p:grpSpPr>
                    <a:xfrm>
                      <a:off x="213170" y="4739900"/>
                      <a:ext cx="139329" cy="128300"/>
                      <a:chOff x="732600" y="1890325"/>
                      <a:chExt cx="138100" cy="128300"/>
                    </a:xfrm>
                  </p:grpSpPr>
                  <p:sp>
                    <p:nvSpPr>
                      <p:cNvPr id="4001" name="Google Shape;400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02" name="Google Shape;400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03" name="Google Shape;400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04" name="Google Shape;4004;p11"/>
                    <p:cNvGrpSpPr/>
                    <p:nvPr/>
                  </p:nvGrpSpPr>
                  <p:grpSpPr>
                    <a:xfrm>
                      <a:off x="73845" y="3561500"/>
                      <a:ext cx="139329" cy="128300"/>
                      <a:chOff x="732600" y="1890325"/>
                      <a:chExt cx="138100" cy="128300"/>
                    </a:xfrm>
                  </p:grpSpPr>
                  <p:sp>
                    <p:nvSpPr>
                      <p:cNvPr id="4005" name="Google Shape;400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06" name="Google Shape;400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07" name="Google Shape;400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nvGrpSpPr>
                  <p:cNvPr id="4008" name="Google Shape;4008;p11"/>
                  <p:cNvGrpSpPr/>
                  <p:nvPr/>
                </p:nvGrpSpPr>
                <p:grpSpPr>
                  <a:xfrm>
                    <a:off x="81020" y="5094550"/>
                    <a:ext cx="278654" cy="1306700"/>
                    <a:chOff x="73845" y="3561500"/>
                    <a:chExt cx="278654" cy="1306700"/>
                  </a:xfrm>
                </p:grpSpPr>
                <p:grpSp>
                  <p:nvGrpSpPr>
                    <p:cNvPr id="4009" name="Google Shape;4009;p11"/>
                    <p:cNvGrpSpPr/>
                    <p:nvPr/>
                  </p:nvGrpSpPr>
                  <p:grpSpPr>
                    <a:xfrm>
                      <a:off x="179620" y="3954300"/>
                      <a:ext cx="139329" cy="128300"/>
                      <a:chOff x="732600" y="1890325"/>
                      <a:chExt cx="138100" cy="128300"/>
                    </a:xfrm>
                  </p:grpSpPr>
                  <p:sp>
                    <p:nvSpPr>
                      <p:cNvPr id="4010" name="Google Shape;401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11" name="Google Shape;401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12" name="Google Shape;401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13" name="Google Shape;4013;p11"/>
                    <p:cNvGrpSpPr/>
                    <p:nvPr/>
                  </p:nvGrpSpPr>
                  <p:grpSpPr>
                    <a:xfrm>
                      <a:off x="116495" y="4347100"/>
                      <a:ext cx="139329" cy="128300"/>
                      <a:chOff x="732600" y="1890325"/>
                      <a:chExt cx="138100" cy="128300"/>
                    </a:xfrm>
                  </p:grpSpPr>
                  <p:sp>
                    <p:nvSpPr>
                      <p:cNvPr id="4014" name="Google Shape;401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15" name="Google Shape;401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16" name="Google Shape;401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17" name="Google Shape;4017;p11"/>
                    <p:cNvGrpSpPr/>
                    <p:nvPr/>
                  </p:nvGrpSpPr>
                  <p:grpSpPr>
                    <a:xfrm>
                      <a:off x="213170" y="4739900"/>
                      <a:ext cx="139329" cy="128300"/>
                      <a:chOff x="732600" y="1890325"/>
                      <a:chExt cx="138100" cy="128300"/>
                    </a:xfrm>
                  </p:grpSpPr>
                  <p:sp>
                    <p:nvSpPr>
                      <p:cNvPr id="4018" name="Google Shape;401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19" name="Google Shape;401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20" name="Google Shape;402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21" name="Google Shape;4021;p11"/>
                    <p:cNvGrpSpPr/>
                    <p:nvPr/>
                  </p:nvGrpSpPr>
                  <p:grpSpPr>
                    <a:xfrm>
                      <a:off x="73845" y="3561500"/>
                      <a:ext cx="139329" cy="128300"/>
                      <a:chOff x="732600" y="1890325"/>
                      <a:chExt cx="138100" cy="128300"/>
                    </a:xfrm>
                  </p:grpSpPr>
                  <p:sp>
                    <p:nvSpPr>
                      <p:cNvPr id="4022" name="Google Shape;402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23" name="Google Shape;402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24" name="Google Shape;402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grpSp>
              <p:nvGrpSpPr>
                <p:cNvPr id="4025" name="Google Shape;4025;p11"/>
                <p:cNvGrpSpPr/>
                <p:nvPr/>
              </p:nvGrpSpPr>
              <p:grpSpPr>
                <a:xfrm>
                  <a:off x="81020" y="36500"/>
                  <a:ext cx="278654" cy="1306700"/>
                  <a:chOff x="73845" y="3561500"/>
                  <a:chExt cx="278654" cy="1306700"/>
                </a:xfrm>
              </p:grpSpPr>
              <p:grpSp>
                <p:nvGrpSpPr>
                  <p:cNvPr id="4026" name="Google Shape;4026;p11"/>
                  <p:cNvGrpSpPr/>
                  <p:nvPr/>
                </p:nvGrpSpPr>
                <p:grpSpPr>
                  <a:xfrm>
                    <a:off x="179620" y="3954300"/>
                    <a:ext cx="139329" cy="128300"/>
                    <a:chOff x="732600" y="1890325"/>
                    <a:chExt cx="138100" cy="128300"/>
                  </a:xfrm>
                </p:grpSpPr>
                <p:sp>
                  <p:nvSpPr>
                    <p:cNvPr id="4027" name="Google Shape;402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28" name="Google Shape;402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29" name="Google Shape;402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30" name="Google Shape;4030;p11"/>
                  <p:cNvGrpSpPr/>
                  <p:nvPr/>
                </p:nvGrpSpPr>
                <p:grpSpPr>
                  <a:xfrm>
                    <a:off x="116495" y="4347100"/>
                    <a:ext cx="139329" cy="128300"/>
                    <a:chOff x="732600" y="1890325"/>
                    <a:chExt cx="138100" cy="128300"/>
                  </a:xfrm>
                </p:grpSpPr>
                <p:sp>
                  <p:nvSpPr>
                    <p:cNvPr id="4031" name="Google Shape;403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32" name="Google Shape;403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33" name="Google Shape;403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34" name="Google Shape;4034;p11"/>
                  <p:cNvGrpSpPr/>
                  <p:nvPr/>
                </p:nvGrpSpPr>
                <p:grpSpPr>
                  <a:xfrm>
                    <a:off x="213170" y="4739900"/>
                    <a:ext cx="139329" cy="128300"/>
                    <a:chOff x="732600" y="1890325"/>
                    <a:chExt cx="138100" cy="128300"/>
                  </a:xfrm>
                </p:grpSpPr>
                <p:sp>
                  <p:nvSpPr>
                    <p:cNvPr id="4035" name="Google Shape;403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36" name="Google Shape;403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37" name="Google Shape;403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38" name="Google Shape;4038;p11"/>
                  <p:cNvGrpSpPr/>
                  <p:nvPr/>
                </p:nvGrpSpPr>
                <p:grpSpPr>
                  <a:xfrm>
                    <a:off x="73845" y="3561500"/>
                    <a:ext cx="139329" cy="128300"/>
                    <a:chOff x="732600" y="1890325"/>
                    <a:chExt cx="138100" cy="128300"/>
                  </a:xfrm>
                </p:grpSpPr>
                <p:sp>
                  <p:nvSpPr>
                    <p:cNvPr id="4039" name="Google Shape;403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40" name="Google Shape;404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41" name="Google Shape;404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grpSp>
            <p:nvGrpSpPr>
              <p:cNvPr id="4042" name="Google Shape;4042;p11"/>
              <p:cNvGrpSpPr/>
              <p:nvPr/>
            </p:nvGrpSpPr>
            <p:grpSpPr>
              <a:xfrm>
                <a:off x="10332320" y="145213"/>
                <a:ext cx="285829" cy="7341550"/>
                <a:chOff x="73845" y="36500"/>
                <a:chExt cx="285829" cy="7341550"/>
              </a:xfrm>
            </p:grpSpPr>
            <p:grpSp>
              <p:nvGrpSpPr>
                <p:cNvPr id="4043" name="Google Shape;4043;p11"/>
                <p:cNvGrpSpPr/>
                <p:nvPr/>
              </p:nvGrpSpPr>
              <p:grpSpPr>
                <a:xfrm>
                  <a:off x="73845" y="4538300"/>
                  <a:ext cx="285829" cy="2839750"/>
                  <a:chOff x="73845" y="3561500"/>
                  <a:chExt cx="285829" cy="2839750"/>
                </a:xfrm>
              </p:grpSpPr>
              <p:grpSp>
                <p:nvGrpSpPr>
                  <p:cNvPr id="4044" name="Google Shape;4044;p11"/>
                  <p:cNvGrpSpPr/>
                  <p:nvPr/>
                </p:nvGrpSpPr>
                <p:grpSpPr>
                  <a:xfrm>
                    <a:off x="73845" y="3561500"/>
                    <a:ext cx="278654" cy="1306700"/>
                    <a:chOff x="73845" y="3561500"/>
                    <a:chExt cx="278654" cy="1306700"/>
                  </a:xfrm>
                </p:grpSpPr>
                <p:grpSp>
                  <p:nvGrpSpPr>
                    <p:cNvPr id="4045" name="Google Shape;4045;p11"/>
                    <p:cNvGrpSpPr/>
                    <p:nvPr/>
                  </p:nvGrpSpPr>
                  <p:grpSpPr>
                    <a:xfrm>
                      <a:off x="179620" y="3954300"/>
                      <a:ext cx="139329" cy="128300"/>
                      <a:chOff x="732600" y="1890325"/>
                      <a:chExt cx="138100" cy="128300"/>
                    </a:xfrm>
                  </p:grpSpPr>
                  <p:sp>
                    <p:nvSpPr>
                      <p:cNvPr id="4046" name="Google Shape;404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47" name="Google Shape;404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48" name="Google Shape;404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49" name="Google Shape;4049;p11"/>
                    <p:cNvGrpSpPr/>
                    <p:nvPr/>
                  </p:nvGrpSpPr>
                  <p:grpSpPr>
                    <a:xfrm>
                      <a:off x="116495" y="4347100"/>
                      <a:ext cx="139329" cy="128300"/>
                      <a:chOff x="732600" y="1890325"/>
                      <a:chExt cx="138100" cy="128300"/>
                    </a:xfrm>
                  </p:grpSpPr>
                  <p:sp>
                    <p:nvSpPr>
                      <p:cNvPr id="4050" name="Google Shape;405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51" name="Google Shape;405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52" name="Google Shape;405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53" name="Google Shape;4053;p11"/>
                    <p:cNvGrpSpPr/>
                    <p:nvPr/>
                  </p:nvGrpSpPr>
                  <p:grpSpPr>
                    <a:xfrm>
                      <a:off x="213170" y="4739900"/>
                      <a:ext cx="139329" cy="128300"/>
                      <a:chOff x="732600" y="1890325"/>
                      <a:chExt cx="138100" cy="128300"/>
                    </a:xfrm>
                  </p:grpSpPr>
                  <p:sp>
                    <p:nvSpPr>
                      <p:cNvPr id="4054" name="Google Shape;405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55" name="Google Shape;405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56" name="Google Shape;405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57" name="Google Shape;4057;p11"/>
                    <p:cNvGrpSpPr/>
                    <p:nvPr/>
                  </p:nvGrpSpPr>
                  <p:grpSpPr>
                    <a:xfrm>
                      <a:off x="73845" y="3561500"/>
                      <a:ext cx="139329" cy="128300"/>
                      <a:chOff x="732600" y="1890325"/>
                      <a:chExt cx="138100" cy="128300"/>
                    </a:xfrm>
                  </p:grpSpPr>
                  <p:sp>
                    <p:nvSpPr>
                      <p:cNvPr id="4058" name="Google Shape;405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59" name="Google Shape;405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60" name="Google Shape;406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nvGrpSpPr>
                  <p:cNvPr id="4061" name="Google Shape;4061;p11"/>
                  <p:cNvGrpSpPr/>
                  <p:nvPr/>
                </p:nvGrpSpPr>
                <p:grpSpPr>
                  <a:xfrm>
                    <a:off x="81020" y="5094550"/>
                    <a:ext cx="278654" cy="1306700"/>
                    <a:chOff x="73845" y="3561500"/>
                    <a:chExt cx="278654" cy="1306700"/>
                  </a:xfrm>
                </p:grpSpPr>
                <p:grpSp>
                  <p:nvGrpSpPr>
                    <p:cNvPr id="4062" name="Google Shape;4062;p11"/>
                    <p:cNvGrpSpPr/>
                    <p:nvPr/>
                  </p:nvGrpSpPr>
                  <p:grpSpPr>
                    <a:xfrm>
                      <a:off x="179620" y="3954300"/>
                      <a:ext cx="139329" cy="128300"/>
                      <a:chOff x="732600" y="1890325"/>
                      <a:chExt cx="138100" cy="128300"/>
                    </a:xfrm>
                  </p:grpSpPr>
                  <p:sp>
                    <p:nvSpPr>
                      <p:cNvPr id="4063" name="Google Shape;406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64" name="Google Shape;406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65" name="Google Shape;406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66" name="Google Shape;4066;p11"/>
                    <p:cNvGrpSpPr/>
                    <p:nvPr/>
                  </p:nvGrpSpPr>
                  <p:grpSpPr>
                    <a:xfrm>
                      <a:off x="116495" y="4347100"/>
                      <a:ext cx="139329" cy="128300"/>
                      <a:chOff x="732600" y="1890325"/>
                      <a:chExt cx="138100" cy="128300"/>
                    </a:xfrm>
                  </p:grpSpPr>
                  <p:sp>
                    <p:nvSpPr>
                      <p:cNvPr id="4067" name="Google Shape;406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68" name="Google Shape;406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69" name="Google Shape;406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70" name="Google Shape;4070;p11"/>
                    <p:cNvGrpSpPr/>
                    <p:nvPr/>
                  </p:nvGrpSpPr>
                  <p:grpSpPr>
                    <a:xfrm>
                      <a:off x="213170" y="4739900"/>
                      <a:ext cx="139329" cy="128300"/>
                      <a:chOff x="732600" y="1890325"/>
                      <a:chExt cx="138100" cy="128300"/>
                    </a:xfrm>
                  </p:grpSpPr>
                  <p:sp>
                    <p:nvSpPr>
                      <p:cNvPr id="4071" name="Google Shape;407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72" name="Google Shape;407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73" name="Google Shape;407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74" name="Google Shape;4074;p11"/>
                    <p:cNvGrpSpPr/>
                    <p:nvPr/>
                  </p:nvGrpSpPr>
                  <p:grpSpPr>
                    <a:xfrm>
                      <a:off x="73845" y="3561500"/>
                      <a:ext cx="139329" cy="128300"/>
                      <a:chOff x="732600" y="1890325"/>
                      <a:chExt cx="138100" cy="128300"/>
                    </a:xfrm>
                  </p:grpSpPr>
                  <p:sp>
                    <p:nvSpPr>
                      <p:cNvPr id="4075" name="Google Shape;407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76" name="Google Shape;407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77" name="Google Shape;407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grpSp>
              <p:nvGrpSpPr>
                <p:cNvPr id="4078" name="Google Shape;4078;p11"/>
                <p:cNvGrpSpPr/>
                <p:nvPr/>
              </p:nvGrpSpPr>
              <p:grpSpPr>
                <a:xfrm>
                  <a:off x="73845" y="1524775"/>
                  <a:ext cx="285829" cy="2839750"/>
                  <a:chOff x="73845" y="3561500"/>
                  <a:chExt cx="285829" cy="2839750"/>
                </a:xfrm>
              </p:grpSpPr>
              <p:grpSp>
                <p:nvGrpSpPr>
                  <p:cNvPr id="4079" name="Google Shape;4079;p11"/>
                  <p:cNvGrpSpPr/>
                  <p:nvPr/>
                </p:nvGrpSpPr>
                <p:grpSpPr>
                  <a:xfrm>
                    <a:off x="73845" y="3561500"/>
                    <a:ext cx="278654" cy="1306700"/>
                    <a:chOff x="73845" y="3561500"/>
                    <a:chExt cx="278654" cy="1306700"/>
                  </a:xfrm>
                </p:grpSpPr>
                <p:grpSp>
                  <p:nvGrpSpPr>
                    <p:cNvPr id="4080" name="Google Shape;4080;p11"/>
                    <p:cNvGrpSpPr/>
                    <p:nvPr/>
                  </p:nvGrpSpPr>
                  <p:grpSpPr>
                    <a:xfrm>
                      <a:off x="179620" y="3954300"/>
                      <a:ext cx="139329" cy="128300"/>
                      <a:chOff x="732600" y="1890325"/>
                      <a:chExt cx="138100" cy="128300"/>
                    </a:xfrm>
                  </p:grpSpPr>
                  <p:sp>
                    <p:nvSpPr>
                      <p:cNvPr id="4081" name="Google Shape;408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82" name="Google Shape;408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83" name="Google Shape;408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84" name="Google Shape;4084;p11"/>
                    <p:cNvGrpSpPr/>
                    <p:nvPr/>
                  </p:nvGrpSpPr>
                  <p:grpSpPr>
                    <a:xfrm>
                      <a:off x="116495" y="4347100"/>
                      <a:ext cx="139329" cy="128300"/>
                      <a:chOff x="732600" y="1890325"/>
                      <a:chExt cx="138100" cy="128300"/>
                    </a:xfrm>
                  </p:grpSpPr>
                  <p:sp>
                    <p:nvSpPr>
                      <p:cNvPr id="4085" name="Google Shape;408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86" name="Google Shape;408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87" name="Google Shape;408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88" name="Google Shape;4088;p11"/>
                    <p:cNvGrpSpPr/>
                    <p:nvPr/>
                  </p:nvGrpSpPr>
                  <p:grpSpPr>
                    <a:xfrm>
                      <a:off x="213170" y="4739900"/>
                      <a:ext cx="139329" cy="128300"/>
                      <a:chOff x="732600" y="1890325"/>
                      <a:chExt cx="138100" cy="128300"/>
                    </a:xfrm>
                  </p:grpSpPr>
                  <p:sp>
                    <p:nvSpPr>
                      <p:cNvPr id="4089" name="Google Shape;408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90" name="Google Shape;409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91" name="Google Shape;409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092" name="Google Shape;4092;p11"/>
                    <p:cNvGrpSpPr/>
                    <p:nvPr/>
                  </p:nvGrpSpPr>
                  <p:grpSpPr>
                    <a:xfrm>
                      <a:off x="73845" y="3561500"/>
                      <a:ext cx="139329" cy="128300"/>
                      <a:chOff x="732600" y="1890325"/>
                      <a:chExt cx="138100" cy="128300"/>
                    </a:xfrm>
                  </p:grpSpPr>
                  <p:sp>
                    <p:nvSpPr>
                      <p:cNvPr id="4093" name="Google Shape;409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94" name="Google Shape;409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95" name="Google Shape;409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nvGrpSpPr>
                  <p:cNvPr id="4096" name="Google Shape;4096;p11"/>
                  <p:cNvGrpSpPr/>
                  <p:nvPr/>
                </p:nvGrpSpPr>
                <p:grpSpPr>
                  <a:xfrm>
                    <a:off x="81020" y="5094550"/>
                    <a:ext cx="278654" cy="1306700"/>
                    <a:chOff x="73845" y="3561500"/>
                    <a:chExt cx="278654" cy="1306700"/>
                  </a:xfrm>
                </p:grpSpPr>
                <p:grpSp>
                  <p:nvGrpSpPr>
                    <p:cNvPr id="4097" name="Google Shape;4097;p11"/>
                    <p:cNvGrpSpPr/>
                    <p:nvPr/>
                  </p:nvGrpSpPr>
                  <p:grpSpPr>
                    <a:xfrm>
                      <a:off x="179620" y="3954300"/>
                      <a:ext cx="139329" cy="128300"/>
                      <a:chOff x="732600" y="1890325"/>
                      <a:chExt cx="138100" cy="128300"/>
                    </a:xfrm>
                  </p:grpSpPr>
                  <p:sp>
                    <p:nvSpPr>
                      <p:cNvPr id="4098" name="Google Shape;409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099" name="Google Shape;409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00" name="Google Shape;410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101" name="Google Shape;4101;p11"/>
                    <p:cNvGrpSpPr/>
                    <p:nvPr/>
                  </p:nvGrpSpPr>
                  <p:grpSpPr>
                    <a:xfrm>
                      <a:off x="116495" y="4347100"/>
                      <a:ext cx="139329" cy="128300"/>
                      <a:chOff x="732600" y="1890325"/>
                      <a:chExt cx="138100" cy="128300"/>
                    </a:xfrm>
                  </p:grpSpPr>
                  <p:sp>
                    <p:nvSpPr>
                      <p:cNvPr id="4102" name="Google Shape;410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03" name="Google Shape;410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04" name="Google Shape;410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105" name="Google Shape;4105;p11"/>
                    <p:cNvGrpSpPr/>
                    <p:nvPr/>
                  </p:nvGrpSpPr>
                  <p:grpSpPr>
                    <a:xfrm>
                      <a:off x="213170" y="4739900"/>
                      <a:ext cx="139329" cy="128300"/>
                      <a:chOff x="732600" y="1890325"/>
                      <a:chExt cx="138100" cy="128300"/>
                    </a:xfrm>
                  </p:grpSpPr>
                  <p:sp>
                    <p:nvSpPr>
                      <p:cNvPr id="4106" name="Google Shape;410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07" name="Google Shape;410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08" name="Google Shape;410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109" name="Google Shape;4109;p11"/>
                    <p:cNvGrpSpPr/>
                    <p:nvPr/>
                  </p:nvGrpSpPr>
                  <p:grpSpPr>
                    <a:xfrm>
                      <a:off x="73845" y="3561500"/>
                      <a:ext cx="139329" cy="128300"/>
                      <a:chOff x="732600" y="1890325"/>
                      <a:chExt cx="138100" cy="128300"/>
                    </a:xfrm>
                  </p:grpSpPr>
                  <p:sp>
                    <p:nvSpPr>
                      <p:cNvPr id="4110" name="Google Shape;411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11" name="Google Shape;411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12" name="Google Shape;411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grpSp>
              <p:nvGrpSpPr>
                <p:cNvPr id="4113" name="Google Shape;4113;p11"/>
                <p:cNvGrpSpPr/>
                <p:nvPr/>
              </p:nvGrpSpPr>
              <p:grpSpPr>
                <a:xfrm>
                  <a:off x="81020" y="36500"/>
                  <a:ext cx="278654" cy="1306700"/>
                  <a:chOff x="73845" y="3561500"/>
                  <a:chExt cx="278654" cy="1306700"/>
                </a:xfrm>
              </p:grpSpPr>
              <p:grpSp>
                <p:nvGrpSpPr>
                  <p:cNvPr id="4114" name="Google Shape;4114;p11"/>
                  <p:cNvGrpSpPr/>
                  <p:nvPr/>
                </p:nvGrpSpPr>
                <p:grpSpPr>
                  <a:xfrm>
                    <a:off x="179620" y="3954300"/>
                    <a:ext cx="139329" cy="128300"/>
                    <a:chOff x="732600" y="1890325"/>
                    <a:chExt cx="138100" cy="128300"/>
                  </a:xfrm>
                </p:grpSpPr>
                <p:sp>
                  <p:nvSpPr>
                    <p:cNvPr id="4115" name="Google Shape;411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16" name="Google Shape;411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17" name="Google Shape;411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118" name="Google Shape;4118;p11"/>
                  <p:cNvGrpSpPr/>
                  <p:nvPr/>
                </p:nvGrpSpPr>
                <p:grpSpPr>
                  <a:xfrm>
                    <a:off x="116495" y="4347100"/>
                    <a:ext cx="139329" cy="128300"/>
                    <a:chOff x="732600" y="1890325"/>
                    <a:chExt cx="138100" cy="128300"/>
                  </a:xfrm>
                </p:grpSpPr>
                <p:sp>
                  <p:nvSpPr>
                    <p:cNvPr id="4119" name="Google Shape;411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20" name="Google Shape;412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21" name="Google Shape;412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122" name="Google Shape;4122;p11"/>
                  <p:cNvGrpSpPr/>
                  <p:nvPr/>
                </p:nvGrpSpPr>
                <p:grpSpPr>
                  <a:xfrm>
                    <a:off x="213170" y="4739900"/>
                    <a:ext cx="139329" cy="128300"/>
                    <a:chOff x="732600" y="1890325"/>
                    <a:chExt cx="138100" cy="128300"/>
                  </a:xfrm>
                </p:grpSpPr>
                <p:sp>
                  <p:nvSpPr>
                    <p:cNvPr id="4123" name="Google Shape;412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24" name="Google Shape;412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25" name="Google Shape;412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126" name="Google Shape;4126;p11"/>
                  <p:cNvGrpSpPr/>
                  <p:nvPr/>
                </p:nvGrpSpPr>
                <p:grpSpPr>
                  <a:xfrm>
                    <a:off x="73845" y="3561500"/>
                    <a:ext cx="139329" cy="128300"/>
                    <a:chOff x="732600" y="1890325"/>
                    <a:chExt cx="138100" cy="128300"/>
                  </a:xfrm>
                </p:grpSpPr>
                <p:sp>
                  <p:nvSpPr>
                    <p:cNvPr id="4127" name="Google Shape;412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28" name="Google Shape;412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29" name="Google Shape;412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grpSp>
        </p:grpSp>
      </p:grpSp>
      <p:grpSp>
        <p:nvGrpSpPr>
          <p:cNvPr id="4130" name="Google Shape;4130;p11"/>
          <p:cNvGrpSpPr/>
          <p:nvPr/>
        </p:nvGrpSpPr>
        <p:grpSpPr>
          <a:xfrm rot="-5400000" flipH="1">
            <a:off x="7681795" y="1147076"/>
            <a:ext cx="1643764" cy="1377874"/>
            <a:chOff x="2130575" y="4054150"/>
            <a:chExt cx="1526875" cy="1369175"/>
          </a:xfrm>
        </p:grpSpPr>
        <p:sp>
          <p:nvSpPr>
            <p:cNvPr id="4131" name="Google Shape;4131;p11"/>
            <p:cNvSpPr/>
            <p:nvPr/>
          </p:nvSpPr>
          <p:spPr>
            <a:xfrm>
              <a:off x="3123500" y="4200050"/>
              <a:ext cx="422175" cy="528900"/>
            </a:xfrm>
            <a:custGeom>
              <a:avLst/>
              <a:gdLst/>
              <a:ahLst/>
              <a:cxnLst/>
              <a:rect l="l" t="t" r="r" b="b"/>
              <a:pathLst>
                <a:path w="16887" h="21156" extrusionOk="0">
                  <a:moveTo>
                    <a:pt x="13715" y="0"/>
                  </a:moveTo>
                  <a:cubicBezTo>
                    <a:pt x="13650" y="0"/>
                    <a:pt x="13585" y="3"/>
                    <a:pt x="13520" y="8"/>
                  </a:cubicBezTo>
                  <a:cubicBezTo>
                    <a:pt x="12152" y="60"/>
                    <a:pt x="11100" y="1323"/>
                    <a:pt x="11258" y="2690"/>
                  </a:cubicBezTo>
                  <a:cubicBezTo>
                    <a:pt x="11310" y="2743"/>
                    <a:pt x="11626" y="8477"/>
                    <a:pt x="8996" y="11528"/>
                  </a:cubicBezTo>
                  <a:cubicBezTo>
                    <a:pt x="7312" y="13422"/>
                    <a:pt x="3262" y="15421"/>
                    <a:pt x="1841" y="15999"/>
                  </a:cubicBezTo>
                  <a:cubicBezTo>
                    <a:pt x="579" y="16525"/>
                    <a:pt x="0" y="18051"/>
                    <a:pt x="526" y="19366"/>
                  </a:cubicBezTo>
                  <a:cubicBezTo>
                    <a:pt x="944" y="20410"/>
                    <a:pt x="2024" y="21156"/>
                    <a:pt x="3084" y="21156"/>
                  </a:cubicBezTo>
                  <a:cubicBezTo>
                    <a:pt x="3359" y="21156"/>
                    <a:pt x="3633" y="21105"/>
                    <a:pt x="3893" y="20997"/>
                  </a:cubicBezTo>
                  <a:cubicBezTo>
                    <a:pt x="4524" y="20734"/>
                    <a:pt x="10100" y="18156"/>
                    <a:pt x="12836" y="15000"/>
                  </a:cubicBezTo>
                  <a:cubicBezTo>
                    <a:pt x="16886" y="10318"/>
                    <a:pt x="16255" y="2638"/>
                    <a:pt x="16255" y="2322"/>
                  </a:cubicBezTo>
                  <a:cubicBezTo>
                    <a:pt x="16105" y="1018"/>
                    <a:pt x="15045" y="0"/>
                    <a:pt x="137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32" name="Google Shape;4132;p11"/>
            <p:cNvSpPr/>
            <p:nvPr/>
          </p:nvSpPr>
          <p:spPr>
            <a:xfrm>
              <a:off x="2130575" y="4693650"/>
              <a:ext cx="614175" cy="277850"/>
            </a:xfrm>
            <a:custGeom>
              <a:avLst/>
              <a:gdLst/>
              <a:ahLst/>
              <a:cxnLst/>
              <a:rect l="l" t="t" r="r" b="b"/>
              <a:pathLst>
                <a:path w="24567" h="11114" extrusionOk="0">
                  <a:moveTo>
                    <a:pt x="2841" y="1"/>
                  </a:moveTo>
                  <a:cubicBezTo>
                    <a:pt x="2308" y="1"/>
                    <a:pt x="1772" y="169"/>
                    <a:pt x="1316" y="516"/>
                  </a:cubicBezTo>
                  <a:cubicBezTo>
                    <a:pt x="211" y="1358"/>
                    <a:pt x="1" y="2936"/>
                    <a:pt x="842" y="3988"/>
                  </a:cubicBezTo>
                  <a:cubicBezTo>
                    <a:pt x="1053" y="4251"/>
                    <a:pt x="5787" y="10301"/>
                    <a:pt x="11889" y="11037"/>
                  </a:cubicBezTo>
                  <a:cubicBezTo>
                    <a:pt x="12371" y="11090"/>
                    <a:pt x="12872" y="11113"/>
                    <a:pt x="13381" y="11113"/>
                  </a:cubicBezTo>
                  <a:cubicBezTo>
                    <a:pt x="17482" y="11113"/>
                    <a:pt x="22164" y="9594"/>
                    <a:pt x="22726" y="9407"/>
                  </a:cubicBezTo>
                  <a:cubicBezTo>
                    <a:pt x="23988" y="8881"/>
                    <a:pt x="24567" y="7197"/>
                    <a:pt x="24094" y="5987"/>
                  </a:cubicBezTo>
                  <a:cubicBezTo>
                    <a:pt x="23760" y="4944"/>
                    <a:pt x="22731" y="4265"/>
                    <a:pt x="21663" y="4265"/>
                  </a:cubicBezTo>
                  <a:cubicBezTo>
                    <a:pt x="21385" y="4265"/>
                    <a:pt x="21104" y="4311"/>
                    <a:pt x="20832" y="4409"/>
                  </a:cubicBezTo>
                  <a:cubicBezTo>
                    <a:pt x="19561" y="4880"/>
                    <a:pt x="15972" y="5983"/>
                    <a:pt x="13346" y="5983"/>
                  </a:cubicBezTo>
                  <a:cubicBezTo>
                    <a:pt x="13038" y="5983"/>
                    <a:pt x="12744" y="5968"/>
                    <a:pt x="12468" y="5935"/>
                  </a:cubicBezTo>
                  <a:cubicBezTo>
                    <a:pt x="8470" y="5461"/>
                    <a:pt x="4945" y="990"/>
                    <a:pt x="4840" y="990"/>
                  </a:cubicBezTo>
                  <a:cubicBezTo>
                    <a:pt x="4346" y="341"/>
                    <a:pt x="3598" y="1"/>
                    <a:pt x="2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33" name="Google Shape;4133;p11"/>
            <p:cNvSpPr/>
            <p:nvPr/>
          </p:nvSpPr>
          <p:spPr>
            <a:xfrm>
              <a:off x="2409375" y="4054150"/>
              <a:ext cx="1248075" cy="1369175"/>
            </a:xfrm>
            <a:custGeom>
              <a:avLst/>
              <a:gdLst/>
              <a:ahLst/>
              <a:cxnLst/>
              <a:rect l="l" t="t" r="r" b="b"/>
              <a:pathLst>
                <a:path w="49923" h="54767" extrusionOk="0">
                  <a:moveTo>
                    <a:pt x="15118" y="1"/>
                  </a:moveTo>
                  <a:cubicBezTo>
                    <a:pt x="13475" y="1"/>
                    <a:pt x="11831" y="258"/>
                    <a:pt x="10259" y="793"/>
                  </a:cubicBezTo>
                  <a:cubicBezTo>
                    <a:pt x="2789" y="3371"/>
                    <a:pt x="1" y="12314"/>
                    <a:pt x="1579" y="19310"/>
                  </a:cubicBezTo>
                  <a:cubicBezTo>
                    <a:pt x="4314" y="29253"/>
                    <a:pt x="8628" y="45192"/>
                    <a:pt x="12205" y="54766"/>
                  </a:cubicBezTo>
                  <a:lnTo>
                    <a:pt x="49923" y="54766"/>
                  </a:lnTo>
                  <a:cubicBezTo>
                    <a:pt x="49923" y="54766"/>
                    <a:pt x="48345" y="50189"/>
                    <a:pt x="46398" y="45245"/>
                  </a:cubicBezTo>
                  <a:cubicBezTo>
                    <a:pt x="41296" y="32672"/>
                    <a:pt x="35404" y="20573"/>
                    <a:pt x="29196" y="8632"/>
                  </a:cubicBezTo>
                  <a:cubicBezTo>
                    <a:pt x="26657" y="3184"/>
                    <a:pt x="20896" y="1"/>
                    <a:pt x="151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34" name="Google Shape;4134;p11"/>
            <p:cNvSpPr/>
            <p:nvPr/>
          </p:nvSpPr>
          <p:spPr>
            <a:xfrm>
              <a:off x="2611900" y="4605225"/>
              <a:ext cx="641825" cy="388175"/>
            </a:xfrm>
            <a:custGeom>
              <a:avLst/>
              <a:gdLst/>
              <a:ahLst/>
              <a:cxnLst/>
              <a:rect l="l" t="t" r="r" b="b"/>
              <a:pathLst>
                <a:path w="25673" h="15527" extrusionOk="0">
                  <a:moveTo>
                    <a:pt x="21690" y="1"/>
                  </a:moveTo>
                  <a:cubicBezTo>
                    <a:pt x="19235" y="1"/>
                    <a:pt x="15521" y="1871"/>
                    <a:pt x="11784" y="3317"/>
                  </a:cubicBezTo>
                  <a:cubicBezTo>
                    <a:pt x="6208" y="5474"/>
                    <a:pt x="1" y="6947"/>
                    <a:pt x="1369" y="10524"/>
                  </a:cubicBezTo>
                  <a:cubicBezTo>
                    <a:pt x="2450" y="13208"/>
                    <a:pt x="7285" y="15526"/>
                    <a:pt x="11992" y="15526"/>
                  </a:cubicBezTo>
                  <a:cubicBezTo>
                    <a:pt x="13465" y="15526"/>
                    <a:pt x="14926" y="15299"/>
                    <a:pt x="16256" y="14785"/>
                  </a:cubicBezTo>
                  <a:cubicBezTo>
                    <a:pt x="21779" y="12628"/>
                    <a:pt x="25672" y="5158"/>
                    <a:pt x="24252" y="1634"/>
                  </a:cubicBezTo>
                  <a:cubicBezTo>
                    <a:pt x="23801" y="454"/>
                    <a:pt x="22898" y="1"/>
                    <a:pt x="21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35" name="Google Shape;4135;p11"/>
            <p:cNvSpPr/>
            <p:nvPr/>
          </p:nvSpPr>
          <p:spPr>
            <a:xfrm>
              <a:off x="2554050" y="4192525"/>
              <a:ext cx="483975" cy="427075"/>
            </a:xfrm>
            <a:custGeom>
              <a:avLst/>
              <a:gdLst/>
              <a:ahLst/>
              <a:cxnLst/>
              <a:rect l="l" t="t" r="r" b="b"/>
              <a:pathLst>
                <a:path w="19359" h="17083" extrusionOk="0">
                  <a:moveTo>
                    <a:pt x="9663" y="0"/>
                  </a:moveTo>
                  <a:cubicBezTo>
                    <a:pt x="8637" y="0"/>
                    <a:pt x="7592" y="184"/>
                    <a:pt x="6576" y="572"/>
                  </a:cubicBezTo>
                  <a:cubicBezTo>
                    <a:pt x="2157" y="2308"/>
                    <a:pt x="0" y="7200"/>
                    <a:pt x="1736" y="11619"/>
                  </a:cubicBezTo>
                  <a:cubicBezTo>
                    <a:pt x="3032" y="15021"/>
                    <a:pt x="6262" y="17082"/>
                    <a:pt x="9696" y="17082"/>
                  </a:cubicBezTo>
                  <a:cubicBezTo>
                    <a:pt x="10722" y="17082"/>
                    <a:pt x="11767" y="16898"/>
                    <a:pt x="12783" y="16511"/>
                  </a:cubicBezTo>
                  <a:cubicBezTo>
                    <a:pt x="17202" y="14775"/>
                    <a:pt x="19359" y="9830"/>
                    <a:pt x="17623" y="5464"/>
                  </a:cubicBezTo>
                  <a:cubicBezTo>
                    <a:pt x="16327" y="2062"/>
                    <a:pt x="13097" y="0"/>
                    <a:pt x="96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36" name="Google Shape;4136;p11"/>
            <p:cNvSpPr/>
            <p:nvPr/>
          </p:nvSpPr>
          <p:spPr>
            <a:xfrm>
              <a:off x="2554050" y="4192525"/>
              <a:ext cx="483975" cy="427075"/>
            </a:xfrm>
            <a:custGeom>
              <a:avLst/>
              <a:gdLst/>
              <a:ahLst/>
              <a:cxnLst/>
              <a:rect l="l" t="t" r="r" b="b"/>
              <a:pathLst>
                <a:path w="19359" h="17083" extrusionOk="0">
                  <a:moveTo>
                    <a:pt x="9663" y="0"/>
                  </a:moveTo>
                  <a:cubicBezTo>
                    <a:pt x="8637" y="0"/>
                    <a:pt x="7592" y="184"/>
                    <a:pt x="6576" y="572"/>
                  </a:cubicBezTo>
                  <a:cubicBezTo>
                    <a:pt x="2157" y="2308"/>
                    <a:pt x="0" y="7200"/>
                    <a:pt x="1736" y="11619"/>
                  </a:cubicBezTo>
                  <a:cubicBezTo>
                    <a:pt x="3032" y="15021"/>
                    <a:pt x="6262" y="17082"/>
                    <a:pt x="9696" y="17082"/>
                  </a:cubicBezTo>
                  <a:cubicBezTo>
                    <a:pt x="10722" y="17082"/>
                    <a:pt x="11767" y="16898"/>
                    <a:pt x="12783" y="16511"/>
                  </a:cubicBezTo>
                  <a:cubicBezTo>
                    <a:pt x="17202" y="14775"/>
                    <a:pt x="19359" y="9830"/>
                    <a:pt x="17623" y="5464"/>
                  </a:cubicBezTo>
                  <a:cubicBezTo>
                    <a:pt x="16327" y="2062"/>
                    <a:pt x="13097" y="0"/>
                    <a:pt x="96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37" name="Google Shape;4137;p11"/>
            <p:cNvSpPr/>
            <p:nvPr/>
          </p:nvSpPr>
          <p:spPr>
            <a:xfrm>
              <a:off x="2575075" y="4317275"/>
              <a:ext cx="441925" cy="302325"/>
            </a:xfrm>
            <a:custGeom>
              <a:avLst/>
              <a:gdLst/>
              <a:ahLst/>
              <a:cxnLst/>
              <a:rect l="l" t="t" r="r" b="b"/>
              <a:pathLst>
                <a:path w="17677" h="12093" extrusionOk="0">
                  <a:moveTo>
                    <a:pt x="1106" y="0"/>
                  </a:moveTo>
                  <a:lnTo>
                    <a:pt x="1106" y="0"/>
                  </a:lnTo>
                  <a:cubicBezTo>
                    <a:pt x="159" y="2052"/>
                    <a:pt x="1" y="4419"/>
                    <a:pt x="895" y="6629"/>
                  </a:cubicBezTo>
                  <a:cubicBezTo>
                    <a:pt x="2191" y="10031"/>
                    <a:pt x="5421" y="12092"/>
                    <a:pt x="8855" y="12092"/>
                  </a:cubicBezTo>
                  <a:cubicBezTo>
                    <a:pt x="9881" y="12092"/>
                    <a:pt x="10926" y="11908"/>
                    <a:pt x="11942" y="11521"/>
                  </a:cubicBezTo>
                  <a:cubicBezTo>
                    <a:pt x="15572" y="10101"/>
                    <a:pt x="17676" y="6418"/>
                    <a:pt x="17308" y="2736"/>
                  </a:cubicBezTo>
                  <a:lnTo>
                    <a:pt x="17308" y="2736"/>
                  </a:lnTo>
                  <a:cubicBezTo>
                    <a:pt x="16887" y="5103"/>
                    <a:pt x="15309" y="7260"/>
                    <a:pt x="12311" y="8470"/>
                  </a:cubicBezTo>
                  <a:cubicBezTo>
                    <a:pt x="11202" y="8911"/>
                    <a:pt x="10140" y="9110"/>
                    <a:pt x="9142" y="9110"/>
                  </a:cubicBezTo>
                  <a:cubicBezTo>
                    <a:pt x="4312" y="9110"/>
                    <a:pt x="975" y="4447"/>
                    <a:pt x="1106" y="0"/>
                  </a:cubicBezTo>
                  <a:close/>
                </a:path>
              </a:pathLst>
            </a:custGeom>
            <a:solidFill>
              <a:srgbClr val="7BB8EF">
                <a:alpha val="34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38" name="Google Shape;4138;p11"/>
            <p:cNvSpPr/>
            <p:nvPr/>
          </p:nvSpPr>
          <p:spPr>
            <a:xfrm>
              <a:off x="2697400" y="4319950"/>
              <a:ext cx="195975" cy="172200"/>
            </a:xfrm>
            <a:custGeom>
              <a:avLst/>
              <a:gdLst/>
              <a:ahLst/>
              <a:cxnLst/>
              <a:rect l="l" t="t" r="r" b="b"/>
              <a:pathLst>
                <a:path w="7839" h="6888" extrusionOk="0">
                  <a:moveTo>
                    <a:pt x="3895" y="1"/>
                  </a:moveTo>
                  <a:cubicBezTo>
                    <a:pt x="3492" y="1"/>
                    <a:pt x="3082" y="68"/>
                    <a:pt x="2683" y="209"/>
                  </a:cubicBezTo>
                  <a:cubicBezTo>
                    <a:pt x="947" y="945"/>
                    <a:pt x="0" y="2892"/>
                    <a:pt x="737" y="4680"/>
                  </a:cubicBezTo>
                  <a:cubicBezTo>
                    <a:pt x="1268" y="6070"/>
                    <a:pt x="2593" y="6888"/>
                    <a:pt x="3996" y="6888"/>
                  </a:cubicBezTo>
                  <a:cubicBezTo>
                    <a:pt x="4399" y="6888"/>
                    <a:pt x="4809" y="6820"/>
                    <a:pt x="5208" y="6679"/>
                  </a:cubicBezTo>
                  <a:cubicBezTo>
                    <a:pt x="6944" y="5943"/>
                    <a:pt x="7838" y="3944"/>
                    <a:pt x="7155" y="2208"/>
                  </a:cubicBezTo>
                  <a:cubicBezTo>
                    <a:pt x="6623" y="819"/>
                    <a:pt x="5298" y="1"/>
                    <a:pt x="38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39" name="Google Shape;4139;p11"/>
            <p:cNvSpPr/>
            <p:nvPr/>
          </p:nvSpPr>
          <p:spPr>
            <a:xfrm>
              <a:off x="2703975" y="4703925"/>
              <a:ext cx="168350" cy="100600"/>
            </a:xfrm>
            <a:custGeom>
              <a:avLst/>
              <a:gdLst/>
              <a:ahLst/>
              <a:cxnLst/>
              <a:rect l="l" t="t" r="r" b="b"/>
              <a:pathLst>
                <a:path w="6734" h="4024" extrusionOk="0">
                  <a:moveTo>
                    <a:pt x="6471" y="0"/>
                  </a:moveTo>
                  <a:lnTo>
                    <a:pt x="6471" y="0"/>
                  </a:lnTo>
                  <a:cubicBezTo>
                    <a:pt x="4103" y="842"/>
                    <a:pt x="1736" y="1684"/>
                    <a:pt x="0" y="2630"/>
                  </a:cubicBezTo>
                  <a:cubicBezTo>
                    <a:pt x="723" y="3506"/>
                    <a:pt x="1805" y="4023"/>
                    <a:pt x="2925" y="4023"/>
                  </a:cubicBezTo>
                  <a:cubicBezTo>
                    <a:pt x="3353" y="4023"/>
                    <a:pt x="3787" y="3948"/>
                    <a:pt x="4209" y="3788"/>
                  </a:cubicBezTo>
                  <a:cubicBezTo>
                    <a:pt x="5787" y="3209"/>
                    <a:pt x="6734" y="1578"/>
                    <a:pt x="64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40" name="Google Shape;4140;p11"/>
            <p:cNvSpPr/>
            <p:nvPr/>
          </p:nvSpPr>
          <p:spPr>
            <a:xfrm>
              <a:off x="2945950" y="4613175"/>
              <a:ext cx="165725" cy="97925"/>
            </a:xfrm>
            <a:custGeom>
              <a:avLst/>
              <a:gdLst/>
              <a:ahLst/>
              <a:cxnLst/>
              <a:rect l="l" t="t" r="r" b="b"/>
              <a:pathLst>
                <a:path w="6629" h="3917" extrusionOk="0">
                  <a:moveTo>
                    <a:pt x="6524" y="0"/>
                  </a:moveTo>
                  <a:lnTo>
                    <a:pt x="6524" y="0"/>
                  </a:lnTo>
                  <a:cubicBezTo>
                    <a:pt x="4577" y="474"/>
                    <a:pt x="2368" y="1421"/>
                    <a:pt x="1" y="2420"/>
                  </a:cubicBezTo>
                  <a:cubicBezTo>
                    <a:pt x="651" y="3377"/>
                    <a:pt x="1747" y="3916"/>
                    <a:pt x="2904" y="3916"/>
                  </a:cubicBezTo>
                  <a:cubicBezTo>
                    <a:pt x="3337" y="3916"/>
                    <a:pt x="3779" y="3840"/>
                    <a:pt x="4209" y="3683"/>
                  </a:cubicBezTo>
                  <a:cubicBezTo>
                    <a:pt x="5735" y="3104"/>
                    <a:pt x="6629" y="1526"/>
                    <a:pt x="65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41" name="Google Shape;4141;p11"/>
            <p:cNvSpPr/>
            <p:nvPr/>
          </p:nvSpPr>
          <p:spPr>
            <a:xfrm>
              <a:off x="2840750" y="4831125"/>
              <a:ext cx="316950" cy="162000"/>
            </a:xfrm>
            <a:custGeom>
              <a:avLst/>
              <a:gdLst/>
              <a:ahLst/>
              <a:cxnLst/>
              <a:rect l="l" t="t" r="r" b="b"/>
              <a:pathLst>
                <a:path w="12678" h="6480" extrusionOk="0">
                  <a:moveTo>
                    <a:pt x="8155" y="0"/>
                  </a:moveTo>
                  <a:cubicBezTo>
                    <a:pt x="7135" y="0"/>
                    <a:pt x="6099" y="187"/>
                    <a:pt x="5103" y="594"/>
                  </a:cubicBezTo>
                  <a:cubicBezTo>
                    <a:pt x="2525" y="1593"/>
                    <a:pt x="737" y="3750"/>
                    <a:pt x="0" y="6222"/>
                  </a:cubicBezTo>
                  <a:cubicBezTo>
                    <a:pt x="930" y="6388"/>
                    <a:pt x="1877" y="6480"/>
                    <a:pt x="2820" y="6480"/>
                  </a:cubicBezTo>
                  <a:cubicBezTo>
                    <a:pt x="4278" y="6480"/>
                    <a:pt x="5729" y="6260"/>
                    <a:pt x="7102" y="5749"/>
                  </a:cubicBezTo>
                  <a:cubicBezTo>
                    <a:pt x="9259" y="4907"/>
                    <a:pt x="11152" y="3224"/>
                    <a:pt x="12678" y="1277"/>
                  </a:cubicBezTo>
                  <a:cubicBezTo>
                    <a:pt x="11355" y="471"/>
                    <a:pt x="9774" y="0"/>
                    <a:pt x="8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grpSp>
        <p:nvGrpSpPr>
          <p:cNvPr id="4142" name="Google Shape;4142;p11"/>
          <p:cNvGrpSpPr/>
          <p:nvPr/>
        </p:nvGrpSpPr>
        <p:grpSpPr>
          <a:xfrm rot="5400000" flipH="1">
            <a:off x="33193" y="3729188"/>
            <a:ext cx="1825300" cy="1934595"/>
            <a:chOff x="598450" y="4075425"/>
            <a:chExt cx="1178375" cy="1336050"/>
          </a:xfrm>
        </p:grpSpPr>
        <p:sp>
          <p:nvSpPr>
            <p:cNvPr id="4143" name="Google Shape;4143;p11"/>
            <p:cNvSpPr/>
            <p:nvPr/>
          </p:nvSpPr>
          <p:spPr>
            <a:xfrm>
              <a:off x="670800" y="4420925"/>
              <a:ext cx="330100" cy="413750"/>
            </a:xfrm>
            <a:custGeom>
              <a:avLst/>
              <a:gdLst/>
              <a:ahLst/>
              <a:cxnLst/>
              <a:rect l="l" t="t" r="r" b="b"/>
              <a:pathLst>
                <a:path w="13204" h="16550" extrusionOk="0">
                  <a:moveTo>
                    <a:pt x="2441" y="1"/>
                  </a:moveTo>
                  <a:cubicBezTo>
                    <a:pt x="1461" y="1"/>
                    <a:pt x="576" y="757"/>
                    <a:pt x="526" y="1746"/>
                  </a:cubicBezTo>
                  <a:cubicBezTo>
                    <a:pt x="526" y="2009"/>
                    <a:pt x="0" y="8006"/>
                    <a:pt x="3209" y="11688"/>
                  </a:cubicBezTo>
                  <a:cubicBezTo>
                    <a:pt x="5313" y="14161"/>
                    <a:pt x="9679" y="16212"/>
                    <a:pt x="10205" y="16423"/>
                  </a:cubicBezTo>
                  <a:cubicBezTo>
                    <a:pt x="10400" y="16509"/>
                    <a:pt x="10608" y="16549"/>
                    <a:pt x="10819" y="16549"/>
                  </a:cubicBezTo>
                  <a:cubicBezTo>
                    <a:pt x="11636" y="16549"/>
                    <a:pt x="12501" y="15954"/>
                    <a:pt x="12836" y="15160"/>
                  </a:cubicBezTo>
                  <a:cubicBezTo>
                    <a:pt x="13204" y="14213"/>
                    <a:pt x="12730" y="12951"/>
                    <a:pt x="11784" y="12530"/>
                  </a:cubicBezTo>
                  <a:cubicBezTo>
                    <a:pt x="10626" y="12109"/>
                    <a:pt x="7470" y="10584"/>
                    <a:pt x="6155" y="9006"/>
                  </a:cubicBezTo>
                  <a:cubicBezTo>
                    <a:pt x="4051" y="6638"/>
                    <a:pt x="4366" y="2167"/>
                    <a:pt x="4366" y="2114"/>
                  </a:cubicBezTo>
                  <a:cubicBezTo>
                    <a:pt x="4471" y="1062"/>
                    <a:pt x="3682" y="63"/>
                    <a:pt x="2630" y="10"/>
                  </a:cubicBezTo>
                  <a:cubicBezTo>
                    <a:pt x="2567" y="4"/>
                    <a:pt x="2504" y="1"/>
                    <a:pt x="2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44" name="Google Shape;4144;p11"/>
            <p:cNvSpPr/>
            <p:nvPr/>
          </p:nvSpPr>
          <p:spPr>
            <a:xfrm>
              <a:off x="1296775" y="4806325"/>
              <a:ext cx="480050" cy="218650"/>
            </a:xfrm>
            <a:custGeom>
              <a:avLst/>
              <a:gdLst/>
              <a:ahLst/>
              <a:cxnLst/>
              <a:rect l="l" t="t" r="r" b="b"/>
              <a:pathLst>
                <a:path w="19202" h="8746" extrusionOk="0">
                  <a:moveTo>
                    <a:pt x="16988" y="0"/>
                  </a:moveTo>
                  <a:cubicBezTo>
                    <a:pt x="16405" y="0"/>
                    <a:pt x="15831" y="258"/>
                    <a:pt x="15467" y="744"/>
                  </a:cubicBezTo>
                  <a:cubicBezTo>
                    <a:pt x="15414" y="796"/>
                    <a:pt x="12626" y="4321"/>
                    <a:pt x="9470" y="4637"/>
                  </a:cubicBezTo>
                  <a:cubicBezTo>
                    <a:pt x="9258" y="4665"/>
                    <a:pt x="9029" y="4678"/>
                    <a:pt x="8787" y="4678"/>
                  </a:cubicBezTo>
                  <a:cubicBezTo>
                    <a:pt x="6807" y="4678"/>
                    <a:pt x="3978" y="3802"/>
                    <a:pt x="2947" y="3427"/>
                  </a:cubicBezTo>
                  <a:cubicBezTo>
                    <a:pt x="2761" y="3354"/>
                    <a:pt x="2565" y="3321"/>
                    <a:pt x="2367" y="3321"/>
                  </a:cubicBezTo>
                  <a:cubicBezTo>
                    <a:pt x="1557" y="3321"/>
                    <a:pt x="718" y="3886"/>
                    <a:pt x="422" y="4689"/>
                  </a:cubicBezTo>
                  <a:cubicBezTo>
                    <a:pt x="1" y="5689"/>
                    <a:pt x="474" y="7004"/>
                    <a:pt x="1421" y="7372"/>
                  </a:cubicBezTo>
                  <a:cubicBezTo>
                    <a:pt x="1936" y="7559"/>
                    <a:pt x="5616" y="8746"/>
                    <a:pt x="8756" y="8746"/>
                  </a:cubicBezTo>
                  <a:cubicBezTo>
                    <a:pt x="9145" y="8746"/>
                    <a:pt x="9525" y="8728"/>
                    <a:pt x="9891" y="8687"/>
                  </a:cubicBezTo>
                  <a:cubicBezTo>
                    <a:pt x="14678" y="8109"/>
                    <a:pt x="18413" y="3374"/>
                    <a:pt x="18571" y="3164"/>
                  </a:cubicBezTo>
                  <a:cubicBezTo>
                    <a:pt x="19202" y="2322"/>
                    <a:pt x="19097" y="1059"/>
                    <a:pt x="18202" y="428"/>
                  </a:cubicBezTo>
                  <a:cubicBezTo>
                    <a:pt x="17846" y="139"/>
                    <a:pt x="17415" y="0"/>
                    <a:pt x="169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45" name="Google Shape;4145;p11"/>
            <p:cNvSpPr/>
            <p:nvPr/>
          </p:nvSpPr>
          <p:spPr>
            <a:xfrm>
              <a:off x="598450" y="4434950"/>
              <a:ext cx="920625" cy="976525"/>
            </a:xfrm>
            <a:custGeom>
              <a:avLst/>
              <a:gdLst/>
              <a:ahLst/>
              <a:cxnLst/>
              <a:rect l="l" t="t" r="r" b="b"/>
              <a:pathLst>
                <a:path w="36825" h="39061" extrusionOk="0">
                  <a:moveTo>
                    <a:pt x="24563" y="1"/>
                  </a:moveTo>
                  <a:cubicBezTo>
                    <a:pt x="20645" y="1"/>
                    <a:pt x="17062" y="2146"/>
                    <a:pt x="13941" y="6866"/>
                  </a:cubicBezTo>
                  <a:cubicBezTo>
                    <a:pt x="9733" y="13705"/>
                    <a:pt x="7365" y="18492"/>
                    <a:pt x="3525" y="29013"/>
                  </a:cubicBezTo>
                  <a:cubicBezTo>
                    <a:pt x="1895" y="33484"/>
                    <a:pt x="369" y="37693"/>
                    <a:pt x="1" y="39061"/>
                  </a:cubicBezTo>
                  <a:lnTo>
                    <a:pt x="28355" y="39061"/>
                  </a:lnTo>
                  <a:cubicBezTo>
                    <a:pt x="28618" y="38482"/>
                    <a:pt x="30827" y="31854"/>
                    <a:pt x="31038" y="31275"/>
                  </a:cubicBezTo>
                  <a:cubicBezTo>
                    <a:pt x="33247" y="25068"/>
                    <a:pt x="33668" y="22437"/>
                    <a:pt x="35562" y="15283"/>
                  </a:cubicBezTo>
                  <a:cubicBezTo>
                    <a:pt x="36824" y="9760"/>
                    <a:pt x="34615" y="2763"/>
                    <a:pt x="28776" y="764"/>
                  </a:cubicBezTo>
                  <a:cubicBezTo>
                    <a:pt x="27335" y="261"/>
                    <a:pt x="25929" y="1"/>
                    <a:pt x="24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46" name="Google Shape;4146;p11"/>
            <p:cNvSpPr/>
            <p:nvPr/>
          </p:nvSpPr>
          <p:spPr>
            <a:xfrm>
              <a:off x="898300" y="4737900"/>
              <a:ext cx="503725" cy="303450"/>
            </a:xfrm>
            <a:custGeom>
              <a:avLst/>
              <a:gdLst/>
              <a:ahLst/>
              <a:cxnLst/>
              <a:rect l="l" t="t" r="r" b="b"/>
              <a:pathLst>
                <a:path w="20149" h="12138" extrusionOk="0">
                  <a:moveTo>
                    <a:pt x="3061" y="1"/>
                  </a:moveTo>
                  <a:cubicBezTo>
                    <a:pt x="2109" y="1"/>
                    <a:pt x="1399" y="355"/>
                    <a:pt x="1053" y="1271"/>
                  </a:cubicBezTo>
                  <a:cubicBezTo>
                    <a:pt x="1" y="4007"/>
                    <a:pt x="3052" y="9846"/>
                    <a:pt x="7365" y="11582"/>
                  </a:cubicBezTo>
                  <a:cubicBezTo>
                    <a:pt x="8408" y="11967"/>
                    <a:pt x="9550" y="12138"/>
                    <a:pt x="10701" y="12138"/>
                  </a:cubicBezTo>
                  <a:cubicBezTo>
                    <a:pt x="14427" y="12138"/>
                    <a:pt x="18240" y="10345"/>
                    <a:pt x="19044" y="8215"/>
                  </a:cubicBezTo>
                  <a:cubicBezTo>
                    <a:pt x="20148" y="5427"/>
                    <a:pt x="15309" y="4323"/>
                    <a:pt x="10890" y="2639"/>
                  </a:cubicBezTo>
                  <a:cubicBezTo>
                    <a:pt x="7960" y="1474"/>
                    <a:pt x="5005" y="1"/>
                    <a:pt x="3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47" name="Google Shape;4147;p11"/>
            <p:cNvSpPr/>
            <p:nvPr/>
          </p:nvSpPr>
          <p:spPr>
            <a:xfrm>
              <a:off x="1232350" y="4075425"/>
              <a:ext cx="401125" cy="364875"/>
            </a:xfrm>
            <a:custGeom>
              <a:avLst/>
              <a:gdLst/>
              <a:ahLst/>
              <a:cxnLst/>
              <a:rect l="l" t="t" r="r" b="b"/>
              <a:pathLst>
                <a:path w="16045" h="14595" extrusionOk="0">
                  <a:moveTo>
                    <a:pt x="8008" y="0"/>
                  </a:moveTo>
                  <a:cubicBezTo>
                    <a:pt x="4696" y="0"/>
                    <a:pt x="1710" y="2256"/>
                    <a:pt x="947" y="5624"/>
                  </a:cubicBezTo>
                  <a:cubicBezTo>
                    <a:pt x="0" y="9517"/>
                    <a:pt x="2420" y="13462"/>
                    <a:pt x="6366" y="14409"/>
                  </a:cubicBezTo>
                  <a:cubicBezTo>
                    <a:pt x="6912" y="14534"/>
                    <a:pt x="7460" y="14595"/>
                    <a:pt x="8000" y="14595"/>
                  </a:cubicBezTo>
                  <a:cubicBezTo>
                    <a:pt x="11307" y="14595"/>
                    <a:pt x="14337" y="12337"/>
                    <a:pt x="15151" y="8991"/>
                  </a:cubicBezTo>
                  <a:cubicBezTo>
                    <a:pt x="16045" y="5045"/>
                    <a:pt x="13625" y="1100"/>
                    <a:pt x="9732" y="206"/>
                  </a:cubicBezTo>
                  <a:cubicBezTo>
                    <a:pt x="9154" y="67"/>
                    <a:pt x="8576" y="0"/>
                    <a:pt x="80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48" name="Google Shape;4148;p11"/>
            <p:cNvSpPr/>
            <p:nvPr/>
          </p:nvSpPr>
          <p:spPr>
            <a:xfrm>
              <a:off x="1011400" y="4744675"/>
              <a:ext cx="128900" cy="76425"/>
            </a:xfrm>
            <a:custGeom>
              <a:avLst/>
              <a:gdLst/>
              <a:ahLst/>
              <a:cxnLst/>
              <a:rect l="l" t="t" r="r" b="b"/>
              <a:pathLst>
                <a:path w="5156" h="3057" extrusionOk="0">
                  <a:moveTo>
                    <a:pt x="106" y="1"/>
                  </a:moveTo>
                  <a:lnTo>
                    <a:pt x="106" y="1"/>
                  </a:lnTo>
                  <a:cubicBezTo>
                    <a:pt x="1" y="1158"/>
                    <a:pt x="632" y="2368"/>
                    <a:pt x="1894" y="2894"/>
                  </a:cubicBezTo>
                  <a:cubicBezTo>
                    <a:pt x="2224" y="3004"/>
                    <a:pt x="2556" y="3056"/>
                    <a:pt x="2880" y="3056"/>
                  </a:cubicBezTo>
                  <a:cubicBezTo>
                    <a:pt x="3800" y="3056"/>
                    <a:pt x="4650" y="2634"/>
                    <a:pt x="5156" y="1895"/>
                  </a:cubicBezTo>
                  <a:cubicBezTo>
                    <a:pt x="3315" y="1106"/>
                    <a:pt x="1579" y="369"/>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49" name="Google Shape;4149;p11"/>
            <p:cNvSpPr/>
            <p:nvPr/>
          </p:nvSpPr>
          <p:spPr>
            <a:xfrm>
              <a:off x="1270475" y="4369375"/>
              <a:ext cx="130225" cy="231225"/>
            </a:xfrm>
            <a:custGeom>
              <a:avLst/>
              <a:gdLst/>
              <a:ahLst/>
              <a:cxnLst/>
              <a:rect l="l" t="t" r="r" b="b"/>
              <a:pathLst>
                <a:path w="5209" h="9249" extrusionOk="0">
                  <a:moveTo>
                    <a:pt x="4070" y="1"/>
                  </a:moveTo>
                  <a:cubicBezTo>
                    <a:pt x="3868" y="1"/>
                    <a:pt x="3662" y="69"/>
                    <a:pt x="3473" y="231"/>
                  </a:cubicBezTo>
                  <a:cubicBezTo>
                    <a:pt x="2315" y="1125"/>
                    <a:pt x="1789" y="2493"/>
                    <a:pt x="1158" y="3808"/>
                  </a:cubicBezTo>
                  <a:cubicBezTo>
                    <a:pt x="580" y="5228"/>
                    <a:pt x="1" y="6649"/>
                    <a:pt x="211" y="8174"/>
                  </a:cubicBezTo>
                  <a:cubicBezTo>
                    <a:pt x="248" y="8724"/>
                    <a:pt x="770" y="9249"/>
                    <a:pt x="1315" y="9249"/>
                  </a:cubicBezTo>
                  <a:cubicBezTo>
                    <a:pt x="1552" y="9249"/>
                    <a:pt x="1793" y="9150"/>
                    <a:pt x="2000" y="8911"/>
                  </a:cubicBezTo>
                  <a:cubicBezTo>
                    <a:pt x="2894" y="7859"/>
                    <a:pt x="3368" y="6544"/>
                    <a:pt x="3894" y="5228"/>
                  </a:cubicBezTo>
                  <a:cubicBezTo>
                    <a:pt x="4420" y="3913"/>
                    <a:pt x="5209" y="2598"/>
                    <a:pt x="5209" y="1125"/>
                  </a:cubicBezTo>
                  <a:cubicBezTo>
                    <a:pt x="5209" y="578"/>
                    <a:pt x="4656" y="1"/>
                    <a:pt x="40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50" name="Google Shape;4150;p11"/>
            <p:cNvSpPr/>
            <p:nvPr/>
          </p:nvSpPr>
          <p:spPr>
            <a:xfrm>
              <a:off x="1290200" y="4132675"/>
              <a:ext cx="286725" cy="252175"/>
            </a:xfrm>
            <a:custGeom>
              <a:avLst/>
              <a:gdLst/>
              <a:ahLst/>
              <a:cxnLst/>
              <a:rect l="l" t="t" r="r" b="b"/>
              <a:pathLst>
                <a:path w="11469" h="10087" extrusionOk="0">
                  <a:moveTo>
                    <a:pt x="5702" y="0"/>
                  </a:moveTo>
                  <a:cubicBezTo>
                    <a:pt x="3687" y="0"/>
                    <a:pt x="1732" y="1238"/>
                    <a:pt x="1000" y="3229"/>
                  </a:cubicBezTo>
                  <a:cubicBezTo>
                    <a:pt x="1" y="5806"/>
                    <a:pt x="1316" y="8752"/>
                    <a:pt x="3894" y="9752"/>
                  </a:cubicBezTo>
                  <a:cubicBezTo>
                    <a:pt x="4481" y="9979"/>
                    <a:pt x="5087" y="10087"/>
                    <a:pt x="5684" y="10087"/>
                  </a:cubicBezTo>
                  <a:cubicBezTo>
                    <a:pt x="7712" y="10087"/>
                    <a:pt x="9645" y="8849"/>
                    <a:pt x="10417" y="6858"/>
                  </a:cubicBezTo>
                  <a:cubicBezTo>
                    <a:pt x="11469" y="4228"/>
                    <a:pt x="10154" y="1335"/>
                    <a:pt x="7471" y="335"/>
                  </a:cubicBezTo>
                  <a:cubicBezTo>
                    <a:pt x="6896" y="108"/>
                    <a:pt x="6296" y="0"/>
                    <a:pt x="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51" name="Google Shape;4151;p11"/>
            <p:cNvSpPr/>
            <p:nvPr/>
          </p:nvSpPr>
          <p:spPr>
            <a:xfrm>
              <a:off x="1290200" y="4132675"/>
              <a:ext cx="286725" cy="252175"/>
            </a:xfrm>
            <a:custGeom>
              <a:avLst/>
              <a:gdLst/>
              <a:ahLst/>
              <a:cxnLst/>
              <a:rect l="l" t="t" r="r" b="b"/>
              <a:pathLst>
                <a:path w="11469" h="10087" extrusionOk="0">
                  <a:moveTo>
                    <a:pt x="5702" y="0"/>
                  </a:moveTo>
                  <a:cubicBezTo>
                    <a:pt x="3687" y="0"/>
                    <a:pt x="1732" y="1238"/>
                    <a:pt x="1000" y="3229"/>
                  </a:cubicBezTo>
                  <a:cubicBezTo>
                    <a:pt x="1" y="5806"/>
                    <a:pt x="1316" y="8752"/>
                    <a:pt x="3894" y="9752"/>
                  </a:cubicBezTo>
                  <a:cubicBezTo>
                    <a:pt x="4481" y="9979"/>
                    <a:pt x="5087" y="10087"/>
                    <a:pt x="5684" y="10087"/>
                  </a:cubicBezTo>
                  <a:cubicBezTo>
                    <a:pt x="7712" y="10087"/>
                    <a:pt x="9645" y="8849"/>
                    <a:pt x="10417" y="6858"/>
                  </a:cubicBezTo>
                  <a:cubicBezTo>
                    <a:pt x="11469" y="4228"/>
                    <a:pt x="10154" y="1335"/>
                    <a:pt x="7471" y="335"/>
                  </a:cubicBezTo>
                  <a:cubicBezTo>
                    <a:pt x="6896" y="108"/>
                    <a:pt x="6296" y="0"/>
                    <a:pt x="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52" name="Google Shape;4152;p11"/>
            <p:cNvSpPr/>
            <p:nvPr/>
          </p:nvSpPr>
          <p:spPr>
            <a:xfrm>
              <a:off x="1302050" y="4205475"/>
              <a:ext cx="260425" cy="177700"/>
            </a:xfrm>
            <a:custGeom>
              <a:avLst/>
              <a:gdLst/>
              <a:ahLst/>
              <a:cxnLst/>
              <a:rect l="l" t="t" r="r" b="b"/>
              <a:pathLst>
                <a:path w="10417" h="7108" extrusionOk="0">
                  <a:moveTo>
                    <a:pt x="9785" y="1"/>
                  </a:moveTo>
                  <a:lnTo>
                    <a:pt x="9785" y="1"/>
                  </a:lnTo>
                  <a:cubicBezTo>
                    <a:pt x="9829" y="2617"/>
                    <a:pt x="7885" y="5377"/>
                    <a:pt x="5032" y="5377"/>
                  </a:cubicBezTo>
                  <a:cubicBezTo>
                    <a:pt x="4442" y="5377"/>
                    <a:pt x="3814" y="5260"/>
                    <a:pt x="3157" y="4998"/>
                  </a:cubicBezTo>
                  <a:cubicBezTo>
                    <a:pt x="1368" y="4315"/>
                    <a:pt x="474" y="2999"/>
                    <a:pt x="211" y="1632"/>
                  </a:cubicBezTo>
                  <a:lnTo>
                    <a:pt x="211" y="1632"/>
                  </a:lnTo>
                  <a:cubicBezTo>
                    <a:pt x="0" y="3789"/>
                    <a:pt x="1210" y="5998"/>
                    <a:pt x="3367" y="6787"/>
                  </a:cubicBezTo>
                  <a:cubicBezTo>
                    <a:pt x="3944" y="7003"/>
                    <a:pt x="4545" y="7107"/>
                    <a:pt x="5141" y="7107"/>
                  </a:cubicBezTo>
                  <a:cubicBezTo>
                    <a:pt x="7155" y="7107"/>
                    <a:pt x="9107" y="5923"/>
                    <a:pt x="9838" y="3894"/>
                  </a:cubicBezTo>
                  <a:cubicBezTo>
                    <a:pt x="10416" y="2631"/>
                    <a:pt x="10364" y="1158"/>
                    <a:pt x="9785" y="1"/>
                  </a:cubicBezTo>
                  <a:close/>
                </a:path>
              </a:pathLst>
            </a:custGeom>
            <a:solidFill>
              <a:srgbClr val="7BB8EF">
                <a:alpha val="34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53" name="Google Shape;4153;p11"/>
            <p:cNvSpPr/>
            <p:nvPr/>
          </p:nvSpPr>
          <p:spPr>
            <a:xfrm>
              <a:off x="1375700" y="4207125"/>
              <a:ext cx="115750" cy="101975"/>
            </a:xfrm>
            <a:custGeom>
              <a:avLst/>
              <a:gdLst/>
              <a:ahLst/>
              <a:cxnLst/>
              <a:rect l="l" t="t" r="r" b="b"/>
              <a:pathLst>
                <a:path w="4630" h="4079" extrusionOk="0">
                  <a:moveTo>
                    <a:pt x="2298" y="0"/>
                  </a:moveTo>
                  <a:cubicBezTo>
                    <a:pt x="1478" y="0"/>
                    <a:pt x="703" y="497"/>
                    <a:pt x="421" y="1303"/>
                  </a:cubicBezTo>
                  <a:cubicBezTo>
                    <a:pt x="0" y="2355"/>
                    <a:pt x="526" y="3565"/>
                    <a:pt x="1578" y="3933"/>
                  </a:cubicBezTo>
                  <a:cubicBezTo>
                    <a:pt x="1825" y="4032"/>
                    <a:pt x="2080" y="4078"/>
                    <a:pt x="2332" y="4078"/>
                  </a:cubicBezTo>
                  <a:cubicBezTo>
                    <a:pt x="3152" y="4078"/>
                    <a:pt x="3927" y="3581"/>
                    <a:pt x="4209" y="2776"/>
                  </a:cubicBezTo>
                  <a:cubicBezTo>
                    <a:pt x="4630" y="1724"/>
                    <a:pt x="4103" y="514"/>
                    <a:pt x="3051" y="145"/>
                  </a:cubicBezTo>
                  <a:cubicBezTo>
                    <a:pt x="2805" y="47"/>
                    <a:pt x="2549" y="0"/>
                    <a:pt x="2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54" name="Google Shape;4154;p11"/>
            <p:cNvSpPr/>
            <p:nvPr/>
          </p:nvSpPr>
          <p:spPr>
            <a:xfrm>
              <a:off x="1198150" y="4815700"/>
              <a:ext cx="131550" cy="78525"/>
            </a:xfrm>
            <a:custGeom>
              <a:avLst/>
              <a:gdLst/>
              <a:ahLst/>
              <a:cxnLst/>
              <a:rect l="l" t="t" r="r" b="b"/>
              <a:pathLst>
                <a:path w="5262" h="3141" extrusionOk="0">
                  <a:moveTo>
                    <a:pt x="211" y="1"/>
                  </a:moveTo>
                  <a:lnTo>
                    <a:pt x="211" y="1"/>
                  </a:lnTo>
                  <a:cubicBezTo>
                    <a:pt x="1" y="1211"/>
                    <a:pt x="737" y="2473"/>
                    <a:pt x="2000" y="2946"/>
                  </a:cubicBezTo>
                  <a:cubicBezTo>
                    <a:pt x="2322" y="3078"/>
                    <a:pt x="2656" y="3141"/>
                    <a:pt x="2988" y="3141"/>
                  </a:cubicBezTo>
                  <a:cubicBezTo>
                    <a:pt x="3848" y="3141"/>
                    <a:pt x="4692" y="2721"/>
                    <a:pt x="5261" y="2000"/>
                  </a:cubicBezTo>
                  <a:cubicBezTo>
                    <a:pt x="3946" y="1316"/>
                    <a:pt x="2105" y="632"/>
                    <a:pt x="2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55" name="Google Shape;4155;p11"/>
            <p:cNvSpPr/>
            <p:nvPr/>
          </p:nvSpPr>
          <p:spPr>
            <a:xfrm>
              <a:off x="975900" y="4916025"/>
              <a:ext cx="248575" cy="125950"/>
            </a:xfrm>
            <a:custGeom>
              <a:avLst/>
              <a:gdLst/>
              <a:ahLst/>
              <a:cxnLst/>
              <a:rect l="l" t="t" r="r" b="b"/>
              <a:pathLst>
                <a:path w="9943" h="5038" extrusionOk="0">
                  <a:moveTo>
                    <a:pt x="3500" y="0"/>
                  </a:moveTo>
                  <a:cubicBezTo>
                    <a:pt x="2257" y="0"/>
                    <a:pt x="1052" y="348"/>
                    <a:pt x="0" y="985"/>
                  </a:cubicBezTo>
                  <a:cubicBezTo>
                    <a:pt x="1158" y="2458"/>
                    <a:pt x="2631" y="3773"/>
                    <a:pt x="4367" y="4457"/>
                  </a:cubicBezTo>
                  <a:cubicBezTo>
                    <a:pt x="5409" y="4848"/>
                    <a:pt x="6572" y="5037"/>
                    <a:pt x="7757" y="5037"/>
                  </a:cubicBezTo>
                  <a:cubicBezTo>
                    <a:pt x="8485" y="5037"/>
                    <a:pt x="9221" y="4965"/>
                    <a:pt x="9943" y="4825"/>
                  </a:cubicBezTo>
                  <a:cubicBezTo>
                    <a:pt x="9364" y="2879"/>
                    <a:pt x="7891" y="1248"/>
                    <a:pt x="5945" y="459"/>
                  </a:cubicBezTo>
                  <a:cubicBezTo>
                    <a:pt x="5135" y="148"/>
                    <a:pt x="4310" y="0"/>
                    <a:pt x="3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grpSp>
      <p:sp>
        <p:nvSpPr>
          <p:cNvPr id="4156" name="Google Shape;4156;p11"/>
          <p:cNvSpPr/>
          <p:nvPr/>
        </p:nvSpPr>
        <p:spPr>
          <a:xfrm>
            <a:off x="892245" y="5654952"/>
            <a:ext cx="1109354" cy="558223"/>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68669" tIns="68669" rIns="68669" bIns="68669" anchor="ctr" anchorCtr="0">
            <a:noAutofit/>
          </a:bodyPr>
          <a:lstStyle/>
          <a:p>
            <a:pPr marL="0" lvl="0" indent="0" algn="l" rtl="0">
              <a:spcBef>
                <a:spcPts val="0"/>
              </a:spcBef>
              <a:spcAft>
                <a:spcPts val="0"/>
              </a:spcAft>
              <a:buNone/>
            </a:pPr>
            <a:endParaRPr sz="1900"/>
          </a:p>
        </p:txBody>
      </p:sp>
      <p:sp>
        <p:nvSpPr>
          <p:cNvPr id="491" name="Rounded Rectangle 490"/>
          <p:cNvSpPr/>
          <p:nvPr userDrawn="1"/>
        </p:nvSpPr>
        <p:spPr>
          <a:xfrm>
            <a:off x="8142588" y="0"/>
            <a:ext cx="1024090" cy="110013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3"/>
          </a:p>
        </p:txBody>
      </p:sp>
      <p:pic>
        <p:nvPicPr>
          <p:cNvPr id="492" name="Picture 4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4916" y="-210102"/>
            <a:ext cx="1177715" cy="1566402"/>
          </a:xfrm>
          <a:prstGeom prst="rect">
            <a:avLst/>
          </a:prstGeom>
        </p:spPr>
      </p:pic>
    </p:spTree>
    <p:extLst>
      <p:ext uri="{BB962C8B-B14F-4D97-AF65-F5344CB8AC3E}">
        <p14:creationId xmlns:p14="http://schemas.microsoft.com/office/powerpoint/2010/main" val="2748128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BDF75E6-CF7A-40B5-8E57-520E09672CF2}" type="datetimeFigureOut">
              <a:rPr lang="en-US"/>
              <a:pPr>
                <a:defRPr/>
              </a:pPr>
              <a:t>2/16/2023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01782E-2E59-4265-8AE0-0174D138A741}"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7DCD1C4-E356-47D1-8F80-18AAEFB546E0}" type="datetimeFigureOut">
              <a:rPr lang="en-US"/>
              <a:pPr>
                <a:defRPr/>
              </a:pPr>
              <a:t>2/16/2023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CE072D-595E-43E5-99B0-77AE62F385F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35EF302-4FDD-4198-AC05-D592B6D5B71E}" type="datetimeFigureOut">
              <a:rPr lang="en-US"/>
              <a:pPr>
                <a:defRPr/>
              </a:pPr>
              <a:t>2/16/2023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87F38E-FD51-48A1-BD92-14C1F8538219}"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953C8FF-DDE0-45A5-A18A-A733A726292C}" type="datetimeFigureOut">
              <a:rPr lang="en-US"/>
              <a:pPr>
                <a:defRPr/>
              </a:pPr>
              <a:t>2/16/2023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EAEF87-D580-4873-9311-E40E1F307276}"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849F3B7-5C1D-4BA7-8D8E-8207F4947DDE}" type="datetimeFigureOut">
              <a:rPr lang="en-US"/>
              <a:pPr>
                <a:defRPr/>
              </a:pPr>
              <a:t>2/16/2023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73E0722-2475-4C5E-816F-A09D55827F0D}"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D96AAD6-99D7-4669-8CD1-6B45EFA53746}" type="datetimeFigureOut">
              <a:rPr lang="en-US"/>
              <a:pPr>
                <a:defRPr/>
              </a:pPr>
              <a:t>2/16/2023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4FB56C7-B717-426E-B242-499DD849FE14}"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59931B-6FB7-45B8-94DF-0F9008873479}" type="datetimeFigureOut">
              <a:rPr lang="en-US"/>
              <a:pPr>
                <a:defRPr/>
              </a:pPr>
              <a:t>2/16/2023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13F661-E0DD-4E58-9B04-86C88B84F9D1}" type="slidenum">
              <a:rPr lang="en-US" altLang="en-US"/>
              <a:pPr>
                <a:defRPr/>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45BF6AB-510D-49E6-B06C-57C2167C595B}" type="datetimeFigureOut">
              <a:rPr lang="en-US"/>
              <a:pPr>
                <a:defRPr/>
              </a:pPr>
              <a:t>2/16/2023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4C37B2-B499-4602-87FB-95765CB0181F}" type="slidenum">
              <a:rPr lang="en-US" altLang="en-US"/>
              <a:pPr>
                <a:defRPr/>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73ED195-0896-44EB-A0DA-899AA308889E}" type="datetimeFigureOut">
              <a:rPr lang="en-US"/>
              <a:pPr>
                <a:defRPr/>
              </a:pPr>
              <a:t>2/16/2023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432338-3709-4214-9A40-E0C6B5CFCCDB}" type="slidenum">
              <a:rPr lang="en-US" altLang="en-US"/>
              <a:pPr>
                <a:defRPr/>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79C4E8D-09E6-4AC2-A6A5-25484E68661A}" type="datetimeFigureOut">
              <a:rPr lang="en-US"/>
              <a:pPr>
                <a:defRPr/>
              </a:pPr>
              <a:t>2/16/2023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FE2B6C-C5A0-480F-8374-8F74BECB6320}" type="slidenum">
              <a:rPr lang="en-US" altLang="en-US"/>
              <a:pPr>
                <a:defRPr/>
              </a:pPr>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23D297D-35B9-4E3D-B231-0B7D62D23925}" type="datetimeFigureOut">
              <a:rPr lang="en-US"/>
              <a:pPr>
                <a:defRPr/>
              </a:pPr>
              <a:t>2/16/2023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1B6BF2-6C05-4C34-8B63-F86BDDFCF73F}" type="slidenum">
              <a:rPr lang="en-US" altLang="en-US"/>
              <a:pPr>
                <a:defRPr/>
              </a:pPr>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 id="214748368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2B04EC1-5BE0-4BA1-8DA9-85DC30000315}" type="datetimeFigureOut">
              <a:rPr lang="en-US"/>
              <a:pPr>
                <a:defRPr/>
              </a:pPr>
              <a:t>2/16/2023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672BD45-E3A3-449F-B707-7CBF779D2D7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4746" y="484320"/>
            <a:ext cx="8915400" cy="1323439"/>
          </a:xfrm>
          <a:prstGeom prst="rect">
            <a:avLst/>
          </a:prstGeom>
          <a:noFill/>
        </p:spPr>
        <p:txBody>
          <a:bodyPr wrap="square">
            <a:spAutoFit/>
          </a:bodyPr>
          <a:lstStyle/>
          <a:p>
            <a:pPr algn="ctr" eaLnBrk="1" fontAlgn="auto" hangingPunct="1">
              <a:spcBef>
                <a:spcPts val="0"/>
              </a:spcBef>
              <a:spcAft>
                <a:spcPts val="0"/>
              </a:spcAft>
              <a:defRPr/>
            </a:pP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ĐẠO ĐỨC</a:t>
            </a:r>
          </a:p>
          <a:p>
            <a:pPr algn="ctr" eaLnBrk="1" fontAlgn="auto" hangingPunct="1">
              <a:spcBef>
                <a:spcPts val="0"/>
              </a:spcBef>
              <a:spcAft>
                <a:spcPts val="0"/>
              </a:spcAft>
              <a:defRPr/>
            </a:pP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 3</a:t>
            </a:r>
          </a:p>
        </p:txBody>
      </p:sp>
      <p:pic>
        <p:nvPicPr>
          <p:cNvPr id="6" name="Picture 5"/>
          <p:cNvPicPr/>
          <p:nvPr/>
        </p:nvPicPr>
        <p:blipFill rotWithShape="1">
          <a:blip r:embed="rId3"/>
          <a:srcRect l="11767" t="11040" r="10278" b="63879"/>
          <a:stretch/>
        </p:blipFill>
        <p:spPr bwMode="auto">
          <a:xfrm>
            <a:off x="214746" y="1828800"/>
            <a:ext cx="8624454" cy="1455682"/>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srcRect l="11767" t="35661" r="10278" b="48932"/>
          <a:stretch/>
        </p:blipFill>
        <p:spPr bwMode="auto">
          <a:xfrm>
            <a:off x="228600" y="3284482"/>
            <a:ext cx="8610600" cy="1171575"/>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5472545" y="3687441"/>
            <a:ext cx="1311578" cy="461665"/>
          </a:xfrm>
          <a:prstGeom prst="rect">
            <a:avLst/>
          </a:prstGeom>
          <a:noFill/>
        </p:spPr>
        <p:txBody>
          <a:bodyPr wrap="none" rtlCol="0">
            <a:spAutoFit/>
          </a:bodyPr>
          <a:lstStyle/>
          <a:p>
            <a:r>
              <a:rPr lang="en-US" sz="2400" b="1" dirty="0" smtClean="0">
                <a:solidFill>
                  <a:srgbClr val="0070C0"/>
                </a:solidFill>
                <a:latin typeface="Arial" panose="020B0604020202020204" pitchFamily="34" charset="0"/>
                <a:cs typeface="Arial" panose="020B0604020202020204" pitchFamily="34" charset="0"/>
              </a:rPr>
              <a:t>(TIẾT 2)</a:t>
            </a:r>
            <a:endParaRPr lang="en-US" sz="2400" b="1" dirty="0">
              <a:solidFill>
                <a:srgbClr val="0070C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out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402058"/>
            <a:ext cx="6643255"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Sắp</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đến</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ngày</a:t>
            </a:r>
            <a:r>
              <a:rPr lang="en-US" sz="3000" dirty="0" smtClean="0">
                <a:latin typeface="Arial" panose="020B0604020202020204" pitchFamily="34" charset="0"/>
                <a:cs typeface="Arial" panose="020B0604020202020204" pitchFamily="34" charset="0"/>
              </a:rPr>
              <a:t> 20 </a:t>
            </a:r>
            <a:r>
              <a:rPr lang="en-US" sz="3000" dirty="0" err="1" smtClean="0">
                <a:latin typeface="Arial" panose="020B0604020202020204" pitchFamily="34" charset="0"/>
                <a:cs typeface="Arial" panose="020B0604020202020204" pitchFamily="34" charset="0"/>
              </a:rPr>
              <a:t>tháng</a:t>
            </a:r>
            <a:r>
              <a:rPr lang="en-US" sz="3000" dirty="0" smtClean="0">
                <a:latin typeface="Arial" panose="020B0604020202020204" pitchFamily="34" charset="0"/>
                <a:cs typeface="Arial" panose="020B0604020202020204" pitchFamily="34" charset="0"/>
              </a:rPr>
              <a:t> 11, </a:t>
            </a:r>
            <a:r>
              <a:rPr lang="en-US" sz="3000" dirty="0" err="1" smtClean="0">
                <a:latin typeface="Arial" panose="020B0604020202020204" pitchFamily="34" charset="0"/>
                <a:cs typeface="Arial" panose="020B0604020202020204" pitchFamily="34" charset="0"/>
              </a:rPr>
              <a:t>các</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bạn</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lớp</a:t>
            </a:r>
            <a:r>
              <a:rPr lang="en-US" sz="3000" dirty="0" smtClean="0">
                <a:latin typeface="Arial" panose="020B0604020202020204" pitchFamily="34" charset="0"/>
                <a:cs typeface="Arial" panose="020B0604020202020204" pitchFamily="34" charset="0"/>
              </a:rPr>
              <a:t> 3A </a:t>
            </a:r>
            <a:r>
              <a:rPr lang="en-US" sz="3000" dirty="0" err="1" smtClean="0">
                <a:latin typeface="Arial" panose="020B0604020202020204" pitchFamily="34" charset="0"/>
                <a:cs typeface="Arial" panose="020B0604020202020204" pitchFamily="34" charset="0"/>
              </a:rPr>
              <a:t>dự</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định</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biểu</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diễn</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tiết</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mục</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múa</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để</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chúc</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mừng</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thầy</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cô</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giáo</a:t>
            </a:r>
            <a:r>
              <a:rPr lang="en-US" sz="3000" dirty="0" smtClean="0">
                <a:latin typeface="Arial" panose="020B0604020202020204" pitchFamily="34" charset="0"/>
                <a:cs typeface="Arial" panose="020B0604020202020204" pitchFamily="34" charset="0"/>
              </a:rPr>
              <a:t>. Mai </a:t>
            </a:r>
            <a:r>
              <a:rPr lang="en-US" sz="3000" dirty="0" err="1" smtClean="0">
                <a:latin typeface="Arial" panose="020B0604020202020204" pitchFamily="34" charset="0"/>
                <a:cs typeface="Arial" panose="020B0604020202020204" pitchFamily="34" charset="0"/>
              </a:rPr>
              <a:t>rủ</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Hà</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cùng</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tham</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gia</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Vốn</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nhút</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nhát</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Hà</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đã</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từ</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chối</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vì</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cho</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rằng</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mình</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không</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biết</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múa</a:t>
            </a:r>
            <a:r>
              <a:rPr lang="en-US" sz="3000" dirty="0" smtClean="0">
                <a:latin typeface="Arial" panose="020B0604020202020204" pitchFamily="34" charset="0"/>
                <a:cs typeface="Arial" panose="020B0604020202020204" pitchFamily="34" charset="0"/>
              </a:rPr>
              <a:t>. Mau </a:t>
            </a:r>
            <a:r>
              <a:rPr lang="en-US" sz="3000" dirty="0" err="1" smtClean="0">
                <a:latin typeface="Arial" panose="020B0604020202020204" pitchFamily="34" charset="0"/>
                <a:cs typeface="Arial" panose="020B0604020202020204" pitchFamily="34" charset="0"/>
              </a:rPr>
              <a:t>thuyết</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phục</a:t>
            </a:r>
            <a:r>
              <a:rPr lang="en-US" sz="3000" dirty="0" smtClean="0">
                <a:latin typeface="Arial" panose="020B0604020202020204" pitchFamily="34" charset="0"/>
                <a:cs typeface="Arial" panose="020B0604020202020204" pitchFamily="34" charset="0"/>
              </a:rPr>
              <a:t> </a:t>
            </a:r>
          </a:p>
          <a:p>
            <a:pPr algn="just"/>
            <a:r>
              <a:rPr lang="en-US" sz="3000" dirty="0" err="1" smtClean="0">
                <a:latin typeface="Arial" panose="020B0604020202020204" pitchFamily="34" charset="0"/>
                <a:cs typeface="Arial" panose="020B0604020202020204" pitchFamily="34" charset="0"/>
              </a:rPr>
              <a:t>Hà</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và</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cùng</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bạn</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đến</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nhờ</a:t>
            </a:r>
            <a:r>
              <a:rPr lang="en-US" sz="3000" dirty="0" smtClean="0">
                <a:latin typeface="Arial" panose="020B0604020202020204" pitchFamily="34" charset="0"/>
                <a:cs typeface="Arial" panose="020B0604020202020204" pitchFamily="34" charset="0"/>
              </a:rPr>
              <a:t> </a:t>
            </a:r>
          </a:p>
          <a:p>
            <a:pPr algn="just"/>
            <a:r>
              <a:rPr lang="en-US" sz="3000" dirty="0" err="1" smtClean="0">
                <a:latin typeface="Arial" panose="020B0604020202020204" pitchFamily="34" charset="0"/>
                <a:cs typeface="Arial" panose="020B0604020202020204" pitchFamily="34" charset="0"/>
              </a:rPr>
              <a:t>cô</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giáo</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hướng</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dẫn</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Cô</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khen</a:t>
            </a:r>
            <a:r>
              <a:rPr lang="en-US" sz="3000" dirty="0" smtClean="0">
                <a:latin typeface="Arial" panose="020B0604020202020204" pitchFamily="34" charset="0"/>
                <a:cs typeface="Arial" panose="020B0604020202020204" pitchFamily="34" charset="0"/>
              </a:rPr>
              <a:t> </a:t>
            </a:r>
          </a:p>
          <a:p>
            <a:pPr algn="just"/>
            <a:r>
              <a:rPr lang="en-US" sz="3000" dirty="0" err="1" smtClean="0">
                <a:latin typeface="Arial" panose="020B0604020202020204" pitchFamily="34" charset="0"/>
                <a:cs typeface="Arial" panose="020B0604020202020204" pitchFamily="34" charset="0"/>
              </a:rPr>
              <a:t>động</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tác</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múa</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của</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Hà</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uyển</a:t>
            </a:r>
            <a:endParaRPr lang="en-US" sz="3000" dirty="0" smtClean="0">
              <a:latin typeface="Arial" panose="020B0604020202020204" pitchFamily="34" charset="0"/>
              <a:cs typeface="Arial" panose="020B0604020202020204" pitchFamily="34" charset="0"/>
            </a:endParaRPr>
          </a:p>
          <a:p>
            <a:pPr algn="just"/>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chuyển</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đẹp</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mắt</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Vậy</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là</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Hà</a:t>
            </a:r>
            <a:r>
              <a:rPr lang="en-US" sz="3000" dirty="0" smtClean="0">
                <a:latin typeface="Arial" panose="020B0604020202020204" pitchFamily="34" charset="0"/>
                <a:cs typeface="Arial" panose="020B0604020202020204" pitchFamily="34" charset="0"/>
              </a:rPr>
              <a:t> </a:t>
            </a:r>
          </a:p>
          <a:p>
            <a:pPr algn="just"/>
            <a:r>
              <a:rPr lang="en-US" sz="3000" dirty="0" err="1" smtClean="0">
                <a:latin typeface="Arial" panose="020B0604020202020204" pitchFamily="34" charset="0"/>
                <a:cs typeface="Arial" panose="020B0604020202020204" pitchFamily="34" charset="0"/>
              </a:rPr>
              <a:t>đã</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vượt</a:t>
            </a:r>
            <a:r>
              <a:rPr lang="en-US" sz="3000" dirty="0" smtClean="0">
                <a:latin typeface="Arial" panose="020B0604020202020204" pitchFamily="34" charset="0"/>
                <a:cs typeface="Arial" panose="020B0604020202020204" pitchFamily="34" charset="0"/>
              </a:rPr>
              <a:t> qua </a:t>
            </a:r>
            <a:r>
              <a:rPr lang="en-US" sz="3000" dirty="0" err="1" smtClean="0">
                <a:latin typeface="Arial" panose="020B0604020202020204" pitchFamily="34" charset="0"/>
                <a:cs typeface="Arial" panose="020B0604020202020204" pitchFamily="34" charset="0"/>
              </a:rPr>
              <a:t>sự</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nhút</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nhát</a:t>
            </a:r>
            <a:r>
              <a:rPr lang="en-US" sz="3000" dirty="0" smtClean="0">
                <a:latin typeface="Arial" panose="020B0604020202020204" pitchFamily="34" charset="0"/>
                <a:cs typeface="Arial" panose="020B0604020202020204" pitchFamily="34" charset="0"/>
              </a:rPr>
              <a:t> </a:t>
            </a:r>
          </a:p>
          <a:p>
            <a:pPr algn="just"/>
            <a:r>
              <a:rPr lang="en-US" sz="3000" dirty="0" err="1" smtClean="0">
                <a:latin typeface="Arial" panose="020B0604020202020204" pitchFamily="34" charset="0"/>
                <a:cs typeface="Arial" panose="020B0604020202020204" pitchFamily="34" charset="0"/>
              </a:rPr>
              <a:t>và</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thấy</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được</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khả</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năng</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của</a:t>
            </a:r>
            <a:r>
              <a:rPr lang="en-US" sz="3000" dirty="0" smtClean="0">
                <a:latin typeface="Arial" panose="020B0604020202020204" pitchFamily="34" charset="0"/>
                <a:cs typeface="Arial" panose="020B0604020202020204" pitchFamily="34" charset="0"/>
              </a:rPr>
              <a:t> </a:t>
            </a:r>
          </a:p>
          <a:p>
            <a:pPr algn="just"/>
            <a:r>
              <a:rPr lang="en-US" sz="3000" dirty="0" err="1" smtClean="0">
                <a:latin typeface="Arial" panose="020B0604020202020204" pitchFamily="34" charset="0"/>
                <a:cs typeface="Arial" panose="020B0604020202020204" pitchFamily="34" charset="0"/>
              </a:rPr>
              <a:t>mình</a:t>
            </a:r>
            <a:r>
              <a:rPr lang="en-US" sz="3000" dirty="0" smtClean="0">
                <a:latin typeface="Arial" panose="020B0604020202020204" pitchFamily="34" charset="0"/>
                <a:cs typeface="Arial" panose="020B0604020202020204" pitchFamily="34" charset="0"/>
              </a:rPr>
              <a:t>.</a:t>
            </a:r>
            <a:endParaRPr lang="en-US" sz="3500" dirty="0" smtClean="0">
              <a:latin typeface="Arial" panose="020B0604020202020204" pitchFamily="34" charset="0"/>
              <a:cs typeface="Arial" panose="020B0604020202020204" pitchFamily="34" charset="0"/>
            </a:endParaRPr>
          </a:p>
        </p:txBody>
      </p:sp>
      <p:sp>
        <p:nvSpPr>
          <p:cNvPr id="7" name="Diamond 6"/>
          <p:cNvSpPr/>
          <p:nvPr/>
        </p:nvSpPr>
        <p:spPr>
          <a:xfrm>
            <a:off x="533400" y="402058"/>
            <a:ext cx="685800" cy="595194"/>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1</a:t>
            </a:r>
            <a:endParaRPr lang="en-US" sz="3600" dirty="0"/>
          </a:p>
        </p:txBody>
      </p:sp>
      <p:pic>
        <p:nvPicPr>
          <p:cNvPr id="9" name="Picture 8"/>
          <p:cNvPicPr/>
          <p:nvPr/>
        </p:nvPicPr>
        <p:blipFill rotWithShape="1">
          <a:blip r:embed="rId2">
            <a:extLst>
              <a:ext uri="{28A0092B-C50C-407E-A947-70E740481C1C}">
                <a14:useLocalDpi xmlns:a14="http://schemas.microsoft.com/office/drawing/2010/main" val="0"/>
              </a:ext>
            </a:extLst>
          </a:blip>
          <a:srcRect l="53850" t="16275" r="32860" b="60836"/>
          <a:stretch/>
        </p:blipFill>
        <p:spPr bwMode="auto">
          <a:xfrm>
            <a:off x="5424054" y="2895601"/>
            <a:ext cx="3415145" cy="36004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48106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l="36076" t="70648" r="53694" b="11669"/>
          <a:stretch/>
        </p:blipFill>
        <p:spPr bwMode="auto">
          <a:xfrm>
            <a:off x="5867400" y="2895600"/>
            <a:ext cx="2971800" cy="3733800"/>
          </a:xfrm>
          <a:prstGeom prst="rect">
            <a:avLst/>
          </a:prstGeom>
          <a:ln>
            <a:noFill/>
          </a:ln>
          <a:extLst>
            <a:ext uri="{53640926-AAD7-44D8-BBD7-CCE9431645EC}">
              <a14:shadowObscured xmlns:a14="http://schemas.microsoft.com/office/drawing/2010/main"/>
            </a:ext>
          </a:extLst>
        </p:spPr>
      </p:pic>
      <p:sp>
        <p:nvSpPr>
          <p:cNvPr id="7" name="Rectangle 6"/>
          <p:cNvSpPr>
            <a:spLocks noChangeArrowheads="1"/>
          </p:cNvSpPr>
          <p:nvPr/>
        </p:nvSpPr>
        <p:spPr bwMode="auto">
          <a:xfrm>
            <a:off x="325582" y="685800"/>
            <a:ext cx="554181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3000" dirty="0" smtClean="0">
                <a:solidFill>
                  <a:srgbClr val="0000FF"/>
                </a:solidFill>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Hòa</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học</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giỏi</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hát</a:t>
            </a:r>
            <a:r>
              <a:rPr lang="en-US" sz="3500" dirty="0" smtClean="0">
                <a:latin typeface="Arial" panose="020B0604020202020204" pitchFamily="34" charset="0"/>
                <a:cs typeface="Arial" panose="020B0604020202020204" pitchFamily="34" charset="0"/>
              </a:rPr>
              <a:t> hay </a:t>
            </a:r>
            <a:r>
              <a:rPr lang="en-US" sz="3500" dirty="0" err="1" smtClean="0">
                <a:latin typeface="Arial" panose="020B0604020202020204" pitchFamily="34" charset="0"/>
                <a:cs typeface="Arial" panose="020B0604020202020204" pitchFamily="34" charset="0"/>
              </a:rPr>
              <a:t>nhưng</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lại</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nhỏ</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bé</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gầy</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gò</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Biết</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điểm</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yếu</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đó</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Hòa</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không</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tự</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ti</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mặc</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cảm</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mà</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luôn</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chăm</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chỉ</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tập</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thể</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dục</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ăn</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uống</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đủ</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chất</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để</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cải</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thiện</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chiều</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cao</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và</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cân</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nặng</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của</a:t>
            </a:r>
            <a:r>
              <a:rPr lang="en-US" sz="3500" dirty="0" smtClean="0">
                <a:latin typeface="Arial" panose="020B0604020202020204" pitchFamily="34" charset="0"/>
                <a:cs typeface="Arial" panose="020B0604020202020204" pitchFamily="34" charset="0"/>
              </a:rPr>
              <a:t> </a:t>
            </a:r>
            <a:r>
              <a:rPr lang="en-US" sz="3500" dirty="0" err="1" smtClean="0">
                <a:latin typeface="Arial" panose="020B0604020202020204" pitchFamily="34" charset="0"/>
                <a:cs typeface="Arial" panose="020B0604020202020204" pitchFamily="34" charset="0"/>
              </a:rPr>
              <a:t>mình</a:t>
            </a:r>
            <a:r>
              <a:rPr lang="en-US" sz="3500" dirty="0" smtClean="0">
                <a:latin typeface="Arial" panose="020B0604020202020204" pitchFamily="34" charset="0"/>
                <a:cs typeface="Arial" panose="020B0604020202020204" pitchFamily="34" charset="0"/>
              </a:rPr>
              <a:t>.</a:t>
            </a:r>
          </a:p>
        </p:txBody>
      </p:sp>
      <p:sp>
        <p:nvSpPr>
          <p:cNvPr id="4" name="Diamond 3"/>
          <p:cNvSpPr/>
          <p:nvPr/>
        </p:nvSpPr>
        <p:spPr>
          <a:xfrm>
            <a:off x="533400" y="685800"/>
            <a:ext cx="685800" cy="595194"/>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2</a:t>
            </a:r>
            <a:endParaRPr lang="en-US" sz="3600" dirty="0"/>
          </a:p>
        </p:txBody>
      </p:sp>
    </p:spTree>
    <p:extLst>
      <p:ext uri="{BB962C8B-B14F-4D97-AF65-F5344CB8AC3E}">
        <p14:creationId xmlns:p14="http://schemas.microsoft.com/office/powerpoint/2010/main" val="1025222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4908" y="3778959"/>
            <a:ext cx="8080665" cy="861774"/>
          </a:xfrm>
          <a:prstGeom prst="rect">
            <a:avLst/>
          </a:prstGeom>
          <a:noFill/>
        </p:spPr>
        <p:txBody>
          <a:bodyPr wrap="square" rtlCol="0">
            <a:spAutoFit/>
          </a:bodyPr>
          <a:lstStyle/>
          <a:p>
            <a:r>
              <a:rPr lang="en-US" sz="2500" b="1" dirty="0">
                <a:solidFill>
                  <a:srgbClr val="0000FF"/>
                </a:solidFill>
                <a:latin typeface="Arial" panose="020B0604020202020204" pitchFamily="34" charset="0"/>
                <a:cs typeface="Arial" panose="020B0604020202020204" pitchFamily="34" charset="0"/>
              </a:rPr>
              <a:t>-</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Hà</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có</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biết</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được</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điểm</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mạnh</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của</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bản</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thân</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không</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Vì</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sao</a:t>
            </a:r>
            <a:r>
              <a:rPr lang="en-US" sz="2500" b="1" dirty="0" smtClean="0">
                <a:solidFill>
                  <a:srgbClr val="0000FF"/>
                </a:solidFill>
                <a:latin typeface="Arial" panose="020B0604020202020204" pitchFamily="34" charset="0"/>
                <a:cs typeface="Arial" panose="020B0604020202020204" pitchFamily="34" charset="0"/>
              </a:rPr>
              <a:t>?</a:t>
            </a:r>
            <a:endParaRPr lang="en-US" sz="2500" b="1" dirty="0">
              <a:solidFill>
                <a:srgbClr val="0000FF"/>
              </a:solidFill>
              <a:latin typeface="Arial" panose="020B0604020202020204" pitchFamily="34" charset="0"/>
              <a:cs typeface="Arial" panose="020B0604020202020204" pitchFamily="34" charset="0"/>
            </a:endParaRPr>
          </a:p>
        </p:txBody>
      </p:sp>
      <p:sp>
        <p:nvSpPr>
          <p:cNvPr id="4" name="TextBox 3"/>
          <p:cNvSpPr txBox="1"/>
          <p:nvPr/>
        </p:nvSpPr>
        <p:spPr>
          <a:xfrm>
            <a:off x="484909" y="4700826"/>
            <a:ext cx="8686800" cy="861774"/>
          </a:xfrm>
          <a:prstGeom prst="rect">
            <a:avLst/>
          </a:prstGeom>
          <a:noFill/>
        </p:spPr>
        <p:txBody>
          <a:bodyPr wrap="square" rtlCol="0">
            <a:spAutoFit/>
          </a:bodyPr>
          <a:lstStyle/>
          <a:p>
            <a:r>
              <a:rPr lang="en-US" sz="2500" b="1" dirty="0">
                <a:solidFill>
                  <a:srgbClr val="0000FF"/>
                </a:solidFill>
                <a:latin typeface="Arial" panose="020B0604020202020204" pitchFamily="34" charset="0"/>
                <a:cs typeface="Arial" panose="020B0604020202020204" pitchFamily="34" charset="0"/>
              </a:rPr>
              <a:t>-</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Tại</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sao</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Hòa</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luôn</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chăm</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chỉ</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tập</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thể</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dục</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ăn</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uống</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đủ</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chất</a:t>
            </a:r>
            <a:r>
              <a:rPr lang="en-US" sz="2500" b="1" dirty="0" smtClean="0">
                <a:solidFill>
                  <a:srgbClr val="0000FF"/>
                </a:solidFill>
                <a:latin typeface="Arial" panose="020B0604020202020204" pitchFamily="34" charset="0"/>
                <a:cs typeface="Arial" panose="020B0604020202020204" pitchFamily="34" charset="0"/>
              </a:rPr>
              <a:t>?</a:t>
            </a:r>
            <a:endParaRPr lang="en-US" sz="2500" b="1" dirty="0">
              <a:solidFill>
                <a:srgbClr val="0000FF"/>
              </a:solidFill>
              <a:latin typeface="Arial" panose="020B0604020202020204" pitchFamily="34" charset="0"/>
              <a:cs typeface="Arial" panose="020B0604020202020204" pitchFamily="34" charset="0"/>
            </a:endParaRPr>
          </a:p>
        </p:txBody>
      </p:sp>
      <p:sp>
        <p:nvSpPr>
          <p:cNvPr id="5" name="TextBox 4"/>
          <p:cNvSpPr txBox="1"/>
          <p:nvPr/>
        </p:nvSpPr>
        <p:spPr>
          <a:xfrm>
            <a:off x="484908" y="5638800"/>
            <a:ext cx="8201892" cy="861774"/>
          </a:xfrm>
          <a:prstGeom prst="rect">
            <a:avLst/>
          </a:prstGeom>
          <a:noFill/>
        </p:spPr>
        <p:txBody>
          <a:bodyPr wrap="square" rtlCol="0">
            <a:spAutoFit/>
          </a:bodyPr>
          <a:lstStyle/>
          <a:p>
            <a:r>
              <a:rPr lang="en-US" sz="2500" b="1" dirty="0">
                <a:solidFill>
                  <a:srgbClr val="0000FF"/>
                </a:solidFill>
                <a:latin typeface="Arial" panose="020B0604020202020204" pitchFamily="34" charset="0"/>
                <a:cs typeface="Arial" panose="020B0604020202020204" pitchFamily="34" charset="0"/>
              </a:rPr>
              <a:t>-</a:t>
            </a:r>
            <a:r>
              <a:rPr lang="en-US" sz="2500" b="1" dirty="0" smtClean="0">
                <a:solidFill>
                  <a:srgbClr val="0000FF"/>
                </a:solidFill>
                <a:latin typeface="Arial" panose="020B0604020202020204" pitchFamily="34" charset="0"/>
                <a:cs typeface="Arial" panose="020B0604020202020204" pitchFamily="34" charset="0"/>
              </a:rPr>
              <a:t> Theo </a:t>
            </a:r>
            <a:r>
              <a:rPr lang="en-US" sz="2500" b="1" dirty="0" err="1" smtClean="0">
                <a:solidFill>
                  <a:srgbClr val="0000FF"/>
                </a:solidFill>
                <a:latin typeface="Arial" panose="020B0604020202020204" pitchFamily="34" charset="0"/>
                <a:cs typeface="Arial" panose="020B0604020202020204" pitchFamily="34" charset="0"/>
              </a:rPr>
              <a:t>em</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vì</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sao</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cần</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phải</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biết</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điểm</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mạnh</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điểm</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yếu</a:t>
            </a:r>
            <a:r>
              <a:rPr lang="en-US" sz="2500" b="1" dirty="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của</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bản</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thân</a:t>
            </a:r>
            <a:r>
              <a:rPr lang="en-US" sz="2500" b="1" dirty="0" smtClean="0">
                <a:solidFill>
                  <a:srgbClr val="0000FF"/>
                </a:solidFill>
                <a:latin typeface="Arial" panose="020B0604020202020204" pitchFamily="34" charset="0"/>
                <a:cs typeface="Arial" panose="020B0604020202020204" pitchFamily="34" charset="0"/>
              </a:rPr>
              <a:t>?</a:t>
            </a:r>
            <a:endParaRPr lang="en-US" sz="2500" b="1" dirty="0">
              <a:solidFill>
                <a:srgbClr val="0000FF"/>
              </a:solidFill>
              <a:latin typeface="Arial" panose="020B0604020202020204" pitchFamily="34" charset="0"/>
              <a:cs typeface="Arial" panose="020B0604020202020204" pitchFamily="34" charset="0"/>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53850" t="16275" r="32860" b="60836"/>
          <a:stretch/>
        </p:blipFill>
        <p:spPr bwMode="auto">
          <a:xfrm>
            <a:off x="533400" y="381000"/>
            <a:ext cx="3886200" cy="312420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2"/>
          <a:srcRect l="36076" t="70648" r="53694" b="11669"/>
          <a:stretch/>
        </p:blipFill>
        <p:spPr bwMode="auto">
          <a:xfrm>
            <a:off x="4953000" y="417485"/>
            <a:ext cx="3733800" cy="3087715"/>
          </a:xfrm>
          <a:prstGeom prst="rect">
            <a:avLst/>
          </a:prstGeom>
          <a:ln>
            <a:noFill/>
          </a:ln>
          <a:extLst>
            <a:ext uri="{53640926-AAD7-44D8-BBD7-CCE9431645EC}">
              <a14:shadowObscured xmlns:a14="http://schemas.microsoft.com/office/drawing/2010/main"/>
            </a:ext>
          </a:extLst>
        </p:spPr>
      </p:pic>
      <p:sp>
        <p:nvSpPr>
          <p:cNvPr id="8" name="Diamond 7"/>
          <p:cNvSpPr/>
          <p:nvPr/>
        </p:nvSpPr>
        <p:spPr>
          <a:xfrm>
            <a:off x="533400" y="402058"/>
            <a:ext cx="685800" cy="595194"/>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1</a:t>
            </a:r>
            <a:endParaRPr lang="en-US" sz="3600" dirty="0"/>
          </a:p>
        </p:txBody>
      </p:sp>
      <p:sp>
        <p:nvSpPr>
          <p:cNvPr id="9" name="Diamond 8"/>
          <p:cNvSpPr/>
          <p:nvPr/>
        </p:nvSpPr>
        <p:spPr>
          <a:xfrm>
            <a:off x="5143500" y="417485"/>
            <a:ext cx="685800" cy="595194"/>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2</a:t>
            </a:r>
            <a:endParaRPr lang="en-US" sz="3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64CE37C-771A-4E75-A914-6417DC9100DF}"/>
              </a:ext>
            </a:extLst>
          </p:cNvPr>
          <p:cNvPicPr>
            <a:picLocks noChangeAspect="1"/>
          </p:cNvPicPr>
          <p:nvPr/>
        </p:nvPicPr>
        <p:blipFill rotWithShape="1">
          <a:blip r:embed="rId3"/>
          <a:srcRect l="1330" t="3500" r="1612" b="54834"/>
          <a:stretch/>
        </p:blipFill>
        <p:spPr>
          <a:xfrm>
            <a:off x="127512" y="228600"/>
            <a:ext cx="8991600" cy="6477000"/>
          </a:xfrm>
          <a:prstGeom prst="rect">
            <a:avLst/>
          </a:prstGeom>
        </p:spPr>
      </p:pic>
      <p:pic>
        <p:nvPicPr>
          <p:cNvPr id="3" name="图片 2">
            <a:extLst>
              <a:ext uri="{FF2B5EF4-FFF2-40B4-BE49-F238E27FC236}">
                <a16:creationId xmlns:a16="http://schemas.microsoft.com/office/drawing/2014/main" id="{46C6F2F0-99D1-47C3-959F-ECAC63A90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4" y="35300"/>
            <a:ext cx="9151375" cy="126010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235" b="98765" l="1613" r="98065"/>
                    </a14:imgEffect>
                  </a14:imgLayer>
                </a14:imgProps>
              </a:ext>
              <a:ext uri="{28A0092B-C50C-407E-A947-70E740481C1C}">
                <a14:useLocalDpi xmlns:a14="http://schemas.microsoft.com/office/drawing/2010/main" val="0"/>
              </a:ext>
            </a:extLst>
          </a:blip>
          <a:stretch>
            <a:fillRect/>
          </a:stretch>
        </p:blipFill>
        <p:spPr>
          <a:xfrm>
            <a:off x="-13855" y="1133642"/>
            <a:ext cx="9053912" cy="4632495"/>
          </a:xfrm>
          <a:prstGeom prst="rect">
            <a:avLst/>
          </a:prstGeom>
        </p:spPr>
      </p:pic>
      <p:sp>
        <p:nvSpPr>
          <p:cNvPr id="6" name="Trapezoid 5"/>
          <p:cNvSpPr/>
          <p:nvPr/>
        </p:nvSpPr>
        <p:spPr>
          <a:xfrm>
            <a:off x="965711" y="4949752"/>
            <a:ext cx="7315200" cy="1721427"/>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7"/>
          </a:p>
        </p:txBody>
      </p:sp>
      <p:sp>
        <p:nvSpPr>
          <p:cNvPr id="5" name="Rectangle 4"/>
          <p:cNvSpPr/>
          <p:nvPr/>
        </p:nvSpPr>
        <p:spPr>
          <a:xfrm>
            <a:off x="1524000" y="5296298"/>
            <a:ext cx="5638800" cy="1015663"/>
          </a:xfrm>
          <a:prstGeom prst="rect">
            <a:avLst/>
          </a:prstGeom>
          <a:noFill/>
        </p:spPr>
        <p:txBody>
          <a:bodyPr wrap="square" lIns="91440" tIns="45720" rIns="91440" bIns="45720">
            <a:spAutoFit/>
          </a:bodyPr>
          <a:lstStyle/>
          <a:p>
            <a:pPr algn="ctr"/>
            <a:r>
              <a:rPr lang="en-US" sz="6000" b="1" dirty="0" err="1" smtClean="0">
                <a:ln w="22225">
                  <a:solidFill>
                    <a:schemeClr val="accent2"/>
                  </a:solidFill>
                  <a:prstDash val="solid"/>
                </a:ln>
                <a:solidFill>
                  <a:srgbClr val="0000FF"/>
                </a:solidFill>
              </a:rPr>
              <a:t>Cùng</a:t>
            </a:r>
            <a:r>
              <a:rPr lang="en-US" sz="6000" b="1" dirty="0" smtClean="0">
                <a:ln w="22225">
                  <a:solidFill>
                    <a:schemeClr val="accent2"/>
                  </a:solidFill>
                  <a:prstDash val="solid"/>
                </a:ln>
                <a:solidFill>
                  <a:srgbClr val="0000FF"/>
                </a:solidFill>
              </a:rPr>
              <a:t> </a:t>
            </a:r>
            <a:r>
              <a:rPr lang="en-US" sz="6000" b="1" dirty="0" err="1" smtClean="0">
                <a:ln w="22225">
                  <a:solidFill>
                    <a:schemeClr val="accent2"/>
                  </a:solidFill>
                  <a:prstDash val="solid"/>
                </a:ln>
                <a:solidFill>
                  <a:srgbClr val="0000FF"/>
                </a:solidFill>
              </a:rPr>
              <a:t>thảo</a:t>
            </a:r>
            <a:r>
              <a:rPr lang="en-US" sz="6000" b="1" dirty="0" smtClean="0">
                <a:ln w="22225">
                  <a:solidFill>
                    <a:schemeClr val="accent2"/>
                  </a:solidFill>
                  <a:prstDash val="solid"/>
                </a:ln>
                <a:solidFill>
                  <a:srgbClr val="0000FF"/>
                </a:solidFill>
              </a:rPr>
              <a:t> </a:t>
            </a:r>
            <a:r>
              <a:rPr lang="en-US" sz="6000" b="1" dirty="0" err="1" smtClean="0">
                <a:ln w="22225">
                  <a:solidFill>
                    <a:schemeClr val="accent2"/>
                  </a:solidFill>
                  <a:prstDash val="solid"/>
                </a:ln>
                <a:solidFill>
                  <a:srgbClr val="0000FF"/>
                </a:solidFill>
              </a:rPr>
              <a:t>luận</a:t>
            </a:r>
            <a:endParaRPr lang="en-US" sz="6000" b="1" dirty="0">
              <a:ln w="22225">
                <a:solidFill>
                  <a:schemeClr val="accent2"/>
                </a:solidFill>
                <a:prstDash val="solid"/>
              </a:ln>
              <a:solidFill>
                <a:srgbClr val="0000FF"/>
              </a:solidFill>
            </a:endParaRPr>
          </a:p>
        </p:txBody>
      </p:sp>
    </p:spTree>
    <p:extLst>
      <p:ext uri="{BB962C8B-B14F-4D97-AF65-F5344CB8AC3E}">
        <p14:creationId xmlns:p14="http://schemas.microsoft.com/office/powerpoint/2010/main" val="2457116996"/>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4908" y="3778959"/>
            <a:ext cx="8080665" cy="861774"/>
          </a:xfrm>
          <a:prstGeom prst="rect">
            <a:avLst/>
          </a:prstGeom>
          <a:noFill/>
        </p:spPr>
        <p:txBody>
          <a:bodyPr wrap="square" rtlCol="0">
            <a:spAutoFit/>
          </a:bodyPr>
          <a:lstStyle/>
          <a:p>
            <a:r>
              <a:rPr lang="en-US" sz="2500" b="1" dirty="0">
                <a:solidFill>
                  <a:srgbClr val="0000FF"/>
                </a:solidFill>
                <a:latin typeface="Arial" panose="020B0604020202020204" pitchFamily="34" charset="0"/>
                <a:cs typeface="Arial" panose="020B0604020202020204" pitchFamily="34" charset="0"/>
              </a:rPr>
              <a:t>-</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Hà</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có</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biết</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được</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điểm</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mạnh</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của</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bản</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thân</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không</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Vì</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sao</a:t>
            </a:r>
            <a:r>
              <a:rPr lang="en-US" sz="2500" b="1" dirty="0" smtClean="0">
                <a:solidFill>
                  <a:srgbClr val="0000FF"/>
                </a:solidFill>
                <a:latin typeface="Arial" panose="020B0604020202020204" pitchFamily="34" charset="0"/>
                <a:cs typeface="Arial" panose="020B0604020202020204" pitchFamily="34" charset="0"/>
              </a:rPr>
              <a:t>?</a:t>
            </a:r>
            <a:endParaRPr lang="en-US" sz="2500" b="1" dirty="0">
              <a:solidFill>
                <a:srgbClr val="0000FF"/>
              </a:solidFill>
              <a:latin typeface="Arial" panose="020B0604020202020204" pitchFamily="34" charset="0"/>
              <a:cs typeface="Arial" panose="020B0604020202020204" pitchFamily="34" charset="0"/>
            </a:endParaRPr>
          </a:p>
        </p:txBody>
      </p:sp>
      <p:sp>
        <p:nvSpPr>
          <p:cNvPr id="4" name="TextBox 3"/>
          <p:cNvSpPr txBox="1"/>
          <p:nvPr/>
        </p:nvSpPr>
        <p:spPr>
          <a:xfrm>
            <a:off x="484909" y="4700826"/>
            <a:ext cx="8686800" cy="861774"/>
          </a:xfrm>
          <a:prstGeom prst="rect">
            <a:avLst/>
          </a:prstGeom>
          <a:noFill/>
        </p:spPr>
        <p:txBody>
          <a:bodyPr wrap="square" rtlCol="0">
            <a:spAutoFit/>
          </a:bodyPr>
          <a:lstStyle/>
          <a:p>
            <a:r>
              <a:rPr lang="en-US" sz="2500" b="1" dirty="0">
                <a:solidFill>
                  <a:srgbClr val="0000FF"/>
                </a:solidFill>
                <a:latin typeface="Arial" panose="020B0604020202020204" pitchFamily="34" charset="0"/>
                <a:cs typeface="Arial" panose="020B0604020202020204" pitchFamily="34" charset="0"/>
              </a:rPr>
              <a:t>-</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Tại</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sao</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Hòa</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luôn</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chăm</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chỉ</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tập</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thể</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dục</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ăn</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uống</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đủ</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chất</a:t>
            </a:r>
            <a:r>
              <a:rPr lang="en-US" sz="2500" b="1" dirty="0" smtClean="0">
                <a:solidFill>
                  <a:srgbClr val="0000FF"/>
                </a:solidFill>
                <a:latin typeface="Arial" panose="020B0604020202020204" pitchFamily="34" charset="0"/>
                <a:cs typeface="Arial" panose="020B0604020202020204" pitchFamily="34" charset="0"/>
              </a:rPr>
              <a:t>?</a:t>
            </a:r>
            <a:endParaRPr lang="en-US" sz="2500" b="1" dirty="0">
              <a:solidFill>
                <a:srgbClr val="0000FF"/>
              </a:solidFill>
              <a:latin typeface="Arial" panose="020B0604020202020204" pitchFamily="34" charset="0"/>
              <a:cs typeface="Arial" panose="020B0604020202020204" pitchFamily="34" charset="0"/>
            </a:endParaRPr>
          </a:p>
        </p:txBody>
      </p:sp>
      <p:sp>
        <p:nvSpPr>
          <p:cNvPr id="5" name="TextBox 4"/>
          <p:cNvSpPr txBox="1"/>
          <p:nvPr/>
        </p:nvSpPr>
        <p:spPr>
          <a:xfrm>
            <a:off x="484908" y="5638800"/>
            <a:ext cx="8201892" cy="861774"/>
          </a:xfrm>
          <a:prstGeom prst="rect">
            <a:avLst/>
          </a:prstGeom>
          <a:noFill/>
        </p:spPr>
        <p:txBody>
          <a:bodyPr wrap="square" rtlCol="0">
            <a:spAutoFit/>
          </a:bodyPr>
          <a:lstStyle/>
          <a:p>
            <a:r>
              <a:rPr lang="en-US" sz="2500" b="1" dirty="0">
                <a:solidFill>
                  <a:srgbClr val="0000FF"/>
                </a:solidFill>
                <a:latin typeface="Arial" panose="020B0604020202020204" pitchFamily="34" charset="0"/>
                <a:cs typeface="Arial" panose="020B0604020202020204" pitchFamily="34" charset="0"/>
              </a:rPr>
              <a:t>-</a:t>
            </a:r>
            <a:r>
              <a:rPr lang="en-US" sz="2500" b="1" dirty="0" smtClean="0">
                <a:solidFill>
                  <a:srgbClr val="0000FF"/>
                </a:solidFill>
                <a:latin typeface="Arial" panose="020B0604020202020204" pitchFamily="34" charset="0"/>
                <a:cs typeface="Arial" panose="020B0604020202020204" pitchFamily="34" charset="0"/>
              </a:rPr>
              <a:t> Theo </a:t>
            </a:r>
            <a:r>
              <a:rPr lang="en-US" sz="2500" b="1" dirty="0" err="1" smtClean="0">
                <a:solidFill>
                  <a:srgbClr val="0000FF"/>
                </a:solidFill>
                <a:latin typeface="Arial" panose="020B0604020202020204" pitchFamily="34" charset="0"/>
                <a:cs typeface="Arial" panose="020B0604020202020204" pitchFamily="34" charset="0"/>
              </a:rPr>
              <a:t>em</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vì</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sao</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cần</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phải</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biết</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điểm</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mạnh</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điểm</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yếu</a:t>
            </a:r>
            <a:r>
              <a:rPr lang="en-US" sz="2500" b="1" dirty="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của</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bản</a:t>
            </a:r>
            <a:r>
              <a:rPr lang="en-US" sz="2500" b="1" dirty="0" smtClean="0">
                <a:solidFill>
                  <a:srgbClr val="0000FF"/>
                </a:solidFill>
                <a:latin typeface="Arial" panose="020B0604020202020204" pitchFamily="34" charset="0"/>
                <a:cs typeface="Arial" panose="020B0604020202020204" pitchFamily="34" charset="0"/>
              </a:rPr>
              <a:t> </a:t>
            </a:r>
            <a:r>
              <a:rPr lang="en-US" sz="2500" b="1" dirty="0" err="1" smtClean="0">
                <a:solidFill>
                  <a:srgbClr val="0000FF"/>
                </a:solidFill>
                <a:latin typeface="Arial" panose="020B0604020202020204" pitchFamily="34" charset="0"/>
                <a:cs typeface="Arial" panose="020B0604020202020204" pitchFamily="34" charset="0"/>
              </a:rPr>
              <a:t>thân</a:t>
            </a:r>
            <a:r>
              <a:rPr lang="en-US" sz="2500" b="1" dirty="0" smtClean="0">
                <a:solidFill>
                  <a:srgbClr val="0000FF"/>
                </a:solidFill>
                <a:latin typeface="Arial" panose="020B0604020202020204" pitchFamily="34" charset="0"/>
                <a:cs typeface="Arial" panose="020B0604020202020204" pitchFamily="34" charset="0"/>
              </a:rPr>
              <a:t>?</a:t>
            </a:r>
            <a:endParaRPr lang="en-US" sz="2500" b="1" dirty="0">
              <a:solidFill>
                <a:srgbClr val="0000FF"/>
              </a:solidFill>
              <a:latin typeface="Arial" panose="020B0604020202020204" pitchFamily="34" charset="0"/>
              <a:cs typeface="Arial" panose="020B0604020202020204" pitchFamily="34" charset="0"/>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53850" t="16275" r="32860" b="60836"/>
          <a:stretch/>
        </p:blipFill>
        <p:spPr bwMode="auto">
          <a:xfrm>
            <a:off x="533400" y="381000"/>
            <a:ext cx="3886200" cy="312420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2"/>
          <a:srcRect l="36076" t="70648" r="53694" b="11669"/>
          <a:stretch/>
        </p:blipFill>
        <p:spPr bwMode="auto">
          <a:xfrm>
            <a:off x="4953000" y="417485"/>
            <a:ext cx="3733800" cy="3087715"/>
          </a:xfrm>
          <a:prstGeom prst="rect">
            <a:avLst/>
          </a:prstGeom>
          <a:ln>
            <a:noFill/>
          </a:ln>
          <a:extLst>
            <a:ext uri="{53640926-AAD7-44D8-BBD7-CCE9431645EC}">
              <a14:shadowObscured xmlns:a14="http://schemas.microsoft.com/office/drawing/2010/main"/>
            </a:ext>
          </a:extLst>
        </p:spPr>
      </p:pic>
      <p:sp>
        <p:nvSpPr>
          <p:cNvPr id="8" name="Diamond 7"/>
          <p:cNvSpPr/>
          <p:nvPr/>
        </p:nvSpPr>
        <p:spPr>
          <a:xfrm>
            <a:off x="533400" y="402058"/>
            <a:ext cx="685800" cy="595194"/>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1</a:t>
            </a:r>
            <a:endParaRPr lang="en-US" sz="3600" dirty="0"/>
          </a:p>
        </p:txBody>
      </p:sp>
      <p:sp>
        <p:nvSpPr>
          <p:cNvPr id="9" name="Diamond 8"/>
          <p:cNvSpPr/>
          <p:nvPr/>
        </p:nvSpPr>
        <p:spPr>
          <a:xfrm>
            <a:off x="5143500" y="417485"/>
            <a:ext cx="685800" cy="595194"/>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2</a:t>
            </a:r>
            <a:endParaRPr lang="en-US" sz="3600" dirty="0"/>
          </a:p>
        </p:txBody>
      </p:sp>
    </p:spTree>
    <p:extLst>
      <p:ext uri="{BB962C8B-B14F-4D97-AF65-F5344CB8AC3E}">
        <p14:creationId xmlns:p14="http://schemas.microsoft.com/office/powerpoint/2010/main" val="21956403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594590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32714" t="14953" r="32127" b="6821"/>
          <a:stretch/>
        </p:blipFill>
        <p:spPr bwMode="auto">
          <a:xfrm>
            <a:off x="381000" y="152400"/>
            <a:ext cx="8763000" cy="647700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extLst>
              <a:ext uri="{28A0092B-C50C-407E-A947-70E740481C1C}">
                <a14:useLocalDpi xmlns:a14="http://schemas.microsoft.com/office/drawing/2010/main" val="0"/>
              </a:ext>
            </a:extLst>
          </a:blip>
          <a:srcRect l="53850" t="16275" r="32860" b="60836"/>
          <a:stretch/>
        </p:blipFill>
        <p:spPr bwMode="auto">
          <a:xfrm>
            <a:off x="304800" y="381000"/>
            <a:ext cx="3333750" cy="327660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l="36076" t="70648" r="53694" b="11669"/>
          <a:stretch/>
        </p:blipFill>
        <p:spPr bwMode="auto">
          <a:xfrm>
            <a:off x="3638550" y="381000"/>
            <a:ext cx="1924050" cy="1905000"/>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5715000" y="394855"/>
            <a:ext cx="3047999" cy="1477328"/>
          </a:xfrm>
          <a:prstGeom prst="rect">
            <a:avLst/>
          </a:prstGeom>
          <a:noFill/>
        </p:spPr>
        <p:txBody>
          <a:bodyPr wrap="square" rtlCol="0">
            <a:spAutoFit/>
          </a:bodyPr>
          <a:lstStyle/>
          <a:p>
            <a:pPr algn="ctr"/>
            <a:r>
              <a:rPr lang="en-US" sz="3000" b="1" dirty="0" err="1"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Đại</a:t>
            </a:r>
            <a:r>
              <a:rPr lang="en-US" sz="3000" b="1" dirty="0"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3000" b="1" dirty="0" err="1"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diện</a:t>
            </a:r>
            <a:r>
              <a:rPr lang="en-US" sz="3000" b="1" dirty="0"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3000" b="1" dirty="0" err="1"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nhóm</a:t>
            </a:r>
            <a:r>
              <a:rPr lang="en-US" sz="3000" b="1" dirty="0"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3000" b="1" dirty="0" err="1"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trình</a:t>
            </a:r>
            <a:r>
              <a:rPr lang="en-US" sz="3000" b="1" dirty="0"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3000" b="1" dirty="0" err="1"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bày</a:t>
            </a:r>
            <a:r>
              <a:rPr lang="en-US" sz="3000" b="1" dirty="0"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3000" b="1" dirty="0" err="1"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trước</a:t>
            </a:r>
            <a:r>
              <a:rPr lang="en-US" sz="3000" b="1" dirty="0"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3000" b="1" dirty="0" err="1"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lớp</a:t>
            </a:r>
            <a:endParaRPr lang="en-US" sz="3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186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a:spLocks noChangeArrowheads="1"/>
          </p:cNvSpPr>
          <p:nvPr/>
        </p:nvSpPr>
        <p:spPr bwMode="auto">
          <a:xfrm>
            <a:off x="2895600" y="609599"/>
            <a:ext cx="5943600" cy="5632311"/>
          </a:xfrm>
          <a:prstGeom prst="roundRect">
            <a:avLst>
              <a:gd name="adj" fmla="val 16667"/>
            </a:avLst>
          </a:prstGeom>
          <a:solidFill>
            <a:srgbClr val="FFE285"/>
          </a:solidFill>
          <a:ln w="9525" algn="ctr">
            <a:solidFill>
              <a:srgbClr val="FF6600"/>
            </a:solidFill>
            <a:round/>
            <a:headEnd/>
            <a:tailEnd/>
          </a:ln>
        </p:spPr>
        <p:txBody>
          <a:bodyPr/>
          <a:lstStyle/>
          <a:p>
            <a:endParaRPr lang="en-US" sz="2926"/>
          </a:p>
        </p:txBody>
      </p:sp>
      <p:pic>
        <p:nvPicPr>
          <p:cNvPr id="10" name="Picture 5" descr="Female Teacher Stock Vector Illustration and Royalty Free Female Teacher  Clipart"/>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p:blipFill>
        <p:spPr bwMode="auto">
          <a:xfrm>
            <a:off x="-54952" y="1295400"/>
            <a:ext cx="3035649" cy="53344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a:spLocks noChangeArrowheads="1"/>
          </p:cNvSpPr>
          <p:nvPr/>
        </p:nvSpPr>
        <p:spPr bwMode="auto">
          <a:xfrm>
            <a:off x="3314700" y="609600"/>
            <a:ext cx="52578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000" u="sng" dirty="0" err="1" smtClean="0">
                <a:solidFill>
                  <a:srgbClr val="002060"/>
                </a:solidFill>
                <a:latin typeface="Arial" panose="020B0604020202020204" pitchFamily="34" charset="0"/>
                <a:cs typeface="Arial" panose="020B0604020202020204" pitchFamily="34" charset="0"/>
              </a:rPr>
              <a:t>Kết</a:t>
            </a:r>
            <a:r>
              <a:rPr lang="en-US" sz="3000" u="sng" dirty="0" smtClean="0">
                <a:solidFill>
                  <a:srgbClr val="002060"/>
                </a:solidFill>
                <a:latin typeface="Arial" panose="020B0604020202020204" pitchFamily="34" charset="0"/>
                <a:cs typeface="Arial" panose="020B0604020202020204" pitchFamily="34" charset="0"/>
              </a:rPr>
              <a:t> </a:t>
            </a:r>
            <a:r>
              <a:rPr lang="en-US" sz="3000" u="sng" dirty="0" err="1" smtClean="0">
                <a:solidFill>
                  <a:srgbClr val="002060"/>
                </a:solidFill>
                <a:latin typeface="Arial" panose="020B0604020202020204" pitchFamily="34" charset="0"/>
                <a:cs typeface="Arial" panose="020B0604020202020204" pitchFamily="34" charset="0"/>
              </a:rPr>
              <a:t>luận</a:t>
            </a:r>
            <a:r>
              <a:rPr lang="en-US" sz="3000" u="sng" dirty="0" smtClean="0">
                <a:solidFill>
                  <a:srgbClr val="002060"/>
                </a:solidFill>
                <a:latin typeface="Arial" panose="020B0604020202020204" pitchFamily="34" charset="0"/>
                <a:cs typeface="Arial" panose="020B0604020202020204" pitchFamily="34" charset="0"/>
              </a:rPr>
              <a:t>:</a:t>
            </a:r>
          </a:p>
          <a:p>
            <a:pPr algn="just"/>
            <a:r>
              <a:rPr lang="en-US" sz="3000" dirty="0" smtClean="0">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Biết</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về</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điểm</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mạnh</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điểm</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yếu</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của</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bản</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thân</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sẽ</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giúp</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các</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em</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biết</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cách</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phát</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huy</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điểm</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mạnh</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khắc</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phục</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điểm</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yếu</a:t>
            </a:r>
            <a:r>
              <a:rPr lang="en-US" sz="3000" dirty="0" smtClean="0">
                <a:solidFill>
                  <a:srgbClr val="0000FF"/>
                </a:solidFill>
                <a:latin typeface="Arial" panose="020B0604020202020204" pitchFamily="34" charset="0"/>
                <a:cs typeface="Arial" panose="020B0604020202020204" pitchFamily="34" charset="0"/>
              </a:rPr>
              <a:t>.</a:t>
            </a:r>
          </a:p>
          <a:p>
            <a:pPr algn="just"/>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Biết</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rõ</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những</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khả</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năng</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khó</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khăn</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của</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bản</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thân</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để</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có</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thể</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đặt</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ra</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mục</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tiêu</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phù</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hợp</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đồng</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thời</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còn</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giúp</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em</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giao</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tiếp</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ứng</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xử</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tốt</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hơn</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với</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người</a:t>
            </a:r>
            <a:r>
              <a:rPr lang="en-US" sz="3000" dirty="0" smtClean="0">
                <a:solidFill>
                  <a:srgbClr val="0000FF"/>
                </a:solidFill>
                <a:latin typeface="Arial" panose="020B0604020202020204" pitchFamily="34" charset="0"/>
                <a:cs typeface="Arial" panose="020B0604020202020204" pitchFamily="34" charset="0"/>
              </a:rPr>
              <a:t> </a:t>
            </a:r>
            <a:r>
              <a:rPr lang="en-US" sz="3000" dirty="0" err="1" smtClean="0">
                <a:solidFill>
                  <a:srgbClr val="0000FF"/>
                </a:solidFill>
                <a:latin typeface="Arial" panose="020B0604020202020204" pitchFamily="34" charset="0"/>
                <a:cs typeface="Arial" panose="020B0604020202020204" pitchFamily="34" charset="0"/>
              </a:rPr>
              <a:t>khác</a:t>
            </a:r>
            <a:r>
              <a:rPr lang="en-US" sz="3000" dirty="0">
                <a:solidFill>
                  <a:srgbClr val="0000FF"/>
                </a:solidFill>
                <a:latin typeface="Arial" panose="020B0604020202020204" pitchFamily="34" charset="0"/>
                <a:cs typeface="Arial" panose="020B0604020202020204" pitchFamily="34" charset="0"/>
              </a:rPr>
              <a:t>.</a:t>
            </a:r>
            <a:endParaRPr lang="en-US" sz="3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773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left)">
                                      <p:cBhvr>
                                        <p:cTn id="20" dur="500"/>
                                        <p:tgtEl>
                                          <p:spTgt spid="11">
                                            <p:txEl>
                                              <p:pRg st="1" end="1"/>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wipe(left)">
                                      <p:cBhvr>
                                        <p:cTn id="24" dur="1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marL="0" indent="0">
              <a:buNone/>
            </a:pPr>
            <a:r>
              <a:rPr lang="en-US" b="1" dirty="0"/>
              <a:t>Câu </a:t>
            </a:r>
            <a:r>
              <a:rPr lang="en-US" b="1" dirty="0" smtClean="0"/>
              <a:t>1:</a:t>
            </a:r>
            <a:r>
              <a:rPr lang="en-US" dirty="0"/>
              <a:t> Dù </a:t>
            </a:r>
            <a:r>
              <a:rPr lang="en-US" dirty="0" smtClean="0"/>
              <a:t>Lan </a:t>
            </a:r>
            <a:r>
              <a:rPr lang="en-US" dirty="0"/>
              <a:t>không hát hay nhưng vẫn tích cực đi tham gia hoạt động văn nghệ của lớp và xin vào đội múa. Việc đó thể hiện?</a:t>
            </a:r>
          </a:p>
          <a:p>
            <a:pPr marL="0" lvl="0" indent="0">
              <a:buNone/>
            </a:pPr>
            <a:r>
              <a:rPr lang="en-US" dirty="0"/>
              <a:t>A. </a:t>
            </a:r>
            <a:r>
              <a:rPr lang="en-US" dirty="0"/>
              <a:t>Lan</a:t>
            </a:r>
            <a:r>
              <a:rPr lang="en-US" dirty="0" smtClean="0"/>
              <a:t> </a:t>
            </a:r>
            <a:r>
              <a:rPr lang="en-US" dirty="0"/>
              <a:t>là người tích cực tham gia hoạt động của lớp, trường.</a:t>
            </a:r>
          </a:p>
          <a:p>
            <a:pPr marL="0" lvl="0" indent="0">
              <a:buNone/>
            </a:pPr>
            <a:r>
              <a:rPr lang="en-US" dirty="0"/>
              <a:t>B. </a:t>
            </a:r>
            <a:r>
              <a:rPr lang="en-US" dirty="0"/>
              <a:t>Lan</a:t>
            </a:r>
            <a:r>
              <a:rPr lang="en-US" dirty="0" smtClean="0"/>
              <a:t> </a:t>
            </a:r>
            <a:r>
              <a:rPr lang="en-US" dirty="0"/>
              <a:t>là người không tích cực tham gia hoạt động của lớp, trường.</a:t>
            </a:r>
          </a:p>
          <a:p>
            <a:pPr marL="0" lvl="0" indent="0">
              <a:buNone/>
            </a:pPr>
            <a:r>
              <a:rPr lang="en-US" dirty="0"/>
              <a:t>C. </a:t>
            </a:r>
            <a:r>
              <a:rPr lang="en-US" dirty="0"/>
              <a:t>Lan</a:t>
            </a:r>
            <a:r>
              <a:rPr lang="en-US" dirty="0" smtClean="0"/>
              <a:t> </a:t>
            </a:r>
            <a:r>
              <a:rPr lang="en-US" dirty="0"/>
              <a:t>là người sống hòa đồng với các bạn.</a:t>
            </a:r>
          </a:p>
          <a:p>
            <a:pPr marL="0" lvl="0" indent="0">
              <a:buNone/>
            </a:pPr>
            <a:r>
              <a:rPr lang="en-US" dirty="0"/>
              <a:t>D. </a:t>
            </a:r>
            <a:r>
              <a:rPr lang="en-US" dirty="0"/>
              <a:t>Lan</a:t>
            </a:r>
            <a:r>
              <a:rPr lang="en-US" dirty="0" smtClean="0"/>
              <a:t> </a:t>
            </a:r>
            <a:r>
              <a:rPr lang="en-US" dirty="0"/>
              <a:t>là người tốt bụng.</a:t>
            </a:r>
          </a:p>
          <a:p>
            <a:endParaRPr lang="en-US" dirty="0"/>
          </a:p>
        </p:txBody>
      </p:sp>
    </p:spTree>
    <p:extLst>
      <p:ext uri="{BB962C8B-B14F-4D97-AF65-F5344CB8AC3E}">
        <p14:creationId xmlns:p14="http://schemas.microsoft.com/office/powerpoint/2010/main" val="2460629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229600" cy="4525963"/>
          </a:xfrm>
        </p:spPr>
        <p:txBody>
          <a:bodyPr>
            <a:normAutofit fontScale="92500" lnSpcReduction="20000"/>
          </a:bodyPr>
          <a:lstStyle/>
          <a:p>
            <a:pPr marL="0" indent="0">
              <a:buNone/>
            </a:pPr>
            <a:r>
              <a:rPr lang="en-US" b="1" dirty="0"/>
              <a:t>Câu </a:t>
            </a:r>
            <a:r>
              <a:rPr lang="en-US" b="1" dirty="0" smtClean="0"/>
              <a:t>2:</a:t>
            </a:r>
            <a:r>
              <a:rPr lang="en-US" dirty="0"/>
              <a:t> Kiên hát hay nhưng lại khá nhút nhát. Vào dịp chào mừng ngày Phụ nữ Việt Nam 20 - 10, trường Kiên tổ chức cuộc thi văn nghệ. Hải, bạn thân của Kiên đã động viên Kiên tham gia. Kiên từ chối vì cho rằng trường mình có nhiều bạn hát hay hơn mình. Nếu là Hải, em sẽ nói gì với Kiên.</a:t>
            </a:r>
          </a:p>
          <a:p>
            <a:pPr marL="0" lvl="0" indent="0">
              <a:buNone/>
            </a:pPr>
            <a:r>
              <a:rPr lang="en-US" dirty="0"/>
              <a:t>A. Em sẽ khuyên Kiên tự tin vào bản thân và ủng hộ Kiên tham gia hết mình.</a:t>
            </a:r>
          </a:p>
          <a:p>
            <a:pPr marL="0" lvl="0" indent="0">
              <a:buNone/>
            </a:pPr>
            <a:r>
              <a:rPr lang="en-US" dirty="0"/>
              <a:t>B. Em sẽ khuyên Kiên không tham gia nữa.</a:t>
            </a:r>
          </a:p>
          <a:p>
            <a:pPr marL="0" lvl="0" indent="0">
              <a:buNone/>
            </a:pPr>
            <a:r>
              <a:rPr lang="en-US" dirty="0"/>
              <a:t>C. Em sẽ bảo các bạn khác lên hát thay Kiên. </a:t>
            </a:r>
          </a:p>
          <a:p>
            <a:pPr marL="0" lvl="0" indent="0">
              <a:buNone/>
            </a:pPr>
            <a:r>
              <a:rPr lang="en-US" dirty="0"/>
              <a:t>D. Ủng hộ mọi quyết định của Kiên.</a:t>
            </a:r>
          </a:p>
          <a:p>
            <a:endParaRPr lang="en-US" dirty="0"/>
          </a:p>
        </p:txBody>
      </p:sp>
    </p:spTree>
    <p:extLst>
      <p:ext uri="{BB962C8B-B14F-4D97-AF65-F5344CB8AC3E}">
        <p14:creationId xmlns:p14="http://schemas.microsoft.com/office/powerpoint/2010/main" val="3548731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E:\Hinh nen pp\14861008.jpg"/>
          <p:cNvPicPr>
            <a:picLocks noChangeAspect="1" noChangeArrowheads="1"/>
          </p:cNvPicPr>
          <p:nvPr/>
        </p:nvPicPr>
        <p:blipFill>
          <a:blip r:embed="rId3"/>
          <a:srcRect/>
          <a:stretch>
            <a:fillRect/>
          </a:stretch>
        </p:blipFill>
        <p:spPr bwMode="auto">
          <a:xfrm>
            <a:off x="114300" y="971550"/>
            <a:ext cx="8858250" cy="4992461"/>
          </a:xfrm>
          <a:prstGeom prst="rect">
            <a:avLst/>
          </a:prstGeom>
          <a:noFill/>
          <a:ln w="9525">
            <a:noFill/>
            <a:miter lim="800000"/>
            <a:headEnd/>
            <a:tailEnd/>
          </a:ln>
        </p:spPr>
      </p:pic>
      <p:sp>
        <p:nvSpPr>
          <p:cNvPr id="8" name="Title 1"/>
          <p:cNvSpPr txBox="1">
            <a:spLocks/>
          </p:cNvSpPr>
          <p:nvPr/>
        </p:nvSpPr>
        <p:spPr bwMode="auto">
          <a:xfrm>
            <a:off x="1914525" y="2343151"/>
            <a:ext cx="5029200" cy="800099"/>
          </a:xfrm>
          <a:prstGeom prst="rect">
            <a:avLst/>
          </a:prstGeom>
          <a:noFill/>
          <a:ln w="9525">
            <a:noFill/>
            <a:miter lim="800000"/>
            <a:headEnd/>
            <a:tailEnd/>
          </a:ln>
        </p:spPr>
        <p:txBody>
          <a:bodyPr anchor="ctr"/>
          <a:lstStyle/>
          <a:p>
            <a:pPr algn="ctr" eaLnBrk="1" hangingPunct="1">
              <a:lnSpc>
                <a:spcPct val="90000"/>
              </a:lnSpc>
              <a:defRPr/>
            </a:pPr>
            <a:r>
              <a:rPr lang="en-US" altLang="en-US" sz="4050" b="1" dirty="0">
                <a:solidFill>
                  <a:srgbClr val="002060"/>
                </a:solidFill>
                <a:latin typeface="Times New Roman" pitchFamily="18" charset="0"/>
                <a:ea typeface="+mj-ea"/>
                <a:cs typeface="Times New Roman" pitchFamily="18" charset="0"/>
              </a:rPr>
              <a:t> </a:t>
            </a:r>
            <a:r>
              <a:rPr lang="en-US" altLang="en-US" sz="2775" b="1" dirty="0" err="1">
                <a:solidFill>
                  <a:srgbClr val="002060"/>
                </a:solidFill>
                <a:latin typeface="Times New Roman" pitchFamily="18" charset="0"/>
                <a:ea typeface="+mj-ea"/>
                <a:cs typeface="Times New Roman" pitchFamily="18" charset="0"/>
              </a:rPr>
              <a:t>Trò</a:t>
            </a:r>
            <a:r>
              <a:rPr lang="en-US" altLang="en-US" sz="2775" b="1" dirty="0">
                <a:solidFill>
                  <a:srgbClr val="002060"/>
                </a:solidFill>
                <a:latin typeface="Times New Roman" pitchFamily="18" charset="0"/>
                <a:ea typeface="+mj-ea"/>
                <a:cs typeface="Times New Roman" pitchFamily="18" charset="0"/>
              </a:rPr>
              <a:t> </a:t>
            </a:r>
            <a:r>
              <a:rPr lang="en-US" altLang="en-US" sz="2775" b="1" dirty="0" err="1">
                <a:solidFill>
                  <a:srgbClr val="002060"/>
                </a:solidFill>
                <a:latin typeface="Times New Roman" pitchFamily="18" charset="0"/>
                <a:ea typeface="+mj-ea"/>
                <a:cs typeface="Times New Roman" pitchFamily="18" charset="0"/>
              </a:rPr>
              <a:t>chơi</a:t>
            </a:r>
            <a:r>
              <a:rPr lang="en-US" altLang="en-US" sz="2775" b="1" dirty="0">
                <a:solidFill>
                  <a:srgbClr val="002060"/>
                </a:solidFill>
                <a:latin typeface="Times New Roman" pitchFamily="18" charset="0"/>
                <a:ea typeface="+mj-ea"/>
                <a:cs typeface="Times New Roman" pitchFamily="18" charset="0"/>
              </a:rPr>
              <a:t>: </a:t>
            </a:r>
          </a:p>
          <a:p>
            <a:pPr algn="ctr" eaLnBrk="1" hangingPunct="1">
              <a:lnSpc>
                <a:spcPct val="90000"/>
              </a:lnSpc>
              <a:defRPr/>
            </a:pPr>
            <a:r>
              <a:rPr lang="en-US" altLang="en-US" sz="2775" b="1" dirty="0">
                <a:solidFill>
                  <a:srgbClr val="CC0099"/>
                </a:solidFill>
                <a:latin typeface="Times New Roman" pitchFamily="18" charset="0"/>
                <a:ea typeface="+mj-ea"/>
                <a:cs typeface="Times New Roman" pitchFamily="18" charset="0"/>
              </a:rPr>
              <a:t>“</a:t>
            </a:r>
            <a:r>
              <a:rPr lang="en-US" altLang="en-US" sz="2775" b="1" dirty="0" err="1">
                <a:solidFill>
                  <a:srgbClr val="CC0099"/>
                </a:solidFill>
                <a:latin typeface="Times New Roman" pitchFamily="18" charset="0"/>
                <a:ea typeface="+mj-ea"/>
                <a:cs typeface="Times New Roman" pitchFamily="18" charset="0"/>
              </a:rPr>
              <a:t>Đoán</a:t>
            </a:r>
            <a:r>
              <a:rPr lang="en-US" altLang="en-US" sz="2775" b="1" dirty="0">
                <a:solidFill>
                  <a:srgbClr val="CC0099"/>
                </a:solidFill>
                <a:latin typeface="Times New Roman" pitchFamily="18" charset="0"/>
                <a:ea typeface="+mj-ea"/>
                <a:cs typeface="Times New Roman" pitchFamily="18" charset="0"/>
              </a:rPr>
              <a:t> </a:t>
            </a:r>
            <a:r>
              <a:rPr lang="en-US" altLang="en-US" sz="2775" b="1" dirty="0" err="1">
                <a:solidFill>
                  <a:srgbClr val="CC0099"/>
                </a:solidFill>
                <a:latin typeface="Times New Roman" pitchFamily="18" charset="0"/>
                <a:ea typeface="+mj-ea"/>
                <a:cs typeface="Times New Roman" pitchFamily="18" charset="0"/>
              </a:rPr>
              <a:t>người</a:t>
            </a:r>
            <a:r>
              <a:rPr lang="en-US" altLang="en-US" sz="2775" b="1" dirty="0">
                <a:solidFill>
                  <a:srgbClr val="CC0099"/>
                </a:solidFill>
                <a:latin typeface="Times New Roman" pitchFamily="18" charset="0"/>
                <a:ea typeface="+mj-ea"/>
                <a:cs typeface="Times New Roman" pitchFamily="18" charset="0"/>
              </a:rPr>
              <a:t> </a:t>
            </a:r>
            <a:r>
              <a:rPr lang="en-US" altLang="en-US" sz="2775" b="1" dirty="0" err="1">
                <a:solidFill>
                  <a:srgbClr val="CC0099"/>
                </a:solidFill>
                <a:latin typeface="Times New Roman" pitchFamily="18" charset="0"/>
                <a:ea typeface="+mj-ea"/>
                <a:cs typeface="Times New Roman" pitchFamily="18" charset="0"/>
              </a:rPr>
              <a:t>bạn</a:t>
            </a:r>
            <a:r>
              <a:rPr lang="en-US" altLang="en-US" sz="2775" b="1" dirty="0">
                <a:solidFill>
                  <a:srgbClr val="CC0099"/>
                </a:solidFill>
                <a:latin typeface="Times New Roman" pitchFamily="18" charset="0"/>
                <a:ea typeface="+mj-ea"/>
                <a:cs typeface="Times New Roman" pitchFamily="18" charset="0"/>
              </a:rPr>
              <a:t> </a:t>
            </a:r>
            <a:r>
              <a:rPr lang="en-US" altLang="en-US" sz="2775" b="1" dirty="0" err="1">
                <a:solidFill>
                  <a:srgbClr val="CC0099"/>
                </a:solidFill>
                <a:latin typeface="Times New Roman" pitchFamily="18" charset="0"/>
                <a:ea typeface="+mj-ea"/>
                <a:cs typeface="Times New Roman" pitchFamily="18" charset="0"/>
              </a:rPr>
              <a:t>bí</a:t>
            </a:r>
            <a:r>
              <a:rPr lang="en-US" altLang="en-US" sz="2775" b="1" dirty="0">
                <a:solidFill>
                  <a:srgbClr val="CC0099"/>
                </a:solidFill>
                <a:latin typeface="Times New Roman" pitchFamily="18" charset="0"/>
                <a:ea typeface="+mj-ea"/>
                <a:cs typeface="Times New Roman" pitchFamily="18" charset="0"/>
              </a:rPr>
              <a:t> </a:t>
            </a:r>
            <a:r>
              <a:rPr lang="en-US" altLang="en-US" sz="2775" b="1" dirty="0" err="1">
                <a:solidFill>
                  <a:srgbClr val="CC0099"/>
                </a:solidFill>
                <a:latin typeface="Times New Roman" pitchFamily="18" charset="0"/>
                <a:ea typeface="+mj-ea"/>
                <a:cs typeface="Times New Roman" pitchFamily="18" charset="0"/>
              </a:rPr>
              <a:t>mật</a:t>
            </a:r>
            <a:r>
              <a:rPr lang="en-US" altLang="en-US" sz="2775" b="1" dirty="0">
                <a:solidFill>
                  <a:srgbClr val="CC0099"/>
                </a:solidFill>
                <a:latin typeface="Times New Roman" pitchFamily="18" charset="0"/>
                <a:ea typeface="+mj-ea"/>
                <a:cs typeface="Times New Roman" pitchFamily="18" charset="0"/>
              </a:rPr>
              <a:t>”</a:t>
            </a:r>
          </a:p>
        </p:txBody>
      </p:sp>
      <p:pic>
        <p:nvPicPr>
          <p:cNvPr id="12" name="Picture 11"/>
          <p:cNvPicPr/>
          <p:nvPr/>
        </p:nvPicPr>
        <p:blipFill rotWithShape="1">
          <a:blip r:embed="rId4"/>
          <a:srcRect l="35460" t="20014" r="56688" b="75503"/>
          <a:stretch/>
        </p:blipFill>
        <p:spPr bwMode="auto">
          <a:xfrm>
            <a:off x="3429000" y="1410277"/>
            <a:ext cx="2000250" cy="541625"/>
          </a:xfrm>
          <a:prstGeom prst="flowChartAlternateProcess">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033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462116"/>
            <a:ext cx="8610600" cy="3365793"/>
          </a:xfrm>
          <a:prstGeom prst="rect">
            <a:avLst/>
          </a:prstGeom>
        </p:spPr>
        <p:txBody>
          <a:bodyPr wrap="square">
            <a:spAutoFit/>
          </a:bodyPr>
          <a:lstStyle/>
          <a:p>
            <a:pPr algn="just">
              <a:lnSpc>
                <a:spcPct val="107000"/>
              </a:lnSpc>
              <a:spcAft>
                <a:spcPts val="800"/>
              </a:spcAft>
            </a:pPr>
            <a:r>
              <a:rPr lang="en-US" sz="2400" b="1" dirty="0">
                <a:solidFill>
                  <a:srgbClr val="333333"/>
                </a:solidFill>
                <a:latin typeface="Roboto" panose="02000000000000000000" pitchFamily="2" charset="0"/>
                <a:ea typeface="Times New Roman" panose="02020603050405020304" pitchFamily="18" charset="0"/>
                <a:cs typeface="Times New Roman" panose="02020603050405020304" pitchFamily="18" charset="0"/>
              </a:rPr>
              <a:t>Câu 13:</a:t>
            </a:r>
            <a:r>
              <a:rPr lang="en-US" sz="2400" dirty="0">
                <a:solidFill>
                  <a:srgbClr val="333333"/>
                </a:solidFill>
                <a:latin typeface="Roboto" panose="02000000000000000000" pitchFamily="2" charset="0"/>
                <a:ea typeface="Times New Roman" panose="02020603050405020304" pitchFamily="18" charset="0"/>
                <a:cs typeface="Times New Roman" panose="02020603050405020304" pitchFamily="18" charset="0"/>
              </a:rPr>
              <a:t> Do bạn D hát hay nên được cô giáo chọn vào đội văn nghệ của trường nhưng D đã từ chối bằng cách nói dối cô phải đi học thêm nhiều không có thời gian tham gia. Việc đó thể hiện?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ts val="2550"/>
              </a:lnSpc>
              <a:spcAft>
                <a:spcPts val="0"/>
              </a:spcAft>
              <a:buSzPts val="1000"/>
              <a:tabLst>
                <a:tab pos="457200" algn="l"/>
              </a:tabLst>
            </a:pPr>
            <a:r>
              <a:rPr lang="en-US" sz="2400" dirty="0">
                <a:solidFill>
                  <a:srgbClr val="333333"/>
                </a:solidFill>
                <a:latin typeface="Roboto" panose="02000000000000000000" pitchFamily="2" charset="0"/>
                <a:ea typeface="Times New Roman" panose="02020603050405020304" pitchFamily="18" charset="0"/>
                <a:cs typeface="Times New Roman" panose="02020603050405020304" pitchFamily="18" charset="0"/>
              </a:rPr>
              <a:t>A. D là người tích cực tham gia hoạt động của lớp, trường.</a:t>
            </a:r>
            <a:endParaRPr lang="en-US" sz="24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ts val="2250"/>
              </a:lnSpc>
              <a:spcAft>
                <a:spcPts val="0"/>
              </a:spcAft>
              <a:buSzPts val="1000"/>
              <a:tabLst>
                <a:tab pos="457200" algn="l"/>
              </a:tabLst>
            </a:pPr>
            <a:r>
              <a:rPr lang="en-US" sz="2400" dirty="0">
                <a:solidFill>
                  <a:srgbClr val="333333"/>
                </a:solidFill>
                <a:latin typeface="Roboto" panose="02000000000000000000" pitchFamily="2" charset="0"/>
                <a:ea typeface="Times New Roman" panose="02020603050405020304" pitchFamily="18" charset="0"/>
                <a:cs typeface="Times New Roman" panose="02020603050405020304" pitchFamily="18" charset="0"/>
              </a:rPr>
              <a:t>B. D là người không tích cực tham gia hoạt động của lớp, trường.</a:t>
            </a:r>
            <a:endParaRPr lang="en-US" sz="24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ts val="2550"/>
              </a:lnSpc>
              <a:spcAft>
                <a:spcPts val="0"/>
              </a:spcAft>
              <a:buSzPts val="1000"/>
              <a:tabLst>
                <a:tab pos="457200" algn="l"/>
              </a:tabLst>
            </a:pPr>
            <a:r>
              <a:rPr lang="en-US" sz="2400" dirty="0">
                <a:solidFill>
                  <a:srgbClr val="333333"/>
                </a:solidFill>
                <a:latin typeface="Roboto" panose="02000000000000000000" pitchFamily="2" charset="0"/>
                <a:ea typeface="Times New Roman" panose="02020603050405020304" pitchFamily="18" charset="0"/>
                <a:cs typeface="Times New Roman" panose="02020603050405020304" pitchFamily="18" charset="0"/>
              </a:rPr>
              <a:t>C. D là người sống hòa đồng với các bạn.</a:t>
            </a:r>
            <a:endParaRPr lang="en-US" sz="24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ts val="2550"/>
              </a:lnSpc>
              <a:spcAft>
                <a:spcPts val="0"/>
              </a:spcAft>
              <a:buSzPts val="1000"/>
              <a:tabLst>
                <a:tab pos="457200" algn="l"/>
              </a:tabLst>
            </a:pPr>
            <a:r>
              <a:rPr lang="en-US" sz="2400" dirty="0">
                <a:solidFill>
                  <a:srgbClr val="333333"/>
                </a:solidFill>
                <a:latin typeface="Roboto" panose="02000000000000000000" pitchFamily="2" charset="0"/>
                <a:ea typeface="Times New Roman" panose="02020603050405020304" pitchFamily="18" charset="0"/>
                <a:cs typeface="Times New Roman" panose="02020603050405020304" pitchFamily="18" charset="0"/>
              </a:rPr>
              <a:t>D. D là người tốt bụng.</a:t>
            </a:r>
            <a:endParaRPr lang="en-US" sz="24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8987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85456"/>
            <a:ext cx="8229600" cy="516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05000" y="342084"/>
            <a:ext cx="5181600" cy="1015663"/>
          </a:xfrm>
          <a:prstGeom prst="rect">
            <a:avLst/>
          </a:prstGeom>
          <a:noFill/>
        </p:spPr>
        <p:txBody>
          <a:bodyPr wrap="square" lIns="91440" tIns="45720" rIns="91440" bIns="45720">
            <a:spAutoFit/>
          </a:bodyPr>
          <a:lstStyle/>
          <a:p>
            <a:pPr algn="ctr"/>
            <a:r>
              <a:rPr lang="en-US" sz="6000" b="1" dirty="0" err="1" smtClean="0">
                <a:ln w="22225">
                  <a:solidFill>
                    <a:schemeClr val="accent2"/>
                  </a:solidFill>
                  <a:prstDash val="solid"/>
                </a:ln>
                <a:solidFill>
                  <a:srgbClr val="0000FF"/>
                </a:solidFill>
              </a:rPr>
              <a:t>Phóng</a:t>
            </a:r>
            <a:r>
              <a:rPr lang="en-US" sz="6000" b="1" dirty="0" smtClean="0">
                <a:ln w="22225">
                  <a:solidFill>
                    <a:schemeClr val="accent2"/>
                  </a:solidFill>
                  <a:prstDash val="solid"/>
                </a:ln>
                <a:solidFill>
                  <a:srgbClr val="0000FF"/>
                </a:solidFill>
              </a:rPr>
              <a:t> </a:t>
            </a:r>
            <a:r>
              <a:rPr lang="en-US" sz="6000" b="1" dirty="0" err="1" smtClean="0">
                <a:ln w="22225">
                  <a:solidFill>
                    <a:schemeClr val="accent2"/>
                  </a:solidFill>
                  <a:prstDash val="solid"/>
                </a:ln>
                <a:solidFill>
                  <a:srgbClr val="0000FF"/>
                </a:solidFill>
              </a:rPr>
              <a:t>viên</a:t>
            </a:r>
            <a:r>
              <a:rPr lang="en-US" sz="6000" b="1" dirty="0" smtClean="0">
                <a:ln w="22225">
                  <a:solidFill>
                    <a:schemeClr val="accent2"/>
                  </a:solidFill>
                  <a:prstDash val="solid"/>
                </a:ln>
                <a:solidFill>
                  <a:srgbClr val="0000FF"/>
                </a:solidFill>
              </a:rPr>
              <a:t> </a:t>
            </a:r>
            <a:r>
              <a:rPr lang="en-US" sz="6000" b="1" dirty="0" err="1" smtClean="0">
                <a:ln w="22225">
                  <a:solidFill>
                    <a:schemeClr val="accent2"/>
                  </a:solidFill>
                  <a:prstDash val="solid"/>
                </a:ln>
                <a:solidFill>
                  <a:srgbClr val="0000FF"/>
                </a:solidFill>
              </a:rPr>
              <a:t>nhí</a:t>
            </a:r>
            <a:endParaRPr lang="en-US" sz="6000" b="1" dirty="0">
              <a:ln w="22225">
                <a:solidFill>
                  <a:schemeClr val="accent2"/>
                </a:solidFill>
                <a:prstDash val="solid"/>
              </a:ln>
              <a:solidFill>
                <a:srgbClr val="0000FF"/>
              </a:solidFill>
            </a:endParaRPr>
          </a:p>
        </p:txBody>
      </p:sp>
    </p:spTree>
    <p:extLst>
      <p:ext uri="{BB962C8B-B14F-4D97-AF65-F5344CB8AC3E}">
        <p14:creationId xmlns:p14="http://schemas.microsoft.com/office/powerpoint/2010/main" val="31112559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5436521" y="1451807"/>
            <a:ext cx="3595433" cy="1244246"/>
          </a:xfrm>
          <a:prstGeom prst="cloudCallout">
            <a:avLst>
              <a:gd name="adj1" fmla="val -39907"/>
              <a:gd name="adj2" fmla="val 164861"/>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002060"/>
                </a:solidFill>
              </a:rPr>
              <a:t>- </a:t>
            </a:r>
            <a:r>
              <a:rPr lang="vi-VN" sz="1900" b="1" dirty="0">
                <a:solidFill>
                  <a:srgbClr val="002060"/>
                </a:solidFill>
              </a:rPr>
              <a:t> </a:t>
            </a:r>
            <a:r>
              <a:rPr lang="en-US" sz="1900" b="1" dirty="0" err="1" smtClean="0">
                <a:solidFill>
                  <a:srgbClr val="002060"/>
                </a:solidFill>
              </a:rPr>
              <a:t>Chào</a:t>
            </a:r>
            <a:r>
              <a:rPr lang="en-US" sz="1900" b="1" dirty="0" smtClean="0">
                <a:solidFill>
                  <a:srgbClr val="002060"/>
                </a:solidFill>
              </a:rPr>
              <a:t> </a:t>
            </a:r>
            <a:r>
              <a:rPr lang="en-US" sz="1900" b="1" dirty="0" err="1" smtClean="0">
                <a:solidFill>
                  <a:srgbClr val="002060"/>
                </a:solidFill>
              </a:rPr>
              <a:t>bạn</a:t>
            </a:r>
            <a:r>
              <a:rPr lang="en-US" sz="1900" b="1" dirty="0" smtClean="0">
                <a:solidFill>
                  <a:srgbClr val="002060"/>
                </a:solidFill>
              </a:rPr>
              <a:t>, </a:t>
            </a:r>
            <a:r>
              <a:rPr lang="en-US" sz="1900" b="1" dirty="0" err="1" smtClean="0">
                <a:solidFill>
                  <a:srgbClr val="002060"/>
                </a:solidFill>
              </a:rPr>
              <a:t>mình</a:t>
            </a:r>
            <a:r>
              <a:rPr lang="en-US" sz="1900" b="1" dirty="0" smtClean="0">
                <a:solidFill>
                  <a:srgbClr val="002060"/>
                </a:solidFill>
              </a:rPr>
              <a:t> </a:t>
            </a:r>
            <a:r>
              <a:rPr lang="en-US" sz="1900" b="1" dirty="0" err="1" smtClean="0">
                <a:solidFill>
                  <a:srgbClr val="002060"/>
                </a:solidFill>
              </a:rPr>
              <a:t>có</a:t>
            </a:r>
            <a:r>
              <a:rPr lang="en-US" sz="1900" b="1" dirty="0" smtClean="0">
                <a:solidFill>
                  <a:srgbClr val="002060"/>
                </a:solidFill>
              </a:rPr>
              <a:t> </a:t>
            </a:r>
            <a:r>
              <a:rPr lang="en-US" sz="1900" b="1" dirty="0" err="1" smtClean="0">
                <a:solidFill>
                  <a:srgbClr val="002060"/>
                </a:solidFill>
              </a:rPr>
              <a:t>thể</a:t>
            </a:r>
            <a:r>
              <a:rPr lang="en-US" sz="1900" b="1" dirty="0" smtClean="0">
                <a:solidFill>
                  <a:srgbClr val="002060"/>
                </a:solidFill>
              </a:rPr>
              <a:t> </a:t>
            </a:r>
            <a:r>
              <a:rPr lang="en-US" sz="1900" b="1" dirty="0" err="1" smtClean="0">
                <a:solidFill>
                  <a:srgbClr val="002060"/>
                </a:solidFill>
              </a:rPr>
              <a:t>giúp</a:t>
            </a:r>
            <a:r>
              <a:rPr lang="en-US" sz="1900" b="1" dirty="0" smtClean="0">
                <a:solidFill>
                  <a:srgbClr val="002060"/>
                </a:solidFill>
              </a:rPr>
              <a:t> </a:t>
            </a:r>
            <a:r>
              <a:rPr lang="en-US" sz="1900" b="1" dirty="0" err="1" smtClean="0">
                <a:solidFill>
                  <a:srgbClr val="002060"/>
                </a:solidFill>
              </a:rPr>
              <a:t>bạn</a:t>
            </a:r>
            <a:r>
              <a:rPr lang="en-US" sz="1900" b="1" dirty="0" smtClean="0">
                <a:solidFill>
                  <a:srgbClr val="002060"/>
                </a:solidFill>
              </a:rPr>
              <a:t> </a:t>
            </a:r>
            <a:r>
              <a:rPr lang="en-US" sz="1900" b="1" dirty="0" err="1" smtClean="0">
                <a:solidFill>
                  <a:srgbClr val="002060"/>
                </a:solidFill>
              </a:rPr>
              <a:t>điều</a:t>
            </a:r>
            <a:r>
              <a:rPr lang="en-US" sz="1900" b="1" dirty="0" smtClean="0">
                <a:solidFill>
                  <a:srgbClr val="002060"/>
                </a:solidFill>
              </a:rPr>
              <a:t> </a:t>
            </a:r>
            <a:r>
              <a:rPr lang="en-US" sz="1900" b="1" dirty="0" err="1" smtClean="0">
                <a:solidFill>
                  <a:srgbClr val="002060"/>
                </a:solidFill>
              </a:rPr>
              <a:t>gì</a:t>
            </a:r>
            <a:r>
              <a:rPr lang="en-US" sz="1900" b="1" dirty="0" smtClean="0">
                <a:solidFill>
                  <a:srgbClr val="002060"/>
                </a:solidFill>
              </a:rPr>
              <a:t>?</a:t>
            </a:r>
            <a:endParaRPr lang="en-US" sz="1900" b="1" dirty="0">
              <a:solidFill>
                <a:srgbClr val="002060"/>
              </a:solidFill>
            </a:endParaRPr>
          </a:p>
        </p:txBody>
      </p:sp>
      <p:sp>
        <p:nvSpPr>
          <p:cNvPr id="5" name="Cloud Callout 4"/>
          <p:cNvSpPr/>
          <p:nvPr/>
        </p:nvSpPr>
        <p:spPr>
          <a:xfrm>
            <a:off x="152400" y="1293750"/>
            <a:ext cx="4007397" cy="1384358"/>
          </a:xfrm>
          <a:prstGeom prst="cloudCallout">
            <a:avLst>
              <a:gd name="adj1" fmla="val -446"/>
              <a:gd name="adj2" fmla="val 120332"/>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C00000"/>
                </a:solidFill>
              </a:rPr>
              <a:t>- </a:t>
            </a:r>
            <a:r>
              <a:rPr lang="vi-VN" sz="1900" b="1" dirty="0">
                <a:solidFill>
                  <a:srgbClr val="C00000"/>
                </a:solidFill>
              </a:rPr>
              <a:t> </a:t>
            </a:r>
            <a:r>
              <a:rPr lang="en-US" sz="1900" b="1" dirty="0" err="1" smtClean="0">
                <a:solidFill>
                  <a:srgbClr val="C00000"/>
                </a:solidFill>
              </a:rPr>
              <a:t>Chào</a:t>
            </a:r>
            <a:r>
              <a:rPr lang="en-US" sz="1900" b="1" dirty="0" smtClean="0">
                <a:solidFill>
                  <a:srgbClr val="C00000"/>
                </a:solidFill>
              </a:rPr>
              <a:t> </a:t>
            </a:r>
            <a:r>
              <a:rPr lang="en-US" sz="1900" b="1" dirty="0" err="1" smtClean="0">
                <a:solidFill>
                  <a:srgbClr val="C00000"/>
                </a:solidFill>
              </a:rPr>
              <a:t>bạn</a:t>
            </a:r>
            <a:r>
              <a:rPr lang="en-US" sz="1900" b="1" dirty="0" smtClean="0">
                <a:solidFill>
                  <a:srgbClr val="C00000"/>
                </a:solidFill>
              </a:rPr>
              <a:t>, </a:t>
            </a:r>
            <a:r>
              <a:rPr lang="en-US" sz="1900" b="1" dirty="0" err="1" smtClean="0">
                <a:solidFill>
                  <a:srgbClr val="C00000"/>
                </a:solidFill>
              </a:rPr>
              <a:t>mình</a:t>
            </a:r>
            <a:r>
              <a:rPr lang="en-US" sz="1900" b="1" dirty="0" smtClean="0">
                <a:solidFill>
                  <a:srgbClr val="C00000"/>
                </a:solidFill>
              </a:rPr>
              <a:t> </a:t>
            </a:r>
            <a:r>
              <a:rPr lang="en-US" sz="1900" b="1" dirty="0" err="1" smtClean="0">
                <a:solidFill>
                  <a:srgbClr val="C00000"/>
                </a:solidFill>
              </a:rPr>
              <a:t>là</a:t>
            </a:r>
            <a:r>
              <a:rPr lang="en-US" sz="1900" b="1" dirty="0" smtClean="0">
                <a:solidFill>
                  <a:srgbClr val="C00000"/>
                </a:solidFill>
              </a:rPr>
              <a:t> </a:t>
            </a:r>
            <a:r>
              <a:rPr lang="en-US" sz="1900" b="1" dirty="0" err="1" smtClean="0">
                <a:solidFill>
                  <a:srgbClr val="C00000"/>
                </a:solidFill>
              </a:rPr>
              <a:t>phóng</a:t>
            </a:r>
            <a:r>
              <a:rPr lang="en-US" sz="1900" b="1" dirty="0" smtClean="0">
                <a:solidFill>
                  <a:srgbClr val="C00000"/>
                </a:solidFill>
              </a:rPr>
              <a:t> </a:t>
            </a:r>
            <a:r>
              <a:rPr lang="en-US" sz="1900" b="1" dirty="0" err="1" smtClean="0">
                <a:solidFill>
                  <a:srgbClr val="C00000"/>
                </a:solidFill>
              </a:rPr>
              <a:t>viên</a:t>
            </a:r>
            <a:r>
              <a:rPr lang="en-US" sz="1900" b="1" dirty="0" smtClean="0">
                <a:solidFill>
                  <a:srgbClr val="C00000"/>
                </a:solidFill>
              </a:rPr>
              <a:t> </a:t>
            </a:r>
            <a:r>
              <a:rPr lang="en-US" sz="1900" b="1" dirty="0" err="1" smtClean="0">
                <a:solidFill>
                  <a:srgbClr val="C00000"/>
                </a:solidFill>
              </a:rPr>
              <a:t>báo</a:t>
            </a:r>
            <a:r>
              <a:rPr lang="en-US" sz="1900" b="1" dirty="0" smtClean="0">
                <a:solidFill>
                  <a:srgbClr val="C00000"/>
                </a:solidFill>
              </a:rPr>
              <a:t> </a:t>
            </a:r>
            <a:r>
              <a:rPr lang="en-US" sz="1900" b="1" dirty="0" err="1" smtClean="0">
                <a:solidFill>
                  <a:srgbClr val="C00000"/>
                </a:solidFill>
              </a:rPr>
              <a:t>nhi</a:t>
            </a:r>
            <a:r>
              <a:rPr lang="en-US" sz="1900" b="1" dirty="0" smtClean="0">
                <a:solidFill>
                  <a:srgbClr val="C00000"/>
                </a:solidFill>
              </a:rPr>
              <a:t> </a:t>
            </a:r>
            <a:r>
              <a:rPr lang="en-US" sz="1900" b="1" dirty="0" err="1" smtClean="0">
                <a:solidFill>
                  <a:srgbClr val="C00000"/>
                </a:solidFill>
              </a:rPr>
              <a:t>đồng</a:t>
            </a:r>
            <a:r>
              <a:rPr lang="vi-VN" sz="1900" b="1" dirty="0" smtClean="0">
                <a:solidFill>
                  <a:srgbClr val="C00000"/>
                </a:solidFill>
              </a:rPr>
              <a:t>?</a:t>
            </a:r>
            <a:endParaRPr lang="en-US" sz="1900" b="1" dirty="0">
              <a:solidFill>
                <a:srgbClr val="C00000"/>
              </a:solidFill>
            </a:endParaRPr>
          </a:p>
        </p:txBody>
      </p:sp>
      <p:pic>
        <p:nvPicPr>
          <p:cNvPr id="6" name="Picture 6" descr="C:\Users\Administrator\Application Data\Zamaan's Software\psc\screenshot.JPG"/>
          <p:cNvPicPr>
            <a:picLocks noChangeAspect="1" noChangeArrowheads="1"/>
          </p:cNvPicPr>
          <p:nvPr/>
        </p:nvPicPr>
        <p:blipFill>
          <a:blip r:embed="rId2">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149575" y="3300412"/>
            <a:ext cx="6860825" cy="3100387"/>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4702475" y="620155"/>
            <a:ext cx="4560822" cy="1525418"/>
          </a:xfrm>
          <a:prstGeom prst="cloudCallout">
            <a:avLst>
              <a:gd name="adj1" fmla="val -24479"/>
              <a:gd name="adj2" fmla="val 128974"/>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900" b="1" dirty="0" smtClean="0">
                <a:solidFill>
                  <a:srgbClr val="002060"/>
                </a:solidFill>
              </a:rPr>
              <a:t>-</a:t>
            </a:r>
            <a:r>
              <a:rPr lang="en-US" sz="1900" b="1" dirty="0" smtClean="0">
                <a:solidFill>
                  <a:srgbClr val="002060"/>
                </a:solidFill>
              </a:rPr>
              <a:t> </a:t>
            </a:r>
            <a:r>
              <a:rPr lang="en-US" sz="1900" b="1" dirty="0" err="1" smtClean="0">
                <a:solidFill>
                  <a:srgbClr val="002060"/>
                </a:solidFill>
              </a:rPr>
              <a:t>Điểm</a:t>
            </a:r>
            <a:r>
              <a:rPr lang="en-US" sz="1900" b="1" dirty="0" smtClean="0">
                <a:solidFill>
                  <a:srgbClr val="002060"/>
                </a:solidFill>
              </a:rPr>
              <a:t> </a:t>
            </a:r>
            <a:r>
              <a:rPr lang="en-US" sz="1900" b="1" dirty="0" err="1" smtClean="0">
                <a:solidFill>
                  <a:srgbClr val="002060"/>
                </a:solidFill>
              </a:rPr>
              <a:t>mạnh</a:t>
            </a:r>
            <a:r>
              <a:rPr lang="en-US" sz="1900" b="1" dirty="0" smtClean="0">
                <a:solidFill>
                  <a:srgbClr val="002060"/>
                </a:solidFill>
              </a:rPr>
              <a:t> </a:t>
            </a:r>
            <a:r>
              <a:rPr lang="en-US" sz="1900" b="1" dirty="0" err="1" smtClean="0">
                <a:solidFill>
                  <a:srgbClr val="002060"/>
                </a:solidFill>
              </a:rPr>
              <a:t>của</a:t>
            </a:r>
            <a:r>
              <a:rPr lang="en-US" sz="1900" b="1" dirty="0" smtClean="0">
                <a:solidFill>
                  <a:srgbClr val="002060"/>
                </a:solidFill>
              </a:rPr>
              <a:t> </a:t>
            </a:r>
            <a:r>
              <a:rPr lang="en-US" sz="1900" b="1" dirty="0" err="1" smtClean="0">
                <a:solidFill>
                  <a:srgbClr val="002060"/>
                </a:solidFill>
              </a:rPr>
              <a:t>mình</a:t>
            </a:r>
            <a:r>
              <a:rPr lang="en-US" sz="1900" b="1" dirty="0" smtClean="0">
                <a:solidFill>
                  <a:srgbClr val="002060"/>
                </a:solidFill>
              </a:rPr>
              <a:t> </a:t>
            </a:r>
            <a:r>
              <a:rPr lang="en-US" sz="1900" b="1" dirty="0" err="1" smtClean="0">
                <a:solidFill>
                  <a:srgbClr val="002060"/>
                </a:solidFill>
              </a:rPr>
              <a:t>là</a:t>
            </a:r>
            <a:r>
              <a:rPr lang="en-US" sz="1900" b="1" dirty="0" smtClean="0">
                <a:solidFill>
                  <a:srgbClr val="002060"/>
                </a:solidFill>
              </a:rPr>
              <a:t> </a:t>
            </a:r>
            <a:r>
              <a:rPr lang="en-US" sz="1900" b="1" dirty="0" err="1" smtClean="0">
                <a:solidFill>
                  <a:srgbClr val="002060"/>
                </a:solidFill>
              </a:rPr>
              <a:t>chăm</a:t>
            </a:r>
            <a:r>
              <a:rPr lang="en-US" sz="1900" b="1" dirty="0" smtClean="0">
                <a:solidFill>
                  <a:srgbClr val="002060"/>
                </a:solidFill>
              </a:rPr>
              <a:t> </a:t>
            </a:r>
            <a:r>
              <a:rPr lang="en-US" sz="1900" b="1" dirty="0" err="1" smtClean="0">
                <a:solidFill>
                  <a:srgbClr val="002060"/>
                </a:solidFill>
              </a:rPr>
              <a:t>học</a:t>
            </a:r>
            <a:r>
              <a:rPr lang="en-US" sz="1900" b="1" dirty="0" smtClean="0">
                <a:solidFill>
                  <a:srgbClr val="002060"/>
                </a:solidFill>
              </a:rPr>
              <a:t>, </a:t>
            </a:r>
            <a:r>
              <a:rPr lang="en-US" sz="1900" b="1" dirty="0" err="1" smtClean="0">
                <a:solidFill>
                  <a:srgbClr val="002060"/>
                </a:solidFill>
              </a:rPr>
              <a:t>viết</a:t>
            </a:r>
            <a:r>
              <a:rPr lang="en-US" sz="1900" b="1" dirty="0" smtClean="0">
                <a:solidFill>
                  <a:srgbClr val="002060"/>
                </a:solidFill>
              </a:rPr>
              <a:t> </a:t>
            </a:r>
            <a:r>
              <a:rPr lang="en-US" sz="1900" b="1" dirty="0" err="1" smtClean="0">
                <a:solidFill>
                  <a:srgbClr val="002060"/>
                </a:solidFill>
              </a:rPr>
              <a:t>văn</a:t>
            </a:r>
            <a:r>
              <a:rPr lang="en-US" sz="1900" b="1" dirty="0" smtClean="0">
                <a:solidFill>
                  <a:srgbClr val="002060"/>
                </a:solidFill>
              </a:rPr>
              <a:t> hay, </a:t>
            </a:r>
            <a:r>
              <a:rPr lang="en-US" sz="1900" b="1" dirty="0" err="1" smtClean="0">
                <a:solidFill>
                  <a:srgbClr val="002060"/>
                </a:solidFill>
              </a:rPr>
              <a:t>sáng</a:t>
            </a:r>
            <a:r>
              <a:rPr lang="en-US" sz="1900" b="1" dirty="0" smtClean="0">
                <a:solidFill>
                  <a:srgbClr val="002060"/>
                </a:solidFill>
              </a:rPr>
              <a:t> </a:t>
            </a:r>
            <a:r>
              <a:rPr lang="en-US" sz="1900" b="1" dirty="0" err="1" smtClean="0">
                <a:solidFill>
                  <a:srgbClr val="002060"/>
                </a:solidFill>
              </a:rPr>
              <a:t>tạo</a:t>
            </a:r>
            <a:r>
              <a:rPr lang="en-US" sz="1900" b="1" dirty="0" smtClean="0">
                <a:solidFill>
                  <a:srgbClr val="002060"/>
                </a:solidFill>
              </a:rPr>
              <a:t> </a:t>
            </a:r>
            <a:r>
              <a:rPr lang="en-US" sz="1900" b="1" dirty="0" err="1" smtClean="0">
                <a:solidFill>
                  <a:srgbClr val="002060"/>
                </a:solidFill>
              </a:rPr>
              <a:t>và</a:t>
            </a:r>
            <a:r>
              <a:rPr lang="en-US" sz="1900" b="1" dirty="0" smtClean="0">
                <a:solidFill>
                  <a:srgbClr val="002060"/>
                </a:solidFill>
              </a:rPr>
              <a:t> </a:t>
            </a:r>
            <a:r>
              <a:rPr lang="en-US" sz="1900" b="1" dirty="0" err="1" smtClean="0">
                <a:solidFill>
                  <a:srgbClr val="002060"/>
                </a:solidFill>
              </a:rPr>
              <a:t>vẽ</a:t>
            </a:r>
            <a:r>
              <a:rPr lang="en-US" sz="1900" b="1" dirty="0" smtClean="0">
                <a:solidFill>
                  <a:srgbClr val="002060"/>
                </a:solidFill>
              </a:rPr>
              <a:t> </a:t>
            </a:r>
            <a:r>
              <a:rPr lang="en-US" sz="1900" b="1" dirty="0" err="1" smtClean="0">
                <a:solidFill>
                  <a:srgbClr val="002060"/>
                </a:solidFill>
              </a:rPr>
              <a:t>đẹp</a:t>
            </a:r>
            <a:r>
              <a:rPr lang="en-US" sz="1900" b="1" dirty="0" smtClean="0">
                <a:solidFill>
                  <a:srgbClr val="002060"/>
                </a:solidFill>
              </a:rPr>
              <a:t>.</a:t>
            </a:r>
            <a:endParaRPr lang="en-US" sz="1900" b="1" dirty="0">
              <a:solidFill>
                <a:srgbClr val="002060"/>
              </a:solidFill>
            </a:endParaRPr>
          </a:p>
        </p:txBody>
      </p:sp>
      <p:sp>
        <p:nvSpPr>
          <p:cNvPr id="8" name="Cloud Callout 7"/>
          <p:cNvSpPr/>
          <p:nvPr/>
        </p:nvSpPr>
        <p:spPr>
          <a:xfrm>
            <a:off x="371722" y="1248873"/>
            <a:ext cx="4007397" cy="1474112"/>
          </a:xfrm>
          <a:prstGeom prst="cloudCallout">
            <a:avLst>
              <a:gd name="adj1" fmla="val -4118"/>
              <a:gd name="adj2" fmla="val 104488"/>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900" b="1" dirty="0">
                <a:solidFill>
                  <a:srgbClr val="C00000"/>
                </a:solidFill>
              </a:rPr>
              <a:t>- </a:t>
            </a:r>
            <a:r>
              <a:rPr lang="en-US" sz="1900" b="1" dirty="0" err="1" smtClean="0">
                <a:solidFill>
                  <a:srgbClr val="C00000"/>
                </a:solidFill>
              </a:rPr>
              <a:t>Bạn</a:t>
            </a:r>
            <a:r>
              <a:rPr lang="en-US" sz="1900" b="1" dirty="0" smtClean="0">
                <a:solidFill>
                  <a:srgbClr val="C00000"/>
                </a:solidFill>
              </a:rPr>
              <a:t> </a:t>
            </a:r>
            <a:r>
              <a:rPr lang="en-US" sz="1900" b="1" dirty="0" err="1" smtClean="0">
                <a:solidFill>
                  <a:srgbClr val="C00000"/>
                </a:solidFill>
              </a:rPr>
              <a:t>hãy</a:t>
            </a:r>
            <a:r>
              <a:rPr lang="en-US" sz="1900" b="1" dirty="0" smtClean="0">
                <a:solidFill>
                  <a:srgbClr val="C00000"/>
                </a:solidFill>
              </a:rPr>
              <a:t> </a:t>
            </a:r>
            <a:r>
              <a:rPr lang="en-US" sz="1900" b="1" dirty="0" err="1" smtClean="0">
                <a:solidFill>
                  <a:srgbClr val="C00000"/>
                </a:solidFill>
              </a:rPr>
              <a:t>cho</a:t>
            </a:r>
            <a:r>
              <a:rPr lang="en-US" sz="1900" b="1" dirty="0" smtClean="0">
                <a:solidFill>
                  <a:srgbClr val="C00000"/>
                </a:solidFill>
              </a:rPr>
              <a:t> </a:t>
            </a:r>
            <a:r>
              <a:rPr lang="en-US" sz="1900" b="1" dirty="0" err="1" smtClean="0">
                <a:solidFill>
                  <a:srgbClr val="C00000"/>
                </a:solidFill>
              </a:rPr>
              <a:t>mình</a:t>
            </a:r>
            <a:r>
              <a:rPr lang="en-US" sz="1900" b="1" dirty="0" smtClean="0">
                <a:solidFill>
                  <a:srgbClr val="C00000"/>
                </a:solidFill>
              </a:rPr>
              <a:t> </a:t>
            </a:r>
            <a:r>
              <a:rPr lang="en-US" sz="1900" b="1" dirty="0" err="1" smtClean="0">
                <a:solidFill>
                  <a:srgbClr val="C00000"/>
                </a:solidFill>
              </a:rPr>
              <a:t>và</a:t>
            </a:r>
            <a:r>
              <a:rPr lang="en-US" sz="1900" b="1" dirty="0" smtClean="0">
                <a:solidFill>
                  <a:srgbClr val="C00000"/>
                </a:solidFill>
              </a:rPr>
              <a:t> </a:t>
            </a:r>
            <a:r>
              <a:rPr lang="en-US" sz="1900" b="1" dirty="0" err="1" smtClean="0">
                <a:solidFill>
                  <a:srgbClr val="C00000"/>
                </a:solidFill>
              </a:rPr>
              <a:t>mọi</a:t>
            </a:r>
            <a:r>
              <a:rPr lang="en-US" sz="1900" b="1" dirty="0" smtClean="0">
                <a:solidFill>
                  <a:srgbClr val="C00000"/>
                </a:solidFill>
              </a:rPr>
              <a:t> </a:t>
            </a:r>
            <a:r>
              <a:rPr lang="en-US" sz="1900" b="1" dirty="0" err="1" smtClean="0">
                <a:solidFill>
                  <a:srgbClr val="C00000"/>
                </a:solidFill>
              </a:rPr>
              <a:t>người</a:t>
            </a:r>
            <a:r>
              <a:rPr lang="en-US" sz="1900" b="1" dirty="0" smtClean="0">
                <a:solidFill>
                  <a:srgbClr val="C00000"/>
                </a:solidFill>
              </a:rPr>
              <a:t> </a:t>
            </a:r>
            <a:r>
              <a:rPr lang="en-US" sz="1900" b="1" dirty="0" err="1" smtClean="0">
                <a:solidFill>
                  <a:srgbClr val="C00000"/>
                </a:solidFill>
              </a:rPr>
              <a:t>biết</a:t>
            </a:r>
            <a:r>
              <a:rPr lang="en-US" sz="1900" b="1" dirty="0" smtClean="0">
                <a:solidFill>
                  <a:srgbClr val="C00000"/>
                </a:solidFill>
              </a:rPr>
              <a:t> </a:t>
            </a:r>
            <a:r>
              <a:rPr lang="en-US" sz="1900" b="1" dirty="0" err="1" smtClean="0">
                <a:solidFill>
                  <a:srgbClr val="C00000"/>
                </a:solidFill>
              </a:rPr>
              <a:t>điểm</a:t>
            </a:r>
            <a:r>
              <a:rPr lang="en-US" sz="1900" b="1" dirty="0" smtClean="0">
                <a:solidFill>
                  <a:srgbClr val="C00000"/>
                </a:solidFill>
              </a:rPr>
              <a:t> </a:t>
            </a:r>
            <a:r>
              <a:rPr lang="en-US" sz="1900" b="1" dirty="0" err="1" smtClean="0">
                <a:solidFill>
                  <a:srgbClr val="C00000"/>
                </a:solidFill>
              </a:rPr>
              <a:t>mạnh</a:t>
            </a:r>
            <a:r>
              <a:rPr lang="en-US" sz="1900" b="1" dirty="0" smtClean="0">
                <a:solidFill>
                  <a:srgbClr val="C00000"/>
                </a:solidFill>
              </a:rPr>
              <a:t> </a:t>
            </a:r>
            <a:r>
              <a:rPr lang="en-US" sz="1900" b="1" dirty="0" err="1" smtClean="0">
                <a:solidFill>
                  <a:srgbClr val="C00000"/>
                </a:solidFill>
              </a:rPr>
              <a:t>của</a:t>
            </a:r>
            <a:r>
              <a:rPr lang="en-US" sz="1900" b="1" dirty="0" smtClean="0">
                <a:solidFill>
                  <a:srgbClr val="C00000"/>
                </a:solidFill>
              </a:rPr>
              <a:t> </a:t>
            </a:r>
            <a:r>
              <a:rPr lang="en-US" sz="1900" b="1" dirty="0" err="1" smtClean="0">
                <a:solidFill>
                  <a:srgbClr val="C00000"/>
                </a:solidFill>
              </a:rPr>
              <a:t>bạn</a:t>
            </a:r>
            <a:r>
              <a:rPr lang="en-US" sz="1900" b="1" dirty="0" smtClean="0">
                <a:solidFill>
                  <a:srgbClr val="C00000"/>
                </a:solidFill>
              </a:rPr>
              <a:t> </a:t>
            </a:r>
            <a:r>
              <a:rPr lang="en-US" sz="1900" b="1" dirty="0" err="1" smtClean="0">
                <a:solidFill>
                  <a:srgbClr val="C00000"/>
                </a:solidFill>
              </a:rPr>
              <a:t>là</a:t>
            </a:r>
            <a:r>
              <a:rPr lang="en-US" sz="1900" b="1" dirty="0" smtClean="0">
                <a:solidFill>
                  <a:srgbClr val="C00000"/>
                </a:solidFill>
              </a:rPr>
              <a:t> </a:t>
            </a:r>
            <a:r>
              <a:rPr lang="en-US" sz="1900" b="1" dirty="0" err="1" smtClean="0">
                <a:solidFill>
                  <a:srgbClr val="C00000"/>
                </a:solidFill>
              </a:rPr>
              <a:t>gì</a:t>
            </a:r>
            <a:r>
              <a:rPr lang="vi-VN" sz="1900" b="1" dirty="0" smtClean="0">
                <a:solidFill>
                  <a:srgbClr val="C00000"/>
                </a:solidFill>
              </a:rPr>
              <a:t>?</a:t>
            </a:r>
            <a:endParaRPr lang="en-US" sz="1900" b="1" dirty="0">
              <a:solidFill>
                <a:srgbClr val="C00000"/>
              </a:solidFill>
            </a:endParaRPr>
          </a:p>
        </p:txBody>
      </p:sp>
      <p:sp>
        <p:nvSpPr>
          <p:cNvPr id="9" name="Cloud Callout 8"/>
          <p:cNvSpPr/>
          <p:nvPr/>
        </p:nvSpPr>
        <p:spPr>
          <a:xfrm>
            <a:off x="1157188" y="1616154"/>
            <a:ext cx="4007397" cy="1379702"/>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900" b="1" dirty="0">
                <a:solidFill>
                  <a:srgbClr val="C00000"/>
                </a:solidFill>
              </a:rPr>
              <a:t>- </a:t>
            </a:r>
            <a:r>
              <a:rPr lang="en-US" sz="1900" b="1" dirty="0" err="1" smtClean="0">
                <a:solidFill>
                  <a:srgbClr val="C00000"/>
                </a:solidFill>
              </a:rPr>
              <a:t>Bạn</a:t>
            </a:r>
            <a:r>
              <a:rPr lang="en-US" sz="1900" b="1" dirty="0" smtClean="0">
                <a:solidFill>
                  <a:srgbClr val="C00000"/>
                </a:solidFill>
              </a:rPr>
              <a:t> </a:t>
            </a:r>
            <a:r>
              <a:rPr lang="en-US" sz="1900" b="1" dirty="0" err="1" smtClean="0">
                <a:solidFill>
                  <a:srgbClr val="C00000"/>
                </a:solidFill>
              </a:rPr>
              <a:t>thấy</a:t>
            </a:r>
            <a:r>
              <a:rPr lang="en-US" sz="1900" b="1" dirty="0" smtClean="0">
                <a:solidFill>
                  <a:srgbClr val="C00000"/>
                </a:solidFill>
              </a:rPr>
              <a:t> </a:t>
            </a:r>
            <a:r>
              <a:rPr lang="en-US" sz="1900" b="1" dirty="0" err="1" smtClean="0">
                <a:solidFill>
                  <a:srgbClr val="C00000"/>
                </a:solidFill>
              </a:rPr>
              <a:t>mình</a:t>
            </a:r>
            <a:r>
              <a:rPr lang="en-US" sz="1900" b="1" dirty="0" smtClean="0">
                <a:solidFill>
                  <a:srgbClr val="C00000"/>
                </a:solidFill>
              </a:rPr>
              <a:t> </a:t>
            </a:r>
            <a:r>
              <a:rPr lang="en-US" sz="1900" b="1" dirty="0" err="1" smtClean="0">
                <a:solidFill>
                  <a:srgbClr val="C00000"/>
                </a:solidFill>
              </a:rPr>
              <a:t>còn</a:t>
            </a:r>
            <a:r>
              <a:rPr lang="en-US" sz="1900" b="1" dirty="0" smtClean="0">
                <a:solidFill>
                  <a:srgbClr val="C00000"/>
                </a:solidFill>
              </a:rPr>
              <a:t> </a:t>
            </a:r>
            <a:r>
              <a:rPr lang="en-US" sz="1900" b="1" dirty="0" err="1" smtClean="0">
                <a:solidFill>
                  <a:srgbClr val="C00000"/>
                </a:solidFill>
              </a:rPr>
              <a:t>điểm</a:t>
            </a:r>
            <a:r>
              <a:rPr lang="en-US" sz="1900" b="1" dirty="0" smtClean="0">
                <a:solidFill>
                  <a:srgbClr val="C00000"/>
                </a:solidFill>
              </a:rPr>
              <a:t> </a:t>
            </a:r>
            <a:r>
              <a:rPr lang="en-US" sz="1900" b="1" dirty="0" err="1" smtClean="0">
                <a:solidFill>
                  <a:srgbClr val="C00000"/>
                </a:solidFill>
              </a:rPr>
              <a:t>yếu</a:t>
            </a:r>
            <a:r>
              <a:rPr lang="en-US" sz="1900" b="1" dirty="0" smtClean="0">
                <a:solidFill>
                  <a:srgbClr val="C00000"/>
                </a:solidFill>
              </a:rPr>
              <a:t> </a:t>
            </a:r>
            <a:r>
              <a:rPr lang="en-US" sz="1900" b="1" dirty="0" err="1" smtClean="0">
                <a:solidFill>
                  <a:srgbClr val="C00000"/>
                </a:solidFill>
              </a:rPr>
              <a:t>gì</a:t>
            </a:r>
            <a:r>
              <a:rPr lang="en-US" sz="1900" b="1" dirty="0" smtClean="0">
                <a:solidFill>
                  <a:srgbClr val="C00000"/>
                </a:solidFill>
              </a:rPr>
              <a:t> </a:t>
            </a:r>
            <a:r>
              <a:rPr lang="en-US" sz="1900" b="1" dirty="0" err="1" smtClean="0">
                <a:solidFill>
                  <a:srgbClr val="C00000"/>
                </a:solidFill>
              </a:rPr>
              <a:t>cần</a:t>
            </a:r>
            <a:r>
              <a:rPr lang="en-US" sz="1900" b="1" dirty="0" smtClean="0">
                <a:solidFill>
                  <a:srgbClr val="C00000"/>
                </a:solidFill>
              </a:rPr>
              <a:t> </a:t>
            </a:r>
            <a:r>
              <a:rPr lang="en-US" sz="1900" b="1" dirty="0" err="1" smtClean="0">
                <a:solidFill>
                  <a:srgbClr val="C00000"/>
                </a:solidFill>
              </a:rPr>
              <a:t>khắc</a:t>
            </a:r>
            <a:r>
              <a:rPr lang="en-US" sz="1900" b="1" dirty="0" smtClean="0">
                <a:solidFill>
                  <a:srgbClr val="C00000"/>
                </a:solidFill>
              </a:rPr>
              <a:t> </a:t>
            </a:r>
            <a:r>
              <a:rPr lang="en-US" sz="1900" b="1" dirty="0" err="1" smtClean="0">
                <a:solidFill>
                  <a:srgbClr val="C00000"/>
                </a:solidFill>
              </a:rPr>
              <a:t>phục</a:t>
            </a:r>
            <a:r>
              <a:rPr lang="en-US" sz="1900" b="1" dirty="0" smtClean="0">
                <a:solidFill>
                  <a:srgbClr val="C00000"/>
                </a:solidFill>
              </a:rPr>
              <a:t> </a:t>
            </a:r>
            <a:r>
              <a:rPr lang="en-US" sz="1900" b="1" dirty="0" err="1" smtClean="0">
                <a:solidFill>
                  <a:srgbClr val="C00000"/>
                </a:solidFill>
              </a:rPr>
              <a:t>không</a:t>
            </a:r>
            <a:r>
              <a:rPr lang="vi-VN" sz="1900" b="1" dirty="0" smtClean="0">
                <a:solidFill>
                  <a:srgbClr val="C00000"/>
                </a:solidFill>
              </a:rPr>
              <a:t>?</a:t>
            </a:r>
            <a:endParaRPr lang="en-US" sz="1900" b="1" dirty="0">
              <a:solidFill>
                <a:srgbClr val="C00000"/>
              </a:solidFill>
            </a:endParaRPr>
          </a:p>
        </p:txBody>
      </p:sp>
      <p:sp>
        <p:nvSpPr>
          <p:cNvPr id="10" name="Cloud Callout 9"/>
          <p:cNvSpPr/>
          <p:nvPr/>
        </p:nvSpPr>
        <p:spPr>
          <a:xfrm>
            <a:off x="4726287" y="533400"/>
            <a:ext cx="4560822" cy="1468821"/>
          </a:xfrm>
          <a:prstGeom prst="cloudCallout">
            <a:avLst>
              <a:gd name="adj1" fmla="val -37347"/>
              <a:gd name="adj2" fmla="val 144710"/>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900" b="1" dirty="0">
                <a:solidFill>
                  <a:srgbClr val="002060"/>
                </a:solidFill>
              </a:rPr>
              <a:t>- Tớ </a:t>
            </a:r>
            <a:r>
              <a:rPr lang="en-US" sz="1900" b="1" dirty="0" err="1" smtClean="0">
                <a:solidFill>
                  <a:srgbClr val="002060"/>
                </a:solidFill>
              </a:rPr>
              <a:t>còn</a:t>
            </a:r>
            <a:r>
              <a:rPr lang="en-US" sz="1900" b="1" dirty="0" smtClean="0">
                <a:solidFill>
                  <a:srgbClr val="002060"/>
                </a:solidFill>
              </a:rPr>
              <a:t> </a:t>
            </a:r>
            <a:r>
              <a:rPr lang="en-US" sz="1900" b="1" dirty="0" err="1" smtClean="0">
                <a:solidFill>
                  <a:srgbClr val="002060"/>
                </a:solidFill>
              </a:rPr>
              <a:t>chưa</a:t>
            </a:r>
            <a:r>
              <a:rPr lang="en-US" sz="1900" b="1" dirty="0" smtClean="0">
                <a:solidFill>
                  <a:srgbClr val="002060"/>
                </a:solidFill>
              </a:rPr>
              <a:t> </a:t>
            </a:r>
            <a:r>
              <a:rPr lang="en-US" sz="1900" b="1" dirty="0" err="1" smtClean="0">
                <a:solidFill>
                  <a:srgbClr val="002060"/>
                </a:solidFill>
              </a:rPr>
              <a:t>mạnh</a:t>
            </a:r>
            <a:r>
              <a:rPr lang="en-US" sz="1900" b="1" dirty="0" smtClean="0">
                <a:solidFill>
                  <a:srgbClr val="002060"/>
                </a:solidFill>
              </a:rPr>
              <a:t> </a:t>
            </a:r>
            <a:r>
              <a:rPr lang="en-US" sz="1900" b="1" dirty="0" err="1" smtClean="0">
                <a:solidFill>
                  <a:srgbClr val="002060"/>
                </a:solidFill>
              </a:rPr>
              <a:t>dạn</a:t>
            </a:r>
            <a:r>
              <a:rPr lang="en-US" sz="1900" b="1" dirty="0" smtClean="0">
                <a:solidFill>
                  <a:srgbClr val="002060"/>
                </a:solidFill>
              </a:rPr>
              <a:t> </a:t>
            </a:r>
            <a:r>
              <a:rPr lang="en-US" sz="1900" b="1" dirty="0" err="1" smtClean="0">
                <a:solidFill>
                  <a:srgbClr val="002060"/>
                </a:solidFill>
              </a:rPr>
              <a:t>khi</a:t>
            </a:r>
            <a:r>
              <a:rPr lang="en-US" sz="1900" b="1" dirty="0" smtClean="0">
                <a:solidFill>
                  <a:srgbClr val="002060"/>
                </a:solidFill>
              </a:rPr>
              <a:t> </a:t>
            </a:r>
            <a:r>
              <a:rPr lang="en-US" sz="1900" b="1" dirty="0" err="1" smtClean="0">
                <a:solidFill>
                  <a:srgbClr val="002060"/>
                </a:solidFill>
              </a:rPr>
              <a:t>giao</a:t>
            </a:r>
            <a:r>
              <a:rPr lang="en-US" sz="1900" b="1" dirty="0" smtClean="0">
                <a:solidFill>
                  <a:srgbClr val="002060"/>
                </a:solidFill>
              </a:rPr>
              <a:t> </a:t>
            </a:r>
            <a:r>
              <a:rPr lang="en-US" sz="1900" b="1" dirty="0" err="1" smtClean="0">
                <a:solidFill>
                  <a:srgbClr val="002060"/>
                </a:solidFill>
              </a:rPr>
              <a:t>tiếp</a:t>
            </a:r>
            <a:r>
              <a:rPr lang="en-US" sz="1900" b="1" dirty="0" smtClean="0">
                <a:solidFill>
                  <a:srgbClr val="002060"/>
                </a:solidFill>
              </a:rPr>
              <a:t> </a:t>
            </a:r>
            <a:r>
              <a:rPr lang="en-US" sz="1900" b="1" dirty="0" err="1" smtClean="0">
                <a:solidFill>
                  <a:srgbClr val="002060"/>
                </a:solidFill>
              </a:rPr>
              <a:t>mọi</a:t>
            </a:r>
            <a:r>
              <a:rPr lang="en-US" sz="1900" b="1" dirty="0" smtClean="0">
                <a:solidFill>
                  <a:srgbClr val="002060"/>
                </a:solidFill>
              </a:rPr>
              <a:t> </a:t>
            </a:r>
            <a:r>
              <a:rPr lang="en-US" sz="1900" b="1" dirty="0" err="1" smtClean="0">
                <a:solidFill>
                  <a:srgbClr val="002060"/>
                </a:solidFill>
              </a:rPr>
              <a:t>người</a:t>
            </a:r>
            <a:r>
              <a:rPr lang="en-US" sz="1900" b="1" dirty="0" smtClean="0">
                <a:solidFill>
                  <a:srgbClr val="002060"/>
                </a:solidFill>
              </a:rPr>
              <a:t> </a:t>
            </a:r>
            <a:r>
              <a:rPr lang="en-US" sz="1900" b="1" dirty="0" err="1" smtClean="0">
                <a:solidFill>
                  <a:srgbClr val="002060"/>
                </a:solidFill>
              </a:rPr>
              <a:t>xung</a:t>
            </a:r>
            <a:r>
              <a:rPr lang="en-US" sz="1900" b="1" dirty="0" smtClean="0">
                <a:solidFill>
                  <a:srgbClr val="002060"/>
                </a:solidFill>
              </a:rPr>
              <a:t> </a:t>
            </a:r>
            <a:r>
              <a:rPr lang="en-US" sz="1900" b="1" dirty="0" err="1" smtClean="0">
                <a:solidFill>
                  <a:srgbClr val="002060"/>
                </a:solidFill>
              </a:rPr>
              <a:t>quanh</a:t>
            </a:r>
            <a:r>
              <a:rPr lang="vi-VN" sz="1900" b="1" dirty="0" smtClean="0">
                <a:solidFill>
                  <a:srgbClr val="002060"/>
                </a:solidFill>
              </a:rPr>
              <a:t>.</a:t>
            </a:r>
            <a:endParaRPr lang="en-US" sz="1900" b="1" dirty="0">
              <a:solidFill>
                <a:srgbClr val="002060"/>
              </a:solidFill>
            </a:endParaRPr>
          </a:p>
        </p:txBody>
      </p:sp>
      <p:sp>
        <p:nvSpPr>
          <p:cNvPr id="11" name="Cloud Callout 10"/>
          <p:cNvSpPr/>
          <p:nvPr/>
        </p:nvSpPr>
        <p:spPr>
          <a:xfrm>
            <a:off x="1161950" y="1382864"/>
            <a:ext cx="4007397" cy="1636407"/>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900" b="1" dirty="0">
                <a:solidFill>
                  <a:srgbClr val="C00000"/>
                </a:solidFill>
              </a:rPr>
              <a:t>-  </a:t>
            </a:r>
            <a:r>
              <a:rPr lang="en-US" sz="1900" b="1" dirty="0" err="1" smtClean="0">
                <a:solidFill>
                  <a:srgbClr val="C00000"/>
                </a:solidFill>
              </a:rPr>
              <a:t>Vậy</a:t>
            </a:r>
            <a:r>
              <a:rPr lang="en-US" sz="1900" b="1" dirty="0" smtClean="0">
                <a:solidFill>
                  <a:srgbClr val="C00000"/>
                </a:solidFill>
              </a:rPr>
              <a:t> </a:t>
            </a:r>
            <a:r>
              <a:rPr lang="en-US" sz="1900" b="1" dirty="0" err="1" smtClean="0">
                <a:solidFill>
                  <a:srgbClr val="C00000"/>
                </a:solidFill>
              </a:rPr>
              <a:t>bạn</a:t>
            </a:r>
            <a:r>
              <a:rPr lang="en-US" sz="1900" b="1" dirty="0" smtClean="0">
                <a:solidFill>
                  <a:srgbClr val="C00000"/>
                </a:solidFill>
              </a:rPr>
              <a:t> </a:t>
            </a:r>
            <a:r>
              <a:rPr lang="en-US" sz="1900" b="1" dirty="0" err="1" smtClean="0">
                <a:solidFill>
                  <a:srgbClr val="C00000"/>
                </a:solidFill>
              </a:rPr>
              <a:t>đã</a:t>
            </a:r>
            <a:r>
              <a:rPr lang="en-US" sz="1900" b="1" dirty="0" smtClean="0">
                <a:solidFill>
                  <a:srgbClr val="C00000"/>
                </a:solidFill>
              </a:rPr>
              <a:t> </a:t>
            </a:r>
            <a:r>
              <a:rPr lang="en-US" sz="1900" b="1" dirty="0" err="1" smtClean="0">
                <a:solidFill>
                  <a:srgbClr val="C00000"/>
                </a:solidFill>
              </a:rPr>
              <a:t>có</a:t>
            </a:r>
            <a:r>
              <a:rPr lang="en-US" sz="1900" b="1" dirty="0" smtClean="0">
                <a:solidFill>
                  <a:srgbClr val="C00000"/>
                </a:solidFill>
              </a:rPr>
              <a:t> </a:t>
            </a:r>
            <a:r>
              <a:rPr lang="en-US" sz="1900" b="1" dirty="0" err="1" smtClean="0">
                <a:solidFill>
                  <a:srgbClr val="C00000"/>
                </a:solidFill>
              </a:rPr>
              <a:t>suy</a:t>
            </a:r>
            <a:r>
              <a:rPr lang="en-US" sz="1900" b="1" dirty="0" smtClean="0">
                <a:solidFill>
                  <a:srgbClr val="C00000"/>
                </a:solidFill>
              </a:rPr>
              <a:t> </a:t>
            </a:r>
            <a:r>
              <a:rPr lang="en-US" sz="1900" b="1" dirty="0" err="1" smtClean="0">
                <a:solidFill>
                  <a:srgbClr val="C00000"/>
                </a:solidFill>
              </a:rPr>
              <a:t>nghĩ</a:t>
            </a:r>
            <a:r>
              <a:rPr lang="en-US" sz="1900" b="1" dirty="0" smtClean="0">
                <a:solidFill>
                  <a:srgbClr val="C00000"/>
                </a:solidFill>
              </a:rPr>
              <a:t> </a:t>
            </a:r>
            <a:r>
              <a:rPr lang="en-US" sz="1900" b="1" dirty="0" err="1" smtClean="0">
                <a:solidFill>
                  <a:srgbClr val="C00000"/>
                </a:solidFill>
              </a:rPr>
              <a:t>nên</a:t>
            </a:r>
            <a:r>
              <a:rPr lang="en-US" sz="1900" b="1" dirty="0" smtClean="0">
                <a:solidFill>
                  <a:srgbClr val="C00000"/>
                </a:solidFill>
              </a:rPr>
              <a:t> </a:t>
            </a:r>
            <a:r>
              <a:rPr lang="en-US" sz="1900" b="1" dirty="0" err="1" smtClean="0">
                <a:solidFill>
                  <a:srgbClr val="C00000"/>
                </a:solidFill>
              </a:rPr>
              <a:t>làm</a:t>
            </a:r>
            <a:r>
              <a:rPr lang="en-US" sz="1900" b="1" dirty="0" smtClean="0">
                <a:solidFill>
                  <a:srgbClr val="C00000"/>
                </a:solidFill>
              </a:rPr>
              <a:t> </a:t>
            </a:r>
            <a:r>
              <a:rPr lang="en-US" sz="1900" b="1" dirty="0" err="1" smtClean="0">
                <a:solidFill>
                  <a:srgbClr val="C00000"/>
                </a:solidFill>
              </a:rPr>
              <a:t>như</a:t>
            </a:r>
            <a:r>
              <a:rPr lang="en-US" sz="1900" b="1" dirty="0" smtClean="0">
                <a:solidFill>
                  <a:srgbClr val="C00000"/>
                </a:solidFill>
              </a:rPr>
              <a:t> </a:t>
            </a:r>
            <a:r>
              <a:rPr lang="en-US" sz="1900" b="1" dirty="0" err="1" smtClean="0">
                <a:solidFill>
                  <a:srgbClr val="C00000"/>
                </a:solidFill>
              </a:rPr>
              <a:t>thế</a:t>
            </a:r>
            <a:r>
              <a:rPr lang="en-US" sz="1900" b="1" dirty="0" smtClean="0">
                <a:solidFill>
                  <a:srgbClr val="C00000"/>
                </a:solidFill>
              </a:rPr>
              <a:t> </a:t>
            </a:r>
            <a:r>
              <a:rPr lang="en-US" sz="1900" b="1" dirty="0" err="1" smtClean="0">
                <a:solidFill>
                  <a:srgbClr val="C00000"/>
                </a:solidFill>
              </a:rPr>
              <a:t>nào</a:t>
            </a:r>
            <a:r>
              <a:rPr lang="en-US" sz="1900" b="1" dirty="0" smtClean="0">
                <a:solidFill>
                  <a:srgbClr val="C00000"/>
                </a:solidFill>
              </a:rPr>
              <a:t> </a:t>
            </a:r>
            <a:r>
              <a:rPr lang="en-US" sz="1900" b="1" dirty="0" err="1" smtClean="0">
                <a:solidFill>
                  <a:srgbClr val="C00000"/>
                </a:solidFill>
              </a:rPr>
              <a:t>để</a:t>
            </a:r>
            <a:r>
              <a:rPr lang="en-US" sz="1900" b="1" dirty="0" smtClean="0">
                <a:solidFill>
                  <a:srgbClr val="C00000"/>
                </a:solidFill>
              </a:rPr>
              <a:t> </a:t>
            </a:r>
            <a:r>
              <a:rPr lang="en-US" sz="1900" b="1" dirty="0" err="1" smtClean="0">
                <a:solidFill>
                  <a:srgbClr val="C00000"/>
                </a:solidFill>
              </a:rPr>
              <a:t>khắc</a:t>
            </a:r>
            <a:r>
              <a:rPr lang="en-US" sz="1900" b="1" dirty="0" smtClean="0">
                <a:solidFill>
                  <a:srgbClr val="C00000"/>
                </a:solidFill>
              </a:rPr>
              <a:t> </a:t>
            </a:r>
            <a:r>
              <a:rPr lang="en-US" sz="1900" b="1" dirty="0" err="1" smtClean="0">
                <a:solidFill>
                  <a:srgbClr val="C00000"/>
                </a:solidFill>
              </a:rPr>
              <a:t>phục</a:t>
            </a:r>
            <a:r>
              <a:rPr lang="en-US" sz="1900" b="1" dirty="0" smtClean="0">
                <a:solidFill>
                  <a:srgbClr val="C00000"/>
                </a:solidFill>
              </a:rPr>
              <a:t> </a:t>
            </a:r>
            <a:r>
              <a:rPr lang="en-US" sz="1900" b="1" dirty="0" err="1" smtClean="0">
                <a:solidFill>
                  <a:srgbClr val="C00000"/>
                </a:solidFill>
              </a:rPr>
              <a:t>chưa</a:t>
            </a:r>
            <a:r>
              <a:rPr lang="vi-VN" sz="1900" b="1" dirty="0" smtClean="0">
                <a:solidFill>
                  <a:srgbClr val="C00000"/>
                </a:solidFill>
              </a:rPr>
              <a:t>?</a:t>
            </a:r>
            <a:endParaRPr lang="en-US" sz="1900" b="1" dirty="0">
              <a:solidFill>
                <a:srgbClr val="C00000"/>
              </a:solidFill>
            </a:endParaRPr>
          </a:p>
        </p:txBody>
      </p:sp>
      <p:sp>
        <p:nvSpPr>
          <p:cNvPr id="12" name="Cloud Callout 11"/>
          <p:cNvSpPr/>
          <p:nvPr/>
        </p:nvSpPr>
        <p:spPr>
          <a:xfrm>
            <a:off x="4627016" y="881041"/>
            <a:ext cx="4572000" cy="1787388"/>
          </a:xfrm>
          <a:prstGeom prst="cloudCallout">
            <a:avLst>
              <a:gd name="adj1" fmla="val -12108"/>
              <a:gd name="adj2" fmla="val 107069"/>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002060"/>
                </a:solidFill>
              </a:rPr>
              <a:t>- </a:t>
            </a:r>
            <a:r>
              <a:rPr lang="vi-VN" sz="1900" b="1" dirty="0">
                <a:solidFill>
                  <a:srgbClr val="002060"/>
                </a:solidFill>
              </a:rPr>
              <a:t> Tớ </a:t>
            </a:r>
            <a:r>
              <a:rPr lang="en-US" sz="1900" b="1" dirty="0" err="1" smtClean="0">
                <a:solidFill>
                  <a:srgbClr val="002060"/>
                </a:solidFill>
              </a:rPr>
              <a:t>đã</a:t>
            </a:r>
            <a:r>
              <a:rPr lang="en-US" sz="1900" b="1" dirty="0" smtClean="0">
                <a:solidFill>
                  <a:srgbClr val="002060"/>
                </a:solidFill>
              </a:rPr>
              <a:t> </a:t>
            </a:r>
            <a:r>
              <a:rPr lang="en-US" sz="1900" b="1" dirty="0" err="1" smtClean="0">
                <a:solidFill>
                  <a:srgbClr val="002060"/>
                </a:solidFill>
              </a:rPr>
              <a:t>suy</a:t>
            </a:r>
            <a:r>
              <a:rPr lang="en-US" sz="1900" b="1" dirty="0" smtClean="0">
                <a:solidFill>
                  <a:srgbClr val="002060"/>
                </a:solidFill>
              </a:rPr>
              <a:t> </a:t>
            </a:r>
            <a:r>
              <a:rPr lang="en-US" sz="1900" b="1" dirty="0" err="1" smtClean="0">
                <a:solidFill>
                  <a:srgbClr val="002060"/>
                </a:solidFill>
              </a:rPr>
              <a:t>nghĩ</a:t>
            </a:r>
            <a:r>
              <a:rPr lang="en-US" sz="1900" b="1" dirty="0" smtClean="0">
                <a:solidFill>
                  <a:srgbClr val="002060"/>
                </a:solidFill>
              </a:rPr>
              <a:t> </a:t>
            </a:r>
            <a:r>
              <a:rPr lang="en-US" sz="1900" b="1" dirty="0" err="1" smtClean="0">
                <a:solidFill>
                  <a:srgbClr val="002060"/>
                </a:solidFill>
              </a:rPr>
              <a:t>và</a:t>
            </a:r>
            <a:r>
              <a:rPr lang="en-US" sz="1900" b="1" dirty="0" smtClean="0">
                <a:solidFill>
                  <a:srgbClr val="002060"/>
                </a:solidFill>
              </a:rPr>
              <a:t> </a:t>
            </a:r>
            <a:r>
              <a:rPr lang="en-US" sz="1900" b="1" dirty="0" err="1" smtClean="0">
                <a:solidFill>
                  <a:srgbClr val="002060"/>
                </a:solidFill>
              </a:rPr>
              <a:t>mọi</a:t>
            </a:r>
            <a:r>
              <a:rPr lang="en-US" sz="1900" b="1" dirty="0" smtClean="0">
                <a:solidFill>
                  <a:srgbClr val="002060"/>
                </a:solidFill>
              </a:rPr>
              <a:t> </a:t>
            </a:r>
            <a:r>
              <a:rPr lang="en-US" sz="1900" b="1" dirty="0" err="1" smtClean="0">
                <a:solidFill>
                  <a:srgbClr val="002060"/>
                </a:solidFill>
              </a:rPr>
              <a:t>người</a:t>
            </a:r>
            <a:r>
              <a:rPr lang="en-US" sz="1900" b="1" dirty="0" smtClean="0">
                <a:solidFill>
                  <a:srgbClr val="002060"/>
                </a:solidFill>
              </a:rPr>
              <a:t> </a:t>
            </a:r>
            <a:r>
              <a:rPr lang="en-US" sz="1900" b="1" dirty="0" err="1" smtClean="0">
                <a:solidFill>
                  <a:srgbClr val="002060"/>
                </a:solidFill>
              </a:rPr>
              <a:t>đã</a:t>
            </a:r>
            <a:r>
              <a:rPr lang="en-US" sz="1900" b="1" dirty="0" smtClean="0">
                <a:solidFill>
                  <a:srgbClr val="002060"/>
                </a:solidFill>
              </a:rPr>
              <a:t> </a:t>
            </a:r>
            <a:r>
              <a:rPr lang="en-US" sz="1900" b="1" dirty="0" err="1" smtClean="0">
                <a:solidFill>
                  <a:srgbClr val="002060"/>
                </a:solidFill>
              </a:rPr>
              <a:t>dộng</a:t>
            </a:r>
            <a:r>
              <a:rPr lang="en-US" sz="1900" b="1" dirty="0" smtClean="0">
                <a:solidFill>
                  <a:srgbClr val="002060"/>
                </a:solidFill>
              </a:rPr>
              <a:t> </a:t>
            </a:r>
            <a:r>
              <a:rPr lang="en-US" sz="1900" b="1" dirty="0" err="1" smtClean="0">
                <a:solidFill>
                  <a:srgbClr val="002060"/>
                </a:solidFill>
              </a:rPr>
              <a:t>viên</a:t>
            </a:r>
            <a:r>
              <a:rPr lang="en-US" sz="1900" b="1" dirty="0" smtClean="0">
                <a:solidFill>
                  <a:srgbClr val="002060"/>
                </a:solidFill>
              </a:rPr>
              <a:t> </a:t>
            </a:r>
            <a:r>
              <a:rPr lang="en-US" sz="1900" b="1" dirty="0" err="1" smtClean="0">
                <a:solidFill>
                  <a:srgbClr val="002060"/>
                </a:solidFill>
              </a:rPr>
              <a:t>tớ</a:t>
            </a:r>
            <a:r>
              <a:rPr lang="en-US" sz="1900" b="1" dirty="0" smtClean="0">
                <a:solidFill>
                  <a:srgbClr val="002060"/>
                </a:solidFill>
              </a:rPr>
              <a:t> </a:t>
            </a:r>
            <a:r>
              <a:rPr lang="en-US" sz="1900" b="1" dirty="0" err="1" smtClean="0">
                <a:solidFill>
                  <a:srgbClr val="002060"/>
                </a:solidFill>
              </a:rPr>
              <a:t>rất</a:t>
            </a:r>
            <a:r>
              <a:rPr lang="en-US" sz="1900" b="1" dirty="0" smtClean="0">
                <a:solidFill>
                  <a:srgbClr val="002060"/>
                </a:solidFill>
              </a:rPr>
              <a:t> </a:t>
            </a:r>
            <a:r>
              <a:rPr lang="en-US" sz="1900" b="1" dirty="0" err="1" smtClean="0">
                <a:solidFill>
                  <a:srgbClr val="002060"/>
                </a:solidFill>
              </a:rPr>
              <a:t>nhiều</a:t>
            </a:r>
            <a:r>
              <a:rPr lang="en-US" sz="1900" b="1" dirty="0" smtClean="0">
                <a:solidFill>
                  <a:srgbClr val="002060"/>
                </a:solidFill>
              </a:rPr>
              <a:t>, </a:t>
            </a:r>
            <a:r>
              <a:rPr lang="en-US" sz="1900" b="1" dirty="0" err="1" smtClean="0">
                <a:solidFill>
                  <a:srgbClr val="002060"/>
                </a:solidFill>
              </a:rPr>
              <a:t>nên</a:t>
            </a:r>
            <a:r>
              <a:rPr lang="en-US" sz="1900" b="1" dirty="0" smtClean="0">
                <a:solidFill>
                  <a:srgbClr val="002060"/>
                </a:solidFill>
              </a:rPr>
              <a:t> </a:t>
            </a:r>
            <a:r>
              <a:rPr lang="en-US" sz="1900" b="1" dirty="0" err="1" smtClean="0">
                <a:solidFill>
                  <a:srgbClr val="002060"/>
                </a:solidFill>
              </a:rPr>
              <a:t>tớ</a:t>
            </a:r>
            <a:r>
              <a:rPr lang="en-US" sz="1900" b="1" dirty="0" smtClean="0">
                <a:solidFill>
                  <a:srgbClr val="002060"/>
                </a:solidFill>
              </a:rPr>
              <a:t> </a:t>
            </a:r>
            <a:r>
              <a:rPr lang="en-US" sz="1900" b="1" dirty="0" err="1" smtClean="0">
                <a:solidFill>
                  <a:srgbClr val="002060"/>
                </a:solidFill>
              </a:rPr>
              <a:t>sẽ</a:t>
            </a:r>
            <a:r>
              <a:rPr lang="en-US" sz="1900" b="1" dirty="0" smtClean="0">
                <a:solidFill>
                  <a:srgbClr val="002060"/>
                </a:solidFill>
              </a:rPr>
              <a:t> </a:t>
            </a:r>
            <a:r>
              <a:rPr lang="en-US" sz="1900" b="1" dirty="0" err="1" smtClean="0">
                <a:solidFill>
                  <a:srgbClr val="002060"/>
                </a:solidFill>
              </a:rPr>
              <a:t>cố</a:t>
            </a:r>
            <a:r>
              <a:rPr lang="en-US" sz="1900" b="1" dirty="0" smtClean="0">
                <a:solidFill>
                  <a:srgbClr val="002060"/>
                </a:solidFill>
              </a:rPr>
              <a:t> </a:t>
            </a:r>
            <a:r>
              <a:rPr lang="en-US" sz="1900" b="1" dirty="0" err="1" smtClean="0">
                <a:solidFill>
                  <a:srgbClr val="002060"/>
                </a:solidFill>
              </a:rPr>
              <a:t>gắng</a:t>
            </a:r>
            <a:r>
              <a:rPr lang="en-US" sz="1900" b="1" dirty="0" smtClean="0">
                <a:solidFill>
                  <a:srgbClr val="002060"/>
                </a:solidFill>
              </a:rPr>
              <a:t> </a:t>
            </a:r>
            <a:r>
              <a:rPr lang="en-US" sz="1900" b="1" dirty="0" err="1" smtClean="0">
                <a:solidFill>
                  <a:srgbClr val="002060"/>
                </a:solidFill>
              </a:rPr>
              <a:t>mạnh</a:t>
            </a:r>
            <a:r>
              <a:rPr lang="en-US" sz="1900" b="1" dirty="0" smtClean="0">
                <a:solidFill>
                  <a:srgbClr val="002060"/>
                </a:solidFill>
              </a:rPr>
              <a:t> </a:t>
            </a:r>
            <a:r>
              <a:rPr lang="en-US" sz="1900" b="1" dirty="0" err="1" smtClean="0">
                <a:solidFill>
                  <a:srgbClr val="002060"/>
                </a:solidFill>
              </a:rPr>
              <a:t>dạn</a:t>
            </a:r>
            <a:r>
              <a:rPr lang="en-US" sz="1900" b="1" dirty="0" smtClean="0">
                <a:solidFill>
                  <a:srgbClr val="002060"/>
                </a:solidFill>
              </a:rPr>
              <a:t>, </a:t>
            </a:r>
            <a:r>
              <a:rPr lang="en-US" sz="1900" b="1" dirty="0" err="1" smtClean="0">
                <a:solidFill>
                  <a:srgbClr val="002060"/>
                </a:solidFill>
              </a:rPr>
              <a:t>tự</a:t>
            </a:r>
            <a:r>
              <a:rPr lang="en-US" sz="1900" b="1" dirty="0" smtClean="0">
                <a:solidFill>
                  <a:srgbClr val="002060"/>
                </a:solidFill>
              </a:rPr>
              <a:t> tin </a:t>
            </a:r>
            <a:r>
              <a:rPr lang="en-US" sz="1900" b="1" dirty="0" err="1" smtClean="0">
                <a:solidFill>
                  <a:srgbClr val="002060"/>
                </a:solidFill>
              </a:rPr>
              <a:t>hơn</a:t>
            </a:r>
            <a:r>
              <a:rPr lang="en-US" sz="1900" b="1" dirty="0" smtClean="0">
                <a:solidFill>
                  <a:srgbClr val="002060"/>
                </a:solidFill>
              </a:rPr>
              <a:t> </a:t>
            </a:r>
            <a:r>
              <a:rPr lang="en-US" sz="1900" b="1" dirty="0" err="1" smtClean="0">
                <a:solidFill>
                  <a:srgbClr val="002060"/>
                </a:solidFill>
              </a:rPr>
              <a:t>nữa</a:t>
            </a:r>
            <a:r>
              <a:rPr lang="en-US" sz="1900" b="1" dirty="0" smtClean="0">
                <a:solidFill>
                  <a:srgbClr val="002060"/>
                </a:solidFill>
              </a:rPr>
              <a:t>.</a:t>
            </a:r>
            <a:endParaRPr lang="en-US" sz="1900" b="1" dirty="0">
              <a:solidFill>
                <a:srgbClr val="002060"/>
              </a:solidFill>
            </a:endParaRPr>
          </a:p>
        </p:txBody>
      </p:sp>
      <p:pic>
        <p:nvPicPr>
          <p:cNvPr id="13" name="Picture 12">
            <a:extLst>
              <a:ext uri="{FF2B5EF4-FFF2-40B4-BE49-F238E27FC236}">
                <a16:creationId xmlns:a16="http://schemas.microsoft.com/office/drawing/2014/main" id="{9754D3EA-8052-4378-BF3E-5971DC1E8D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5145783"/>
            <a:ext cx="1981200" cy="1559572"/>
          </a:xfrm>
          <a:prstGeom prst="rect">
            <a:avLst/>
          </a:prstGeom>
        </p:spPr>
      </p:pic>
    </p:spTree>
    <p:extLst>
      <p:ext uri="{BB962C8B-B14F-4D97-AF65-F5344CB8AC3E}">
        <p14:creationId xmlns:p14="http://schemas.microsoft.com/office/powerpoint/2010/main" val="288539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1000"/>
                                        <p:tgtEl>
                                          <p:spTgt spid="8"/>
                                        </p:tgtEl>
                                      </p:cBhvr>
                                    </p:animEffect>
                                  </p:childTnLst>
                                </p:cTn>
                              </p:par>
                              <p:par>
                                <p:cTn id="18" presetID="16" presetClass="exit" presetSubtype="21" fill="hold" grpId="1" nodeType="withEffect">
                                  <p:stCondLst>
                                    <p:cond delay="0"/>
                                  </p:stCondLst>
                                  <p:childTnLst>
                                    <p:animEffect transition="out" filter="barn(inVertic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1000"/>
                                        <p:tgtEl>
                                          <p:spTgt spid="7"/>
                                        </p:tgtEl>
                                      </p:cBhvr>
                                    </p:animEffect>
                                  </p:childTnLst>
                                </p:cTn>
                              </p:par>
                              <p:par>
                                <p:cTn id="26" presetID="16" presetClass="exit" presetSubtype="21" fill="hold" grpId="1" nodeType="withEffect">
                                  <p:stCondLst>
                                    <p:cond delay="0"/>
                                  </p:stCondLst>
                                  <p:childTnLst>
                                    <p:animEffect transition="out" filter="barn(inVertical)">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1000"/>
                                        <p:tgtEl>
                                          <p:spTgt spid="9"/>
                                        </p:tgtEl>
                                      </p:cBhvr>
                                    </p:animEffect>
                                  </p:childTnLst>
                                </p:cTn>
                              </p:par>
                              <p:par>
                                <p:cTn id="34" presetID="16" presetClass="exit" presetSubtype="21" fill="hold" grpId="1" nodeType="withEffect">
                                  <p:stCondLst>
                                    <p:cond delay="0"/>
                                  </p:stCondLst>
                                  <p:childTnLst>
                                    <p:animEffect transition="out" filter="barn(inVertical)">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1000"/>
                                        <p:tgtEl>
                                          <p:spTgt spid="10"/>
                                        </p:tgtEl>
                                      </p:cBhvr>
                                    </p:animEffect>
                                  </p:childTnLst>
                                </p:cTn>
                              </p:par>
                              <p:par>
                                <p:cTn id="42" presetID="16" presetClass="exit" presetSubtype="21" fill="hold" grpId="1" nodeType="withEffect">
                                  <p:stCondLst>
                                    <p:cond delay="0"/>
                                  </p:stCondLst>
                                  <p:childTnLst>
                                    <p:animEffect transition="out" filter="barn(inVertic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1000"/>
                                        <p:tgtEl>
                                          <p:spTgt spid="11"/>
                                        </p:tgtEl>
                                      </p:cBhvr>
                                    </p:animEffect>
                                  </p:childTnLst>
                                </p:cTn>
                              </p:par>
                              <p:par>
                                <p:cTn id="50" presetID="16" presetClass="exit" presetSubtype="21" fill="hold" grpId="1" nodeType="withEffect">
                                  <p:stCondLst>
                                    <p:cond delay="0"/>
                                  </p:stCondLst>
                                  <p:childTnLst>
                                    <p:animEffect transition="out" filter="barn(inVertic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6" presetClass="exit" presetSubtype="21" fill="hold" grpId="1" nodeType="withEffect">
                                  <p:stCondLst>
                                    <p:cond delay="0"/>
                                  </p:stCondLst>
                                  <p:childTnLst>
                                    <p:animEffect transition="out" filter="barn(inVertical)">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down)">
                                      <p:cBhvr>
                                        <p:cTn id="60" dur="1000"/>
                                        <p:tgtEl>
                                          <p:spTgt spid="12"/>
                                        </p:tgtEl>
                                      </p:cBhvr>
                                    </p:animEffect>
                                  </p:childTnLst>
                                </p:cTn>
                              </p:par>
                              <p:par>
                                <p:cTn id="61" presetID="16" presetClass="exit" presetSubtype="21" fill="hold" grpId="1" nodeType="withEffect">
                                  <p:stCondLst>
                                    <p:cond delay="0"/>
                                  </p:stCondLst>
                                  <p:childTnLst>
                                    <p:animEffect transition="out" filter="barn(inVertical)">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xit" presetSubtype="21" fill="hold" grpId="1" nodeType="clickEffect">
                                  <p:stCondLst>
                                    <p:cond delay="0"/>
                                  </p:stCondLst>
                                  <p:childTnLst>
                                    <p:animEffect transition="out" filter="barn(inVertical)">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5588" cy="632460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35793" y="960107"/>
            <a:ext cx="5688632" cy="3978589"/>
          </a:xfrm>
          <a:prstGeom prst="rect">
            <a:avLst/>
          </a:prstGeom>
          <a:ln>
            <a:solidFill>
              <a:schemeClr val="accent1"/>
            </a:solidFill>
          </a:ln>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6" y="112474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 y="4583095"/>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09328" y="2342594"/>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74183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990" y="4938696"/>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1232041"/>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66">
              <a:spcBef>
                <a:spcPct val="0"/>
              </a:spcBef>
              <a:buClrTx/>
              <a:buNone/>
            </a:pPr>
            <a:r>
              <a:rPr lang="en-US" altLang="en-US" sz="2400" b="1" dirty="0" err="1">
                <a:solidFill>
                  <a:srgbClr val="C00000"/>
                </a:solidFill>
                <a:cs typeface="Arial" pitchFamily="34" charset="0"/>
              </a:rPr>
              <a:t>Củng</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cố</a:t>
            </a:r>
            <a:r>
              <a:rPr lang="en-US" altLang="en-US" sz="2400" b="1" dirty="0">
                <a:solidFill>
                  <a:srgbClr val="C00000"/>
                </a:solidFill>
                <a:cs typeface="Arial" pitchFamily="34" charset="0"/>
              </a:rPr>
              <a:t> - </a:t>
            </a:r>
            <a:r>
              <a:rPr lang="en-US" altLang="en-US" sz="2400" b="1" dirty="0" err="1">
                <a:solidFill>
                  <a:srgbClr val="C00000"/>
                </a:solidFill>
                <a:cs typeface="Arial" pitchFamily="34" charset="0"/>
              </a:rPr>
              <a:t>Dặn</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dò</a:t>
            </a:r>
            <a:endParaRPr lang="en-US" altLang="en-US" sz="2400" b="1" dirty="0">
              <a:solidFill>
                <a:srgbClr val="C00000"/>
              </a:solidFill>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9" y="170081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66">
              <a:spcBef>
                <a:spcPct val="0"/>
              </a:spcBef>
              <a:buClrTx/>
              <a:buNone/>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Nhận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xét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học</a:t>
            </a:r>
            <a:endParaRPr lang="en-US" altLang="en-US" sz="2400" b="1" dirty="0">
              <a:solidFill>
                <a:srgbClr val="002060"/>
              </a:solidFill>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3" y="256490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66">
              <a:spcBef>
                <a:spcPct val="0"/>
              </a:spcBef>
              <a:buClrTx/>
              <a:buFontTx/>
              <a:buChar char="-"/>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Chuẩn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bị</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sau</a:t>
            </a:r>
            <a:r>
              <a:rPr lang="en-US" altLang="en-US" sz="2400" b="1" dirty="0">
                <a:solidFill>
                  <a:srgbClr val="002060"/>
                </a:solidFill>
                <a:cs typeface="Arial" pitchFamily="34" charset="0"/>
              </a:rPr>
              <a:t>: </a:t>
            </a:r>
            <a:r>
              <a:rPr lang="en-US" altLang="en-US" sz="2400" b="1" dirty="0" err="1" smtClean="0">
                <a:solidFill>
                  <a:srgbClr val="002060"/>
                </a:solidFill>
                <a:cs typeface="Arial" pitchFamily="34" charset="0"/>
              </a:rPr>
              <a:t>Khám</a:t>
            </a:r>
            <a:r>
              <a:rPr lang="en-US" altLang="en-US" sz="2400" b="1" dirty="0" smtClean="0">
                <a:solidFill>
                  <a:srgbClr val="002060"/>
                </a:solidFill>
                <a:cs typeface="Arial" pitchFamily="34" charset="0"/>
              </a:rPr>
              <a:t> </a:t>
            </a:r>
            <a:r>
              <a:rPr lang="en-US" altLang="en-US" sz="2400" b="1" dirty="0" err="1" smtClean="0">
                <a:solidFill>
                  <a:srgbClr val="002060"/>
                </a:solidFill>
                <a:cs typeface="Arial" pitchFamily="34" charset="0"/>
              </a:rPr>
              <a:t>phá</a:t>
            </a:r>
            <a:r>
              <a:rPr lang="en-US" altLang="en-US" sz="2400" b="1" dirty="0" smtClean="0">
                <a:solidFill>
                  <a:srgbClr val="002060"/>
                </a:solidFill>
                <a:cs typeface="Arial" pitchFamily="34" charset="0"/>
              </a:rPr>
              <a:t> </a:t>
            </a:r>
            <a:r>
              <a:rPr lang="en-US" altLang="en-US" sz="2400" b="1" dirty="0" err="1" smtClean="0">
                <a:solidFill>
                  <a:srgbClr val="002060"/>
                </a:solidFill>
                <a:cs typeface="Arial" pitchFamily="34" charset="0"/>
              </a:rPr>
              <a:t>bản</a:t>
            </a:r>
            <a:r>
              <a:rPr lang="en-US" altLang="en-US" sz="2400" b="1" dirty="0" smtClean="0">
                <a:solidFill>
                  <a:srgbClr val="002060"/>
                </a:solidFill>
                <a:cs typeface="Arial" pitchFamily="34" charset="0"/>
              </a:rPr>
              <a:t> </a:t>
            </a:r>
            <a:r>
              <a:rPr lang="en-US" altLang="en-US" sz="2400" b="1" dirty="0" err="1" smtClean="0">
                <a:solidFill>
                  <a:srgbClr val="002060"/>
                </a:solidFill>
                <a:cs typeface="Arial" pitchFamily="34" charset="0"/>
              </a:rPr>
              <a:t>thân</a:t>
            </a:r>
            <a:r>
              <a:rPr lang="en-US" altLang="en-US" sz="2400" b="1" dirty="0" smtClean="0">
                <a:solidFill>
                  <a:srgbClr val="002060"/>
                </a:solidFill>
                <a:cs typeface="Arial" pitchFamily="34" charset="0"/>
              </a:rPr>
              <a:t> ( </a:t>
            </a:r>
            <a:r>
              <a:rPr lang="en-US" altLang="en-US" sz="2400" b="1" dirty="0" err="1" smtClean="0">
                <a:solidFill>
                  <a:srgbClr val="002060"/>
                </a:solidFill>
                <a:cs typeface="Arial" pitchFamily="34" charset="0"/>
              </a:rPr>
              <a:t>Tiết</a:t>
            </a:r>
            <a:r>
              <a:rPr lang="en-US" altLang="en-US" sz="2400" b="1" dirty="0" smtClean="0">
                <a:solidFill>
                  <a:srgbClr val="002060"/>
                </a:solidFill>
                <a:cs typeface="Arial" pitchFamily="34" charset="0"/>
              </a:rPr>
              <a:t> 3)</a:t>
            </a:r>
            <a:endParaRPr lang="en-US" altLang="en-US" sz="2400" dirty="0">
              <a:cs typeface="Arial" pitchFamily="34" charset="0"/>
            </a:endParaRPr>
          </a:p>
          <a:p>
            <a:pPr defTabSz="342866">
              <a:spcBef>
                <a:spcPct val="0"/>
              </a:spcBef>
              <a:buClrTx/>
              <a:buNone/>
            </a:pPr>
            <a:r>
              <a:rPr lang="en-US" altLang="en-US" sz="2400" b="1" dirty="0">
                <a:solidFill>
                  <a:srgbClr val="002060"/>
                </a:solidFill>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1" y="216247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66">
              <a:spcBef>
                <a:spcPct val="0"/>
              </a:spcBef>
              <a:buClrTx/>
              <a:buNone/>
            </a:pPr>
            <a:r>
              <a:rPr lang="en-US" altLang="en-US" sz="2400" b="1">
                <a:solidFill>
                  <a:srgbClr val="002060"/>
                </a:solidFill>
                <a:cs typeface="Arial" pitchFamily="34" charset="0"/>
              </a:rPr>
              <a:t>- Vận dụng</a:t>
            </a:r>
            <a:endParaRPr lang="en-US" altLang="en-US" sz="2400" b="1" dirty="0">
              <a:solidFill>
                <a:srgbClr val="002060"/>
              </a:solidFill>
              <a:cs typeface="Arial" pitchFamily="34" charset="0"/>
            </a:endParaRPr>
          </a:p>
        </p:txBody>
      </p:sp>
    </p:spTree>
    <p:extLst>
      <p:ext uri="{BB962C8B-B14F-4D97-AF65-F5344CB8AC3E}">
        <p14:creationId xmlns:p14="http://schemas.microsoft.com/office/powerpoint/2010/main" val="159358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3">
            <a:extLst>
              <a:ext uri="{FF2B5EF4-FFF2-40B4-BE49-F238E27FC236}">
                <a16:creationId xmlns:a16="http://schemas.microsoft.com/office/drawing/2014/main" id="{C7692786-48C6-4F8F-88E2-DDAFF1FF3E66}"/>
              </a:ext>
            </a:extLst>
          </p:cNvPr>
          <p:cNvPicPr>
            <a:picLocks noChangeAspect="1"/>
          </p:cNvPicPr>
          <p:nvPr>
            <p:custDataLst>
              <p:tags r:id="rId1"/>
            </p:custDataLst>
          </p:nvPr>
        </p:nvPicPr>
        <p:blipFill>
          <a:blip r:embed="rId4"/>
          <a:stretch>
            <a:fillRect/>
          </a:stretch>
        </p:blipFill>
        <p:spPr>
          <a:xfrm>
            <a:off x="-23613" y="-810588"/>
            <a:ext cx="9178952" cy="6875008"/>
          </a:xfrm>
          <a:prstGeom prst="rect">
            <a:avLst/>
          </a:prstGeom>
        </p:spPr>
      </p:pic>
      <p:sp>
        <p:nvSpPr>
          <p:cNvPr id="4" name="TextBox 3"/>
          <p:cNvSpPr txBox="1"/>
          <p:nvPr/>
        </p:nvSpPr>
        <p:spPr>
          <a:xfrm>
            <a:off x="3139707" y="1767539"/>
            <a:ext cx="2807295" cy="694137"/>
          </a:xfrm>
          <a:prstGeom prst="rect">
            <a:avLst/>
          </a:prstGeom>
          <a:noFill/>
        </p:spPr>
        <p:txBody>
          <a:bodyPr wrap="square" lIns="68681" tIns="34340" rIns="68681" bIns="34340" rtlCol="0">
            <a:spAutoFit/>
          </a:bodyPr>
          <a:lstStyle/>
          <a:p>
            <a:pPr algn="ctr"/>
            <a:r>
              <a:rPr lang="en-US" sz="4060" b="1" dirty="0">
                <a:latin typeface="#9Slide03 AllRoundGothic" panose="020B0703020202020104" pitchFamily="34" charset="0"/>
                <a:ea typeface="Arial-Rounded" pitchFamily="34" charset="0"/>
                <a:cs typeface="Arial-Rounded" pitchFamily="34" charset="0"/>
              </a:rPr>
              <a:t>DẶN DÒ</a:t>
            </a:r>
          </a:p>
        </p:txBody>
      </p:sp>
      <p:sp>
        <p:nvSpPr>
          <p:cNvPr id="6" name="Google Shape;416;p36"/>
          <p:cNvSpPr/>
          <p:nvPr/>
        </p:nvSpPr>
        <p:spPr>
          <a:xfrm>
            <a:off x="5316792" y="2798791"/>
            <a:ext cx="2062503" cy="2005211"/>
          </a:xfrm>
          <a:prstGeom prst="ellipse">
            <a:avLst/>
          </a:prstGeom>
          <a:solidFill>
            <a:schemeClr val="accent3"/>
          </a:solidFill>
          <a:ln>
            <a:noFill/>
          </a:ln>
        </p:spPr>
        <p:txBody>
          <a:bodyPr spcFirstLastPara="1" wrap="square" lIns="91505" tIns="91505" rIns="91505" bIns="91505" anchor="ctr" anchorCtr="0">
            <a:noAutofit/>
          </a:bodyPr>
          <a:lstStyle/>
          <a:p>
            <a:endParaRPr sz="1353"/>
          </a:p>
        </p:txBody>
      </p:sp>
      <p:sp>
        <p:nvSpPr>
          <p:cNvPr id="7" name="Google Shape;418;p36"/>
          <p:cNvSpPr/>
          <p:nvPr/>
        </p:nvSpPr>
        <p:spPr>
          <a:xfrm>
            <a:off x="1539246" y="2834030"/>
            <a:ext cx="2062503" cy="2005211"/>
          </a:xfrm>
          <a:prstGeom prst="ellipse">
            <a:avLst/>
          </a:prstGeom>
          <a:solidFill>
            <a:schemeClr val="accent1"/>
          </a:solidFill>
          <a:ln>
            <a:noFill/>
          </a:ln>
        </p:spPr>
        <p:txBody>
          <a:bodyPr spcFirstLastPara="1" wrap="square" lIns="91505" tIns="91505" rIns="91505" bIns="91505" anchor="ctr" anchorCtr="0">
            <a:noAutofit/>
          </a:bodyPr>
          <a:lstStyle/>
          <a:p>
            <a:endParaRPr sz="1353"/>
          </a:p>
        </p:txBody>
      </p:sp>
      <p:sp>
        <p:nvSpPr>
          <p:cNvPr id="8" name="Google Shape;419;p36"/>
          <p:cNvSpPr/>
          <p:nvPr/>
        </p:nvSpPr>
        <p:spPr>
          <a:xfrm>
            <a:off x="3432881" y="2577463"/>
            <a:ext cx="2062503" cy="2005211"/>
          </a:xfrm>
          <a:prstGeom prst="ellipse">
            <a:avLst/>
          </a:prstGeom>
          <a:solidFill>
            <a:schemeClr val="accent2"/>
          </a:solidFill>
          <a:ln>
            <a:noFill/>
          </a:ln>
        </p:spPr>
        <p:txBody>
          <a:bodyPr spcFirstLastPara="1" wrap="square" lIns="91505" tIns="91505" rIns="91505" bIns="91505" anchor="ctr" anchorCtr="0">
            <a:noAutofit/>
          </a:bodyPr>
          <a:lstStyle/>
          <a:p>
            <a:endParaRPr sz="1353"/>
          </a:p>
        </p:txBody>
      </p:sp>
      <p:sp>
        <p:nvSpPr>
          <p:cNvPr id="10" name="Google Shape;423;p36"/>
          <p:cNvSpPr txBox="1">
            <a:spLocks noGrp="1"/>
          </p:cNvSpPr>
          <p:nvPr>
            <p:ph type="title"/>
          </p:nvPr>
        </p:nvSpPr>
        <p:spPr>
          <a:xfrm>
            <a:off x="1559827" y="3554065"/>
            <a:ext cx="1979946" cy="445352"/>
          </a:xfrm>
          <a:prstGeom prst="rect">
            <a:avLst/>
          </a:prstGeom>
        </p:spPr>
        <p:txBody>
          <a:bodyPr spcFirstLastPara="1" vert="horz" wrap="square" lIns="91505" tIns="91505" rIns="91505" bIns="91505" rtlCol="0" anchor="ctr" anchorCtr="0">
            <a:noAutofit/>
          </a:bodyPr>
          <a:lstStyle/>
          <a:p>
            <a:pPr algn="ctr"/>
            <a:r>
              <a:rPr lang="en-US" sz="3008" dirty="0" err="1">
                <a:solidFill>
                  <a:srgbClr val="FFFFFF"/>
                </a:solidFill>
              </a:rPr>
              <a:t>Xe</a:t>
            </a:r>
            <a:r>
              <a:rPr lang="en" sz="3008" dirty="0">
                <a:solidFill>
                  <a:srgbClr val="FFFFFF"/>
                </a:solidFill>
              </a:rPr>
              <a:t>m lại bài đã học </a:t>
            </a:r>
            <a:endParaRPr sz="3008" dirty="0">
              <a:solidFill>
                <a:srgbClr val="FFFFFF"/>
              </a:solidFill>
            </a:endParaRPr>
          </a:p>
        </p:txBody>
      </p:sp>
      <p:sp>
        <p:nvSpPr>
          <p:cNvPr id="9" name="Google Shape;426;p36"/>
          <p:cNvSpPr txBox="1">
            <a:spLocks noGrp="1"/>
          </p:cNvSpPr>
          <p:nvPr>
            <p:ph type="title" idx="4294967295"/>
          </p:nvPr>
        </p:nvSpPr>
        <p:spPr>
          <a:xfrm>
            <a:off x="3439735" y="3200008"/>
            <a:ext cx="1930016" cy="482205"/>
          </a:xfrm>
          <a:prstGeom prst="rect">
            <a:avLst/>
          </a:prstGeom>
        </p:spPr>
        <p:txBody>
          <a:bodyPr spcFirstLastPara="1" vert="horz" wrap="square" lIns="91505" tIns="91505" rIns="91505" bIns="91505" rtlCol="0" anchor="ctr" anchorCtr="0">
            <a:noAutofit/>
          </a:bodyPr>
          <a:lstStyle/>
          <a:p>
            <a:pPr algn="ctr"/>
            <a:r>
              <a:rPr lang="en-US" sz="3008" dirty="0">
                <a:solidFill>
                  <a:srgbClr val="FFFFFF"/>
                </a:solidFill>
              </a:rPr>
              <a:t>H</a:t>
            </a:r>
            <a:r>
              <a:rPr lang="en" sz="3008" dirty="0">
                <a:solidFill>
                  <a:srgbClr val="FFFFFF"/>
                </a:solidFill>
              </a:rPr>
              <a:t>oàn thành bài</a:t>
            </a:r>
            <a:endParaRPr sz="3008" dirty="0">
              <a:solidFill>
                <a:srgbClr val="FFFFFF"/>
              </a:solidFill>
            </a:endParaRPr>
          </a:p>
        </p:txBody>
      </p:sp>
      <p:sp>
        <p:nvSpPr>
          <p:cNvPr id="11" name="Google Shape;417;p36"/>
          <p:cNvSpPr txBox="1">
            <a:spLocks/>
          </p:cNvSpPr>
          <p:nvPr/>
        </p:nvSpPr>
        <p:spPr>
          <a:xfrm>
            <a:off x="5458821" y="3543584"/>
            <a:ext cx="1657454" cy="483399"/>
          </a:xfrm>
          <a:prstGeom prst="rect">
            <a:avLst/>
          </a:prstGeom>
          <a:noFill/>
          <a:ln>
            <a:noFill/>
          </a:ln>
        </p:spPr>
        <p:txBody>
          <a:bodyPr spcFirstLastPara="1" wrap="square" lIns="91505" tIns="91505" rIns="91505" bIns="915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Titan One"/>
              <a:buNone/>
              <a:defRPr sz="36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en-US" sz="2707" dirty="0" err="1">
                <a:solidFill>
                  <a:srgbClr val="FFFFFF"/>
                </a:solidFill>
                <a:latin typeface="+mj-lt"/>
              </a:rPr>
              <a:t>Chuẩn</a:t>
            </a:r>
            <a:r>
              <a:rPr lang="en-US" sz="2707" dirty="0">
                <a:solidFill>
                  <a:srgbClr val="FFFFFF"/>
                </a:solidFill>
                <a:latin typeface="+mj-lt"/>
              </a:rPr>
              <a:t> </a:t>
            </a:r>
            <a:r>
              <a:rPr lang="en-US" sz="2707" dirty="0" err="1">
                <a:solidFill>
                  <a:srgbClr val="FFFFFF"/>
                </a:solidFill>
                <a:latin typeface="+mj-lt"/>
              </a:rPr>
              <a:t>bị</a:t>
            </a:r>
            <a:r>
              <a:rPr lang="en-US" sz="2707" dirty="0">
                <a:solidFill>
                  <a:srgbClr val="FFFFFF"/>
                </a:solidFill>
                <a:latin typeface="+mj-lt"/>
              </a:rPr>
              <a:t> </a:t>
            </a:r>
            <a:r>
              <a:rPr lang="en-US" sz="2707" dirty="0" err="1">
                <a:solidFill>
                  <a:srgbClr val="FFFFFF"/>
                </a:solidFill>
                <a:latin typeface="+mj-lt"/>
              </a:rPr>
              <a:t>bài</a:t>
            </a:r>
            <a:r>
              <a:rPr lang="en-US" sz="2707" dirty="0">
                <a:solidFill>
                  <a:srgbClr val="FFFFFF"/>
                </a:solidFill>
                <a:latin typeface="+mj-lt"/>
              </a:rPr>
              <a:t> </a:t>
            </a:r>
            <a:r>
              <a:rPr lang="en-US" sz="2707" dirty="0" err="1">
                <a:solidFill>
                  <a:srgbClr val="FFFFFF"/>
                </a:solidFill>
                <a:latin typeface="+mj-lt"/>
              </a:rPr>
              <a:t>mới</a:t>
            </a:r>
            <a:endParaRPr lang="en-US" sz="2707" dirty="0">
              <a:solidFill>
                <a:srgbClr val="FFFFFF"/>
              </a:solidFill>
              <a:latin typeface="+mj-lt"/>
            </a:endParaRPr>
          </a:p>
        </p:txBody>
      </p:sp>
    </p:spTree>
    <p:extLst>
      <p:ext uri="{BB962C8B-B14F-4D97-AF65-F5344CB8AC3E}">
        <p14:creationId xmlns:p14="http://schemas.microsoft.com/office/powerpoint/2010/main" val="3830199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E:\Hinh nen pp\14861008.jpg"/>
          <p:cNvPicPr>
            <a:picLocks noChangeAspect="1" noChangeArrowheads="1"/>
          </p:cNvPicPr>
          <p:nvPr/>
        </p:nvPicPr>
        <p:blipFill>
          <a:blip r:embed="rId3"/>
          <a:srcRect/>
          <a:stretch>
            <a:fillRect/>
          </a:stretch>
        </p:blipFill>
        <p:spPr bwMode="auto">
          <a:xfrm>
            <a:off x="258041" y="381000"/>
            <a:ext cx="8858250" cy="5735411"/>
          </a:xfrm>
          <a:prstGeom prst="rect">
            <a:avLst/>
          </a:prstGeom>
          <a:noFill/>
          <a:ln w="9525">
            <a:noFill/>
            <a:miter lim="800000"/>
            <a:headEnd/>
            <a:tailEnd/>
          </a:ln>
        </p:spPr>
      </p:pic>
      <p:sp>
        <p:nvSpPr>
          <p:cNvPr id="5" name="Title 1"/>
          <p:cNvSpPr txBox="1">
            <a:spLocks/>
          </p:cNvSpPr>
          <p:nvPr/>
        </p:nvSpPr>
        <p:spPr bwMode="auto">
          <a:xfrm>
            <a:off x="1143000" y="1157836"/>
            <a:ext cx="4800600" cy="1656735"/>
          </a:xfrm>
          <a:prstGeom prst="rect">
            <a:avLst/>
          </a:prstGeom>
          <a:noFill/>
          <a:ln w="9525">
            <a:noFill/>
            <a:miter lim="800000"/>
            <a:headEnd/>
            <a:tailEnd/>
          </a:ln>
        </p:spPr>
        <p:txBody>
          <a:bodyPr anchor="ctr"/>
          <a:lstStyle/>
          <a:p>
            <a:pPr algn="ctr" eaLnBrk="1" hangingPunct="1">
              <a:lnSpc>
                <a:spcPct val="90000"/>
              </a:lnSpc>
              <a:defRPr/>
            </a:pPr>
            <a:r>
              <a:rPr lang="en-US" altLang="en-US" sz="3000" b="1" dirty="0" err="1">
                <a:solidFill>
                  <a:srgbClr val="002060"/>
                </a:solidFill>
                <a:latin typeface="Times New Roman" pitchFamily="18" charset="0"/>
                <a:ea typeface="+mj-ea"/>
                <a:cs typeface="Times New Roman" pitchFamily="18" charset="0"/>
              </a:rPr>
              <a:t>Bạn</a:t>
            </a:r>
            <a:r>
              <a:rPr lang="en-US" altLang="en-US" sz="3000" b="1" dirty="0">
                <a:solidFill>
                  <a:srgbClr val="002060"/>
                </a:solidFill>
                <a:latin typeface="Times New Roman" pitchFamily="18" charset="0"/>
                <a:ea typeface="+mj-ea"/>
                <a:cs typeface="Times New Roman" pitchFamily="18" charset="0"/>
              </a:rPr>
              <a:t> </a:t>
            </a:r>
            <a:r>
              <a:rPr lang="en-US" altLang="en-US" sz="3000" b="1" dirty="0" err="1">
                <a:solidFill>
                  <a:srgbClr val="002060"/>
                </a:solidFill>
                <a:latin typeface="Times New Roman" pitchFamily="18" charset="0"/>
                <a:ea typeface="+mj-ea"/>
                <a:cs typeface="Times New Roman" pitchFamily="18" charset="0"/>
              </a:rPr>
              <a:t>nữ</a:t>
            </a:r>
            <a:r>
              <a:rPr lang="en-US" altLang="en-US" sz="3000" b="1" dirty="0">
                <a:solidFill>
                  <a:srgbClr val="002060"/>
                </a:solidFill>
                <a:latin typeface="Times New Roman" pitchFamily="18" charset="0"/>
                <a:ea typeface="+mj-ea"/>
                <a:cs typeface="Times New Roman" pitchFamily="18" charset="0"/>
              </a:rPr>
              <a:t> </a:t>
            </a:r>
            <a:r>
              <a:rPr lang="en-US" altLang="en-US" sz="3000" b="1" dirty="0" err="1">
                <a:solidFill>
                  <a:srgbClr val="002060"/>
                </a:solidFill>
                <a:latin typeface="Times New Roman" pitchFamily="18" charset="0"/>
                <a:ea typeface="+mj-ea"/>
                <a:cs typeface="Times New Roman" pitchFamily="18" charset="0"/>
              </a:rPr>
              <a:t>nào</a:t>
            </a:r>
            <a:r>
              <a:rPr lang="en-US" altLang="en-US" sz="3000" b="1" dirty="0">
                <a:solidFill>
                  <a:srgbClr val="002060"/>
                </a:solidFill>
                <a:latin typeface="Times New Roman" pitchFamily="18" charset="0"/>
                <a:ea typeface="+mj-ea"/>
                <a:cs typeface="Times New Roman" pitchFamily="18" charset="0"/>
              </a:rPr>
              <a:t> </a:t>
            </a:r>
            <a:r>
              <a:rPr lang="en-US" altLang="en-US" sz="3000" b="1" dirty="0" err="1" smtClean="0">
                <a:solidFill>
                  <a:srgbClr val="002060"/>
                </a:solidFill>
                <a:latin typeface="Times New Roman" pitchFamily="18" charset="0"/>
                <a:ea typeface="+mj-ea"/>
                <a:cs typeface="Times New Roman" pitchFamily="18" charset="0"/>
              </a:rPr>
              <a:t>rất</a:t>
            </a:r>
            <a:r>
              <a:rPr lang="en-US" altLang="en-US" sz="3000" b="1" dirty="0" smtClean="0">
                <a:solidFill>
                  <a:srgbClr val="002060"/>
                </a:solidFill>
                <a:latin typeface="Times New Roman" pitchFamily="18" charset="0"/>
                <a:ea typeface="+mj-ea"/>
                <a:cs typeface="Times New Roman" pitchFamily="18" charset="0"/>
              </a:rPr>
              <a:t> </a:t>
            </a:r>
            <a:r>
              <a:rPr lang="en-US" altLang="en-US" sz="3000" b="1" dirty="0" err="1" smtClean="0">
                <a:solidFill>
                  <a:srgbClr val="002060"/>
                </a:solidFill>
                <a:latin typeface="Times New Roman" pitchFamily="18" charset="0"/>
                <a:ea typeface="+mj-ea"/>
                <a:cs typeface="Times New Roman" pitchFamily="18" charset="0"/>
              </a:rPr>
              <a:t>cao</a:t>
            </a:r>
            <a:r>
              <a:rPr lang="en-US" altLang="en-US" sz="3000" b="1" dirty="0" smtClean="0">
                <a:solidFill>
                  <a:srgbClr val="002060"/>
                </a:solidFill>
                <a:latin typeface="Times New Roman" pitchFamily="18" charset="0"/>
                <a:ea typeface="+mj-ea"/>
                <a:cs typeface="Times New Roman" pitchFamily="18" charset="0"/>
              </a:rPr>
              <a:t>, </a:t>
            </a:r>
            <a:r>
              <a:rPr lang="en-US" altLang="en-US" sz="3000" b="1" dirty="0" err="1">
                <a:solidFill>
                  <a:srgbClr val="002060"/>
                </a:solidFill>
                <a:latin typeface="Times New Roman" pitchFamily="18" charset="0"/>
                <a:ea typeface="+mj-ea"/>
                <a:cs typeface="Times New Roman" pitchFamily="18" charset="0"/>
              </a:rPr>
              <a:t>vẽ</a:t>
            </a:r>
            <a:r>
              <a:rPr lang="en-US" altLang="en-US" sz="3000" b="1" dirty="0">
                <a:solidFill>
                  <a:srgbClr val="002060"/>
                </a:solidFill>
                <a:latin typeface="Times New Roman" pitchFamily="18" charset="0"/>
                <a:ea typeface="+mj-ea"/>
                <a:cs typeface="Times New Roman" pitchFamily="18" charset="0"/>
              </a:rPr>
              <a:t> </a:t>
            </a:r>
            <a:r>
              <a:rPr lang="en-US" altLang="en-US" sz="3000" b="1" dirty="0" err="1">
                <a:solidFill>
                  <a:srgbClr val="002060"/>
                </a:solidFill>
                <a:latin typeface="Times New Roman" pitchFamily="18" charset="0"/>
                <a:ea typeface="+mj-ea"/>
                <a:cs typeface="Times New Roman" pitchFamily="18" charset="0"/>
              </a:rPr>
              <a:t>đẹp</a:t>
            </a:r>
            <a:r>
              <a:rPr lang="en-US" altLang="en-US" sz="3000" b="1" dirty="0">
                <a:solidFill>
                  <a:srgbClr val="002060"/>
                </a:solidFill>
                <a:latin typeface="Times New Roman" pitchFamily="18" charset="0"/>
                <a:ea typeface="+mj-ea"/>
                <a:cs typeface="Times New Roman" pitchFamily="18" charset="0"/>
              </a:rPr>
              <a:t> </a:t>
            </a:r>
            <a:r>
              <a:rPr lang="en-US" altLang="en-US" sz="3000" b="1" dirty="0" err="1">
                <a:solidFill>
                  <a:srgbClr val="002060"/>
                </a:solidFill>
                <a:latin typeface="Times New Roman" pitchFamily="18" charset="0"/>
                <a:ea typeface="+mj-ea"/>
                <a:cs typeface="Times New Roman" pitchFamily="18" charset="0"/>
              </a:rPr>
              <a:t>và</a:t>
            </a:r>
            <a:r>
              <a:rPr lang="en-US" altLang="en-US" sz="3000" b="1" dirty="0">
                <a:solidFill>
                  <a:srgbClr val="002060"/>
                </a:solidFill>
                <a:latin typeface="Times New Roman" pitchFamily="18" charset="0"/>
                <a:ea typeface="+mj-ea"/>
                <a:cs typeface="Times New Roman" pitchFamily="18" charset="0"/>
              </a:rPr>
              <a:t> </a:t>
            </a:r>
            <a:r>
              <a:rPr lang="en-US" altLang="en-US" sz="3000" b="1" dirty="0" err="1">
                <a:solidFill>
                  <a:srgbClr val="002060"/>
                </a:solidFill>
                <a:latin typeface="Times New Roman" pitchFamily="18" charset="0"/>
                <a:ea typeface="+mj-ea"/>
                <a:cs typeface="Times New Roman" pitchFamily="18" charset="0"/>
              </a:rPr>
              <a:t>luôn</a:t>
            </a:r>
            <a:r>
              <a:rPr lang="en-US" altLang="en-US" sz="3000" b="1" dirty="0">
                <a:solidFill>
                  <a:srgbClr val="002060"/>
                </a:solidFill>
                <a:latin typeface="Times New Roman" pitchFamily="18" charset="0"/>
                <a:ea typeface="+mj-ea"/>
                <a:cs typeface="Times New Roman" pitchFamily="18" charset="0"/>
              </a:rPr>
              <a:t> </a:t>
            </a:r>
            <a:r>
              <a:rPr lang="en-US" altLang="en-US" sz="3000" b="1" dirty="0" err="1">
                <a:solidFill>
                  <a:srgbClr val="002060"/>
                </a:solidFill>
                <a:latin typeface="Times New Roman" pitchFamily="18" charset="0"/>
                <a:ea typeface="+mj-ea"/>
                <a:cs typeface="Times New Roman" pitchFamily="18" charset="0"/>
              </a:rPr>
              <a:t>có</a:t>
            </a:r>
            <a:r>
              <a:rPr lang="en-US" altLang="en-US" sz="3000" b="1" dirty="0">
                <a:solidFill>
                  <a:srgbClr val="002060"/>
                </a:solidFill>
                <a:latin typeface="Times New Roman" pitchFamily="18" charset="0"/>
                <a:ea typeface="+mj-ea"/>
                <a:cs typeface="Times New Roman" pitchFamily="18" charset="0"/>
              </a:rPr>
              <a:t> </a:t>
            </a:r>
            <a:r>
              <a:rPr lang="en-US" altLang="en-US" sz="3000" b="1" dirty="0" err="1">
                <a:solidFill>
                  <a:srgbClr val="002060"/>
                </a:solidFill>
                <a:latin typeface="Times New Roman" pitchFamily="18" charset="0"/>
                <a:ea typeface="+mj-ea"/>
                <a:cs typeface="Times New Roman" pitchFamily="18" charset="0"/>
              </a:rPr>
              <a:t>nhiều</a:t>
            </a:r>
            <a:r>
              <a:rPr lang="en-US" altLang="en-US" sz="3000" b="1" dirty="0">
                <a:solidFill>
                  <a:srgbClr val="002060"/>
                </a:solidFill>
                <a:latin typeface="Times New Roman" pitchFamily="18" charset="0"/>
                <a:ea typeface="+mj-ea"/>
                <a:cs typeface="Times New Roman" pitchFamily="18" charset="0"/>
              </a:rPr>
              <a:t> ý </a:t>
            </a:r>
            <a:r>
              <a:rPr lang="en-US" altLang="en-US" sz="3000" b="1" dirty="0" err="1">
                <a:solidFill>
                  <a:srgbClr val="002060"/>
                </a:solidFill>
                <a:latin typeface="Times New Roman" pitchFamily="18" charset="0"/>
                <a:ea typeface="+mj-ea"/>
                <a:cs typeface="Times New Roman" pitchFamily="18" charset="0"/>
              </a:rPr>
              <a:t>tưởng</a:t>
            </a:r>
            <a:r>
              <a:rPr lang="en-US" altLang="en-US" sz="3000" b="1" dirty="0">
                <a:solidFill>
                  <a:srgbClr val="002060"/>
                </a:solidFill>
                <a:latin typeface="Times New Roman" pitchFamily="18" charset="0"/>
                <a:ea typeface="+mj-ea"/>
                <a:cs typeface="Times New Roman" pitchFamily="18" charset="0"/>
              </a:rPr>
              <a:t> </a:t>
            </a:r>
            <a:r>
              <a:rPr lang="en-US" altLang="en-US" sz="3000" b="1" dirty="0" err="1">
                <a:solidFill>
                  <a:srgbClr val="002060"/>
                </a:solidFill>
                <a:latin typeface="Times New Roman" pitchFamily="18" charset="0"/>
                <a:ea typeface="+mj-ea"/>
                <a:cs typeface="Times New Roman" pitchFamily="18" charset="0"/>
              </a:rPr>
              <a:t>nghệ</a:t>
            </a:r>
            <a:r>
              <a:rPr lang="en-US" altLang="en-US" sz="3000" b="1" dirty="0">
                <a:solidFill>
                  <a:srgbClr val="002060"/>
                </a:solidFill>
                <a:latin typeface="Times New Roman" pitchFamily="18" charset="0"/>
                <a:ea typeface="+mj-ea"/>
                <a:cs typeface="Times New Roman" pitchFamily="18" charset="0"/>
              </a:rPr>
              <a:t> </a:t>
            </a:r>
            <a:r>
              <a:rPr lang="en-US" altLang="en-US" sz="3000" b="1" dirty="0" err="1">
                <a:solidFill>
                  <a:srgbClr val="002060"/>
                </a:solidFill>
                <a:latin typeface="Times New Roman" pitchFamily="18" charset="0"/>
                <a:ea typeface="+mj-ea"/>
                <a:cs typeface="Times New Roman" pitchFamily="18" charset="0"/>
              </a:rPr>
              <a:t>thuật</a:t>
            </a:r>
            <a:r>
              <a:rPr lang="en-US" altLang="en-US" sz="3000" b="1" dirty="0">
                <a:solidFill>
                  <a:srgbClr val="002060"/>
                </a:solidFill>
                <a:latin typeface="Times New Roman" pitchFamily="18" charset="0"/>
                <a:ea typeface="+mj-ea"/>
                <a:cs typeface="Times New Roman" pitchFamily="18" charset="0"/>
              </a:rPr>
              <a:t> </a:t>
            </a:r>
            <a:r>
              <a:rPr lang="en-US" altLang="en-US" sz="3000" b="1" dirty="0" err="1">
                <a:solidFill>
                  <a:srgbClr val="002060"/>
                </a:solidFill>
                <a:latin typeface="Times New Roman" pitchFamily="18" charset="0"/>
                <a:ea typeface="+mj-ea"/>
                <a:cs typeface="Times New Roman" pitchFamily="18" charset="0"/>
              </a:rPr>
              <a:t>khi</a:t>
            </a:r>
            <a:r>
              <a:rPr lang="en-US" altLang="en-US" sz="3000" b="1" dirty="0">
                <a:solidFill>
                  <a:srgbClr val="002060"/>
                </a:solidFill>
                <a:latin typeface="Times New Roman" pitchFamily="18" charset="0"/>
                <a:ea typeface="+mj-ea"/>
                <a:cs typeface="Times New Roman" pitchFamily="18" charset="0"/>
              </a:rPr>
              <a:t> </a:t>
            </a:r>
            <a:r>
              <a:rPr lang="en-US" altLang="en-US" sz="3000" b="1" dirty="0" err="1">
                <a:solidFill>
                  <a:srgbClr val="002060"/>
                </a:solidFill>
                <a:latin typeface="Times New Roman" pitchFamily="18" charset="0"/>
                <a:ea typeface="+mj-ea"/>
                <a:cs typeface="Times New Roman" pitchFamily="18" charset="0"/>
              </a:rPr>
              <a:t>học</a:t>
            </a:r>
            <a:r>
              <a:rPr lang="en-US" altLang="en-US" sz="3000" b="1" dirty="0">
                <a:solidFill>
                  <a:srgbClr val="002060"/>
                </a:solidFill>
                <a:latin typeface="Times New Roman" pitchFamily="18" charset="0"/>
                <a:ea typeface="+mj-ea"/>
                <a:cs typeface="Times New Roman" pitchFamily="18" charset="0"/>
              </a:rPr>
              <a:t> </a:t>
            </a:r>
            <a:r>
              <a:rPr lang="en-US" altLang="en-US" sz="3000" b="1" dirty="0" err="1">
                <a:solidFill>
                  <a:srgbClr val="002060"/>
                </a:solidFill>
                <a:latin typeface="Times New Roman" pitchFamily="18" charset="0"/>
                <a:ea typeface="+mj-ea"/>
                <a:cs typeface="Times New Roman" pitchFamily="18" charset="0"/>
              </a:rPr>
              <a:t>vẽ</a:t>
            </a:r>
            <a:r>
              <a:rPr lang="en-US" altLang="en-US" sz="3000" b="1" dirty="0">
                <a:solidFill>
                  <a:srgbClr val="002060"/>
                </a:solidFill>
                <a:latin typeface="Times New Roman" pitchFamily="18" charset="0"/>
                <a:ea typeface="+mj-ea"/>
                <a:cs typeface="Times New Roman" pitchFamily="18" charset="0"/>
              </a:rPr>
              <a:t>?</a:t>
            </a:r>
            <a:endParaRPr lang="en-US" altLang="en-US" sz="3000" b="1" dirty="0">
              <a:solidFill>
                <a:srgbClr val="CC0099"/>
              </a:solidFill>
              <a:latin typeface="Times New Roman" pitchFamily="18" charset="0"/>
              <a:ea typeface="+mj-ea"/>
              <a:cs typeface="Times New Roman" pitchFamily="18" charset="0"/>
            </a:endParaRPr>
          </a:p>
        </p:txBody>
      </p:sp>
      <p:pic>
        <p:nvPicPr>
          <p:cNvPr id="6" name="Picture 2" descr="C:\Users\Administrator\Application Data\Zamaan's Software\psc\screenshot.JP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429250" y="1986204"/>
            <a:ext cx="4176851" cy="348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17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E:\Hinh nen pp\14861008.jpg"/>
          <p:cNvPicPr>
            <a:picLocks noChangeAspect="1" noChangeArrowheads="1"/>
          </p:cNvPicPr>
          <p:nvPr/>
        </p:nvPicPr>
        <p:blipFill>
          <a:blip r:embed="rId3"/>
          <a:srcRect/>
          <a:stretch>
            <a:fillRect/>
          </a:stretch>
        </p:blipFill>
        <p:spPr bwMode="auto">
          <a:xfrm>
            <a:off x="20782" y="0"/>
            <a:ext cx="8858250" cy="6858000"/>
          </a:xfrm>
          <a:prstGeom prst="rect">
            <a:avLst/>
          </a:prstGeom>
          <a:noFill/>
          <a:ln w="9525">
            <a:noFill/>
            <a:miter lim="800000"/>
            <a:headEnd/>
            <a:tailEnd/>
          </a:ln>
        </p:spPr>
      </p:pic>
      <p:sp>
        <p:nvSpPr>
          <p:cNvPr id="5" name="Title 1"/>
          <p:cNvSpPr txBox="1">
            <a:spLocks/>
          </p:cNvSpPr>
          <p:nvPr/>
        </p:nvSpPr>
        <p:spPr bwMode="auto">
          <a:xfrm>
            <a:off x="914400" y="762000"/>
            <a:ext cx="4876800" cy="1656735"/>
          </a:xfrm>
          <a:prstGeom prst="rect">
            <a:avLst/>
          </a:prstGeom>
          <a:noFill/>
          <a:ln w="9525">
            <a:noFill/>
            <a:miter lim="800000"/>
            <a:headEnd/>
            <a:tailEnd/>
          </a:ln>
        </p:spPr>
        <p:txBody>
          <a:bodyPr anchor="ctr"/>
          <a:lstStyle/>
          <a:p>
            <a:pPr algn="ctr" eaLnBrk="1" hangingPunct="1">
              <a:lnSpc>
                <a:spcPct val="90000"/>
              </a:lnSpc>
              <a:defRPr/>
            </a:pPr>
            <a:r>
              <a:rPr lang="en-US" altLang="en-US" sz="3000" b="1" dirty="0">
                <a:solidFill>
                  <a:srgbClr val="002060"/>
                </a:solidFill>
                <a:latin typeface="Times New Roman" pitchFamily="18" charset="0"/>
                <a:ea typeface="+mj-ea"/>
                <a:cs typeface="Times New Roman" pitchFamily="18" charset="0"/>
              </a:rPr>
              <a:t>B</a:t>
            </a:r>
            <a:r>
              <a:rPr lang="en-US" altLang="en-US" sz="3000" b="1" dirty="0" smtClean="0">
                <a:solidFill>
                  <a:srgbClr val="002060"/>
                </a:solidFill>
                <a:latin typeface="Times New Roman" pitchFamily="18" charset="0"/>
                <a:ea typeface="+mj-ea"/>
                <a:cs typeface="Times New Roman" pitchFamily="18" charset="0"/>
              </a:rPr>
              <a:t>ạn </a:t>
            </a:r>
            <a:r>
              <a:rPr lang="en-US" altLang="en-US" sz="3000" b="1" dirty="0">
                <a:solidFill>
                  <a:srgbClr val="002060"/>
                </a:solidFill>
                <a:latin typeface="Times New Roman" pitchFamily="18" charset="0"/>
                <a:ea typeface="+mj-ea"/>
                <a:cs typeface="Times New Roman" pitchFamily="18" charset="0"/>
              </a:rPr>
              <a:t>nam chăm học, </a:t>
            </a:r>
            <a:endParaRPr lang="en-US" altLang="en-US" sz="3000" b="1" dirty="0" smtClean="0">
              <a:solidFill>
                <a:srgbClr val="002060"/>
              </a:solidFill>
              <a:latin typeface="Times New Roman" pitchFamily="18" charset="0"/>
              <a:ea typeface="+mj-ea"/>
              <a:cs typeface="Times New Roman" pitchFamily="18" charset="0"/>
            </a:endParaRPr>
          </a:p>
          <a:p>
            <a:pPr algn="ctr" eaLnBrk="1" hangingPunct="1">
              <a:lnSpc>
                <a:spcPct val="90000"/>
              </a:lnSpc>
              <a:defRPr/>
            </a:pPr>
            <a:r>
              <a:rPr lang="en-US" altLang="en-US" sz="3000" b="1" dirty="0" smtClean="0">
                <a:solidFill>
                  <a:srgbClr val="002060"/>
                </a:solidFill>
                <a:latin typeface="Times New Roman" pitchFamily="18" charset="0"/>
                <a:ea typeface="+mj-ea"/>
                <a:cs typeface="Times New Roman" pitchFamily="18" charset="0"/>
              </a:rPr>
              <a:t>yêu thích Trạng Nguyên, hay nói hay cười</a:t>
            </a:r>
          </a:p>
          <a:p>
            <a:pPr algn="ctr" eaLnBrk="1" hangingPunct="1">
              <a:lnSpc>
                <a:spcPct val="90000"/>
              </a:lnSpc>
              <a:defRPr/>
            </a:pPr>
            <a:r>
              <a:rPr lang="en-US" altLang="en-US" sz="3000" b="1" dirty="0" smtClean="0">
                <a:solidFill>
                  <a:srgbClr val="002060"/>
                </a:solidFill>
                <a:latin typeface="Times New Roman" pitchFamily="18" charset="0"/>
                <a:ea typeface="+mj-ea"/>
                <a:cs typeface="Times New Roman" pitchFamily="18" charset="0"/>
              </a:rPr>
              <a:t>Hay làm việc tốt </a:t>
            </a:r>
            <a:r>
              <a:rPr lang="en-US" altLang="en-US" sz="3000" b="1" dirty="0" smtClean="0">
                <a:solidFill>
                  <a:srgbClr val="002060"/>
                </a:solidFill>
                <a:latin typeface="Times New Roman" pitchFamily="18" charset="0"/>
                <a:ea typeface="+mj-ea"/>
                <a:cs typeface="Times New Roman" pitchFamily="18" charset="0"/>
              </a:rPr>
              <a:t>?</a:t>
            </a:r>
            <a:endParaRPr lang="en-US" altLang="en-US" sz="3000" b="1" dirty="0">
              <a:solidFill>
                <a:srgbClr val="CC0099"/>
              </a:solidFill>
              <a:latin typeface="Times New Roman" pitchFamily="18" charset="0"/>
              <a:ea typeface="+mj-ea"/>
              <a:cs typeface="Times New Roman" pitchFamily="18" charset="0"/>
            </a:endParaRPr>
          </a:p>
        </p:txBody>
      </p:sp>
      <p:pic>
        <p:nvPicPr>
          <p:cNvPr id="6" name="Content Placeholder 3"/>
          <p:cNvPicPr>
            <a:picLocks noGrp="1" noChangeAspect="1"/>
          </p:cNvPicPr>
          <p:nvPr>
            <p:ph idx="1"/>
          </p:nvPr>
        </p:nvPicPr>
        <p:blipFill rotWithShape="1">
          <a:blip r:embed="rId4">
            <a:extLst>
              <a:ext uri="{BEBA8EAE-BF5A-486C-A8C5-ECC9F3942E4B}">
                <a14:imgProps xmlns:a14="http://schemas.microsoft.com/office/drawing/2010/main">
                  <a14:imgLayer r:embed="rId5">
                    <a14:imgEffect>
                      <a14:backgroundRemoval t="10000" b="90000" l="10000" r="90000">
                        <a14:backgroundMark x1="64651" y1="11977" x2="68721" y2="15814"/>
                        <a14:backgroundMark x1="68721" y1="14651" x2="69535" y2="27093"/>
                        <a14:backgroundMark x1="69535" y1="27093" x2="60930" y2="34186"/>
                        <a14:backgroundMark x1="61977" y1="34535" x2="68023" y2="35698"/>
                        <a14:backgroundMark x1="68023" y1="35698" x2="71395" y2="61512"/>
                        <a14:backgroundMark x1="71744" y1="61977" x2="63837" y2="63488"/>
                      </a14:backgroundRemoval>
                    </a14:imgEffect>
                  </a14:imgLayer>
                </a14:imgProps>
              </a:ext>
              <a:ext uri="{28A0092B-C50C-407E-A947-70E740481C1C}">
                <a14:useLocalDpi xmlns:a14="http://schemas.microsoft.com/office/drawing/2010/main" val="0"/>
              </a:ext>
            </a:extLst>
          </a:blip>
          <a:srcRect l="25000" t="9196" r="27586" b="12643"/>
          <a:stretch/>
        </p:blipFill>
        <p:spPr>
          <a:xfrm>
            <a:off x="5257800" y="1371600"/>
            <a:ext cx="2906098" cy="3268668"/>
          </a:xfrm>
        </p:spPr>
      </p:pic>
    </p:spTree>
    <p:extLst>
      <p:ext uri="{BB962C8B-B14F-4D97-AF65-F5344CB8AC3E}">
        <p14:creationId xmlns:p14="http://schemas.microsoft.com/office/powerpoint/2010/main" val="183595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E:\Hinh nen pp\14861008.jpg"/>
          <p:cNvPicPr>
            <a:picLocks noChangeAspect="1" noChangeArrowheads="1"/>
          </p:cNvPicPr>
          <p:nvPr/>
        </p:nvPicPr>
        <p:blipFill>
          <a:blip r:embed="rId3"/>
          <a:srcRect/>
          <a:stretch>
            <a:fillRect/>
          </a:stretch>
        </p:blipFill>
        <p:spPr bwMode="auto">
          <a:xfrm>
            <a:off x="114300" y="0"/>
            <a:ext cx="8858250" cy="5964011"/>
          </a:xfrm>
          <a:prstGeom prst="rect">
            <a:avLst/>
          </a:prstGeom>
          <a:noFill/>
          <a:ln w="9525">
            <a:noFill/>
            <a:miter lim="800000"/>
            <a:headEnd/>
            <a:tailEnd/>
          </a:ln>
        </p:spPr>
      </p:pic>
      <p:sp>
        <p:nvSpPr>
          <p:cNvPr id="5" name="Title 1"/>
          <p:cNvSpPr txBox="1">
            <a:spLocks/>
          </p:cNvSpPr>
          <p:nvPr/>
        </p:nvSpPr>
        <p:spPr bwMode="auto">
          <a:xfrm>
            <a:off x="914400" y="609600"/>
            <a:ext cx="4292961" cy="1656735"/>
          </a:xfrm>
          <a:prstGeom prst="rect">
            <a:avLst/>
          </a:prstGeom>
          <a:noFill/>
          <a:ln w="9525">
            <a:noFill/>
            <a:miter lim="800000"/>
            <a:headEnd/>
            <a:tailEnd/>
          </a:ln>
        </p:spPr>
        <p:txBody>
          <a:bodyPr anchor="ctr"/>
          <a:lstStyle/>
          <a:p>
            <a:pPr algn="ctr" eaLnBrk="1" hangingPunct="1">
              <a:lnSpc>
                <a:spcPct val="90000"/>
              </a:lnSpc>
              <a:defRPr/>
            </a:pPr>
            <a:r>
              <a:rPr lang="en-US" altLang="en-US" sz="3000" b="1" dirty="0">
                <a:solidFill>
                  <a:srgbClr val="002060"/>
                </a:solidFill>
                <a:latin typeface="Times New Roman" pitchFamily="18" charset="0"/>
                <a:ea typeface="+mj-ea"/>
                <a:cs typeface="Times New Roman" pitchFamily="18" charset="0"/>
              </a:rPr>
              <a:t>Bạn </a:t>
            </a:r>
            <a:r>
              <a:rPr lang="en-US" altLang="en-US" sz="3000" b="1" dirty="0" smtClean="0">
                <a:solidFill>
                  <a:srgbClr val="002060"/>
                </a:solidFill>
                <a:latin typeface="Times New Roman" pitchFamily="18" charset="0"/>
                <a:ea typeface="+mj-ea"/>
                <a:cs typeface="Times New Roman" pitchFamily="18" charset="0"/>
              </a:rPr>
              <a:t>nữ có mái tóc xoăn tự nhiên, đôi mắt đẹp, quản lớp rất tài, </a:t>
            </a:r>
            <a:r>
              <a:rPr lang="en-US" altLang="en-US" sz="3000" b="1" dirty="0">
                <a:solidFill>
                  <a:srgbClr val="002060"/>
                </a:solidFill>
                <a:latin typeface="Times New Roman" pitchFamily="18" charset="0"/>
                <a:ea typeface="+mj-ea"/>
                <a:cs typeface="Times New Roman" pitchFamily="18" charset="0"/>
              </a:rPr>
              <a:t>chăm học, siêng năng?</a:t>
            </a:r>
            <a:endParaRPr lang="en-US" altLang="en-US" sz="3000" b="1" dirty="0">
              <a:solidFill>
                <a:srgbClr val="CC0099"/>
              </a:solidFill>
              <a:latin typeface="Times New Roman" pitchFamily="18" charset="0"/>
              <a:ea typeface="+mj-ea"/>
              <a:cs typeface="Times New Roman" pitchFamily="18" charset="0"/>
            </a:endParaRPr>
          </a:p>
        </p:txBody>
      </p:sp>
      <p:pic>
        <p:nvPicPr>
          <p:cNvPr id="6" name="Picture 7" descr="Free Girl Writing Vectors, 1,000+ Images in AI, EPS format"/>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15487" r="21942" b="4945"/>
          <a:stretch/>
        </p:blipFill>
        <p:spPr bwMode="auto">
          <a:xfrm>
            <a:off x="5207360" y="838200"/>
            <a:ext cx="2806967" cy="3029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17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 presetClass="exit" presetSubtype="32" fill="hold" grpId="1" nodeType="withEffect">
                                  <p:stCondLst>
                                    <p:cond delay="0"/>
                                  </p:stCondLst>
                                  <p:childTnLst>
                                    <p:animEffect transition="out" filter="box(out)">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32" fill="hold" nodeType="clickEffect">
                                  <p:stCondLst>
                                    <p:cond delay="0"/>
                                  </p:stCondLst>
                                  <p:childTnLst>
                                    <p:animEffect transition="out" filter="box(out)">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E:\Hinh nen pp\14861008.jpg"/>
          <p:cNvPicPr>
            <a:picLocks noChangeAspect="1" noChangeArrowheads="1"/>
          </p:cNvPicPr>
          <p:nvPr/>
        </p:nvPicPr>
        <p:blipFill>
          <a:blip r:embed="rId3"/>
          <a:srcRect/>
          <a:stretch>
            <a:fillRect/>
          </a:stretch>
        </p:blipFill>
        <p:spPr bwMode="auto">
          <a:xfrm>
            <a:off x="0" y="0"/>
            <a:ext cx="8858250" cy="6530097"/>
          </a:xfrm>
          <a:prstGeom prst="rect">
            <a:avLst/>
          </a:prstGeom>
          <a:noFill/>
          <a:ln w="9525">
            <a:noFill/>
            <a:miter lim="800000"/>
            <a:headEnd/>
            <a:tailEnd/>
          </a:ln>
        </p:spPr>
      </p:pic>
      <p:sp>
        <p:nvSpPr>
          <p:cNvPr id="5" name="Title 1"/>
          <p:cNvSpPr txBox="1">
            <a:spLocks/>
          </p:cNvSpPr>
          <p:nvPr/>
        </p:nvSpPr>
        <p:spPr bwMode="auto">
          <a:xfrm>
            <a:off x="990600" y="685800"/>
            <a:ext cx="3866191" cy="1656735"/>
          </a:xfrm>
          <a:prstGeom prst="rect">
            <a:avLst/>
          </a:prstGeom>
          <a:noFill/>
          <a:ln w="9525">
            <a:noFill/>
            <a:miter lim="800000"/>
            <a:headEnd/>
            <a:tailEnd/>
          </a:ln>
        </p:spPr>
        <p:txBody>
          <a:bodyPr anchor="ctr"/>
          <a:lstStyle/>
          <a:p>
            <a:pPr algn="ctr" eaLnBrk="1" hangingPunct="1">
              <a:lnSpc>
                <a:spcPct val="90000"/>
              </a:lnSpc>
              <a:defRPr/>
            </a:pPr>
            <a:r>
              <a:rPr lang="en-US" altLang="en-US" sz="3000" b="1" dirty="0">
                <a:solidFill>
                  <a:srgbClr val="002060"/>
                </a:solidFill>
                <a:latin typeface="Times New Roman" pitchFamily="18" charset="0"/>
                <a:ea typeface="+mj-ea"/>
                <a:cs typeface="Times New Roman" pitchFamily="18" charset="0"/>
              </a:rPr>
              <a:t>Bạn nam </a:t>
            </a:r>
            <a:r>
              <a:rPr lang="en-US" altLang="en-US" sz="3000" b="1" dirty="0" smtClean="0">
                <a:solidFill>
                  <a:srgbClr val="002060"/>
                </a:solidFill>
                <a:latin typeface="Times New Roman" pitchFamily="18" charset="0"/>
                <a:ea typeface="+mj-ea"/>
                <a:cs typeface="Times New Roman" pitchFamily="18" charset="0"/>
              </a:rPr>
              <a:t>đeo kính</a:t>
            </a:r>
            <a:r>
              <a:rPr lang="en-US" altLang="en-US" sz="3000" b="1" dirty="0" smtClean="0">
                <a:solidFill>
                  <a:srgbClr val="002060"/>
                </a:solidFill>
                <a:latin typeface="Times New Roman" pitchFamily="18" charset="0"/>
                <a:ea typeface="+mj-ea"/>
                <a:cs typeface="Times New Roman" pitchFamily="18" charset="0"/>
              </a:rPr>
              <a:t>,</a:t>
            </a:r>
          </a:p>
          <a:p>
            <a:pPr algn="ctr" eaLnBrk="1" hangingPunct="1">
              <a:lnSpc>
                <a:spcPct val="90000"/>
              </a:lnSpc>
              <a:defRPr/>
            </a:pPr>
            <a:r>
              <a:rPr lang="en-US" altLang="en-US" sz="3000" b="1" dirty="0" smtClean="0">
                <a:solidFill>
                  <a:srgbClr val="002060"/>
                </a:solidFill>
                <a:latin typeface="Times New Roman" pitchFamily="18" charset="0"/>
                <a:ea typeface="+mj-ea"/>
                <a:cs typeface="Times New Roman" pitchFamily="18" charset="0"/>
              </a:rPr>
              <a:t> làn da ngăm đen, thông minh có thừa nhưng chưa cẩn thận?</a:t>
            </a:r>
            <a:endParaRPr lang="en-US" altLang="en-US" sz="3000" b="1" dirty="0">
              <a:solidFill>
                <a:srgbClr val="CC0099"/>
              </a:solidFill>
              <a:latin typeface="Times New Roman" pitchFamily="18" charset="0"/>
              <a:ea typeface="+mj-ea"/>
              <a:cs typeface="Times New Roman" pitchFamily="18" charset="0"/>
            </a:endParaRPr>
          </a:p>
        </p:txBody>
      </p:sp>
      <p:pic>
        <p:nvPicPr>
          <p:cNvPr id="1026" name="Picture 2" descr="Chàng Trai đeo Kính Hình ảnh PNG | Vector Và Các Tập Tin PS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155996"/>
            <a:ext cx="2133600" cy="2958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17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Hinh nen pp\14861008.jpg"/>
          <p:cNvPicPr>
            <a:picLocks noChangeAspect="1" noChangeArrowheads="1"/>
          </p:cNvPicPr>
          <p:nvPr/>
        </p:nvPicPr>
        <p:blipFill>
          <a:blip r:embed="rId2"/>
          <a:srcRect/>
          <a:stretch>
            <a:fillRect/>
          </a:stretch>
        </p:blipFill>
        <p:spPr bwMode="auto">
          <a:xfrm>
            <a:off x="154628" y="152400"/>
            <a:ext cx="8989096" cy="5697311"/>
          </a:xfrm>
          <a:prstGeom prst="rect">
            <a:avLst/>
          </a:prstGeom>
          <a:noFill/>
          <a:ln w="9525">
            <a:noFill/>
            <a:miter lim="800000"/>
            <a:headEnd/>
            <a:tailEnd/>
          </a:ln>
        </p:spPr>
      </p:pic>
      <p:sp>
        <p:nvSpPr>
          <p:cNvPr id="12" name="Title 1"/>
          <p:cNvSpPr txBox="1">
            <a:spLocks/>
          </p:cNvSpPr>
          <p:nvPr/>
        </p:nvSpPr>
        <p:spPr bwMode="auto">
          <a:xfrm>
            <a:off x="990600" y="762000"/>
            <a:ext cx="3866191" cy="1656735"/>
          </a:xfrm>
          <a:prstGeom prst="rect">
            <a:avLst/>
          </a:prstGeom>
          <a:noFill/>
          <a:ln w="9525">
            <a:noFill/>
            <a:miter lim="800000"/>
            <a:headEnd/>
            <a:tailEnd/>
          </a:ln>
        </p:spPr>
        <p:txBody>
          <a:bodyPr anchor="ctr"/>
          <a:lstStyle/>
          <a:p>
            <a:pPr algn="ctr" eaLnBrk="1" hangingPunct="1">
              <a:lnSpc>
                <a:spcPct val="90000"/>
              </a:lnSpc>
              <a:defRPr/>
            </a:pPr>
            <a:r>
              <a:rPr lang="en-US" altLang="en-US" sz="3000" b="1" dirty="0">
                <a:solidFill>
                  <a:srgbClr val="002060"/>
                </a:solidFill>
                <a:latin typeface="Times New Roman" pitchFamily="18" charset="0"/>
                <a:ea typeface="+mj-ea"/>
                <a:cs typeface="Times New Roman" pitchFamily="18" charset="0"/>
              </a:rPr>
              <a:t>Bạn nữ nào </a:t>
            </a:r>
            <a:r>
              <a:rPr lang="en-US" altLang="en-US" sz="3000" b="1" dirty="0" smtClean="0">
                <a:solidFill>
                  <a:srgbClr val="002060"/>
                </a:solidFill>
                <a:latin typeface="Times New Roman" pitchFamily="18" charset="0"/>
                <a:ea typeface="+mj-ea"/>
                <a:cs typeface="Times New Roman" pitchFamily="18" charset="0"/>
              </a:rPr>
              <a:t>có </a:t>
            </a:r>
          </a:p>
          <a:p>
            <a:pPr algn="ctr" eaLnBrk="1" hangingPunct="1">
              <a:lnSpc>
                <a:spcPct val="90000"/>
              </a:lnSpc>
              <a:defRPr/>
            </a:pPr>
            <a:r>
              <a:rPr lang="en-US" altLang="en-US" sz="3000" b="1" dirty="0" smtClean="0">
                <a:solidFill>
                  <a:srgbClr val="002060"/>
                </a:solidFill>
                <a:latin typeface="Times New Roman" pitchFamily="18" charset="0"/>
                <a:ea typeface="+mj-ea"/>
                <a:cs typeface="Times New Roman" pitchFamily="18" charset="0"/>
              </a:rPr>
              <a:t>   giọng hát rất hay, chăm chỉ học bài</a:t>
            </a:r>
          </a:p>
          <a:p>
            <a:pPr algn="ctr" eaLnBrk="1" hangingPunct="1">
              <a:lnSpc>
                <a:spcPct val="90000"/>
              </a:lnSpc>
              <a:defRPr/>
            </a:pPr>
            <a:r>
              <a:rPr lang="en-US" altLang="en-US" sz="3000" b="1" dirty="0" smtClean="0">
                <a:solidFill>
                  <a:srgbClr val="002060"/>
                </a:solidFill>
                <a:latin typeface="Times New Roman" pitchFamily="18" charset="0"/>
                <a:ea typeface="+mj-ea"/>
                <a:cs typeface="Times New Roman" pitchFamily="18" charset="0"/>
              </a:rPr>
              <a:t> luôn giúp đỡ bạn?</a:t>
            </a:r>
            <a:endParaRPr lang="en-US" altLang="en-US" sz="3000" b="1" dirty="0">
              <a:solidFill>
                <a:srgbClr val="CC0099"/>
              </a:solidFill>
              <a:latin typeface="Times New Roman" pitchFamily="18" charset="0"/>
              <a:ea typeface="+mj-ea"/>
              <a:cs typeface="Times New Roman" pitchFamily="18" charset="0"/>
            </a:endParaRPr>
          </a:p>
        </p:txBody>
      </p:sp>
      <p:pic>
        <p:nvPicPr>
          <p:cNvPr id="7" name="Picture 2" descr="Hình Anime Học Sinh Dễ Thương ❤️ Ảnh Anime Nữ Học Sinh – TBDN – Văn Hóa Học"/>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70646" y="816947"/>
            <a:ext cx="2446814" cy="320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8254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15344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381000" y="1371600"/>
            <a:ext cx="665018" cy="477054"/>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2</a:t>
            </a:r>
          </a:p>
        </p:txBody>
      </p:sp>
      <p:sp>
        <p:nvSpPr>
          <p:cNvPr id="7" name="TextBox 6"/>
          <p:cNvSpPr txBox="1"/>
          <p:nvPr/>
        </p:nvSpPr>
        <p:spPr>
          <a:xfrm>
            <a:off x="1066800" y="1319182"/>
            <a:ext cx="7467600" cy="861774"/>
          </a:xfrm>
          <a:prstGeom prst="rect">
            <a:avLst/>
          </a:prstGeom>
          <a:noFill/>
        </p:spPr>
        <p:txBody>
          <a:bodyPr wrap="square" rtlCol="0">
            <a:spAutoFit/>
          </a:bodyPr>
          <a:lstStyle/>
          <a:p>
            <a:r>
              <a:rPr lang="en-US" sz="2500" b="1" dirty="0" err="1" smtClean="0">
                <a:solidFill>
                  <a:srgbClr val="00CC00"/>
                </a:solidFill>
                <a:latin typeface="Arial" panose="020B0604020202020204" pitchFamily="34" charset="0"/>
                <a:cs typeface="Arial" panose="020B0604020202020204" pitchFamily="34" charset="0"/>
              </a:rPr>
              <a:t>Tìm</a:t>
            </a:r>
            <a:r>
              <a:rPr lang="en-US" sz="2500" b="1" dirty="0" smtClean="0">
                <a:solidFill>
                  <a:srgbClr val="00CC00"/>
                </a:solidFill>
                <a:latin typeface="Arial" panose="020B0604020202020204" pitchFamily="34" charset="0"/>
                <a:cs typeface="Arial" panose="020B0604020202020204" pitchFamily="34" charset="0"/>
              </a:rPr>
              <a:t> </a:t>
            </a:r>
            <a:r>
              <a:rPr lang="en-US" sz="2500" b="1" dirty="0" err="1" smtClean="0">
                <a:solidFill>
                  <a:srgbClr val="00CC00"/>
                </a:solidFill>
                <a:latin typeface="Arial" panose="020B0604020202020204" pitchFamily="34" charset="0"/>
                <a:cs typeface="Arial" panose="020B0604020202020204" pitchFamily="34" charset="0"/>
              </a:rPr>
              <a:t>hiểu</a:t>
            </a:r>
            <a:r>
              <a:rPr lang="en-US" sz="2500" b="1" dirty="0" smtClean="0">
                <a:solidFill>
                  <a:srgbClr val="00CC00"/>
                </a:solidFill>
                <a:latin typeface="Arial" panose="020B0604020202020204" pitchFamily="34" charset="0"/>
                <a:cs typeface="Arial" panose="020B0604020202020204" pitchFamily="34" charset="0"/>
              </a:rPr>
              <a:t> </a:t>
            </a:r>
            <a:r>
              <a:rPr lang="en-US" sz="2500" b="1" dirty="0" err="1" smtClean="0">
                <a:solidFill>
                  <a:srgbClr val="00CC00"/>
                </a:solidFill>
                <a:latin typeface="Arial" panose="020B0604020202020204" pitchFamily="34" charset="0"/>
                <a:cs typeface="Arial" panose="020B0604020202020204" pitchFamily="34" charset="0"/>
              </a:rPr>
              <a:t>sự</a:t>
            </a:r>
            <a:r>
              <a:rPr lang="en-US" sz="2500" b="1" dirty="0" smtClean="0">
                <a:solidFill>
                  <a:srgbClr val="00CC00"/>
                </a:solidFill>
                <a:latin typeface="Arial" panose="020B0604020202020204" pitchFamily="34" charset="0"/>
                <a:cs typeface="Arial" panose="020B0604020202020204" pitchFamily="34" charset="0"/>
              </a:rPr>
              <a:t> </a:t>
            </a:r>
            <a:r>
              <a:rPr lang="en-US" sz="2500" b="1" dirty="0" err="1" smtClean="0">
                <a:solidFill>
                  <a:srgbClr val="00CC00"/>
                </a:solidFill>
                <a:latin typeface="Arial" panose="020B0604020202020204" pitchFamily="34" charset="0"/>
                <a:cs typeface="Arial" panose="020B0604020202020204" pitchFamily="34" charset="0"/>
              </a:rPr>
              <a:t>cần</a:t>
            </a:r>
            <a:r>
              <a:rPr lang="en-US" sz="2500" b="1" dirty="0" smtClean="0">
                <a:solidFill>
                  <a:srgbClr val="00CC00"/>
                </a:solidFill>
                <a:latin typeface="Arial" panose="020B0604020202020204" pitchFamily="34" charset="0"/>
                <a:cs typeface="Arial" panose="020B0604020202020204" pitchFamily="34" charset="0"/>
              </a:rPr>
              <a:t> </a:t>
            </a:r>
            <a:r>
              <a:rPr lang="en-US" sz="2500" b="1" dirty="0" err="1" smtClean="0">
                <a:solidFill>
                  <a:srgbClr val="00CC00"/>
                </a:solidFill>
                <a:latin typeface="Arial" panose="020B0604020202020204" pitchFamily="34" charset="0"/>
                <a:cs typeface="Arial" panose="020B0604020202020204" pitchFamily="34" charset="0"/>
              </a:rPr>
              <a:t>thiết</a:t>
            </a:r>
            <a:r>
              <a:rPr lang="en-US" sz="2500" b="1" dirty="0" smtClean="0">
                <a:solidFill>
                  <a:srgbClr val="00CC00"/>
                </a:solidFill>
                <a:latin typeface="Arial" panose="020B0604020202020204" pitchFamily="34" charset="0"/>
                <a:cs typeface="Arial" panose="020B0604020202020204" pitchFamily="34" charset="0"/>
              </a:rPr>
              <a:t> </a:t>
            </a:r>
            <a:r>
              <a:rPr lang="en-US" sz="2500" b="1" dirty="0" err="1" smtClean="0">
                <a:solidFill>
                  <a:srgbClr val="00CC00"/>
                </a:solidFill>
                <a:latin typeface="Arial" panose="020B0604020202020204" pitchFamily="34" charset="0"/>
                <a:cs typeface="Arial" panose="020B0604020202020204" pitchFamily="34" charset="0"/>
              </a:rPr>
              <a:t>phải</a:t>
            </a:r>
            <a:r>
              <a:rPr lang="en-US" sz="2500" b="1" dirty="0" smtClean="0">
                <a:solidFill>
                  <a:srgbClr val="00CC00"/>
                </a:solidFill>
                <a:latin typeface="Arial" panose="020B0604020202020204" pitchFamily="34" charset="0"/>
                <a:cs typeface="Arial" panose="020B0604020202020204" pitchFamily="34" charset="0"/>
              </a:rPr>
              <a:t> </a:t>
            </a:r>
            <a:r>
              <a:rPr lang="en-US" sz="2500" b="1" dirty="0" err="1" smtClean="0">
                <a:solidFill>
                  <a:srgbClr val="00CC00"/>
                </a:solidFill>
                <a:latin typeface="Arial" panose="020B0604020202020204" pitchFamily="34" charset="0"/>
                <a:cs typeface="Arial" panose="020B0604020202020204" pitchFamily="34" charset="0"/>
              </a:rPr>
              <a:t>biết</a:t>
            </a:r>
            <a:r>
              <a:rPr lang="en-US" sz="2500" b="1" dirty="0" smtClean="0">
                <a:solidFill>
                  <a:srgbClr val="00CC00"/>
                </a:solidFill>
                <a:latin typeface="Arial" panose="020B0604020202020204" pitchFamily="34" charset="0"/>
                <a:cs typeface="Arial" panose="020B0604020202020204" pitchFamily="34" charset="0"/>
              </a:rPr>
              <a:t> </a:t>
            </a:r>
            <a:r>
              <a:rPr lang="en-US" sz="2500" b="1" dirty="0" err="1" smtClean="0">
                <a:solidFill>
                  <a:srgbClr val="00CC00"/>
                </a:solidFill>
                <a:latin typeface="Arial" panose="020B0604020202020204" pitchFamily="34" charset="0"/>
                <a:cs typeface="Arial" panose="020B0604020202020204" pitchFamily="34" charset="0"/>
              </a:rPr>
              <a:t>điểm</a:t>
            </a:r>
            <a:r>
              <a:rPr lang="en-US" sz="2500" b="1" dirty="0" smtClean="0">
                <a:solidFill>
                  <a:srgbClr val="00CC00"/>
                </a:solidFill>
                <a:latin typeface="Arial" panose="020B0604020202020204" pitchFamily="34" charset="0"/>
                <a:cs typeface="Arial" panose="020B0604020202020204" pitchFamily="34" charset="0"/>
              </a:rPr>
              <a:t> </a:t>
            </a:r>
            <a:r>
              <a:rPr lang="en-US" sz="2500" b="1" dirty="0" err="1" smtClean="0">
                <a:solidFill>
                  <a:srgbClr val="00CC00"/>
                </a:solidFill>
                <a:latin typeface="Arial" panose="020B0604020202020204" pitchFamily="34" charset="0"/>
                <a:cs typeface="Arial" panose="020B0604020202020204" pitchFamily="34" charset="0"/>
              </a:rPr>
              <a:t>mạnh</a:t>
            </a:r>
            <a:r>
              <a:rPr lang="en-US" sz="2500" b="1" dirty="0" smtClean="0">
                <a:solidFill>
                  <a:srgbClr val="00CC00"/>
                </a:solidFill>
                <a:latin typeface="Arial" panose="020B0604020202020204" pitchFamily="34" charset="0"/>
                <a:cs typeface="Arial" panose="020B0604020202020204" pitchFamily="34" charset="0"/>
              </a:rPr>
              <a:t>, </a:t>
            </a:r>
            <a:r>
              <a:rPr lang="en-US" sz="2500" b="1" dirty="0" err="1" smtClean="0">
                <a:solidFill>
                  <a:srgbClr val="00CC00"/>
                </a:solidFill>
                <a:latin typeface="Arial" panose="020B0604020202020204" pitchFamily="34" charset="0"/>
                <a:cs typeface="Arial" panose="020B0604020202020204" pitchFamily="34" charset="0"/>
              </a:rPr>
              <a:t>điểm</a:t>
            </a:r>
            <a:r>
              <a:rPr lang="en-US" sz="2500" b="1" dirty="0" smtClean="0">
                <a:solidFill>
                  <a:srgbClr val="00CC00"/>
                </a:solidFill>
                <a:latin typeface="Arial" panose="020B0604020202020204" pitchFamily="34" charset="0"/>
                <a:cs typeface="Arial" panose="020B0604020202020204" pitchFamily="34" charset="0"/>
              </a:rPr>
              <a:t> </a:t>
            </a:r>
            <a:r>
              <a:rPr lang="en-US" sz="2500" b="1" dirty="0" err="1" smtClean="0">
                <a:solidFill>
                  <a:srgbClr val="00CC00"/>
                </a:solidFill>
                <a:latin typeface="Arial" panose="020B0604020202020204" pitchFamily="34" charset="0"/>
                <a:cs typeface="Arial" panose="020B0604020202020204" pitchFamily="34" charset="0"/>
              </a:rPr>
              <a:t>yếu</a:t>
            </a:r>
            <a:r>
              <a:rPr lang="en-US" sz="2500" b="1" dirty="0" smtClean="0">
                <a:solidFill>
                  <a:srgbClr val="00CC00"/>
                </a:solidFill>
                <a:latin typeface="Arial" panose="020B0604020202020204" pitchFamily="34" charset="0"/>
                <a:cs typeface="Arial" panose="020B0604020202020204" pitchFamily="34" charset="0"/>
              </a:rPr>
              <a:t> </a:t>
            </a:r>
            <a:r>
              <a:rPr lang="en-US" sz="2500" b="1" dirty="0" err="1" smtClean="0">
                <a:solidFill>
                  <a:srgbClr val="00CC00"/>
                </a:solidFill>
                <a:latin typeface="Arial" panose="020B0604020202020204" pitchFamily="34" charset="0"/>
                <a:cs typeface="Arial" panose="020B0604020202020204" pitchFamily="34" charset="0"/>
              </a:rPr>
              <a:t>của</a:t>
            </a:r>
            <a:r>
              <a:rPr lang="en-US" sz="2500" b="1" dirty="0" smtClean="0">
                <a:solidFill>
                  <a:srgbClr val="00CC00"/>
                </a:solidFill>
                <a:latin typeface="Arial" panose="020B0604020202020204" pitchFamily="34" charset="0"/>
                <a:cs typeface="Arial" panose="020B0604020202020204" pitchFamily="34" charset="0"/>
              </a:rPr>
              <a:t> </a:t>
            </a:r>
            <a:r>
              <a:rPr lang="en-US" sz="2500" b="1" dirty="0" err="1" smtClean="0">
                <a:solidFill>
                  <a:srgbClr val="00CC00"/>
                </a:solidFill>
                <a:latin typeface="Arial" panose="020B0604020202020204" pitchFamily="34" charset="0"/>
                <a:cs typeface="Arial" panose="020B0604020202020204" pitchFamily="34" charset="0"/>
              </a:rPr>
              <a:t>bản</a:t>
            </a:r>
            <a:r>
              <a:rPr lang="en-US" sz="2500" b="1" dirty="0" smtClean="0">
                <a:solidFill>
                  <a:srgbClr val="00CC00"/>
                </a:solidFill>
                <a:latin typeface="Arial" panose="020B0604020202020204" pitchFamily="34" charset="0"/>
                <a:cs typeface="Arial" panose="020B0604020202020204" pitchFamily="34" charset="0"/>
              </a:rPr>
              <a:t> </a:t>
            </a:r>
            <a:r>
              <a:rPr lang="en-US" sz="2500" b="1" dirty="0" err="1" smtClean="0">
                <a:solidFill>
                  <a:srgbClr val="00CC00"/>
                </a:solidFill>
                <a:latin typeface="Arial" panose="020B0604020202020204" pitchFamily="34" charset="0"/>
                <a:cs typeface="Arial" panose="020B0604020202020204" pitchFamily="34" charset="0"/>
              </a:rPr>
              <a:t>thân</a:t>
            </a:r>
            <a:r>
              <a:rPr lang="en-US" sz="2500" b="1" dirty="0" smtClean="0">
                <a:solidFill>
                  <a:srgbClr val="00CC00"/>
                </a:solidFill>
                <a:latin typeface="Arial" panose="020B0604020202020204" pitchFamily="34" charset="0"/>
                <a:cs typeface="Arial" panose="020B0604020202020204" pitchFamily="34" charset="0"/>
              </a:rPr>
              <a:t>.</a:t>
            </a:r>
            <a:endParaRPr lang="en-US" sz="2500" b="1" dirty="0">
              <a:solidFill>
                <a:srgbClr val="00B050"/>
              </a:solidFill>
              <a:latin typeface="Arial" panose="020B0604020202020204" pitchFamily="34" charset="0"/>
              <a:cs typeface="Arial" panose="020B0604020202020204" pitchFamily="34" charset="0"/>
            </a:endParaRPr>
          </a:p>
        </p:txBody>
      </p:sp>
      <p:pic>
        <p:nvPicPr>
          <p:cNvPr id="8" name="Picture 7"/>
          <p:cNvPicPr/>
          <p:nvPr/>
        </p:nvPicPr>
        <p:blipFill rotWithShape="1">
          <a:blip r:embed="rId2"/>
          <a:srcRect l="35409" t="28673" r="56436" b="63399"/>
          <a:stretch/>
        </p:blipFill>
        <p:spPr bwMode="auto">
          <a:xfrm>
            <a:off x="457200" y="228600"/>
            <a:ext cx="2176462" cy="762000"/>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616527" y="2509538"/>
            <a:ext cx="5340928" cy="477054"/>
          </a:xfrm>
          <a:prstGeom prst="rect">
            <a:avLst/>
          </a:prstGeom>
          <a:noFill/>
        </p:spPr>
        <p:txBody>
          <a:bodyPr wrap="square" rtlCol="0">
            <a:spAutoFit/>
          </a:bodyPr>
          <a:lstStyle/>
          <a:p>
            <a:r>
              <a:rPr lang="en-US" sz="2500" b="1" dirty="0" err="1" smtClean="0">
                <a:solidFill>
                  <a:srgbClr val="002060"/>
                </a:solidFill>
                <a:latin typeface="Arial" panose="020B0604020202020204" pitchFamily="34" charset="0"/>
                <a:cs typeface="Arial" panose="020B0604020202020204" pitchFamily="34" charset="0"/>
              </a:rPr>
              <a:t>Đọc</a:t>
            </a:r>
            <a:r>
              <a:rPr lang="en-US" sz="2500" b="1" dirty="0" smtClean="0">
                <a:solidFill>
                  <a:srgbClr val="002060"/>
                </a:solidFill>
                <a:latin typeface="Arial" panose="020B0604020202020204" pitchFamily="34" charset="0"/>
                <a:cs typeface="Arial" panose="020B0604020202020204" pitchFamily="34" charset="0"/>
              </a:rPr>
              <a:t> </a:t>
            </a:r>
            <a:r>
              <a:rPr lang="en-US" sz="2500" b="1" dirty="0" err="1" smtClean="0">
                <a:solidFill>
                  <a:srgbClr val="002060"/>
                </a:solidFill>
                <a:latin typeface="Arial" panose="020B0604020202020204" pitchFamily="34" charset="0"/>
                <a:cs typeface="Arial" panose="020B0604020202020204" pitchFamily="34" charset="0"/>
              </a:rPr>
              <a:t>tình</a:t>
            </a:r>
            <a:r>
              <a:rPr lang="en-US" sz="2500" b="1" dirty="0" smtClean="0">
                <a:solidFill>
                  <a:srgbClr val="002060"/>
                </a:solidFill>
                <a:latin typeface="Arial" panose="020B0604020202020204" pitchFamily="34" charset="0"/>
                <a:cs typeface="Arial" panose="020B0604020202020204" pitchFamily="34" charset="0"/>
              </a:rPr>
              <a:t> </a:t>
            </a:r>
            <a:r>
              <a:rPr lang="en-US" sz="2500" b="1" dirty="0" err="1" smtClean="0">
                <a:solidFill>
                  <a:srgbClr val="002060"/>
                </a:solidFill>
                <a:latin typeface="Arial" panose="020B0604020202020204" pitchFamily="34" charset="0"/>
                <a:cs typeface="Arial" panose="020B0604020202020204" pitchFamily="34" charset="0"/>
              </a:rPr>
              <a:t>huống</a:t>
            </a:r>
            <a:r>
              <a:rPr lang="en-US" sz="2500" b="1" dirty="0" smtClean="0">
                <a:solidFill>
                  <a:srgbClr val="002060"/>
                </a:solidFill>
                <a:latin typeface="Arial" panose="020B0604020202020204" pitchFamily="34" charset="0"/>
                <a:cs typeface="Arial" panose="020B0604020202020204" pitchFamily="34" charset="0"/>
              </a:rPr>
              <a:t> </a:t>
            </a:r>
            <a:r>
              <a:rPr lang="en-US" sz="2500" b="1" dirty="0" err="1" smtClean="0">
                <a:solidFill>
                  <a:srgbClr val="002060"/>
                </a:solidFill>
                <a:latin typeface="Arial" panose="020B0604020202020204" pitchFamily="34" charset="0"/>
                <a:cs typeface="Arial" panose="020B0604020202020204" pitchFamily="34" charset="0"/>
              </a:rPr>
              <a:t>và</a:t>
            </a:r>
            <a:r>
              <a:rPr lang="en-US" sz="2500" b="1" dirty="0" smtClean="0">
                <a:solidFill>
                  <a:srgbClr val="002060"/>
                </a:solidFill>
                <a:latin typeface="Arial" panose="020B0604020202020204" pitchFamily="34" charset="0"/>
                <a:cs typeface="Arial" panose="020B0604020202020204" pitchFamily="34" charset="0"/>
              </a:rPr>
              <a:t> </a:t>
            </a:r>
            <a:r>
              <a:rPr lang="en-US" sz="2500" b="1" dirty="0" err="1" smtClean="0">
                <a:solidFill>
                  <a:srgbClr val="002060"/>
                </a:solidFill>
                <a:latin typeface="Arial" panose="020B0604020202020204" pitchFamily="34" charset="0"/>
                <a:cs typeface="Arial" panose="020B0604020202020204" pitchFamily="34" charset="0"/>
              </a:rPr>
              <a:t>trả</a:t>
            </a:r>
            <a:r>
              <a:rPr lang="en-US" sz="2500" b="1" dirty="0" smtClean="0">
                <a:solidFill>
                  <a:srgbClr val="002060"/>
                </a:solidFill>
                <a:latin typeface="Arial" panose="020B0604020202020204" pitchFamily="34" charset="0"/>
                <a:cs typeface="Arial" panose="020B0604020202020204" pitchFamily="34" charset="0"/>
              </a:rPr>
              <a:t> </a:t>
            </a:r>
            <a:r>
              <a:rPr lang="en-US" sz="2500" b="1" dirty="0" err="1" smtClean="0">
                <a:solidFill>
                  <a:srgbClr val="002060"/>
                </a:solidFill>
                <a:latin typeface="Arial" panose="020B0604020202020204" pitchFamily="34" charset="0"/>
                <a:cs typeface="Arial" panose="020B0604020202020204" pitchFamily="34" charset="0"/>
              </a:rPr>
              <a:t>lời</a:t>
            </a:r>
            <a:r>
              <a:rPr lang="en-US" sz="2500" b="1" dirty="0" smtClean="0">
                <a:solidFill>
                  <a:srgbClr val="002060"/>
                </a:solidFill>
                <a:latin typeface="Arial" panose="020B0604020202020204" pitchFamily="34" charset="0"/>
                <a:cs typeface="Arial" panose="020B0604020202020204" pitchFamily="34" charset="0"/>
              </a:rPr>
              <a:t> </a:t>
            </a:r>
            <a:r>
              <a:rPr lang="en-US" sz="2500" b="1" dirty="0" err="1" smtClean="0">
                <a:solidFill>
                  <a:srgbClr val="002060"/>
                </a:solidFill>
                <a:latin typeface="Arial" panose="020B0604020202020204" pitchFamily="34" charset="0"/>
                <a:cs typeface="Arial" panose="020B0604020202020204" pitchFamily="34" charset="0"/>
              </a:rPr>
              <a:t>câu</a:t>
            </a:r>
            <a:r>
              <a:rPr lang="en-US" sz="2500" b="1" dirty="0" smtClean="0">
                <a:solidFill>
                  <a:srgbClr val="002060"/>
                </a:solidFill>
                <a:latin typeface="Arial" panose="020B0604020202020204" pitchFamily="34" charset="0"/>
                <a:cs typeface="Arial" panose="020B0604020202020204" pitchFamily="34" charset="0"/>
              </a:rPr>
              <a:t> </a:t>
            </a:r>
            <a:r>
              <a:rPr lang="en-US" sz="2500" b="1" dirty="0" err="1" smtClean="0">
                <a:solidFill>
                  <a:srgbClr val="002060"/>
                </a:solidFill>
                <a:latin typeface="Arial" panose="020B0604020202020204" pitchFamily="34" charset="0"/>
                <a:cs typeface="Arial" panose="020B0604020202020204" pitchFamily="34" charset="0"/>
              </a:rPr>
              <a:t>hỏi</a:t>
            </a:r>
            <a:r>
              <a:rPr lang="en-US" sz="2500" b="1" dirty="0" smtClean="0">
                <a:solidFill>
                  <a:srgbClr val="002060"/>
                </a:solidFill>
                <a:latin typeface="Arial" panose="020B0604020202020204" pitchFamily="34" charset="0"/>
                <a:cs typeface="Arial" panose="020B0604020202020204" pitchFamily="34" charset="0"/>
              </a:rPr>
              <a:t>:</a:t>
            </a:r>
            <a:endParaRPr lang="en-US" sz="25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52104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2074</TotalTime>
  <Words>461</Words>
  <Application>Microsoft Office PowerPoint</Application>
  <PresentationFormat>On-screen Show (4:3)</PresentationFormat>
  <Paragraphs>85</Paragraphs>
  <Slides>24</Slides>
  <Notes>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宋体</vt:lpstr>
      <vt:lpstr>#9Slide03 AllRoundGothic</vt:lpstr>
      <vt:lpstr>Arial</vt:lpstr>
      <vt:lpstr>Arial-Rounded</vt:lpstr>
      <vt:lpstr>Calibri</vt:lpstr>
      <vt:lpstr>Calibri Light</vt:lpstr>
      <vt:lpstr>等线</vt:lpstr>
      <vt:lpstr>Roboto</vt:lpstr>
      <vt:lpstr>Times New Roman</vt:lpstr>
      <vt:lpstr>Titan One</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Xem lại bài đã học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dc:creator>
  <cp:lastModifiedBy>Thoan Ha_Laptop</cp:lastModifiedBy>
  <cp:revision>107</cp:revision>
  <dcterms:created xsi:type="dcterms:W3CDTF">2006-08-16T00:00:00Z</dcterms:created>
  <dcterms:modified xsi:type="dcterms:W3CDTF">2023-02-17T01:42:32Z</dcterms:modified>
</cp:coreProperties>
</file>