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0774-A71A-4C0C-A2D9-D8A353E406C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B7D3-A9C5-4F84-9088-77841C6D5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1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0774-A71A-4C0C-A2D9-D8A353E406C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B7D3-A9C5-4F84-9088-77841C6D5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4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0774-A71A-4C0C-A2D9-D8A353E406C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B7D3-A9C5-4F84-9088-77841C6D5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2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0774-A71A-4C0C-A2D9-D8A353E406C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B7D3-A9C5-4F84-9088-77841C6D5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5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0774-A71A-4C0C-A2D9-D8A353E406C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B7D3-A9C5-4F84-9088-77841C6D5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5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0774-A71A-4C0C-A2D9-D8A353E406C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B7D3-A9C5-4F84-9088-77841C6D5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7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0774-A71A-4C0C-A2D9-D8A353E406C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B7D3-A9C5-4F84-9088-77841C6D5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8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0774-A71A-4C0C-A2D9-D8A353E406C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B7D3-A9C5-4F84-9088-77841C6D5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2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0774-A71A-4C0C-A2D9-D8A353E406C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B7D3-A9C5-4F84-9088-77841C6D5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9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0774-A71A-4C0C-A2D9-D8A353E406C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B7D3-A9C5-4F84-9088-77841C6D5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7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40774-A71A-4C0C-A2D9-D8A353E406C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FB7D3-A9C5-4F84-9088-77841C6D5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3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40774-A71A-4C0C-A2D9-D8A353E406C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B7D3-A9C5-4F84-9088-77841C6D5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4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0" t="23896" r="26695" b="4541"/>
          <a:stretch/>
        </p:blipFill>
        <p:spPr bwMode="auto">
          <a:xfrm>
            <a:off x="85009" y="95534"/>
            <a:ext cx="9058991" cy="676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42196" y="5872618"/>
            <a:ext cx="55446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2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t="79664" r="50000" b="10168"/>
          <a:stretch/>
        </p:blipFill>
        <p:spPr bwMode="auto">
          <a:xfrm>
            <a:off x="1" y="836712"/>
            <a:ext cx="8748464" cy="164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9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7" t="22761" r="31343" b="8077"/>
          <a:stretch/>
        </p:blipFill>
        <p:spPr bwMode="auto">
          <a:xfrm>
            <a:off x="32886" y="30190"/>
            <a:ext cx="9111113" cy="6827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55776" y="6021288"/>
            <a:ext cx="53285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1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35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2022-03-01T09:30:58Z</dcterms:created>
  <dcterms:modified xsi:type="dcterms:W3CDTF">2022-03-01T09:46:38Z</dcterms:modified>
</cp:coreProperties>
</file>