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4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467" r:id="rId19"/>
    <p:sldId id="509" r:id="rId20"/>
    <p:sldId id="543" r:id="rId21"/>
    <p:sldId id="511" r:id="rId22"/>
    <p:sldId id="544" r:id="rId23"/>
    <p:sldId id="510" r:id="rId24"/>
    <p:sldId id="545" r:id="rId25"/>
    <p:sldId id="340" r:id="rId26"/>
    <p:sldId id="480" r:id="rId27"/>
    <p:sldId id="515" r:id="rId28"/>
    <p:sldId id="505" r:id="rId29"/>
    <p:sldId id="482" r:id="rId30"/>
    <p:sldId id="538" r:id="rId31"/>
    <p:sldId id="547" r:id="rId32"/>
    <p:sldId id="548" r:id="rId33"/>
    <p:sldId id="539" r:id="rId34"/>
    <p:sldId id="540" r:id="rId35"/>
    <p:sldId id="535" r:id="rId36"/>
    <p:sldId id="536" r:id="rId37"/>
    <p:sldId id="537" r:id="rId38"/>
    <p:sldId id="549" r:id="rId39"/>
    <p:sldId id="550" r:id="rId40"/>
    <p:sldId id="551" r:id="rId41"/>
    <p:sldId id="552" r:id="rId42"/>
    <p:sldId id="553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jpe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.jpe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jpeg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3" Type="http://schemas.openxmlformats.org/officeDocument/2006/relationships/image" Target="../media/image22.jpeg"/><Relationship Id="rId7" Type="http://schemas.openxmlformats.org/officeDocument/2006/relationships/slide" Target="slide6.xml"/><Relationship Id="rId12" Type="http://schemas.openxmlformats.org/officeDocument/2006/relationships/image" Target="../media/image28.png"/><Relationship Id="rId2" Type="http://schemas.openxmlformats.org/officeDocument/2006/relationships/image" Target="../media/image21.jpg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7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9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3D304-AE02-42BE-8408-0CAD2128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0F52C69-4E7C-4A27-8F87-D8FAF602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23646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8708065" y="6148865"/>
            <a:ext cx="3419267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2579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4E93F-0825-4666-B20A-CC0D65A9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4BE34A-4883-4C64-B689-9666D38F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23646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6BADC8-9F03-42D3-9367-D7CBDA4D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069F84-BB04-4924-BE57-C92B1FDA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872579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1DF8AAA-F17E-46D3-B104-DEC9DECD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D896969-6187-4511-9571-46F92DFE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23646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C6460-8A9D-4BF0-8EE4-6ABBC663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872579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628</Words>
  <Application>Microsoft Office PowerPoint</Application>
  <PresentationFormat>Widescreen</PresentationFormat>
  <Paragraphs>121</Paragraphs>
  <Slides>36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Tahoma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2021-05-22T09:15:26Z</dcterms:created>
  <dcterms:modified xsi:type="dcterms:W3CDTF">2021-05-30T06:27:38Z</dcterms:modified>
</cp:coreProperties>
</file>