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8" r:id="rId2"/>
    <p:sldId id="307" r:id="rId3"/>
    <p:sldId id="310" r:id="rId4"/>
    <p:sldId id="281" r:id="rId5"/>
    <p:sldId id="282" r:id="rId6"/>
    <p:sldId id="283" r:id="rId7"/>
    <p:sldId id="284" r:id="rId8"/>
    <p:sldId id="285" r:id="rId9"/>
    <p:sldId id="286" r:id="rId10"/>
    <p:sldId id="311" r:id="rId11"/>
    <p:sldId id="287" r:id="rId12"/>
    <p:sldId id="313" r:id="rId13"/>
    <p:sldId id="314" r:id="rId14"/>
    <p:sldId id="315" r:id="rId15"/>
    <p:sldId id="289" r:id="rId16"/>
    <p:sldId id="288" r:id="rId17"/>
    <p:sldId id="316" r:id="rId18"/>
    <p:sldId id="305" r:id="rId19"/>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E5"/>
    <a:srgbClr val="ED9A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5" d="100"/>
          <a:sy n="45" d="100"/>
        </p:scale>
        <p:origin x="644" y="5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2"/>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8852"/>
          <a:stretch/>
        </p:blipFill>
        <p:spPr>
          <a:xfrm rot="127448">
            <a:off x="-795281" y="-716292"/>
            <a:ext cx="19606554" cy="3320059"/>
          </a:xfrm>
          <a:prstGeom prst="rect">
            <a:avLst/>
          </a:prstGeom>
        </p:spPr>
      </p:pic>
      <p:grpSp>
        <p:nvGrpSpPr>
          <p:cNvPr id="12" name="Group 11"/>
          <p:cNvGrpSpPr/>
          <p:nvPr userDrawn="1"/>
        </p:nvGrpSpPr>
        <p:grpSpPr>
          <a:xfrm>
            <a:off x="405468" y="230572"/>
            <a:ext cx="3210568" cy="3246913"/>
            <a:chOff x="6659972" y="4046921"/>
            <a:chExt cx="3627120" cy="3627120"/>
          </a:xfrm>
        </p:grpSpPr>
        <p:sp>
          <p:nvSpPr>
            <p:cNvPr id="10" name="Oval 9"/>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4"/>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42770" y="943737"/>
            <a:ext cx="2645230" cy="1957470"/>
          </a:xfrm>
          <a:prstGeom prst="rect">
            <a:avLst/>
          </a:prstGeom>
        </p:spPr>
      </p:pic>
    </p:spTree>
    <p:extLst>
      <p:ext uri="{BB962C8B-B14F-4D97-AF65-F5344CB8AC3E}">
        <p14:creationId xmlns:p14="http://schemas.microsoft.com/office/powerpoint/2010/main" val="2898469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0D905DE4-1BAE-401D-B3EB-39202D5BD29B}" type="datetimeFigureOut">
              <a:rPr lang="en-US" smtClean="0"/>
              <a:t>26/3/2025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432B1124-7004-4F8F-B3A6-2EADDD2E1286}" type="slidenum">
              <a:rPr lang="en-US" smtClean="0"/>
              <a:t>‹#›</a:t>
            </a:fld>
            <a:endParaRPr lang="en-US"/>
          </a:p>
        </p:txBody>
      </p:sp>
    </p:spTree>
    <p:extLst>
      <p:ext uri="{BB962C8B-B14F-4D97-AF65-F5344CB8AC3E}">
        <p14:creationId xmlns:p14="http://schemas.microsoft.com/office/powerpoint/2010/main" val="69270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0D905DE4-1BAE-401D-B3EB-39202D5BD29B}" type="datetimeFigureOut">
              <a:rPr lang="en-US" smtClean="0"/>
              <a:t>26/3/2025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432B1124-7004-4F8F-B3A6-2EADDD2E1286}" type="slidenum">
              <a:rPr lang="en-US" smtClean="0"/>
              <a:t>‹#›</a:t>
            </a:fld>
            <a:endParaRPr lang="en-US"/>
          </a:p>
        </p:txBody>
      </p:sp>
    </p:spTree>
    <p:extLst>
      <p:ext uri="{BB962C8B-B14F-4D97-AF65-F5344CB8AC3E}">
        <p14:creationId xmlns:p14="http://schemas.microsoft.com/office/powerpoint/2010/main" val="553774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3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solidFill>
                  <a:prstClr val="black">
                    <a:tint val="75000"/>
                  </a:prstClr>
                </a:solidFill>
              </a:rPr>
              <a:pPr/>
              <a:t>26/3/2025</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164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307" y="124090"/>
            <a:ext cx="17738893" cy="10071469"/>
          </a:xfrm>
          <a:prstGeom prst="rect">
            <a:avLst/>
          </a:prstGeom>
        </p:spPr>
      </p:pic>
      <p:pic>
        <p:nvPicPr>
          <p:cNvPr id="8" name="Picture 3"/>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77456" y="7846661"/>
            <a:ext cx="2729593" cy="2580707"/>
          </a:xfrm>
          <a:prstGeom prst="rect">
            <a:avLst/>
          </a:prstGeom>
        </p:spPr>
      </p:pic>
      <p:pic>
        <p:nvPicPr>
          <p:cNvPr id="9" name="Picture 4"/>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9050"/>
            <a:ext cx="2694214" cy="1665514"/>
          </a:xfrm>
          <a:prstGeom prst="rect">
            <a:avLst/>
          </a:prstGeom>
        </p:spPr>
      </p:pic>
    </p:spTree>
    <p:extLst>
      <p:ext uri="{BB962C8B-B14F-4D97-AF65-F5344CB8AC3E}">
        <p14:creationId xmlns:p14="http://schemas.microsoft.com/office/powerpoint/2010/main" val="254111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0D905DE4-1BAE-401D-B3EB-39202D5BD29B}" type="datetimeFigureOut">
              <a:rPr lang="en-US" smtClean="0"/>
              <a:t>26/3/2025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432B1124-7004-4F8F-B3A6-2EADDD2E1286}" type="slidenum">
              <a:rPr lang="en-US" smtClean="0"/>
              <a:t>‹#›</a:t>
            </a:fld>
            <a:endParaRPr lang="en-US"/>
          </a:p>
        </p:txBody>
      </p:sp>
      <p:pic>
        <p:nvPicPr>
          <p:cNvPr id="7" name="Picture 2"/>
          <p:cNvPicPr>
            <a:picLocks noChangeAspect="1"/>
          </p:cNvPicPr>
          <p:nvPr userDrawn="1"/>
        </p:nvPicPr>
        <p:blipFill rotWithShape="1">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t="68852"/>
          <a:stretch/>
        </p:blipFill>
        <p:spPr>
          <a:xfrm rot="127448">
            <a:off x="-795281" y="-716292"/>
            <a:ext cx="19606554" cy="3320059"/>
          </a:xfrm>
          <a:prstGeom prst="rect">
            <a:avLst/>
          </a:prstGeom>
        </p:spPr>
      </p:pic>
      <p:pic>
        <p:nvPicPr>
          <p:cNvPr id="11" name="Picture 4"/>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42770" y="943737"/>
            <a:ext cx="2645230" cy="1957470"/>
          </a:xfrm>
          <a:prstGeom prst="rect">
            <a:avLst/>
          </a:prstGeom>
        </p:spPr>
      </p:pic>
      <p:grpSp>
        <p:nvGrpSpPr>
          <p:cNvPr id="12" name="Group 11"/>
          <p:cNvGrpSpPr/>
          <p:nvPr userDrawn="1"/>
        </p:nvGrpSpPr>
        <p:grpSpPr>
          <a:xfrm>
            <a:off x="405468" y="230572"/>
            <a:ext cx="3210568" cy="3246913"/>
            <a:chOff x="6659972" y="4046921"/>
            <a:chExt cx="3627120" cy="3627120"/>
          </a:xfrm>
        </p:grpSpPr>
        <p:sp>
          <p:nvSpPr>
            <p:cNvPr id="13" name="Oval 12"/>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104545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0D905DE4-1BAE-401D-B3EB-39202D5BD29B}" type="datetimeFigureOut">
              <a:rPr lang="en-US" smtClean="0"/>
              <a:t>26/3/2025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432B1124-7004-4F8F-B3A6-2EADDD2E1286}" type="slidenum">
              <a:rPr lang="en-US" smtClean="0"/>
              <a:t>‹#›</a:t>
            </a:fld>
            <a:endParaRPr lang="en-US"/>
          </a:p>
        </p:txBody>
      </p:sp>
    </p:spTree>
    <p:extLst>
      <p:ext uri="{BB962C8B-B14F-4D97-AF65-F5344CB8AC3E}">
        <p14:creationId xmlns:p14="http://schemas.microsoft.com/office/powerpoint/2010/main" val="2159549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0D905DE4-1BAE-401D-B3EB-39202D5BD29B}" type="datetimeFigureOut">
              <a:rPr lang="en-US" smtClean="0"/>
              <a:t>26/3/2025</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432B1124-7004-4F8F-B3A6-2EADDD2E1286}" type="slidenum">
              <a:rPr lang="en-US" smtClean="0"/>
              <a:t>‹#›</a:t>
            </a:fld>
            <a:endParaRPr lang="en-US"/>
          </a:p>
        </p:txBody>
      </p:sp>
    </p:spTree>
    <p:extLst>
      <p:ext uri="{BB962C8B-B14F-4D97-AF65-F5344CB8AC3E}">
        <p14:creationId xmlns:p14="http://schemas.microsoft.com/office/powerpoint/2010/main" val="636023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0D905DE4-1BAE-401D-B3EB-39202D5BD29B}" type="datetimeFigureOut">
              <a:rPr lang="en-US" smtClean="0"/>
              <a:t>26/3/2025</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432B1124-7004-4F8F-B3A6-2EADDD2E1286}" type="slidenum">
              <a:rPr lang="en-US" smtClean="0"/>
              <a:t>‹#›</a:t>
            </a:fld>
            <a:endParaRPr lang="en-US"/>
          </a:p>
        </p:txBody>
      </p:sp>
    </p:spTree>
    <p:extLst>
      <p:ext uri="{BB962C8B-B14F-4D97-AF65-F5344CB8AC3E}">
        <p14:creationId xmlns:p14="http://schemas.microsoft.com/office/powerpoint/2010/main" val="3275103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0D905DE4-1BAE-401D-B3EB-39202D5BD29B}" type="datetimeFigureOut">
              <a:rPr lang="en-US" smtClean="0"/>
              <a:t>26/3/2025</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432B1124-7004-4F8F-B3A6-2EADDD2E1286}" type="slidenum">
              <a:rPr lang="en-US" smtClean="0"/>
              <a:t>‹#›</a:t>
            </a:fld>
            <a:endParaRPr lang="en-US"/>
          </a:p>
        </p:txBody>
      </p:sp>
    </p:spTree>
    <p:extLst>
      <p:ext uri="{BB962C8B-B14F-4D97-AF65-F5344CB8AC3E}">
        <p14:creationId xmlns:p14="http://schemas.microsoft.com/office/powerpoint/2010/main" val="3441412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0D905DE4-1BAE-401D-B3EB-39202D5BD29B}" type="datetimeFigureOut">
              <a:rPr lang="en-US" smtClean="0"/>
              <a:t>26/3/2025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432B1124-7004-4F8F-B3A6-2EADDD2E1286}" type="slidenum">
              <a:rPr lang="en-US" smtClean="0"/>
              <a:t>‹#›</a:t>
            </a:fld>
            <a:endParaRPr lang="en-US"/>
          </a:p>
        </p:txBody>
      </p:sp>
    </p:spTree>
    <p:extLst>
      <p:ext uri="{BB962C8B-B14F-4D97-AF65-F5344CB8AC3E}">
        <p14:creationId xmlns:p14="http://schemas.microsoft.com/office/powerpoint/2010/main" val="363139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a:prstGeom prst="rect">
            <a:avLst/>
          </a:prstGeo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0D905DE4-1BAE-401D-B3EB-39202D5BD29B}" type="datetimeFigureOut">
              <a:rPr lang="en-US" smtClean="0"/>
              <a:t>26/3/2025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432B1124-7004-4F8F-B3A6-2EADDD2E1286}" type="slidenum">
              <a:rPr lang="en-US" smtClean="0"/>
              <a:t>‹#›</a:t>
            </a:fld>
            <a:endParaRPr lang="en-US"/>
          </a:p>
        </p:txBody>
      </p:sp>
    </p:spTree>
    <p:extLst>
      <p:ext uri="{BB962C8B-B14F-4D97-AF65-F5344CB8AC3E}">
        <p14:creationId xmlns:p14="http://schemas.microsoft.com/office/powerpoint/2010/main" val="4049225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828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4.wdp"/><Relationship Id="rId7"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12.wdp"/><Relationship Id="rId4" Type="http://schemas.openxmlformats.org/officeDocument/2006/relationships/image" Target="../media/image31.png"/><Relationship Id="rId9"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video" Target="../media/media4.mp4"/><Relationship Id="rId13" Type="http://schemas.microsoft.com/office/2007/relationships/hdphoto" Target="../media/hdphoto4.wdp"/><Relationship Id="rId18" Type="http://schemas.openxmlformats.org/officeDocument/2006/relationships/image" Target="../media/image21.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video" Target="../media/media1.mp4"/><Relationship Id="rId16" Type="http://schemas.openxmlformats.org/officeDocument/2006/relationships/image" Target="../media/image19.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slideLayout" Target="../slideLayouts/slideLayout2.xml"/><Relationship Id="rId5" Type="http://schemas.microsoft.com/office/2007/relationships/media" Target="../media/media3.mp4"/><Relationship Id="rId15" Type="http://schemas.openxmlformats.org/officeDocument/2006/relationships/image" Target="../media/image18.png"/><Relationship Id="rId10" Type="http://schemas.openxmlformats.org/officeDocument/2006/relationships/video" Target="../media/media5.mp4"/><Relationship Id="rId19" Type="http://schemas.openxmlformats.org/officeDocument/2006/relationships/image" Target="../media/image22.png"/><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3.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4.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5.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8.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7.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8034" r="1252"/>
          <a:stretch/>
        </p:blipFill>
        <p:spPr>
          <a:xfrm>
            <a:off x="1069470" y="1389889"/>
            <a:ext cx="4744801" cy="1422673"/>
          </a:xfrm>
          <a:prstGeom prst="rect">
            <a:avLst/>
          </a:prstGeom>
        </p:spPr>
      </p:pic>
      <p:sp>
        <p:nvSpPr>
          <p:cNvPr id="5" name="TextBox 4"/>
          <p:cNvSpPr txBox="1"/>
          <p:nvPr/>
        </p:nvSpPr>
        <p:spPr>
          <a:xfrm>
            <a:off x="1" y="3461023"/>
            <a:ext cx="8287930" cy="5016758"/>
          </a:xfrm>
          <a:prstGeom prst="rect">
            <a:avLst/>
          </a:prstGeom>
          <a:noFill/>
        </p:spPr>
        <p:txBody>
          <a:bodyPr wrap="square" rtlCol="0">
            <a:spAutoFit/>
          </a:bodyPr>
          <a:lstStyle/>
          <a:p>
            <a:pPr algn="just">
              <a:spcBef>
                <a:spcPts val="600"/>
              </a:spcBef>
              <a:spcAft>
                <a:spcPts val="600"/>
              </a:spcAft>
            </a:pPr>
            <a:r>
              <a:rPr lang="en-US" sz="6000" dirty="0">
                <a:latin typeface="Times New Roman" panose="02020603050405020304" pitchFamily="18" charset="0"/>
                <a:cs typeface="Times New Roman" panose="02020603050405020304" pitchFamily="18" charset="0"/>
              </a:rPr>
              <a:t>	Chia </a:t>
            </a:r>
            <a:r>
              <a:rPr lang="en-US" sz="6000" dirty="0" err="1">
                <a:latin typeface="Times New Roman" panose="02020603050405020304" pitchFamily="18" charset="0"/>
                <a:cs typeface="Times New Roman" panose="02020603050405020304" pitchFamily="18" charset="0"/>
              </a:rPr>
              <a:t>sẻ</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trải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nghiệm</a:t>
            </a:r>
            <a:r>
              <a:rPr lang="en-US" sz="60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Em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bạn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bất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hòa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việc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gì</a:t>
            </a:r>
            <a:r>
              <a:rPr lang="en-US" sz="60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Em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xử</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lí</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bất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hòa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như</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thế</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nào</a:t>
            </a:r>
            <a:r>
              <a:rPr lang="en-US" sz="6000"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tretch>
            <a:fillRect/>
          </a:stretch>
        </p:blipFill>
        <p:spPr>
          <a:xfrm>
            <a:off x="8287931" y="2038350"/>
            <a:ext cx="10000070" cy="8248650"/>
          </a:xfrm>
          <a:prstGeom prst="rect">
            <a:avLst/>
          </a:prstGeom>
        </p:spPr>
      </p:pic>
    </p:spTree>
    <p:extLst>
      <p:ext uri="{BB962C8B-B14F-4D97-AF65-F5344CB8AC3E}">
        <p14:creationId xmlns:p14="http://schemas.microsoft.com/office/powerpoint/2010/main" val="391657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7143" t="14237"/>
          <a:stretch/>
        </p:blipFill>
        <p:spPr>
          <a:xfrm>
            <a:off x="0" y="967547"/>
            <a:ext cx="3305684" cy="1376777"/>
          </a:xfrm>
          <a:prstGeom prst="rect">
            <a:avLst/>
          </a:prstGeom>
        </p:spPr>
      </p:pic>
      <p:sp>
        <p:nvSpPr>
          <p:cNvPr id="6" name="TextBox 5"/>
          <p:cNvSpPr txBox="1"/>
          <p:nvPr/>
        </p:nvSpPr>
        <p:spPr>
          <a:xfrm>
            <a:off x="1288789" y="1752110"/>
            <a:ext cx="11753534" cy="1184427"/>
          </a:xfrm>
          <a:prstGeom prst="rect">
            <a:avLst/>
          </a:prstGeom>
          <a:noFill/>
        </p:spPr>
        <p:txBody>
          <a:bodyPr wrap="square" rtlCol="0">
            <a:spAutoFit/>
          </a:bodyPr>
          <a:lstStyle/>
          <a:p>
            <a:pPr>
              <a:lnSpc>
                <a:spcPct val="200000"/>
              </a:lnSpc>
            </a:pP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Tìm</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biểu</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hiện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bất</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hòa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với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bạn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bè</a:t>
            </a:r>
            <a:endParaRPr lang="en-US" sz="4200" b="1" dirty="0">
              <a:solidFill>
                <a:srgbClr val="00B05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469838" y="2041848"/>
            <a:ext cx="1021013" cy="1028748"/>
          </a:xfrm>
          <a:prstGeom prst="rect">
            <a:avLst/>
          </a:prstGeom>
        </p:spPr>
      </p:pic>
      <p:sp>
        <p:nvSpPr>
          <p:cNvPr id="9" name="TextBox 8">
            <a:extLst>
              <a:ext uri="{FF2B5EF4-FFF2-40B4-BE49-F238E27FC236}">
                <a16:creationId xmlns:a16="http://schemas.microsoft.com/office/drawing/2014/main" id="{B600F577-F819-4602-BCEB-985221633540}"/>
              </a:ext>
            </a:extLst>
          </p:cNvPr>
          <p:cNvSpPr txBox="1"/>
          <p:nvPr/>
        </p:nvSpPr>
        <p:spPr>
          <a:xfrm>
            <a:off x="0" y="3095474"/>
            <a:ext cx="18288000" cy="7432804"/>
          </a:xfrm>
          <a:prstGeom prst="rect">
            <a:avLst/>
          </a:prstGeom>
          <a:solidFill>
            <a:schemeClr val="accent6">
              <a:lumMod val="60000"/>
              <a:lumOff val="40000"/>
            </a:schemeClr>
          </a:solidFill>
        </p:spPr>
        <p:txBody>
          <a:bodyPr wrap="square" rtlCol="0">
            <a:spAutoFit/>
          </a:bodyPr>
          <a:lstStyle/>
          <a:p>
            <a:pPr algn="just">
              <a:lnSpc>
                <a:spcPct val="150000"/>
              </a:lnSpc>
            </a:pPr>
            <a:r>
              <a:rPr lang="nl-NL" sz="5300" dirty="0">
                <a:latin typeface="Times New Roman" panose="02020603050405020304" pitchFamily="18" charset="0"/>
                <a:cs typeface="Times New Roman" panose="02020603050405020304" pitchFamily="18" charset="0"/>
              </a:rPr>
              <a:t>Kết luận: Có nhiều biểu hiện bất hòa giữa bạn bè đa dạng như: không nhường nhịn nhau, gây áp lực lên bạn, nói dối hoặc lập nhóm tẩy chay bạn bè của mình,... </a:t>
            </a:r>
          </a:p>
          <a:p>
            <a:pPr algn="just">
              <a:lnSpc>
                <a:spcPct val="150000"/>
              </a:lnSpc>
            </a:pPr>
            <a:r>
              <a:rPr lang="nl-NL" sz="5300" dirty="0">
                <a:latin typeface="Times New Roman" panose="02020603050405020304" pitchFamily="18" charset="0"/>
                <a:cs typeface="Times New Roman" panose="02020603050405020304" pitchFamily="18" charset="0"/>
              </a:rPr>
              <a:t>			Nguyên nhân của sự bất hòa là khi mỗi người đều khăng khăng giữ quan điểm của riêng mình. Chúng ta cần nhận ra các biểu hiện của bất hòa để có cách xử lí tốt nhất.</a:t>
            </a:r>
            <a:endParaRPr lang="vi-VN" sz="53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7" name="TextBox 9"/>
          <p:cNvSpPr txBox="1"/>
          <p:nvPr/>
        </p:nvSpPr>
        <p:spPr>
          <a:xfrm>
            <a:off x="4759989" y="247476"/>
            <a:ext cx="10171436" cy="1308050"/>
          </a:xfrm>
          <a:prstGeom prst="rect">
            <a:avLst/>
          </a:prstGeom>
        </p:spPr>
        <p:txBody>
          <a:bodyPr wrap="square" lIns="0" tIns="0" rIns="0" bIns="0" rtlCol="0" anchor="t">
            <a:spAutoFit/>
          </a:bodyPr>
          <a:lstStyle/>
          <a:p>
            <a:pPr defTabSz="914445">
              <a:lnSpc>
                <a:spcPts val="3359"/>
              </a:lnSpc>
              <a:defRPr/>
            </a:pPr>
            <a:r>
              <a:rPr lang="en-US" sz="5000" b="1" dirty="0" err="1">
                <a:solidFill>
                  <a:prstClr val="black"/>
                </a:solidFill>
                <a:latin typeface="Times New Roman" panose="02020603050405020304" pitchFamily="18" charset="0"/>
                <a:cs typeface="Times New Roman" panose="02020603050405020304" pitchFamily="18" charset="0"/>
              </a:rPr>
              <a:t>Thứ</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ngày</a:t>
            </a:r>
            <a:r>
              <a:rPr lang="en-US" sz="5000" b="1" dirty="0">
                <a:solidFill>
                  <a:prstClr val="black"/>
                </a:solidFill>
                <a:latin typeface="Times New Roman" panose="02020603050405020304" pitchFamily="18" charset="0"/>
                <a:cs typeface="Times New Roman" panose="02020603050405020304" pitchFamily="18" charset="0"/>
              </a:rPr>
              <a:t> 15 </a:t>
            </a:r>
            <a:r>
              <a:rPr lang="en-US" sz="5000" b="1" dirty="0" err="1">
                <a:solidFill>
                  <a:prstClr val="black"/>
                </a:solidFill>
                <a:latin typeface="Times New Roman" panose="02020603050405020304" pitchFamily="18" charset="0"/>
                <a:cs typeface="Times New Roman" panose="02020603050405020304" pitchFamily="18" charset="0"/>
              </a:rPr>
              <a:t>tháng</a:t>
            </a:r>
            <a:r>
              <a:rPr lang="en-US" sz="5000" b="1" dirty="0">
                <a:solidFill>
                  <a:prstClr val="black"/>
                </a:solidFill>
                <a:latin typeface="Times New Roman" panose="02020603050405020304" pitchFamily="18" charset="0"/>
                <a:cs typeface="Times New Roman" panose="02020603050405020304" pitchFamily="18" charset="0"/>
              </a:rPr>
              <a:t> 03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2023</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Đạo</a:t>
            </a:r>
            <a:r>
              <a:rPr lang="en-US" sz="4200" b="1" u="sng"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đức</a:t>
            </a:r>
            <a:r>
              <a:rPr lang="en-US" sz="4200" b="1" u="sng" dirty="0">
                <a:solidFill>
                  <a:prstClr val="black"/>
                </a:solidFill>
                <a:latin typeface="Times New Roman" panose="02020603050405020304" pitchFamily="18" charset="0"/>
                <a:cs typeface="Times New Roman" panose="02020603050405020304" pitchFamily="18" charset="0"/>
              </a:rPr>
              <a: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Xử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lí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bất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hòa</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với</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bạn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bè</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Tiết</a:t>
            </a:r>
            <a:r>
              <a:rPr lang="en-US" sz="4200" b="1" dirty="0">
                <a:solidFill>
                  <a:srgbClr val="FF0000"/>
                </a:solidFill>
                <a:latin typeface="Times New Roman" panose="02020603050405020304" pitchFamily="18" charset="0"/>
                <a:cs typeface="Times New Roman" panose="02020603050405020304" pitchFamily="18" charset="0"/>
              </a:rPr>
              <a:t> 1)</a:t>
            </a:r>
            <a:endParaRPr lang="en-US" sz="4200" b="1" u="sng"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045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7143" t="14237"/>
          <a:stretch/>
        </p:blipFill>
        <p:spPr>
          <a:xfrm>
            <a:off x="0" y="977266"/>
            <a:ext cx="3305684" cy="1755155"/>
          </a:xfrm>
          <a:prstGeom prst="rect">
            <a:avLst/>
          </a:prstGeom>
        </p:spPr>
      </p:pic>
      <p:sp>
        <p:nvSpPr>
          <p:cNvPr id="3" name="TextBox 2"/>
          <p:cNvSpPr txBox="1"/>
          <p:nvPr/>
        </p:nvSpPr>
        <p:spPr>
          <a:xfrm>
            <a:off x="1269737" y="2170440"/>
            <a:ext cx="16214697" cy="1384995"/>
          </a:xfrm>
          <a:prstGeom prst="rect">
            <a:avLst/>
          </a:prstGeom>
          <a:noFill/>
        </p:spPr>
        <p:txBody>
          <a:bodyPr wrap="square" rtlCol="0">
            <a:spAutoFit/>
          </a:bodyPr>
          <a:lstStyle/>
          <a:p>
            <a:pPr>
              <a:lnSpc>
                <a:spcPct val="200000"/>
              </a:lnSpc>
            </a:pP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Tìm</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hiểu</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lợi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ích</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của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xử</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lí</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bất</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hòa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với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bạn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bè</a:t>
            </a:r>
            <a:endParaRPr lang="en-US" sz="4200" b="1" dirty="0">
              <a:solidFill>
                <a:srgbClr val="00B050"/>
              </a:solidFill>
              <a:latin typeface="Arial" panose="020B0604020202020204" pitchFamily="34" charset="0"/>
              <a:cs typeface="Arial" panose="020B0604020202020204" pitchFamily="34" charset="0"/>
            </a:endParaRPr>
          </a:p>
        </p:txBody>
      </p:sp>
      <p:grpSp>
        <p:nvGrpSpPr>
          <p:cNvPr id="7" name="Group 6"/>
          <p:cNvGrpSpPr/>
          <p:nvPr/>
        </p:nvGrpSpPr>
        <p:grpSpPr>
          <a:xfrm>
            <a:off x="581234" y="2437778"/>
            <a:ext cx="1021013" cy="1021013"/>
            <a:chOff x="3231906" y="5706544"/>
            <a:chExt cx="1021013" cy="1021013"/>
          </a:xfrm>
        </p:grpSpPr>
        <p:sp>
          <p:nvSpPr>
            <p:cNvPr id="5" name="Oval 4"/>
            <p:cNvSpPr/>
            <p:nvPr/>
          </p:nvSpPr>
          <p:spPr>
            <a:xfrm>
              <a:off x="3231906" y="5706544"/>
              <a:ext cx="1021013" cy="102101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09902" y="5755385"/>
              <a:ext cx="665019" cy="923330"/>
            </a:xfrm>
            <a:prstGeom prst="rect">
              <a:avLst/>
            </a:prstGeom>
            <a:noFill/>
          </p:spPr>
          <p:txBody>
            <a:bodyPr wrap="square" rtlCol="0">
              <a:spAutoFit/>
            </a:bodyPr>
            <a:lstStyle/>
            <a:p>
              <a:r>
                <a:rPr lang="en-US" sz="5400" dirty="0">
                  <a:solidFill>
                    <a:schemeClr val="bg1"/>
                  </a:solidFill>
                  <a:latin typeface="Arial Black" panose="020B0A04020102020204" pitchFamily="34" charset="0"/>
                </a:rPr>
                <a:t>2</a:t>
              </a:r>
            </a:p>
          </p:txBody>
        </p:sp>
      </p:grpSp>
      <p:sp>
        <p:nvSpPr>
          <p:cNvPr id="13" name="TextBox 12"/>
          <p:cNvSpPr txBox="1"/>
          <p:nvPr/>
        </p:nvSpPr>
        <p:spPr>
          <a:xfrm>
            <a:off x="1934756" y="2948284"/>
            <a:ext cx="10219144" cy="1266372"/>
          </a:xfrm>
          <a:prstGeom prst="rect">
            <a:avLst/>
          </a:prstGeom>
          <a:noFill/>
        </p:spPr>
        <p:txBody>
          <a:bodyPr wrap="square" rtlCol="0">
            <a:spAutoFit/>
          </a:bodyPr>
          <a:lstStyle/>
          <a:p>
            <a:pPr>
              <a:lnSpc>
                <a:spcPct val="200000"/>
              </a:lnSpc>
            </a:pPr>
            <a:r>
              <a:rPr lang="en-US" sz="4500" dirty="0" err="1">
                <a:latin typeface="Times New Roman" panose="02020603050405020304" pitchFamily="18" charset="0"/>
                <a:cs typeface="Times New Roman" panose="02020603050405020304" pitchFamily="18" charset="0"/>
              </a:rPr>
              <a:t>Đọc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các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trường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hợp</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sau</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và</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trả</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lời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câu</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hỏi</a:t>
            </a:r>
            <a:r>
              <a:rPr lang="en-US" sz="4500" dirty="0">
                <a:latin typeface="Times New Roman" panose="02020603050405020304" pitchFamily="18" charset="0"/>
                <a:cs typeface="Times New Roman" panose="02020603050405020304" pitchFamily="18" charset="0"/>
              </a:rPr>
              <a:t>:</a:t>
            </a:r>
          </a:p>
        </p:txBody>
      </p:sp>
      <p:sp>
        <p:nvSpPr>
          <p:cNvPr id="11" name="TextBox 9"/>
          <p:cNvSpPr txBox="1"/>
          <p:nvPr/>
        </p:nvSpPr>
        <p:spPr>
          <a:xfrm>
            <a:off x="4569489" y="136020"/>
            <a:ext cx="10171436" cy="1308050"/>
          </a:xfrm>
          <a:prstGeom prst="rect">
            <a:avLst/>
          </a:prstGeom>
        </p:spPr>
        <p:txBody>
          <a:bodyPr wrap="square" lIns="0" tIns="0" rIns="0" bIns="0" rtlCol="0" anchor="t">
            <a:spAutoFit/>
          </a:bodyPr>
          <a:lstStyle/>
          <a:p>
            <a:pPr defTabSz="914445">
              <a:lnSpc>
                <a:spcPts val="3359"/>
              </a:lnSpc>
              <a:defRPr/>
            </a:pPr>
            <a:r>
              <a:rPr lang="en-US" sz="5000" b="1" dirty="0" err="1">
                <a:solidFill>
                  <a:prstClr val="black"/>
                </a:solidFill>
                <a:latin typeface="Times New Roman" panose="02020603050405020304" pitchFamily="18" charset="0"/>
                <a:cs typeface="Times New Roman" panose="02020603050405020304" pitchFamily="18" charset="0"/>
              </a:rPr>
              <a:t>Thứ</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ngày</a:t>
            </a:r>
            <a:r>
              <a:rPr lang="en-US" sz="5000" b="1" dirty="0">
                <a:solidFill>
                  <a:prstClr val="black"/>
                </a:solidFill>
                <a:latin typeface="Times New Roman" panose="02020603050405020304" pitchFamily="18" charset="0"/>
                <a:cs typeface="Times New Roman" panose="02020603050405020304" pitchFamily="18" charset="0"/>
              </a:rPr>
              <a:t> 15 </a:t>
            </a:r>
            <a:r>
              <a:rPr lang="en-US" sz="5000" b="1" dirty="0" err="1">
                <a:solidFill>
                  <a:prstClr val="black"/>
                </a:solidFill>
                <a:latin typeface="Times New Roman" panose="02020603050405020304" pitchFamily="18" charset="0"/>
                <a:cs typeface="Times New Roman" panose="02020603050405020304" pitchFamily="18" charset="0"/>
              </a:rPr>
              <a:t>tháng</a:t>
            </a:r>
            <a:r>
              <a:rPr lang="en-US" sz="5000" b="1" dirty="0">
                <a:solidFill>
                  <a:prstClr val="black"/>
                </a:solidFill>
                <a:latin typeface="Times New Roman" panose="02020603050405020304" pitchFamily="18" charset="0"/>
                <a:cs typeface="Times New Roman" panose="02020603050405020304" pitchFamily="18" charset="0"/>
              </a:rPr>
              <a:t> 03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2023</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Đạo</a:t>
            </a:r>
            <a:r>
              <a:rPr lang="en-US" sz="4200" b="1" u="sng"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đức</a:t>
            </a:r>
            <a:r>
              <a:rPr lang="en-US" sz="4200" b="1" u="sng" dirty="0">
                <a:solidFill>
                  <a:prstClr val="black"/>
                </a:solidFill>
                <a:latin typeface="Times New Roman" panose="02020603050405020304" pitchFamily="18" charset="0"/>
                <a:cs typeface="Times New Roman" panose="02020603050405020304" pitchFamily="18" charset="0"/>
              </a:rPr>
              <a: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Xử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lí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bất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hòa</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với</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bạn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bè</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Tiết</a:t>
            </a:r>
            <a:r>
              <a:rPr lang="en-US" sz="4200" b="1" dirty="0">
                <a:solidFill>
                  <a:srgbClr val="FF0000"/>
                </a:solidFill>
                <a:latin typeface="Times New Roman" panose="02020603050405020304" pitchFamily="18" charset="0"/>
                <a:cs typeface="Times New Roman" panose="02020603050405020304" pitchFamily="18" charset="0"/>
              </a:rPr>
              <a:t> 1)</a:t>
            </a:r>
            <a:endParaRPr lang="en-US" sz="4200" b="1" u="sng"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310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7143" t="14237"/>
          <a:stretch/>
        </p:blipFill>
        <p:spPr>
          <a:xfrm>
            <a:off x="0" y="977267"/>
            <a:ext cx="3305684" cy="1096530"/>
          </a:xfrm>
          <a:prstGeom prst="rect">
            <a:avLst/>
          </a:prstGeom>
        </p:spPr>
      </p:pic>
      <p:sp>
        <p:nvSpPr>
          <p:cNvPr id="3" name="TextBox 2"/>
          <p:cNvSpPr txBox="1"/>
          <p:nvPr/>
        </p:nvSpPr>
        <p:spPr>
          <a:xfrm>
            <a:off x="1264394" y="1406136"/>
            <a:ext cx="16214697" cy="1384995"/>
          </a:xfrm>
          <a:prstGeom prst="rect">
            <a:avLst/>
          </a:prstGeom>
          <a:noFill/>
        </p:spPr>
        <p:txBody>
          <a:bodyPr wrap="square" rtlCol="0">
            <a:spAutoFit/>
          </a:bodyPr>
          <a:lstStyle/>
          <a:p>
            <a:pPr>
              <a:lnSpc>
                <a:spcPct val="200000"/>
              </a:lnSpc>
            </a:pP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Tìm</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hiểu</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lợi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ích</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của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xử</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lí</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bất</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hòa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với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bạn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bè</a:t>
            </a:r>
            <a:endParaRPr lang="en-US" sz="4200" b="1" dirty="0">
              <a:solidFill>
                <a:srgbClr val="00B050"/>
              </a:solidFill>
              <a:latin typeface="Arial" panose="020B0604020202020204" pitchFamily="34" charset="0"/>
              <a:cs typeface="Arial" panose="020B0604020202020204" pitchFamily="34" charset="0"/>
            </a:endParaRPr>
          </a:p>
        </p:txBody>
      </p:sp>
      <p:grpSp>
        <p:nvGrpSpPr>
          <p:cNvPr id="7" name="Group 6"/>
          <p:cNvGrpSpPr/>
          <p:nvPr/>
        </p:nvGrpSpPr>
        <p:grpSpPr>
          <a:xfrm>
            <a:off x="485985" y="1794332"/>
            <a:ext cx="942766" cy="996799"/>
            <a:chOff x="3231906" y="5706544"/>
            <a:chExt cx="1021013" cy="1021013"/>
          </a:xfrm>
        </p:grpSpPr>
        <p:sp>
          <p:nvSpPr>
            <p:cNvPr id="5" name="Oval 4"/>
            <p:cNvSpPr/>
            <p:nvPr/>
          </p:nvSpPr>
          <p:spPr>
            <a:xfrm>
              <a:off x="3231906" y="5706544"/>
              <a:ext cx="1021013" cy="102101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09902" y="5755385"/>
              <a:ext cx="665019" cy="923330"/>
            </a:xfrm>
            <a:prstGeom prst="rect">
              <a:avLst/>
            </a:prstGeom>
            <a:noFill/>
          </p:spPr>
          <p:txBody>
            <a:bodyPr wrap="square" rtlCol="0">
              <a:spAutoFit/>
            </a:bodyPr>
            <a:lstStyle/>
            <a:p>
              <a:r>
                <a:rPr lang="en-US" sz="5400" dirty="0">
                  <a:solidFill>
                    <a:schemeClr val="bg1"/>
                  </a:solidFill>
                  <a:latin typeface="Arial Black" panose="020B0A04020102020204" pitchFamily="34" charset="0"/>
                </a:rPr>
                <a:t>2</a:t>
              </a:r>
            </a:p>
          </p:txBody>
        </p:sp>
      </p:gr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0" y="2791132"/>
            <a:ext cx="8901643" cy="7362518"/>
          </a:xfrm>
          <a:prstGeom prst="rect">
            <a:avLst/>
          </a:prstGeom>
        </p:spPr>
      </p:pic>
      <p:sp>
        <p:nvSpPr>
          <p:cNvPr id="11" name="TextBox 9"/>
          <p:cNvSpPr txBox="1"/>
          <p:nvPr/>
        </p:nvSpPr>
        <p:spPr>
          <a:xfrm>
            <a:off x="4569489" y="136020"/>
            <a:ext cx="10171436" cy="1308050"/>
          </a:xfrm>
          <a:prstGeom prst="rect">
            <a:avLst/>
          </a:prstGeom>
        </p:spPr>
        <p:txBody>
          <a:bodyPr wrap="square" lIns="0" tIns="0" rIns="0" bIns="0" rtlCol="0" anchor="t">
            <a:spAutoFit/>
          </a:bodyPr>
          <a:lstStyle/>
          <a:p>
            <a:pPr defTabSz="914445">
              <a:lnSpc>
                <a:spcPts val="3359"/>
              </a:lnSpc>
              <a:defRPr/>
            </a:pPr>
            <a:r>
              <a:rPr lang="en-US" sz="5000" b="1" dirty="0" err="1">
                <a:solidFill>
                  <a:prstClr val="black"/>
                </a:solidFill>
                <a:latin typeface="Times New Roman" panose="02020603050405020304" pitchFamily="18" charset="0"/>
                <a:cs typeface="Times New Roman" panose="02020603050405020304" pitchFamily="18" charset="0"/>
              </a:rPr>
              <a:t>Thứ</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ngày</a:t>
            </a:r>
            <a:r>
              <a:rPr lang="en-US" sz="5000" b="1" dirty="0">
                <a:solidFill>
                  <a:prstClr val="black"/>
                </a:solidFill>
                <a:latin typeface="Times New Roman" panose="02020603050405020304" pitchFamily="18" charset="0"/>
                <a:cs typeface="Times New Roman" panose="02020603050405020304" pitchFamily="18" charset="0"/>
              </a:rPr>
              <a:t> 15 </a:t>
            </a:r>
            <a:r>
              <a:rPr lang="en-US" sz="5000" b="1" dirty="0" err="1">
                <a:solidFill>
                  <a:prstClr val="black"/>
                </a:solidFill>
                <a:latin typeface="Times New Roman" panose="02020603050405020304" pitchFamily="18" charset="0"/>
                <a:cs typeface="Times New Roman" panose="02020603050405020304" pitchFamily="18" charset="0"/>
              </a:rPr>
              <a:t>tháng</a:t>
            </a:r>
            <a:r>
              <a:rPr lang="en-US" sz="5000" b="1" dirty="0">
                <a:solidFill>
                  <a:prstClr val="black"/>
                </a:solidFill>
                <a:latin typeface="Times New Roman" panose="02020603050405020304" pitchFamily="18" charset="0"/>
                <a:cs typeface="Times New Roman" panose="02020603050405020304" pitchFamily="18" charset="0"/>
              </a:rPr>
              <a:t> 03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2023</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Đạo</a:t>
            </a:r>
            <a:r>
              <a:rPr lang="en-US" sz="4200" b="1" u="sng"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đức</a:t>
            </a:r>
            <a:r>
              <a:rPr lang="en-US" sz="4200" b="1" u="sng" dirty="0">
                <a:solidFill>
                  <a:prstClr val="black"/>
                </a:solidFill>
                <a:latin typeface="Times New Roman" panose="02020603050405020304" pitchFamily="18" charset="0"/>
                <a:cs typeface="Times New Roman" panose="02020603050405020304" pitchFamily="18" charset="0"/>
              </a:rPr>
              <a: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Xử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lí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bất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hòa</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với</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bạn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bè</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Tiết</a:t>
            </a:r>
            <a:r>
              <a:rPr lang="en-US" sz="4200" b="1" dirty="0">
                <a:solidFill>
                  <a:srgbClr val="FF0000"/>
                </a:solidFill>
                <a:latin typeface="Times New Roman" panose="02020603050405020304" pitchFamily="18" charset="0"/>
                <a:cs typeface="Times New Roman" panose="02020603050405020304" pitchFamily="18" charset="0"/>
              </a:rPr>
              <a:t> 1)</a:t>
            </a:r>
            <a:endParaRPr lang="en-US" sz="4200" b="1" u="sng" dirty="0">
              <a:solidFill>
                <a:prstClr val="black"/>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901643" y="3048000"/>
            <a:ext cx="9355857" cy="6589946"/>
          </a:xfrm>
          <a:prstGeom prst="rect">
            <a:avLst/>
          </a:prstGeom>
          <a:noFill/>
        </p:spPr>
        <p:txBody>
          <a:bodyPr wrap="square" rtlCol="0">
            <a:spAutoFit/>
          </a:bodyPr>
          <a:lstStyle/>
          <a:p>
            <a:pPr algn="just">
              <a:lnSpc>
                <a:spcPct val="105000"/>
              </a:lnSpc>
            </a:pP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Nghi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ngờ</a:t>
            </a:r>
            <a:r>
              <a:rPr lang="en-US" sz="4500" dirty="0">
                <a:latin typeface="Times New Roman" panose="02020603050405020304" pitchFamily="18" charset="0"/>
                <a:cs typeface="Times New Roman" panose="02020603050405020304" pitchFamily="18" charset="0"/>
              </a:rPr>
              <a:t> An </a:t>
            </a:r>
            <a:r>
              <a:rPr lang="en-US" sz="4500" dirty="0" err="1">
                <a:latin typeface="Times New Roman" panose="02020603050405020304" pitchFamily="18" charset="0"/>
                <a:cs typeface="Times New Roman" panose="02020603050405020304" pitchFamily="18" charset="0"/>
              </a:rPr>
              <a:t>lấy</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bút</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mình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Hùng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đã</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nói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xấu</a:t>
            </a:r>
            <a:r>
              <a:rPr lang="en-US" sz="4500" dirty="0">
                <a:latin typeface="Times New Roman" panose="02020603050405020304" pitchFamily="18" charset="0"/>
                <a:cs typeface="Times New Roman" panose="02020603050405020304" pitchFamily="18" charset="0"/>
              </a:rPr>
              <a:t> An </a:t>
            </a:r>
            <a:r>
              <a:rPr lang="en-US" sz="4500" dirty="0" err="1">
                <a:latin typeface="Times New Roman" panose="02020603050405020304" pitchFamily="18" charset="0"/>
                <a:cs typeface="Times New Roman" panose="02020603050405020304" pitchFamily="18" charset="0"/>
              </a:rPr>
              <a:t>với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các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bạn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trong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lớp</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Dù</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rất</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tức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giận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nhưng</a:t>
            </a:r>
            <a:r>
              <a:rPr lang="en-US" sz="4500" dirty="0">
                <a:latin typeface="Times New Roman" panose="02020603050405020304" pitchFamily="18" charset="0"/>
                <a:cs typeface="Times New Roman" panose="02020603050405020304" pitchFamily="18" charset="0"/>
              </a:rPr>
              <a:t> An </a:t>
            </a:r>
            <a:r>
              <a:rPr lang="en-US" sz="4500" dirty="0" err="1">
                <a:latin typeface="Times New Roman" panose="02020603050405020304" pitchFamily="18" charset="0"/>
                <a:cs typeface="Times New Roman" panose="02020603050405020304" pitchFamily="18" charset="0"/>
              </a:rPr>
              <a:t>đã</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kiềm</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chế</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giữ</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bình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tĩnh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để</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nói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chuyện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với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Hùng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lắng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nghe</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Hùng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nói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và</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bày</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tỏ</a:t>
            </a:r>
            <a:r>
              <a:rPr lang="en-US" sz="4500" dirty="0">
                <a:latin typeface="Times New Roman" panose="02020603050405020304" pitchFamily="18" charset="0"/>
                <a:cs typeface="Times New Roman" panose="02020603050405020304" pitchFamily="18" charset="0"/>
              </a:rPr>
              <a:t> ý </a:t>
            </a:r>
            <a:r>
              <a:rPr lang="en-US" sz="4500" dirty="0" err="1">
                <a:latin typeface="Times New Roman" panose="02020603050405020304" pitchFamily="18" charset="0"/>
                <a:cs typeface="Times New Roman" panose="02020603050405020304" pitchFamily="18" charset="0"/>
              </a:rPr>
              <a:t>kiến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mình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Vài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ngày</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sau</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Hùng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tìm</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thấy</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chiếc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bút</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đó</a:t>
            </a:r>
            <a:r>
              <a:rPr lang="en-US" sz="4500" dirty="0">
                <a:latin typeface="Times New Roman" panose="02020603050405020304" pitchFamily="18" charset="0"/>
                <a:cs typeface="Times New Roman" panose="02020603050405020304" pitchFamily="18" charset="0"/>
              </a:rPr>
              <a:t> ở </a:t>
            </a:r>
            <a:r>
              <a:rPr lang="en-US" sz="4500" dirty="0" err="1">
                <a:latin typeface="Times New Roman" panose="02020603050405020304" pitchFamily="18" charset="0"/>
                <a:cs typeface="Times New Roman" panose="02020603050405020304" pitchFamily="18" charset="0"/>
              </a:rPr>
              <a:t>nhà</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bạn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rất</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hối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hận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nên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đã</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xin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lỗi</a:t>
            </a:r>
            <a:r>
              <a:rPr lang="en-US" sz="4500" dirty="0">
                <a:latin typeface="Times New Roman" panose="02020603050405020304" pitchFamily="18" charset="0"/>
                <a:cs typeface="Times New Roman" panose="02020603050405020304" pitchFamily="18" charset="0"/>
              </a:rPr>
              <a:t> An. An </a:t>
            </a:r>
            <a:r>
              <a:rPr lang="en-US" sz="4500" dirty="0" err="1">
                <a:latin typeface="Times New Roman" panose="02020603050405020304" pitchFamily="18" charset="0"/>
                <a:cs typeface="Times New Roman" panose="02020603050405020304" pitchFamily="18" charset="0"/>
              </a:rPr>
              <a:t>đã</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bỏ</a:t>
            </a:r>
            <a:r>
              <a:rPr lang="en-US" sz="4500" dirty="0">
                <a:latin typeface="Times New Roman" panose="02020603050405020304" pitchFamily="18" charset="0"/>
                <a:cs typeface="Times New Roman" panose="02020603050405020304" pitchFamily="18" charset="0"/>
              </a:rPr>
              <a:t> qua </a:t>
            </a:r>
            <a:r>
              <a:rPr lang="en-US" sz="4500" dirty="0" err="1">
                <a:latin typeface="Times New Roman" panose="02020603050405020304" pitchFamily="18" charset="0"/>
                <a:cs typeface="Times New Roman" panose="02020603050405020304" pitchFamily="18" charset="0"/>
              </a:rPr>
              <a:t>và</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hai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bạn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lại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chơi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vui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vẻ</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với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nhau</a:t>
            </a:r>
            <a:endParaRPr lang="en-US" sz="4500"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9205034" y="2791131"/>
            <a:ext cx="900345" cy="900345"/>
            <a:chOff x="4239491" y="7727238"/>
            <a:chExt cx="1111962" cy="1111962"/>
          </a:xfrm>
        </p:grpSpPr>
        <p:sp>
          <p:nvSpPr>
            <p:cNvPr id="15" name="Diamond 14"/>
            <p:cNvSpPr/>
            <p:nvPr/>
          </p:nvSpPr>
          <p:spPr>
            <a:xfrm>
              <a:off x="4239491" y="7727238"/>
              <a:ext cx="1111962" cy="1111962"/>
            </a:xfrm>
            <a:prstGeom prst="diamond">
              <a:avLst/>
            </a:prstGeom>
            <a:solidFill>
              <a:schemeClr val="accent4">
                <a:lumMod val="60000"/>
                <a:lumOff val="4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7" name="TextBox 16"/>
            <p:cNvSpPr txBox="1"/>
            <p:nvPr/>
          </p:nvSpPr>
          <p:spPr>
            <a:xfrm>
              <a:off x="4495364" y="7847427"/>
              <a:ext cx="665020" cy="723391"/>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231221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7143" t="14237"/>
          <a:stretch/>
        </p:blipFill>
        <p:spPr>
          <a:xfrm>
            <a:off x="17568" y="1125293"/>
            <a:ext cx="3305684" cy="1118234"/>
          </a:xfrm>
          <a:prstGeom prst="rect">
            <a:avLst/>
          </a:prstGeom>
        </p:spPr>
      </p:pic>
      <p:sp>
        <p:nvSpPr>
          <p:cNvPr id="3" name="TextBox 2"/>
          <p:cNvSpPr txBox="1"/>
          <p:nvPr/>
        </p:nvSpPr>
        <p:spPr>
          <a:xfrm>
            <a:off x="1157189" y="1971509"/>
            <a:ext cx="11591700" cy="738664"/>
          </a:xfrm>
          <a:prstGeom prst="rect">
            <a:avLst/>
          </a:prstGeom>
          <a:noFill/>
        </p:spPr>
        <p:txBody>
          <a:bodyPr wrap="square" rtlCol="0">
            <a:spAutoFit/>
          </a:bodyPr>
          <a:lstStyle/>
          <a:p>
            <a:r>
              <a:rPr lang="en-US" sz="4200" b="1" dirty="0" err="1">
                <a:solidFill>
                  <a:srgbClr val="00B050"/>
                </a:solidFill>
                <a:latin typeface="Arial" panose="020B0604020202020204" pitchFamily="34" charset="0"/>
                <a:cs typeface="Arial" panose="020B0604020202020204" pitchFamily="34" charset="0"/>
              </a:rPr>
              <a:t>Tìm</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hiểu</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lợi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ích</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của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xử</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lí</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bất</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hòa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với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bạn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bè</a:t>
            </a:r>
            <a:endParaRPr lang="en-US" sz="4200" b="1" dirty="0">
              <a:solidFill>
                <a:srgbClr val="00B050"/>
              </a:solidFill>
              <a:latin typeface="Arial" panose="020B0604020202020204" pitchFamily="34" charset="0"/>
              <a:cs typeface="Arial" panose="020B0604020202020204" pitchFamily="34" charset="0"/>
            </a:endParaRPr>
          </a:p>
        </p:txBody>
      </p:sp>
      <p:grpSp>
        <p:nvGrpSpPr>
          <p:cNvPr id="7" name="Group 6"/>
          <p:cNvGrpSpPr/>
          <p:nvPr/>
        </p:nvGrpSpPr>
        <p:grpSpPr>
          <a:xfrm>
            <a:off x="60110" y="1986497"/>
            <a:ext cx="1097082" cy="1021014"/>
            <a:chOff x="3231906" y="5706544"/>
            <a:chExt cx="1021013" cy="1021013"/>
          </a:xfrm>
        </p:grpSpPr>
        <p:sp>
          <p:nvSpPr>
            <p:cNvPr id="5" name="Oval 4"/>
            <p:cNvSpPr/>
            <p:nvPr/>
          </p:nvSpPr>
          <p:spPr>
            <a:xfrm>
              <a:off x="3231906" y="5706544"/>
              <a:ext cx="1021013" cy="102101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09902" y="5755385"/>
              <a:ext cx="665019" cy="923330"/>
            </a:xfrm>
            <a:prstGeom prst="rect">
              <a:avLst/>
            </a:prstGeom>
            <a:noFill/>
          </p:spPr>
          <p:txBody>
            <a:bodyPr wrap="square" rtlCol="0">
              <a:spAutoFit/>
            </a:bodyPr>
            <a:lstStyle/>
            <a:p>
              <a:r>
                <a:rPr lang="en-US" sz="5400" dirty="0">
                  <a:solidFill>
                    <a:schemeClr val="bg1"/>
                  </a:solidFill>
                  <a:latin typeface="Arial Black" panose="020B0A04020102020204" pitchFamily="34" charset="0"/>
                </a:rPr>
                <a:t>2</a:t>
              </a:r>
            </a:p>
          </p:txBody>
        </p:sp>
      </p:grpSp>
      <p:sp>
        <p:nvSpPr>
          <p:cNvPr id="11" name="TextBox 10"/>
          <p:cNvSpPr txBox="1"/>
          <p:nvPr/>
        </p:nvSpPr>
        <p:spPr>
          <a:xfrm>
            <a:off x="10124927" y="2619418"/>
            <a:ext cx="8163073" cy="6324808"/>
          </a:xfrm>
          <a:prstGeom prst="rect">
            <a:avLst/>
          </a:prstGeom>
          <a:noFill/>
        </p:spPr>
        <p:txBody>
          <a:bodyPr wrap="square" rtlCol="0">
            <a:spAutoFit/>
          </a:bodyPr>
          <a:lstStyle/>
          <a:p>
            <a:pPr algn="just">
              <a:lnSpc>
                <a:spcPct val="150000"/>
              </a:lnSpc>
            </a:pP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Hà</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và</a:t>
            </a:r>
            <a:r>
              <a:rPr lang="en-US" sz="4500" dirty="0">
                <a:latin typeface="Times New Roman" panose="02020603050405020304" pitchFamily="18" charset="0"/>
                <a:cs typeface="Times New Roman" panose="02020603050405020304" pitchFamily="18" charset="0"/>
              </a:rPr>
              <a:t> Mai </a:t>
            </a:r>
            <a:r>
              <a:rPr lang="en-US" sz="4500" dirty="0" err="1">
                <a:latin typeface="Times New Roman" panose="02020603050405020304" pitchFamily="18" charset="0"/>
                <a:cs typeface="Times New Roman" panose="02020603050405020304" pitchFamily="18" charset="0"/>
              </a:rPr>
              <a:t>chơi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thân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với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nhau</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Gần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đây</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Hà</a:t>
            </a:r>
            <a:r>
              <a:rPr lang="en-US" sz="4500" dirty="0">
                <a:latin typeface="Times New Roman" panose="02020603050405020304" pitchFamily="18" charset="0"/>
                <a:cs typeface="Times New Roman" panose="02020603050405020304" pitchFamily="18" charset="0"/>
              </a:rPr>
              <a:t> hay </a:t>
            </a:r>
            <a:r>
              <a:rPr lang="en-US" sz="4500" dirty="0" err="1">
                <a:latin typeface="Times New Roman" panose="02020603050405020304" pitchFamily="18" charset="0"/>
                <a:cs typeface="Times New Roman" panose="02020603050405020304" pitchFamily="18" charset="0"/>
              </a:rPr>
              <a:t>trò</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chuyện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với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Hiền</a:t>
            </a:r>
            <a:r>
              <a:rPr lang="en-US" sz="4500" dirty="0">
                <a:latin typeface="Times New Roman" panose="02020603050405020304" pitchFamily="18" charset="0"/>
                <a:cs typeface="Times New Roman" panose="02020603050405020304" pitchFamily="18" charset="0"/>
              </a:rPr>
              <a:t>. Mai </a:t>
            </a:r>
            <a:r>
              <a:rPr lang="en-US" sz="4500" dirty="0" err="1">
                <a:latin typeface="Times New Roman" panose="02020603050405020304" pitchFamily="18" charset="0"/>
                <a:cs typeface="Times New Roman" panose="02020603050405020304" pitchFamily="18" charset="0"/>
              </a:rPr>
              <a:t>cảm</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thấy</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như</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bị</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bỏ</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rơi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nên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không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rủ</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Hà</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học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nữa</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Hà</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chủ</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động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gặp</a:t>
            </a:r>
            <a:r>
              <a:rPr lang="en-US" sz="4500" dirty="0">
                <a:latin typeface="Times New Roman" panose="02020603050405020304" pitchFamily="18" charset="0"/>
                <a:cs typeface="Times New Roman" panose="02020603050405020304" pitchFamily="18" charset="0"/>
              </a:rPr>
              <a:t> Mai </a:t>
            </a:r>
            <a:r>
              <a:rPr lang="en-US" sz="4500" dirty="0" err="1">
                <a:latin typeface="Times New Roman" panose="02020603050405020304" pitchFamily="18" charset="0"/>
                <a:cs typeface="Times New Roman" panose="02020603050405020304" pitchFamily="18" charset="0"/>
              </a:rPr>
              <a:t>làm</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hòa</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và</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gắn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kết</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tình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bạn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cả</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ba</a:t>
            </a:r>
            <a:r>
              <a:rPr lang="en-US" sz="4500" dirty="0">
                <a:latin typeface="Times New Roman" panose="02020603050405020304" pitchFamily="18" charset="0"/>
                <a:cs typeface="Times New Roman" panose="02020603050405020304" pitchFamily="18" charset="0"/>
              </a:rPr>
              <a:t>.</a:t>
            </a:r>
          </a:p>
        </p:txBody>
      </p:sp>
      <p:grpSp>
        <p:nvGrpSpPr>
          <p:cNvPr id="8" name="Group 7"/>
          <p:cNvGrpSpPr/>
          <p:nvPr/>
        </p:nvGrpSpPr>
        <p:grpSpPr>
          <a:xfrm>
            <a:off x="9791701" y="2619418"/>
            <a:ext cx="1233572" cy="1210057"/>
            <a:chOff x="4239491" y="7727238"/>
            <a:chExt cx="1111962" cy="1111962"/>
          </a:xfrm>
        </p:grpSpPr>
        <p:sp>
          <p:nvSpPr>
            <p:cNvPr id="4" name="Diamond 3"/>
            <p:cNvSpPr/>
            <p:nvPr/>
          </p:nvSpPr>
          <p:spPr>
            <a:xfrm>
              <a:off x="4239491" y="7727238"/>
              <a:ext cx="1111962" cy="1111962"/>
            </a:xfrm>
            <a:prstGeom prst="diamond">
              <a:avLst/>
            </a:prstGeom>
            <a:solidFill>
              <a:schemeClr val="accent4">
                <a:lumMod val="60000"/>
                <a:lumOff val="4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6" name="TextBox 15"/>
            <p:cNvSpPr txBox="1"/>
            <p:nvPr/>
          </p:nvSpPr>
          <p:spPr>
            <a:xfrm>
              <a:off x="4462962" y="7857434"/>
              <a:ext cx="665020" cy="874267"/>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2</a:t>
              </a:r>
            </a:p>
          </p:txBody>
        </p:sp>
      </p:gr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rcRect l="17575" r="1862"/>
          <a:stretch/>
        </p:blipFill>
        <p:spPr>
          <a:xfrm>
            <a:off x="60109" y="3089742"/>
            <a:ext cx="9731591" cy="6930557"/>
          </a:xfrm>
          <a:prstGeom prst="rect">
            <a:avLst/>
          </a:prstGeom>
        </p:spPr>
      </p:pic>
      <p:sp>
        <p:nvSpPr>
          <p:cNvPr id="13" name="TextBox 9"/>
          <p:cNvSpPr txBox="1"/>
          <p:nvPr/>
        </p:nvSpPr>
        <p:spPr>
          <a:xfrm>
            <a:off x="4093239" y="94022"/>
            <a:ext cx="10171436" cy="1308050"/>
          </a:xfrm>
          <a:prstGeom prst="rect">
            <a:avLst/>
          </a:prstGeom>
        </p:spPr>
        <p:txBody>
          <a:bodyPr wrap="square" lIns="0" tIns="0" rIns="0" bIns="0" rtlCol="0" anchor="t">
            <a:spAutoFit/>
          </a:bodyPr>
          <a:lstStyle/>
          <a:p>
            <a:pPr defTabSz="914445">
              <a:lnSpc>
                <a:spcPts val="3359"/>
              </a:lnSpc>
              <a:defRPr/>
            </a:pPr>
            <a:r>
              <a:rPr lang="en-US" sz="5000" b="1" dirty="0" err="1">
                <a:solidFill>
                  <a:prstClr val="black"/>
                </a:solidFill>
                <a:latin typeface="Times New Roman" panose="02020603050405020304" pitchFamily="18" charset="0"/>
                <a:cs typeface="Times New Roman" panose="02020603050405020304" pitchFamily="18" charset="0"/>
              </a:rPr>
              <a:t>Thứ</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ngày</a:t>
            </a:r>
            <a:r>
              <a:rPr lang="en-US" sz="5000" b="1" dirty="0">
                <a:solidFill>
                  <a:prstClr val="black"/>
                </a:solidFill>
                <a:latin typeface="Times New Roman" panose="02020603050405020304" pitchFamily="18" charset="0"/>
                <a:cs typeface="Times New Roman" panose="02020603050405020304" pitchFamily="18" charset="0"/>
              </a:rPr>
              <a:t> 15 </a:t>
            </a:r>
            <a:r>
              <a:rPr lang="en-US" sz="5000" b="1" dirty="0" err="1">
                <a:solidFill>
                  <a:prstClr val="black"/>
                </a:solidFill>
                <a:latin typeface="Times New Roman" panose="02020603050405020304" pitchFamily="18" charset="0"/>
                <a:cs typeface="Times New Roman" panose="02020603050405020304" pitchFamily="18" charset="0"/>
              </a:rPr>
              <a:t>tháng</a:t>
            </a:r>
            <a:r>
              <a:rPr lang="en-US" sz="5000" b="1" dirty="0">
                <a:solidFill>
                  <a:prstClr val="black"/>
                </a:solidFill>
                <a:latin typeface="Times New Roman" panose="02020603050405020304" pitchFamily="18" charset="0"/>
                <a:cs typeface="Times New Roman" panose="02020603050405020304" pitchFamily="18" charset="0"/>
              </a:rPr>
              <a:t> 03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2023</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Đạo</a:t>
            </a:r>
            <a:r>
              <a:rPr lang="en-US" sz="4200" b="1" u="sng"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đức</a:t>
            </a:r>
            <a:r>
              <a:rPr lang="en-US" sz="4200" b="1" u="sng" dirty="0">
                <a:solidFill>
                  <a:prstClr val="black"/>
                </a:solidFill>
                <a:latin typeface="Times New Roman" panose="02020603050405020304" pitchFamily="18" charset="0"/>
                <a:cs typeface="Times New Roman" panose="02020603050405020304" pitchFamily="18" charset="0"/>
              </a:rPr>
              <a: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Xử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lí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bất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hòa</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với</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bạn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bè</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Tiết</a:t>
            </a:r>
            <a:r>
              <a:rPr lang="en-US" sz="4200" b="1" dirty="0">
                <a:solidFill>
                  <a:srgbClr val="FF0000"/>
                </a:solidFill>
                <a:latin typeface="Times New Roman" panose="02020603050405020304" pitchFamily="18" charset="0"/>
                <a:cs typeface="Times New Roman" panose="02020603050405020304" pitchFamily="18" charset="0"/>
              </a:rPr>
              <a:t> 1)</a:t>
            </a:r>
            <a:endParaRPr lang="en-US" sz="4200" b="1" u="sng"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107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7143" t="14237"/>
          <a:stretch/>
        </p:blipFill>
        <p:spPr>
          <a:xfrm>
            <a:off x="0" y="977266"/>
            <a:ext cx="3305684" cy="1755155"/>
          </a:xfrm>
          <a:prstGeom prst="rect">
            <a:avLst/>
          </a:prstGeom>
        </p:spPr>
      </p:pic>
      <p:sp>
        <p:nvSpPr>
          <p:cNvPr id="3" name="TextBox 2"/>
          <p:cNvSpPr txBox="1"/>
          <p:nvPr/>
        </p:nvSpPr>
        <p:spPr>
          <a:xfrm>
            <a:off x="1269738" y="2241102"/>
            <a:ext cx="16214697" cy="1384995"/>
          </a:xfrm>
          <a:prstGeom prst="rect">
            <a:avLst/>
          </a:prstGeom>
          <a:noFill/>
        </p:spPr>
        <p:txBody>
          <a:bodyPr wrap="square" rtlCol="0">
            <a:spAutoFit/>
          </a:bodyPr>
          <a:lstStyle/>
          <a:p>
            <a:pPr>
              <a:lnSpc>
                <a:spcPct val="200000"/>
              </a:lnSpc>
            </a:pP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Tìm</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hiểu</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lợi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ích</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của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xử</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lí</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bất</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hòa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với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bạn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bè</a:t>
            </a:r>
            <a:endParaRPr lang="en-US" sz="4200" b="1" dirty="0">
              <a:solidFill>
                <a:srgbClr val="00B050"/>
              </a:solidFill>
              <a:latin typeface="Arial" panose="020B0604020202020204" pitchFamily="34" charset="0"/>
              <a:cs typeface="Arial" panose="020B0604020202020204" pitchFamily="34" charset="0"/>
            </a:endParaRPr>
          </a:p>
        </p:txBody>
      </p:sp>
      <p:grpSp>
        <p:nvGrpSpPr>
          <p:cNvPr id="7" name="Group 6"/>
          <p:cNvGrpSpPr/>
          <p:nvPr/>
        </p:nvGrpSpPr>
        <p:grpSpPr>
          <a:xfrm>
            <a:off x="599543" y="2543061"/>
            <a:ext cx="1021013" cy="1021013"/>
            <a:chOff x="3231906" y="5706544"/>
            <a:chExt cx="1021013" cy="1021013"/>
          </a:xfrm>
        </p:grpSpPr>
        <p:sp>
          <p:nvSpPr>
            <p:cNvPr id="5" name="Oval 4"/>
            <p:cNvSpPr/>
            <p:nvPr/>
          </p:nvSpPr>
          <p:spPr>
            <a:xfrm>
              <a:off x="3231906" y="5706544"/>
              <a:ext cx="1021013" cy="102101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09902" y="5755385"/>
              <a:ext cx="665019" cy="923330"/>
            </a:xfrm>
            <a:prstGeom prst="rect">
              <a:avLst/>
            </a:prstGeom>
            <a:noFill/>
          </p:spPr>
          <p:txBody>
            <a:bodyPr wrap="square" rtlCol="0">
              <a:spAutoFit/>
            </a:bodyPr>
            <a:lstStyle/>
            <a:p>
              <a:r>
                <a:rPr lang="en-US" sz="5400" dirty="0">
                  <a:solidFill>
                    <a:schemeClr val="bg1"/>
                  </a:solidFill>
                  <a:latin typeface="Arial Black" panose="020B0A04020102020204" pitchFamily="34" charset="0"/>
                </a:rPr>
                <a:t>2</a:t>
              </a:r>
            </a:p>
          </p:txBody>
        </p:sp>
      </p:grpSp>
      <p:pic>
        <p:nvPicPr>
          <p:cNvPr id="12" name="Picture 2">
            <a:extLst>
              <a:ext uri="{FF2B5EF4-FFF2-40B4-BE49-F238E27FC236}">
                <a16:creationId xmlns:a16="http://schemas.microsoft.com/office/drawing/2014/main" id="{A711FF89-9AFC-4CE4-9259-E8AE46245BB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657022" y="3815629"/>
            <a:ext cx="1148097" cy="9895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934757" y="3404424"/>
            <a:ext cx="12363134" cy="2246769"/>
          </a:xfrm>
          <a:prstGeom prst="rect">
            <a:avLst/>
          </a:prstGeom>
          <a:noFill/>
        </p:spPr>
        <p:txBody>
          <a:bodyPr wrap="square" rtlCol="0">
            <a:spAutoFit/>
          </a:bodyPr>
          <a:lstStyle/>
          <a:p>
            <a:pPr>
              <a:lnSpc>
                <a:spcPct val="200000"/>
              </a:lnSpc>
            </a:pP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hòa</a:t>
            </a:r>
            <a:r>
              <a:rPr lang="en-US" sz="4000" dirty="0">
                <a:latin typeface="Arial" panose="020B0604020202020204" pitchFamily="34" charset="0"/>
                <a:cs typeface="Arial" panose="020B0604020202020204" pitchFamily="34" charset="0"/>
              </a:rPr>
              <a:t>?</a:t>
            </a:r>
          </a:p>
          <a:p>
            <a:pPr>
              <a:lnSpc>
                <a:spcPct val="150000"/>
              </a:lnSpc>
            </a:pP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hòa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a:t>
            </a: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620556" y="6224009"/>
            <a:ext cx="6277851" cy="3248478"/>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Effect>
                      <a14:brightnessContrast contrast="20000"/>
                    </a14:imgEffect>
                  </a14:imgLayer>
                </a14:imgProps>
              </a:ext>
            </a:extLst>
          </a:blip>
          <a:stretch>
            <a:fillRect/>
          </a:stretch>
        </p:blipFill>
        <p:spPr>
          <a:xfrm>
            <a:off x="9377086" y="6224009"/>
            <a:ext cx="7442332" cy="3248478"/>
          </a:xfrm>
          <a:prstGeom prst="rect">
            <a:avLst/>
          </a:prstGeom>
        </p:spPr>
      </p:pic>
      <p:sp>
        <p:nvSpPr>
          <p:cNvPr id="11" name="TextBox 9"/>
          <p:cNvSpPr txBox="1"/>
          <p:nvPr/>
        </p:nvSpPr>
        <p:spPr>
          <a:xfrm>
            <a:off x="4569489" y="136020"/>
            <a:ext cx="10171436" cy="1308050"/>
          </a:xfrm>
          <a:prstGeom prst="rect">
            <a:avLst/>
          </a:prstGeom>
        </p:spPr>
        <p:txBody>
          <a:bodyPr wrap="square" lIns="0" tIns="0" rIns="0" bIns="0" rtlCol="0" anchor="t">
            <a:spAutoFit/>
          </a:bodyPr>
          <a:lstStyle/>
          <a:p>
            <a:pPr defTabSz="914445">
              <a:lnSpc>
                <a:spcPts val="3359"/>
              </a:lnSpc>
              <a:defRPr/>
            </a:pPr>
            <a:r>
              <a:rPr lang="en-US" sz="5000" b="1" dirty="0" err="1">
                <a:solidFill>
                  <a:prstClr val="black"/>
                </a:solidFill>
                <a:latin typeface="Times New Roman" panose="02020603050405020304" pitchFamily="18" charset="0"/>
                <a:cs typeface="Times New Roman" panose="02020603050405020304" pitchFamily="18" charset="0"/>
              </a:rPr>
              <a:t>Thứ</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ngày</a:t>
            </a:r>
            <a:r>
              <a:rPr lang="en-US" sz="5000" b="1" dirty="0">
                <a:solidFill>
                  <a:prstClr val="black"/>
                </a:solidFill>
                <a:latin typeface="Times New Roman" panose="02020603050405020304" pitchFamily="18" charset="0"/>
                <a:cs typeface="Times New Roman" panose="02020603050405020304" pitchFamily="18" charset="0"/>
              </a:rPr>
              <a:t> 15 </a:t>
            </a:r>
            <a:r>
              <a:rPr lang="en-US" sz="5000" b="1" dirty="0" err="1">
                <a:solidFill>
                  <a:prstClr val="black"/>
                </a:solidFill>
                <a:latin typeface="Times New Roman" panose="02020603050405020304" pitchFamily="18" charset="0"/>
                <a:cs typeface="Times New Roman" panose="02020603050405020304" pitchFamily="18" charset="0"/>
              </a:rPr>
              <a:t>tháng</a:t>
            </a:r>
            <a:r>
              <a:rPr lang="en-US" sz="5000" b="1" dirty="0">
                <a:solidFill>
                  <a:prstClr val="black"/>
                </a:solidFill>
                <a:latin typeface="Times New Roman" panose="02020603050405020304" pitchFamily="18" charset="0"/>
                <a:cs typeface="Times New Roman" panose="02020603050405020304" pitchFamily="18" charset="0"/>
              </a:rPr>
              <a:t> 03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2023</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Đạo</a:t>
            </a:r>
            <a:r>
              <a:rPr lang="en-US" sz="4200" b="1" u="sng"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đức</a:t>
            </a:r>
            <a:r>
              <a:rPr lang="en-US" sz="4200" b="1" u="sng" dirty="0">
                <a:solidFill>
                  <a:prstClr val="black"/>
                </a:solidFill>
                <a:latin typeface="Times New Roman" panose="02020603050405020304" pitchFamily="18" charset="0"/>
                <a:cs typeface="Times New Roman" panose="02020603050405020304" pitchFamily="18" charset="0"/>
              </a:rPr>
              <a: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Xử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lí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bất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hòa</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với</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bạn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bè</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Tiết</a:t>
            </a:r>
            <a:r>
              <a:rPr lang="en-US" sz="4200" b="1" dirty="0">
                <a:solidFill>
                  <a:srgbClr val="FF0000"/>
                </a:solidFill>
                <a:latin typeface="Times New Roman" panose="02020603050405020304" pitchFamily="18" charset="0"/>
                <a:cs typeface="Times New Roman" panose="02020603050405020304" pitchFamily="18" charset="0"/>
              </a:rPr>
              <a:t> 1)</a:t>
            </a:r>
            <a:endParaRPr lang="en-US" sz="4200" b="1" u="sng"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011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7143" t="14237"/>
          <a:stretch/>
        </p:blipFill>
        <p:spPr>
          <a:xfrm>
            <a:off x="0" y="819150"/>
            <a:ext cx="2762250" cy="1285491"/>
          </a:xfrm>
          <a:prstGeom prst="rect">
            <a:avLst/>
          </a:prstGeom>
        </p:spPr>
      </p:pic>
      <p:sp>
        <p:nvSpPr>
          <p:cNvPr id="3" name="TextBox 2"/>
          <p:cNvSpPr txBox="1"/>
          <p:nvPr/>
        </p:nvSpPr>
        <p:spPr>
          <a:xfrm>
            <a:off x="1559121" y="1878039"/>
            <a:ext cx="13115766" cy="738664"/>
          </a:xfrm>
          <a:prstGeom prst="rect">
            <a:avLst/>
          </a:prstGeom>
          <a:noFill/>
        </p:spPr>
        <p:txBody>
          <a:bodyPr wrap="square" rtlCol="0">
            <a:spAutoFit/>
          </a:bodyPr>
          <a:lstStyle/>
          <a:p>
            <a:r>
              <a:rPr lang="en-US" sz="4200" b="1" dirty="0" err="1">
                <a:solidFill>
                  <a:srgbClr val="00B050"/>
                </a:solidFill>
                <a:latin typeface="Arial" panose="020B0604020202020204" pitchFamily="34" charset="0"/>
                <a:cs typeface="Arial" panose="020B0604020202020204" pitchFamily="34" charset="0"/>
              </a:rPr>
              <a:t>Tìm</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hiểu</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lợi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ích</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của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xử</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lí</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bất</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hòa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với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bạn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bè</a:t>
            </a:r>
            <a:endParaRPr lang="en-US" sz="4200" b="1" dirty="0">
              <a:solidFill>
                <a:srgbClr val="00B050"/>
              </a:solidFill>
              <a:latin typeface="Arial" panose="020B0604020202020204" pitchFamily="34" charset="0"/>
              <a:cs typeface="Arial" panose="020B0604020202020204" pitchFamily="34" charset="0"/>
            </a:endParaRPr>
          </a:p>
        </p:txBody>
      </p:sp>
      <p:grpSp>
        <p:nvGrpSpPr>
          <p:cNvPr id="7" name="Group 6"/>
          <p:cNvGrpSpPr/>
          <p:nvPr/>
        </p:nvGrpSpPr>
        <p:grpSpPr>
          <a:xfrm>
            <a:off x="360112" y="1832398"/>
            <a:ext cx="1044302" cy="878080"/>
            <a:chOff x="3231906" y="5650566"/>
            <a:chExt cx="1021013" cy="1076991"/>
          </a:xfrm>
        </p:grpSpPr>
        <p:sp>
          <p:nvSpPr>
            <p:cNvPr id="5" name="Oval 4"/>
            <p:cNvSpPr/>
            <p:nvPr/>
          </p:nvSpPr>
          <p:spPr>
            <a:xfrm>
              <a:off x="3231906" y="5706544"/>
              <a:ext cx="1021013" cy="102101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09903" y="5650566"/>
              <a:ext cx="665019" cy="923330"/>
            </a:xfrm>
            <a:prstGeom prst="rect">
              <a:avLst/>
            </a:prstGeom>
            <a:noFill/>
          </p:spPr>
          <p:txBody>
            <a:bodyPr wrap="square" rtlCol="0">
              <a:spAutoFit/>
            </a:bodyPr>
            <a:lstStyle/>
            <a:p>
              <a:r>
                <a:rPr lang="en-US" sz="5400" dirty="0">
                  <a:solidFill>
                    <a:schemeClr val="bg1"/>
                  </a:solidFill>
                  <a:latin typeface="Arial Black" panose="020B0A04020102020204" pitchFamily="34" charset="0"/>
                </a:rPr>
                <a:t>2</a:t>
              </a:r>
            </a:p>
          </p:txBody>
        </p:sp>
      </p:gr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0" y="2807794"/>
            <a:ext cx="7712943" cy="4589912"/>
          </a:xfrm>
          <a:prstGeom prst="rect">
            <a:avLst/>
          </a:prstGeom>
        </p:spPr>
      </p:pic>
      <p:sp>
        <p:nvSpPr>
          <p:cNvPr id="11" name="TextBox 10"/>
          <p:cNvSpPr txBox="1"/>
          <p:nvPr/>
        </p:nvSpPr>
        <p:spPr>
          <a:xfrm>
            <a:off x="7867650" y="2710480"/>
            <a:ext cx="10420350" cy="4575291"/>
          </a:xfrm>
          <a:prstGeom prst="rect">
            <a:avLst/>
          </a:prstGeom>
          <a:noFill/>
        </p:spPr>
        <p:txBody>
          <a:bodyPr wrap="square" rtlCol="0">
            <a:spAutoFit/>
          </a:bodyPr>
          <a:lstStyle/>
          <a:p>
            <a:pPr algn="just">
              <a:lnSpc>
                <a:spcPct val="105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ngờ</a:t>
            </a:r>
            <a:r>
              <a:rPr lang="en-US" sz="4000" dirty="0">
                <a:latin typeface="Times New Roman" panose="02020603050405020304" pitchFamily="18" charset="0"/>
                <a:cs typeface="Times New Roman" panose="02020603050405020304" pitchFamily="18" charset="0"/>
              </a:rPr>
              <a:t> An </a:t>
            </a: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bút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xấu</a:t>
            </a:r>
            <a:r>
              <a:rPr lang="en-US" sz="4000" dirty="0">
                <a:latin typeface="Times New Roman" panose="02020603050405020304" pitchFamily="18" charset="0"/>
                <a:cs typeface="Times New Roman" panose="02020603050405020304" pitchFamily="18" charset="0"/>
              </a:rPr>
              <a:t> An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An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kiềm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tĩnh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tỏ</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bút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xin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lỗi</a:t>
            </a:r>
            <a:r>
              <a:rPr lang="en-US" sz="4000" dirty="0">
                <a:latin typeface="Times New Roman" panose="02020603050405020304" pitchFamily="18" charset="0"/>
                <a:cs typeface="Times New Roman" panose="02020603050405020304" pitchFamily="18" charset="0"/>
              </a:rPr>
              <a:t> An. An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bỏ</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a:t>
            </a:r>
          </a:p>
        </p:txBody>
      </p:sp>
      <p:grpSp>
        <p:nvGrpSpPr>
          <p:cNvPr id="8" name="Group 7"/>
          <p:cNvGrpSpPr/>
          <p:nvPr/>
        </p:nvGrpSpPr>
        <p:grpSpPr>
          <a:xfrm>
            <a:off x="8117004" y="2585197"/>
            <a:ext cx="900345" cy="900345"/>
            <a:chOff x="4239491" y="7727238"/>
            <a:chExt cx="1111962" cy="1111962"/>
          </a:xfrm>
        </p:grpSpPr>
        <p:sp>
          <p:nvSpPr>
            <p:cNvPr id="4" name="Diamond 3"/>
            <p:cNvSpPr/>
            <p:nvPr/>
          </p:nvSpPr>
          <p:spPr>
            <a:xfrm>
              <a:off x="4239491" y="7727238"/>
              <a:ext cx="1111962" cy="1111962"/>
            </a:xfrm>
            <a:prstGeom prst="diamond">
              <a:avLst/>
            </a:prstGeom>
            <a:solidFill>
              <a:schemeClr val="accent4">
                <a:lumMod val="60000"/>
                <a:lumOff val="4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6" name="TextBox 15"/>
            <p:cNvSpPr txBox="1"/>
            <p:nvPr/>
          </p:nvSpPr>
          <p:spPr>
            <a:xfrm>
              <a:off x="4495364" y="7847427"/>
              <a:ext cx="665020" cy="723391"/>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1</a:t>
              </a:r>
            </a:p>
          </p:txBody>
        </p:sp>
      </p:grpSp>
      <p:sp>
        <p:nvSpPr>
          <p:cNvPr id="17" name="TextBox 16"/>
          <p:cNvSpPr txBox="1"/>
          <p:nvPr/>
        </p:nvSpPr>
        <p:spPr>
          <a:xfrm>
            <a:off x="0" y="7588797"/>
            <a:ext cx="18288000" cy="2636299"/>
          </a:xfrm>
          <a:prstGeom prst="rect">
            <a:avLst/>
          </a:prstGeom>
          <a:noFill/>
        </p:spPr>
        <p:txBody>
          <a:bodyPr wrap="square" rtlCol="0">
            <a:spAutoFit/>
          </a:bodyPr>
          <a:lstStyle/>
          <a:p>
            <a:pPr algn="just">
              <a:lnSpc>
                <a:spcPct val="105000"/>
              </a:lnSpc>
            </a:pPr>
            <a:r>
              <a:rPr lang="en-US" sz="4000" dirty="0">
                <a:solidFill>
                  <a:srgbClr val="FF0000"/>
                </a:solidFill>
                <a:latin typeface="Times New Roman" panose="02020603050405020304" pitchFamily="18" charset="0"/>
                <a:cs typeface="Times New Roman" panose="02020603050405020304" pitchFamily="18" charset="0"/>
              </a:rPr>
              <a:t>=&gt; An </a:t>
            </a:r>
            <a:r>
              <a:rPr lang="en-US" sz="4000" dirty="0" err="1">
                <a:solidFill>
                  <a:srgbClr val="FF0000"/>
                </a:solidFill>
                <a:latin typeface="Times New Roman" panose="02020603050405020304" pitchFamily="18" charset="0"/>
                <a:cs typeface="Times New Roman" panose="02020603050405020304" pitchFamily="18" charset="0"/>
              </a:rPr>
              <a:t>đã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kiềm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chế</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giữ</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tĩnh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nói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chuyện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với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lỗi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biết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nhận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lỗi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sai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của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mình</a:t>
            </a:r>
            <a:endParaRPr lang="en-US" sz="4000" dirty="0">
              <a:solidFill>
                <a:srgbClr val="FF0000"/>
              </a:solidFill>
              <a:latin typeface="Times New Roman" panose="02020603050405020304" pitchFamily="18" charset="0"/>
              <a:cs typeface="Times New Roman" panose="02020603050405020304" pitchFamily="18" charset="0"/>
            </a:endParaRPr>
          </a:p>
          <a:p>
            <a:pPr algn="just">
              <a:lnSpc>
                <a:spcPct val="105000"/>
              </a:lnSpc>
            </a:pP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Nếu</a:t>
            </a:r>
            <a:r>
              <a:rPr lang="en-US" sz="4000" dirty="0">
                <a:solidFill>
                  <a:srgbClr val="FF0000"/>
                </a:solidFill>
                <a:latin typeface="Times New Roman" panose="02020603050405020304" pitchFamily="18" charset="0"/>
                <a:cs typeface="Times New Roman" panose="02020603050405020304" pitchFamily="18" charset="0"/>
              </a:rPr>
              <a:t> An </a:t>
            </a:r>
            <a:r>
              <a:rPr lang="en-US" sz="4000" dirty="0" err="1">
                <a:solidFill>
                  <a:srgbClr val="FF0000"/>
                </a:solidFill>
                <a:latin typeface="Times New Roman" panose="02020603050405020304" pitchFamily="18" charset="0"/>
                <a:cs typeface="Times New Roman" panose="02020603050405020304" pitchFamily="18" charset="0"/>
              </a:rPr>
              <a:t>không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như</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vậy</a:t>
            </a:r>
            <a:r>
              <a:rPr lang="en-US" sz="4000" dirty="0">
                <a:solidFill>
                  <a:srgbClr val="FF0000"/>
                </a:solidFill>
                <a:latin typeface="Times New Roman" panose="02020603050405020304" pitchFamily="18" charset="0"/>
                <a:cs typeface="Times New Roman" panose="02020603050405020304" pitchFamily="18" charset="0"/>
              </a:rPr>
              <a:t> An </a:t>
            </a:r>
            <a:r>
              <a:rPr lang="en-US" sz="4000" dirty="0" err="1">
                <a:solidFill>
                  <a:srgbClr val="FF0000"/>
                </a:solidFill>
                <a:latin typeface="Times New Roman" panose="02020603050405020304" pitchFamily="18" charset="0"/>
                <a:cs typeface="Times New Roman" panose="02020603050405020304" pitchFamily="18" charset="0"/>
              </a:rPr>
              <a:t>đã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có</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thể</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nghĩ</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sai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về</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cảm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thấy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tổn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thương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hai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bạn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thể</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chơi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với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nhau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một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cách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vui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vẻ</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nữa</a:t>
            </a:r>
            <a:r>
              <a:rPr lang="en-US" sz="4000" dirty="0">
                <a:solidFill>
                  <a:srgbClr val="FF0000"/>
                </a:solidFill>
                <a:latin typeface="Times New Roman" panose="02020603050405020304" pitchFamily="18" charset="0"/>
                <a:cs typeface="Times New Roman" panose="02020603050405020304" pitchFamily="18" charset="0"/>
              </a:rPr>
              <a:t>.</a:t>
            </a:r>
          </a:p>
        </p:txBody>
      </p:sp>
      <p:sp>
        <p:nvSpPr>
          <p:cNvPr id="13" name="TextBox 9"/>
          <p:cNvSpPr txBox="1"/>
          <p:nvPr/>
        </p:nvSpPr>
        <p:spPr>
          <a:xfrm>
            <a:off x="4569489" y="136020"/>
            <a:ext cx="10171436" cy="1308050"/>
          </a:xfrm>
          <a:prstGeom prst="rect">
            <a:avLst/>
          </a:prstGeom>
        </p:spPr>
        <p:txBody>
          <a:bodyPr wrap="square" lIns="0" tIns="0" rIns="0" bIns="0" rtlCol="0" anchor="t">
            <a:spAutoFit/>
          </a:bodyPr>
          <a:lstStyle/>
          <a:p>
            <a:pPr defTabSz="914445">
              <a:lnSpc>
                <a:spcPts val="3359"/>
              </a:lnSpc>
              <a:defRPr/>
            </a:pPr>
            <a:r>
              <a:rPr lang="en-US" sz="3500" b="1" dirty="0" err="1">
                <a:solidFill>
                  <a:prstClr val="black"/>
                </a:solidFill>
                <a:latin typeface="Times New Roman" panose="02020603050405020304" pitchFamily="18" charset="0"/>
                <a:cs typeface="Times New Roman" panose="02020603050405020304" pitchFamily="18" charset="0"/>
              </a:rPr>
              <a:t>Thứ</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Năm</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ngày</a:t>
            </a:r>
            <a:r>
              <a:rPr lang="en-US" sz="3500" b="1" dirty="0">
                <a:solidFill>
                  <a:prstClr val="black"/>
                </a:solidFill>
                <a:latin typeface="Times New Roman" panose="02020603050405020304" pitchFamily="18" charset="0"/>
                <a:cs typeface="Times New Roman" panose="02020603050405020304" pitchFamily="18" charset="0"/>
              </a:rPr>
              <a:t> 15 </a:t>
            </a:r>
            <a:r>
              <a:rPr lang="en-US" sz="3500" b="1" dirty="0" err="1">
                <a:solidFill>
                  <a:prstClr val="black"/>
                </a:solidFill>
                <a:latin typeface="Times New Roman" panose="02020603050405020304" pitchFamily="18" charset="0"/>
                <a:cs typeface="Times New Roman" panose="02020603050405020304" pitchFamily="18" charset="0"/>
              </a:rPr>
              <a:t>tháng</a:t>
            </a:r>
            <a:r>
              <a:rPr lang="en-US" sz="3500" b="1" dirty="0">
                <a:solidFill>
                  <a:prstClr val="black"/>
                </a:solidFill>
                <a:latin typeface="Times New Roman" panose="02020603050405020304" pitchFamily="18" charset="0"/>
                <a:cs typeface="Times New Roman" panose="02020603050405020304" pitchFamily="18" charset="0"/>
              </a:rPr>
              <a:t> 03 </a:t>
            </a:r>
            <a:r>
              <a:rPr lang="en-US" sz="3500" b="1" dirty="0" err="1">
                <a:solidFill>
                  <a:prstClr val="black"/>
                </a:solidFill>
                <a:latin typeface="Times New Roman" panose="02020603050405020304" pitchFamily="18" charset="0"/>
                <a:cs typeface="Times New Roman" panose="02020603050405020304" pitchFamily="18" charset="0"/>
              </a:rPr>
              <a:t>năm</a:t>
            </a:r>
            <a:r>
              <a:rPr lang="en-US" sz="3500" b="1" dirty="0">
                <a:solidFill>
                  <a:prstClr val="black"/>
                </a:solidFill>
                <a:latin typeface="Times New Roman" panose="02020603050405020304" pitchFamily="18" charset="0"/>
                <a:cs typeface="Times New Roman" panose="02020603050405020304" pitchFamily="18" charset="0"/>
              </a:rPr>
              <a:t> 2023</a:t>
            </a:r>
          </a:p>
          <a:p>
            <a:pPr defTabSz="914445">
              <a:lnSpc>
                <a:spcPts val="3359"/>
              </a:lnSpc>
              <a:defRPr/>
            </a:pPr>
            <a:r>
              <a:rPr lang="en-US" sz="3500" b="1" dirty="0">
                <a:solidFill>
                  <a:prstClr val="black"/>
                </a:solidFill>
                <a:latin typeface="Times New Roman" panose="02020603050405020304" pitchFamily="18" charset="0"/>
                <a:cs typeface="Times New Roman" panose="02020603050405020304" pitchFamily="18" charset="0"/>
              </a:rPr>
              <a:t>  </a:t>
            </a:r>
          </a:p>
          <a:p>
            <a:pPr defTabSz="914445">
              <a:lnSpc>
                <a:spcPts val="3359"/>
              </a:lnSpc>
              <a:defRPr/>
            </a:pPr>
            <a:r>
              <a:rPr lang="en-US" sz="3500" b="1" dirty="0">
                <a:solidFill>
                  <a:prstClr val="black"/>
                </a:solidFill>
                <a:latin typeface="Times New Roman" panose="02020603050405020304" pitchFamily="18" charset="0"/>
                <a:cs typeface="Times New Roman" panose="02020603050405020304" pitchFamily="18" charset="0"/>
              </a:rPr>
              <a:t> </a:t>
            </a:r>
            <a:r>
              <a:rPr lang="en-US" sz="3500" b="1" u="sng" dirty="0" err="1">
                <a:solidFill>
                  <a:prstClr val="black"/>
                </a:solidFill>
                <a:latin typeface="Times New Roman" panose="02020603050405020304" pitchFamily="18" charset="0"/>
                <a:cs typeface="Times New Roman" panose="02020603050405020304" pitchFamily="18" charset="0"/>
              </a:rPr>
              <a:t>Đạo</a:t>
            </a:r>
            <a:r>
              <a:rPr lang="en-US" sz="3500" b="1" u="sng" dirty="0">
                <a:solidFill>
                  <a:prstClr val="black"/>
                </a:solidFill>
                <a:latin typeface="Times New Roman" panose="02020603050405020304" pitchFamily="18" charset="0"/>
                <a:cs typeface="Times New Roman" panose="02020603050405020304" pitchFamily="18" charset="0"/>
              </a:rPr>
              <a:t> </a:t>
            </a:r>
            <a:r>
              <a:rPr lang="en-US" sz="3500" b="1" u="sng" dirty="0" err="1">
                <a:solidFill>
                  <a:prstClr val="black"/>
                </a:solidFill>
                <a:latin typeface="Times New Roman" panose="02020603050405020304" pitchFamily="18" charset="0"/>
                <a:cs typeface="Times New Roman" panose="02020603050405020304" pitchFamily="18" charset="0"/>
              </a:rPr>
              <a:t>đức</a:t>
            </a:r>
            <a:r>
              <a:rPr lang="en-US" sz="3500" b="1" u="sng" dirty="0">
                <a:solidFill>
                  <a:prstClr val="black"/>
                </a:solidFill>
                <a:latin typeface="Times New Roman" panose="02020603050405020304" pitchFamily="18" charset="0"/>
                <a:cs typeface="Times New Roman" panose="02020603050405020304" pitchFamily="18" charset="0"/>
              </a:rPr>
              <a:t>:</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Xử</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lí</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bất</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hòa</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với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bạn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bè</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Tiết</a:t>
            </a:r>
            <a:r>
              <a:rPr lang="en-US" sz="3500" b="1" dirty="0">
                <a:solidFill>
                  <a:srgbClr val="FF0000"/>
                </a:solidFill>
                <a:latin typeface="Times New Roman" panose="02020603050405020304" pitchFamily="18" charset="0"/>
                <a:cs typeface="Times New Roman" panose="02020603050405020304" pitchFamily="18" charset="0"/>
              </a:rPr>
              <a:t> 1)</a:t>
            </a:r>
            <a:endParaRPr lang="en-US" sz="3500" b="1" u="sng"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518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7143" t="14237"/>
          <a:stretch/>
        </p:blipFill>
        <p:spPr>
          <a:xfrm>
            <a:off x="0" y="1016015"/>
            <a:ext cx="3305684" cy="856110"/>
          </a:xfrm>
          <a:prstGeom prst="rect">
            <a:avLst/>
          </a:prstGeom>
        </p:spPr>
      </p:pic>
      <p:sp>
        <p:nvSpPr>
          <p:cNvPr id="3" name="TextBox 2"/>
          <p:cNvSpPr txBox="1"/>
          <p:nvPr/>
        </p:nvSpPr>
        <p:spPr>
          <a:xfrm>
            <a:off x="1389889" y="1650349"/>
            <a:ext cx="12747913" cy="738664"/>
          </a:xfrm>
          <a:prstGeom prst="rect">
            <a:avLst/>
          </a:prstGeom>
          <a:noFill/>
        </p:spPr>
        <p:txBody>
          <a:bodyPr wrap="square" rtlCol="0">
            <a:spAutoFit/>
          </a:bodyPr>
          <a:lstStyle/>
          <a:p>
            <a:r>
              <a:rPr lang="en-US" sz="4200" b="1" dirty="0" err="1">
                <a:solidFill>
                  <a:srgbClr val="00B050"/>
                </a:solidFill>
                <a:latin typeface="Arial" panose="020B0604020202020204" pitchFamily="34" charset="0"/>
                <a:cs typeface="Arial" panose="020B0604020202020204" pitchFamily="34" charset="0"/>
              </a:rPr>
              <a:t>Tìm</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hiểu</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lợi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ích</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của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xử</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lí</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bất</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hòa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với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bạn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bè</a:t>
            </a:r>
            <a:endParaRPr lang="en-US" sz="4200" b="1" dirty="0">
              <a:solidFill>
                <a:srgbClr val="00B050"/>
              </a:solidFill>
              <a:latin typeface="Arial" panose="020B0604020202020204" pitchFamily="34" charset="0"/>
              <a:cs typeface="Arial" panose="020B0604020202020204" pitchFamily="34" charset="0"/>
            </a:endParaRPr>
          </a:p>
        </p:txBody>
      </p:sp>
      <p:grpSp>
        <p:nvGrpSpPr>
          <p:cNvPr id="7" name="Group 6"/>
          <p:cNvGrpSpPr/>
          <p:nvPr/>
        </p:nvGrpSpPr>
        <p:grpSpPr>
          <a:xfrm>
            <a:off x="315399" y="1548649"/>
            <a:ext cx="916246" cy="871995"/>
            <a:chOff x="3231906" y="5613906"/>
            <a:chExt cx="1021013" cy="1113651"/>
          </a:xfrm>
        </p:grpSpPr>
        <p:sp>
          <p:nvSpPr>
            <p:cNvPr id="5" name="Oval 4"/>
            <p:cNvSpPr/>
            <p:nvPr/>
          </p:nvSpPr>
          <p:spPr>
            <a:xfrm>
              <a:off x="3231906" y="5706544"/>
              <a:ext cx="1021013" cy="102101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08244" y="5613906"/>
              <a:ext cx="665019" cy="923330"/>
            </a:xfrm>
            <a:prstGeom prst="rect">
              <a:avLst/>
            </a:prstGeom>
            <a:noFill/>
          </p:spPr>
          <p:txBody>
            <a:bodyPr wrap="square" rtlCol="0">
              <a:spAutoFit/>
            </a:bodyPr>
            <a:lstStyle/>
            <a:p>
              <a:r>
                <a:rPr lang="en-US" sz="5400" dirty="0">
                  <a:solidFill>
                    <a:schemeClr val="bg1"/>
                  </a:solidFill>
                  <a:latin typeface="Arial Black" panose="020B0A04020102020204" pitchFamily="34" charset="0"/>
                </a:rPr>
                <a:t>2</a:t>
              </a:r>
            </a:p>
          </p:txBody>
        </p:sp>
      </p:grpSp>
      <p:sp>
        <p:nvSpPr>
          <p:cNvPr id="11" name="TextBox 10"/>
          <p:cNvSpPr txBox="1"/>
          <p:nvPr/>
        </p:nvSpPr>
        <p:spPr>
          <a:xfrm>
            <a:off x="8111400" y="2420644"/>
            <a:ext cx="10176600" cy="3785652"/>
          </a:xfrm>
          <a:prstGeom prst="rect">
            <a:avLst/>
          </a:prstGeom>
          <a:noFill/>
        </p:spPr>
        <p:txBody>
          <a:bodyPr wrap="square" rtlCol="0">
            <a:spAutoFit/>
          </a:bodyPr>
          <a:lstStyle/>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Mai </a:t>
            </a:r>
            <a:r>
              <a:rPr lang="en-US" sz="4000" dirty="0" err="1">
                <a:latin typeface="Times New Roman" panose="02020603050405020304" pitchFamily="18" charset="0"/>
                <a:cs typeface="Times New Roman" panose="02020603050405020304" pitchFamily="18" charset="0"/>
              </a:rPr>
              <a:t>chơi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a:t>
            </a:r>
            <a:r>
              <a:rPr lang="en-US" sz="4000" dirty="0">
                <a:latin typeface="Times New Roman" panose="02020603050405020304" pitchFamily="18" charset="0"/>
                <a:cs typeface="Times New Roman" panose="02020603050405020304" pitchFamily="18" charset="0"/>
              </a:rPr>
              <a:t> hay </a:t>
            </a:r>
            <a:r>
              <a:rPr lang="en-US" sz="4000" dirty="0" err="1">
                <a:latin typeface="Times New Roman" panose="02020603050405020304" pitchFamily="18" charset="0"/>
                <a:cs typeface="Times New Roman" panose="02020603050405020304" pitchFamily="18" charset="0"/>
              </a:rPr>
              <a:t>trò</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Hiền</a:t>
            </a:r>
            <a:r>
              <a:rPr lang="en-US" sz="4000" dirty="0">
                <a:latin typeface="Times New Roman" panose="02020603050405020304" pitchFamily="18" charset="0"/>
                <a:cs typeface="Times New Roman" panose="02020603050405020304" pitchFamily="18" charset="0"/>
              </a:rPr>
              <a:t>. Mai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Mai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hòa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gắn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ba</a:t>
            </a:r>
            <a:r>
              <a:rPr lang="en-US" sz="4000" dirty="0">
                <a:latin typeface="Times New Roman" panose="02020603050405020304" pitchFamily="18" charset="0"/>
                <a:cs typeface="Times New Roman" panose="02020603050405020304" pitchFamily="18" charset="0"/>
              </a:rPr>
              <a:t>.</a:t>
            </a:r>
          </a:p>
        </p:txBody>
      </p:sp>
      <p:grpSp>
        <p:nvGrpSpPr>
          <p:cNvPr id="8" name="Group 7"/>
          <p:cNvGrpSpPr/>
          <p:nvPr/>
        </p:nvGrpSpPr>
        <p:grpSpPr>
          <a:xfrm>
            <a:off x="7904222" y="2573174"/>
            <a:ext cx="900345" cy="900345"/>
            <a:chOff x="4239491" y="7727238"/>
            <a:chExt cx="1111962" cy="1111962"/>
          </a:xfrm>
        </p:grpSpPr>
        <p:sp>
          <p:nvSpPr>
            <p:cNvPr id="4" name="Diamond 3"/>
            <p:cNvSpPr/>
            <p:nvPr/>
          </p:nvSpPr>
          <p:spPr>
            <a:xfrm>
              <a:off x="4239491" y="7727238"/>
              <a:ext cx="1111962" cy="1111962"/>
            </a:xfrm>
            <a:prstGeom prst="diamond">
              <a:avLst/>
            </a:prstGeom>
            <a:solidFill>
              <a:schemeClr val="accent4">
                <a:lumMod val="60000"/>
                <a:lumOff val="4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6" name="TextBox 15"/>
            <p:cNvSpPr txBox="1"/>
            <p:nvPr/>
          </p:nvSpPr>
          <p:spPr>
            <a:xfrm>
              <a:off x="4495364" y="7847425"/>
              <a:ext cx="665020" cy="874267"/>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2</a:t>
              </a:r>
            </a:p>
          </p:txBody>
        </p:sp>
      </p:grpSp>
      <p:sp>
        <p:nvSpPr>
          <p:cNvPr id="17" name="TextBox 16"/>
          <p:cNvSpPr txBox="1"/>
          <p:nvPr/>
        </p:nvSpPr>
        <p:spPr>
          <a:xfrm>
            <a:off x="0" y="6858176"/>
            <a:ext cx="18288000" cy="3477875"/>
          </a:xfrm>
          <a:prstGeom prst="rect">
            <a:avLst/>
          </a:prstGeom>
          <a:noFill/>
        </p:spPr>
        <p:txBody>
          <a:bodyPr wrap="square" rtlCol="0">
            <a:spAutoFit/>
          </a:bodyPr>
          <a:lstStyle/>
          <a:p>
            <a:pPr marL="571500" indent="-571500" algn="just">
              <a:lnSpc>
                <a:spcPct val="110000"/>
              </a:lnSpc>
              <a:buFont typeface="Symbol" panose="05050102010706020507" pitchFamily="18" charset="2"/>
              <a:buChar char="Þ"/>
            </a:pPr>
            <a:r>
              <a:rPr lang="en-US" sz="4000" dirty="0" err="1">
                <a:solidFill>
                  <a:srgbClr val="FF0000"/>
                </a:solidFill>
                <a:latin typeface="Times New Roman" panose="02020603050405020304" pitchFamily="18" charset="0"/>
                <a:cs typeface="Times New Roman" panose="02020603050405020304" pitchFamily="18" charset="0"/>
              </a:rPr>
              <a:t>Hà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chủ</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động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tìm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gặp</a:t>
            </a:r>
            <a:r>
              <a:rPr lang="en-US" sz="4000" dirty="0">
                <a:solidFill>
                  <a:srgbClr val="FF0000"/>
                </a:solidFill>
                <a:latin typeface="Times New Roman" panose="02020603050405020304" pitchFamily="18" charset="0"/>
                <a:cs typeface="Times New Roman" panose="02020603050405020304" pitchFamily="18" charset="0"/>
              </a:rPr>
              <a:t> Mai </a:t>
            </a:r>
            <a:r>
              <a:rPr lang="en-US" sz="4000" dirty="0" err="1">
                <a:solidFill>
                  <a:srgbClr val="FF0000"/>
                </a:solidFill>
                <a:latin typeface="Times New Roman" panose="02020603050405020304" pitchFamily="18" charset="0"/>
                <a:cs typeface="Times New Roman" panose="02020603050405020304" pitchFamily="18" charset="0"/>
              </a:rPr>
              <a:t>để</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hòa</a:t>
            </a:r>
            <a:r>
              <a:rPr lang="en-US" sz="4000" dirty="0">
                <a:solidFill>
                  <a:srgbClr val="FF0000"/>
                </a:solidFill>
                <a:latin typeface="Times New Roman" panose="02020603050405020304" pitchFamily="18" charset="0"/>
                <a:cs typeface="Times New Roman" panose="02020603050405020304" pitchFamily="18" charset="0"/>
              </a:rPr>
              <a:t>.</a:t>
            </a:r>
          </a:p>
          <a:p>
            <a:pPr algn="just">
              <a:lnSpc>
                <a:spcPct val="110000"/>
              </a:lnSpc>
            </a:pP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Nếu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tĩnh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tìm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hiểu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nguyên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nhân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chủ</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động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tìm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gặp</a:t>
            </a:r>
            <a:r>
              <a:rPr lang="en-US" sz="4000" dirty="0">
                <a:solidFill>
                  <a:srgbClr val="FF0000"/>
                </a:solidFill>
                <a:latin typeface="Times New Roman" panose="02020603050405020304" pitchFamily="18" charset="0"/>
                <a:cs typeface="Times New Roman" panose="02020603050405020304" pitchFamily="18" charset="0"/>
              </a:rPr>
              <a:t> Mai </a:t>
            </a:r>
            <a:r>
              <a:rPr lang="en-US" sz="4000" dirty="0" err="1">
                <a:solidFill>
                  <a:srgbClr val="FF0000"/>
                </a:solidFill>
                <a:latin typeface="Times New Roman" panose="02020603050405020304" pitchFamily="18" charset="0"/>
                <a:cs typeface="Times New Roman" panose="02020603050405020304" pitchFamily="18" charset="0"/>
              </a:rPr>
              <a:t>giải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quyết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bất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hòa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thì</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Mai </a:t>
            </a:r>
            <a:r>
              <a:rPr lang="en-US" sz="4000" dirty="0" err="1">
                <a:solidFill>
                  <a:srgbClr val="FF0000"/>
                </a:solidFill>
                <a:latin typeface="Times New Roman" panose="02020603050405020304" pitchFamily="18" charset="0"/>
                <a:cs typeface="Times New Roman" panose="02020603050405020304" pitchFamily="18" charset="0"/>
              </a:rPr>
              <a:t>có</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thể</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sẽ</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còn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chơi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thân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với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nhau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nữa</a:t>
            </a:r>
            <a:r>
              <a:rPr lang="en-US" sz="4000" dirty="0">
                <a:solidFill>
                  <a:srgbClr val="FF0000"/>
                </a:solidFill>
                <a:latin typeface="Times New Roman" panose="02020603050405020304" pitchFamily="18" charset="0"/>
                <a:cs typeface="Times New Roman" panose="02020603050405020304" pitchFamily="18" charset="0"/>
              </a:rPr>
              <a:t>. </a:t>
            </a:r>
          </a:p>
          <a:p>
            <a:pPr algn="just">
              <a:lnSpc>
                <a:spcPct val="110000"/>
              </a:lnSpc>
            </a:pP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Nhưng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khéo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léo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giải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quyết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vấn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đền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nên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Mai </a:t>
            </a:r>
            <a:r>
              <a:rPr lang="en-US" sz="4000" dirty="0" err="1">
                <a:solidFill>
                  <a:srgbClr val="FF0000"/>
                </a:solidFill>
                <a:latin typeface="Times New Roman" panose="02020603050405020304" pitchFamily="18" charset="0"/>
                <a:cs typeface="Times New Roman" panose="02020603050405020304" pitchFamily="18" charset="0"/>
              </a:rPr>
              <a:t>đã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có</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thêm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một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người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bạn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tốt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Hiền</a:t>
            </a:r>
            <a:r>
              <a:rPr lang="en-US" sz="4000" dirty="0">
                <a:solidFill>
                  <a:srgbClr val="FF0000"/>
                </a:solidFill>
                <a:latin typeface="Times New Roman" panose="02020603050405020304" pitchFamily="18" charset="0"/>
                <a:cs typeface="Times New Roman" panose="02020603050405020304" pitchFamily="18" charset="0"/>
              </a:rPr>
              <a:t>.</a:t>
            </a:r>
          </a:p>
        </p:txBody>
      </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rcRect l="17575" r="1862"/>
          <a:stretch/>
        </p:blipFill>
        <p:spPr>
          <a:xfrm>
            <a:off x="0" y="2420644"/>
            <a:ext cx="7904222" cy="4437532"/>
          </a:xfrm>
          <a:prstGeom prst="rect">
            <a:avLst/>
          </a:prstGeom>
        </p:spPr>
      </p:pic>
      <p:sp>
        <p:nvSpPr>
          <p:cNvPr id="13" name="TextBox 9"/>
          <p:cNvSpPr txBox="1"/>
          <p:nvPr/>
        </p:nvSpPr>
        <p:spPr>
          <a:xfrm>
            <a:off x="4569489" y="136020"/>
            <a:ext cx="10171436" cy="1308050"/>
          </a:xfrm>
          <a:prstGeom prst="rect">
            <a:avLst/>
          </a:prstGeom>
        </p:spPr>
        <p:txBody>
          <a:bodyPr wrap="square" lIns="0" tIns="0" rIns="0" bIns="0" rtlCol="0" anchor="t">
            <a:spAutoFit/>
          </a:bodyPr>
          <a:lstStyle/>
          <a:p>
            <a:pPr defTabSz="914445">
              <a:lnSpc>
                <a:spcPts val="3359"/>
              </a:lnSpc>
              <a:defRPr/>
            </a:pPr>
            <a:r>
              <a:rPr lang="en-US" sz="3500" b="1" dirty="0" err="1">
                <a:solidFill>
                  <a:prstClr val="black"/>
                </a:solidFill>
                <a:latin typeface="Times New Roman" panose="02020603050405020304" pitchFamily="18" charset="0"/>
                <a:cs typeface="Times New Roman" panose="02020603050405020304" pitchFamily="18" charset="0"/>
              </a:rPr>
              <a:t>Thứ</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Năm</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ngày</a:t>
            </a:r>
            <a:r>
              <a:rPr lang="en-US" sz="3500" b="1" dirty="0">
                <a:solidFill>
                  <a:prstClr val="black"/>
                </a:solidFill>
                <a:latin typeface="Times New Roman" panose="02020603050405020304" pitchFamily="18" charset="0"/>
                <a:cs typeface="Times New Roman" panose="02020603050405020304" pitchFamily="18" charset="0"/>
              </a:rPr>
              <a:t> 15 </a:t>
            </a:r>
            <a:r>
              <a:rPr lang="en-US" sz="3500" b="1" dirty="0" err="1">
                <a:solidFill>
                  <a:prstClr val="black"/>
                </a:solidFill>
                <a:latin typeface="Times New Roman" panose="02020603050405020304" pitchFamily="18" charset="0"/>
                <a:cs typeface="Times New Roman" panose="02020603050405020304" pitchFamily="18" charset="0"/>
              </a:rPr>
              <a:t>tháng</a:t>
            </a:r>
            <a:r>
              <a:rPr lang="en-US" sz="3500" b="1" dirty="0">
                <a:solidFill>
                  <a:prstClr val="black"/>
                </a:solidFill>
                <a:latin typeface="Times New Roman" panose="02020603050405020304" pitchFamily="18" charset="0"/>
                <a:cs typeface="Times New Roman" panose="02020603050405020304" pitchFamily="18" charset="0"/>
              </a:rPr>
              <a:t> 03 </a:t>
            </a:r>
            <a:r>
              <a:rPr lang="en-US" sz="3500" b="1" dirty="0" err="1">
                <a:solidFill>
                  <a:prstClr val="black"/>
                </a:solidFill>
                <a:latin typeface="Times New Roman" panose="02020603050405020304" pitchFamily="18" charset="0"/>
                <a:cs typeface="Times New Roman" panose="02020603050405020304" pitchFamily="18" charset="0"/>
              </a:rPr>
              <a:t>năm</a:t>
            </a:r>
            <a:r>
              <a:rPr lang="en-US" sz="3500" b="1" dirty="0">
                <a:solidFill>
                  <a:prstClr val="black"/>
                </a:solidFill>
                <a:latin typeface="Times New Roman" panose="02020603050405020304" pitchFamily="18" charset="0"/>
                <a:cs typeface="Times New Roman" panose="02020603050405020304" pitchFamily="18" charset="0"/>
              </a:rPr>
              <a:t> 2023</a:t>
            </a:r>
          </a:p>
          <a:p>
            <a:pPr defTabSz="914445">
              <a:lnSpc>
                <a:spcPts val="3359"/>
              </a:lnSpc>
              <a:defRPr/>
            </a:pPr>
            <a:r>
              <a:rPr lang="en-US" sz="3500" b="1" dirty="0">
                <a:solidFill>
                  <a:prstClr val="black"/>
                </a:solidFill>
                <a:latin typeface="Times New Roman" panose="02020603050405020304" pitchFamily="18" charset="0"/>
                <a:cs typeface="Times New Roman" panose="02020603050405020304" pitchFamily="18" charset="0"/>
              </a:rPr>
              <a:t>  </a:t>
            </a:r>
          </a:p>
          <a:p>
            <a:pPr defTabSz="914445">
              <a:lnSpc>
                <a:spcPts val="3359"/>
              </a:lnSpc>
              <a:defRPr/>
            </a:pPr>
            <a:r>
              <a:rPr lang="en-US" sz="3500" b="1" dirty="0">
                <a:solidFill>
                  <a:prstClr val="black"/>
                </a:solidFill>
                <a:latin typeface="Times New Roman" panose="02020603050405020304" pitchFamily="18" charset="0"/>
                <a:cs typeface="Times New Roman" panose="02020603050405020304" pitchFamily="18" charset="0"/>
              </a:rPr>
              <a:t> </a:t>
            </a:r>
            <a:r>
              <a:rPr lang="en-US" sz="3500" b="1" u="sng" dirty="0" err="1">
                <a:solidFill>
                  <a:prstClr val="black"/>
                </a:solidFill>
                <a:latin typeface="Times New Roman" panose="02020603050405020304" pitchFamily="18" charset="0"/>
                <a:cs typeface="Times New Roman" panose="02020603050405020304" pitchFamily="18" charset="0"/>
              </a:rPr>
              <a:t>Đạo</a:t>
            </a:r>
            <a:r>
              <a:rPr lang="en-US" sz="3500" b="1" u="sng" dirty="0">
                <a:solidFill>
                  <a:prstClr val="black"/>
                </a:solidFill>
                <a:latin typeface="Times New Roman" panose="02020603050405020304" pitchFamily="18" charset="0"/>
                <a:cs typeface="Times New Roman" panose="02020603050405020304" pitchFamily="18" charset="0"/>
              </a:rPr>
              <a:t> </a:t>
            </a:r>
            <a:r>
              <a:rPr lang="en-US" sz="3500" b="1" u="sng" dirty="0" err="1">
                <a:solidFill>
                  <a:prstClr val="black"/>
                </a:solidFill>
                <a:latin typeface="Times New Roman" panose="02020603050405020304" pitchFamily="18" charset="0"/>
                <a:cs typeface="Times New Roman" panose="02020603050405020304" pitchFamily="18" charset="0"/>
              </a:rPr>
              <a:t>đức</a:t>
            </a:r>
            <a:r>
              <a:rPr lang="en-US" sz="3500" b="1" u="sng" dirty="0">
                <a:solidFill>
                  <a:prstClr val="black"/>
                </a:solidFill>
                <a:latin typeface="Times New Roman" panose="02020603050405020304" pitchFamily="18" charset="0"/>
                <a:cs typeface="Times New Roman" panose="02020603050405020304" pitchFamily="18" charset="0"/>
              </a:rPr>
              <a:t>:</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Xử</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lí</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bất</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hòa</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với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bạn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bè</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Tiết</a:t>
            </a:r>
            <a:r>
              <a:rPr lang="en-US" sz="3500" b="1" dirty="0">
                <a:solidFill>
                  <a:srgbClr val="FF0000"/>
                </a:solidFill>
                <a:latin typeface="Times New Roman" panose="02020603050405020304" pitchFamily="18" charset="0"/>
                <a:cs typeface="Times New Roman" panose="02020603050405020304" pitchFamily="18" charset="0"/>
              </a:rPr>
              <a:t> 1)</a:t>
            </a:r>
            <a:endParaRPr lang="en-US" sz="3500" b="1" u="sng"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117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7143" t="14237"/>
          <a:stretch/>
        </p:blipFill>
        <p:spPr>
          <a:xfrm>
            <a:off x="0" y="977266"/>
            <a:ext cx="3305684" cy="1755155"/>
          </a:xfrm>
          <a:prstGeom prst="rect">
            <a:avLst/>
          </a:prstGeom>
        </p:spPr>
      </p:pic>
      <p:sp>
        <p:nvSpPr>
          <p:cNvPr id="3" name="TextBox 2"/>
          <p:cNvSpPr txBox="1"/>
          <p:nvPr/>
        </p:nvSpPr>
        <p:spPr>
          <a:xfrm>
            <a:off x="1269737" y="2170440"/>
            <a:ext cx="16214697" cy="1384995"/>
          </a:xfrm>
          <a:prstGeom prst="rect">
            <a:avLst/>
          </a:prstGeom>
          <a:noFill/>
        </p:spPr>
        <p:txBody>
          <a:bodyPr wrap="square" rtlCol="0">
            <a:spAutoFit/>
          </a:bodyPr>
          <a:lstStyle/>
          <a:p>
            <a:pPr>
              <a:lnSpc>
                <a:spcPct val="200000"/>
              </a:lnSpc>
            </a:pP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Tìm</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hiểu</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lợi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ích</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của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xử</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lí</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bất</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hòa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với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bạn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bè</a:t>
            </a:r>
            <a:endParaRPr lang="en-US" sz="4200" b="1" dirty="0">
              <a:solidFill>
                <a:srgbClr val="00B050"/>
              </a:solidFill>
              <a:latin typeface="Arial" panose="020B0604020202020204" pitchFamily="34" charset="0"/>
              <a:cs typeface="Arial" panose="020B0604020202020204" pitchFamily="34" charset="0"/>
            </a:endParaRPr>
          </a:p>
        </p:txBody>
      </p:sp>
      <p:grpSp>
        <p:nvGrpSpPr>
          <p:cNvPr id="7" name="Group 6"/>
          <p:cNvGrpSpPr/>
          <p:nvPr/>
        </p:nvGrpSpPr>
        <p:grpSpPr>
          <a:xfrm>
            <a:off x="581234" y="2437778"/>
            <a:ext cx="1021013" cy="1021013"/>
            <a:chOff x="3231906" y="5706544"/>
            <a:chExt cx="1021013" cy="1021013"/>
          </a:xfrm>
        </p:grpSpPr>
        <p:sp>
          <p:nvSpPr>
            <p:cNvPr id="5" name="Oval 4"/>
            <p:cNvSpPr/>
            <p:nvPr/>
          </p:nvSpPr>
          <p:spPr>
            <a:xfrm>
              <a:off x="3231906" y="5706544"/>
              <a:ext cx="1021013" cy="102101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09902" y="5755385"/>
              <a:ext cx="665019" cy="923330"/>
            </a:xfrm>
            <a:prstGeom prst="rect">
              <a:avLst/>
            </a:prstGeom>
            <a:noFill/>
          </p:spPr>
          <p:txBody>
            <a:bodyPr wrap="square" rtlCol="0">
              <a:spAutoFit/>
            </a:bodyPr>
            <a:lstStyle/>
            <a:p>
              <a:r>
                <a:rPr lang="en-US" sz="5400" dirty="0">
                  <a:solidFill>
                    <a:schemeClr val="bg1"/>
                  </a:solidFill>
                  <a:latin typeface="Arial Black" panose="020B0A04020102020204" pitchFamily="34" charset="0"/>
                </a:rPr>
                <a:t>2</a:t>
              </a:r>
            </a:p>
          </p:txBody>
        </p:sp>
      </p:grpSp>
      <p:sp>
        <p:nvSpPr>
          <p:cNvPr id="13" name="TextBox 12"/>
          <p:cNvSpPr txBox="1"/>
          <p:nvPr/>
        </p:nvSpPr>
        <p:spPr>
          <a:xfrm>
            <a:off x="0" y="3604276"/>
            <a:ext cx="18288000" cy="4524315"/>
          </a:xfrm>
          <a:prstGeom prst="rect">
            <a:avLst/>
          </a:prstGeom>
          <a:noFill/>
        </p:spPr>
        <p:txBody>
          <a:bodyPr wrap="square" rtlCol="0">
            <a:spAutoFit/>
          </a:bodyPr>
          <a:lstStyle/>
          <a:p>
            <a:pPr algn="just">
              <a:lnSpc>
                <a:spcPct val="200000"/>
              </a:lnSpc>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luận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chúng</a:t>
            </a:r>
            <a:r>
              <a:rPr lang="en-US" sz="4800" dirty="0">
                <a:latin typeface="Times New Roman" panose="02020603050405020304" pitchFamily="18" charset="0"/>
                <a:cs typeface="Times New Roman" panose="02020603050405020304" pitchFamily="18" charset="0"/>
              </a:rPr>
              <a:t> ta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hòa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bè</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Nếu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hòa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kịp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chúng</a:t>
            </a:r>
            <a:r>
              <a:rPr lang="en-US" sz="4800" dirty="0">
                <a:latin typeface="Times New Roman" panose="02020603050405020304" pitchFamily="18" charset="0"/>
                <a:cs typeface="Times New Roman" panose="02020603050405020304" pitchFamily="18" charset="0"/>
              </a:rPr>
              <a:t> ta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đẹp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dẫn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hậu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lớn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hơn</a:t>
            </a:r>
            <a:r>
              <a:rPr lang="en-US" sz="4800" dirty="0">
                <a:latin typeface="Times New Roman" panose="02020603050405020304" pitchFamily="18" charset="0"/>
                <a:cs typeface="Times New Roman" panose="02020603050405020304" pitchFamily="18" charset="0"/>
              </a:rPr>
              <a:t>. </a:t>
            </a:r>
            <a:endParaRPr lang="en-US" sz="4500" dirty="0">
              <a:latin typeface="Times New Roman" panose="02020603050405020304" pitchFamily="18" charset="0"/>
              <a:cs typeface="Times New Roman" panose="02020603050405020304" pitchFamily="18" charset="0"/>
            </a:endParaRPr>
          </a:p>
        </p:txBody>
      </p:sp>
      <p:sp>
        <p:nvSpPr>
          <p:cNvPr id="11" name="TextBox 9"/>
          <p:cNvSpPr txBox="1"/>
          <p:nvPr/>
        </p:nvSpPr>
        <p:spPr>
          <a:xfrm>
            <a:off x="4569489" y="136020"/>
            <a:ext cx="10171436" cy="1308050"/>
          </a:xfrm>
          <a:prstGeom prst="rect">
            <a:avLst/>
          </a:prstGeom>
        </p:spPr>
        <p:txBody>
          <a:bodyPr wrap="square" lIns="0" tIns="0" rIns="0" bIns="0" rtlCol="0" anchor="t">
            <a:spAutoFit/>
          </a:bodyPr>
          <a:lstStyle/>
          <a:p>
            <a:pPr defTabSz="914445">
              <a:lnSpc>
                <a:spcPts val="3359"/>
              </a:lnSpc>
              <a:defRPr/>
            </a:pPr>
            <a:r>
              <a:rPr lang="en-US" sz="5000" b="1" dirty="0" err="1">
                <a:solidFill>
                  <a:prstClr val="black"/>
                </a:solidFill>
                <a:latin typeface="Times New Roman" panose="02020603050405020304" pitchFamily="18" charset="0"/>
                <a:cs typeface="Times New Roman" panose="02020603050405020304" pitchFamily="18" charset="0"/>
              </a:rPr>
              <a:t>Thứ</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ngày</a:t>
            </a:r>
            <a:r>
              <a:rPr lang="en-US" sz="5000" b="1" dirty="0">
                <a:solidFill>
                  <a:prstClr val="black"/>
                </a:solidFill>
                <a:latin typeface="Times New Roman" panose="02020603050405020304" pitchFamily="18" charset="0"/>
                <a:cs typeface="Times New Roman" panose="02020603050405020304" pitchFamily="18" charset="0"/>
              </a:rPr>
              <a:t> 15 </a:t>
            </a:r>
            <a:r>
              <a:rPr lang="en-US" sz="5000" b="1" dirty="0" err="1">
                <a:solidFill>
                  <a:prstClr val="black"/>
                </a:solidFill>
                <a:latin typeface="Times New Roman" panose="02020603050405020304" pitchFamily="18" charset="0"/>
                <a:cs typeface="Times New Roman" panose="02020603050405020304" pitchFamily="18" charset="0"/>
              </a:rPr>
              <a:t>tháng</a:t>
            </a:r>
            <a:r>
              <a:rPr lang="en-US" sz="5000" b="1" dirty="0">
                <a:solidFill>
                  <a:prstClr val="black"/>
                </a:solidFill>
                <a:latin typeface="Times New Roman" panose="02020603050405020304" pitchFamily="18" charset="0"/>
                <a:cs typeface="Times New Roman" panose="02020603050405020304" pitchFamily="18" charset="0"/>
              </a:rPr>
              <a:t> 03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2023</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Đạo</a:t>
            </a:r>
            <a:r>
              <a:rPr lang="en-US" sz="4200" b="1" u="sng"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đức</a:t>
            </a:r>
            <a:r>
              <a:rPr lang="en-US" sz="4200" b="1" u="sng" dirty="0">
                <a:solidFill>
                  <a:prstClr val="black"/>
                </a:solidFill>
                <a:latin typeface="Times New Roman" panose="02020603050405020304" pitchFamily="18" charset="0"/>
                <a:cs typeface="Times New Roman" panose="02020603050405020304" pitchFamily="18" charset="0"/>
              </a:rPr>
              <a: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Xử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lí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bất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hòa</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với</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bạn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bè</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Tiết</a:t>
            </a:r>
            <a:r>
              <a:rPr lang="en-US" sz="4200" b="1" dirty="0">
                <a:solidFill>
                  <a:srgbClr val="FF0000"/>
                </a:solidFill>
                <a:latin typeface="Times New Roman" panose="02020603050405020304" pitchFamily="18" charset="0"/>
                <a:cs typeface="Times New Roman" panose="02020603050405020304" pitchFamily="18" charset="0"/>
              </a:rPr>
              <a:t> 1)</a:t>
            </a:r>
            <a:endParaRPr lang="en-US" sz="4200" b="1" u="sng"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771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233" t="17730"/>
          <a:stretch/>
        </p:blipFill>
        <p:spPr>
          <a:xfrm>
            <a:off x="0" y="1905466"/>
            <a:ext cx="3464062" cy="1510756"/>
          </a:xfrm>
          <a:prstGeom prst="rect">
            <a:avLst/>
          </a:prstGeom>
        </p:spPr>
      </p:pic>
      <p:sp>
        <p:nvSpPr>
          <p:cNvPr id="3" name="TextBox 2"/>
          <p:cNvSpPr txBox="1"/>
          <p:nvPr/>
        </p:nvSpPr>
        <p:spPr>
          <a:xfrm>
            <a:off x="1212588" y="5765352"/>
            <a:ext cx="16214697" cy="1785104"/>
          </a:xfrm>
          <a:prstGeom prst="rect">
            <a:avLst/>
          </a:prstGeom>
          <a:noFill/>
        </p:spPr>
        <p:txBody>
          <a:bodyPr wrap="square" rtlCol="0">
            <a:spAutoFit/>
          </a:bodyPr>
          <a:lstStyle/>
          <a:p>
            <a:r>
              <a:rPr lang="nl-NL" sz="5500" b="1" dirty="0">
                <a:solidFill>
                  <a:srgbClr val="00B050"/>
                </a:solidFill>
                <a:latin typeface="Times New Roman" panose="02020603050405020304" pitchFamily="18" charset="0"/>
                <a:cs typeface="Times New Roman" panose="02020603050405020304" pitchFamily="18" charset="0"/>
              </a:rPr>
              <a:t>- Chia sẻ việc em đã từng bất hòa với bạn bè và cách giải quyết sự bất hòa đó.</a:t>
            </a:r>
            <a:endParaRPr lang="en-US" sz="5500" b="1" dirty="0">
              <a:solidFill>
                <a:srgbClr val="00B05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12588" y="3609257"/>
            <a:ext cx="14188475" cy="1785104"/>
          </a:xfrm>
          <a:prstGeom prst="rect">
            <a:avLst/>
          </a:prstGeom>
          <a:noFill/>
        </p:spPr>
        <p:txBody>
          <a:bodyPr wrap="square" rtlCol="0">
            <a:spAutoFit/>
          </a:bodyPr>
          <a:lstStyle/>
          <a:p>
            <a:pPr>
              <a:lnSpc>
                <a:spcPct val="200000"/>
              </a:lnSpc>
            </a:pPr>
            <a:r>
              <a:rPr lang="en-US" sz="5500" b="1" dirty="0">
                <a:solidFill>
                  <a:srgbClr val="00B050"/>
                </a:solidFill>
                <a:latin typeface="Times New Roman" panose="02020603050405020304" pitchFamily="18" charset="0"/>
                <a:cs typeface="Times New Roman" panose="02020603050405020304" pitchFamily="18" charset="0"/>
              </a:rPr>
              <a:t>- Qua </a:t>
            </a:r>
            <a:r>
              <a:rPr lang="en-US" sz="5500" b="1" dirty="0" err="1">
                <a:solidFill>
                  <a:srgbClr val="00B050"/>
                </a:solidFill>
                <a:latin typeface="Times New Roman" panose="02020603050405020304" pitchFamily="18" charset="0"/>
                <a:cs typeface="Times New Roman" panose="02020603050405020304" pitchFamily="18" charset="0"/>
              </a:rPr>
              <a:t>tiết</a:t>
            </a:r>
            <a:r>
              <a:rPr lang="en-US" sz="5500" b="1" dirty="0">
                <a:solidFill>
                  <a:srgbClr val="00B050"/>
                </a:solidFill>
                <a:latin typeface="Times New Roman" panose="02020603050405020304" pitchFamily="18" charset="0"/>
                <a:cs typeface="Times New Roman" panose="02020603050405020304" pitchFamily="18" charset="0"/>
              </a:rPr>
              <a:t> </a:t>
            </a:r>
            <a:r>
              <a:rPr lang="en-US" sz="5500" b="1" dirty="0" err="1">
                <a:solidFill>
                  <a:srgbClr val="00B050"/>
                </a:solidFill>
                <a:latin typeface="Times New Roman" panose="02020603050405020304" pitchFamily="18" charset="0"/>
                <a:cs typeface="Times New Roman" panose="02020603050405020304" pitchFamily="18" charset="0"/>
              </a:rPr>
              <a:t>học</a:t>
            </a:r>
            <a:r>
              <a:rPr lang="en-US" sz="5500" b="1" dirty="0">
                <a:solidFill>
                  <a:srgbClr val="00B050"/>
                </a:solidFill>
                <a:latin typeface="Times New Roman" panose="02020603050405020304" pitchFamily="18" charset="0"/>
                <a:cs typeface="Times New Roman" panose="02020603050405020304" pitchFamily="18" charset="0"/>
              </a:rPr>
              <a:t> </a:t>
            </a:r>
            <a:r>
              <a:rPr lang="en-US" sz="5500" b="1" dirty="0" err="1">
                <a:solidFill>
                  <a:srgbClr val="00B050"/>
                </a:solidFill>
                <a:latin typeface="Times New Roman" panose="02020603050405020304" pitchFamily="18" charset="0"/>
                <a:cs typeface="Times New Roman" panose="02020603050405020304" pitchFamily="18" charset="0"/>
              </a:rPr>
              <a:t>hôm</a:t>
            </a:r>
            <a:r>
              <a:rPr lang="en-US" sz="5500" b="1" dirty="0">
                <a:solidFill>
                  <a:srgbClr val="00B050"/>
                </a:solidFill>
                <a:latin typeface="Times New Roman" panose="02020603050405020304" pitchFamily="18" charset="0"/>
                <a:cs typeface="Times New Roman" panose="02020603050405020304" pitchFamily="18" charset="0"/>
              </a:rPr>
              <a:t> nay </a:t>
            </a:r>
            <a:r>
              <a:rPr lang="en-US" sz="5500" b="1" dirty="0" err="1">
                <a:solidFill>
                  <a:srgbClr val="00B050"/>
                </a:solidFill>
                <a:latin typeface="Times New Roman" panose="02020603050405020304" pitchFamily="18" charset="0"/>
                <a:cs typeface="Times New Roman" panose="02020603050405020304" pitchFamily="18" charset="0"/>
              </a:rPr>
              <a:t>em</a:t>
            </a:r>
            <a:r>
              <a:rPr lang="en-US" sz="5500" b="1" dirty="0">
                <a:solidFill>
                  <a:srgbClr val="00B050"/>
                </a:solidFill>
                <a:latin typeface="Times New Roman" panose="02020603050405020304" pitchFamily="18" charset="0"/>
                <a:cs typeface="Times New Roman" panose="02020603050405020304" pitchFamily="18" charset="0"/>
              </a:rPr>
              <a:t> </a:t>
            </a:r>
            <a:r>
              <a:rPr lang="en-US" sz="5500" b="1" dirty="0" err="1">
                <a:solidFill>
                  <a:srgbClr val="00B050"/>
                </a:solidFill>
                <a:latin typeface="Times New Roman" panose="02020603050405020304" pitchFamily="18" charset="0"/>
                <a:cs typeface="Times New Roman" panose="02020603050405020304" pitchFamily="18" charset="0"/>
              </a:rPr>
              <a:t>học</a:t>
            </a:r>
            <a:r>
              <a:rPr lang="en-US" sz="5500" b="1" dirty="0">
                <a:solidFill>
                  <a:srgbClr val="00B050"/>
                </a:solidFill>
                <a:latin typeface="Times New Roman" panose="02020603050405020304" pitchFamily="18" charset="0"/>
                <a:cs typeface="Times New Roman" panose="02020603050405020304" pitchFamily="18" charset="0"/>
              </a:rPr>
              <a:t> </a:t>
            </a:r>
            <a:r>
              <a:rPr lang="en-US" sz="5500" b="1" dirty="0" err="1">
                <a:solidFill>
                  <a:srgbClr val="00B050"/>
                </a:solidFill>
                <a:latin typeface="Times New Roman" panose="02020603050405020304" pitchFamily="18" charset="0"/>
                <a:cs typeface="Times New Roman" panose="02020603050405020304" pitchFamily="18" charset="0"/>
              </a:rPr>
              <a:t>được</a:t>
            </a:r>
            <a:r>
              <a:rPr lang="en-US" sz="5500" b="1" dirty="0">
                <a:solidFill>
                  <a:srgbClr val="00B050"/>
                </a:solidFill>
                <a:latin typeface="Times New Roman" panose="02020603050405020304" pitchFamily="18" charset="0"/>
                <a:cs typeface="Times New Roman" panose="02020603050405020304" pitchFamily="18" charset="0"/>
              </a:rPr>
              <a:t> </a:t>
            </a:r>
            <a:r>
              <a:rPr lang="en-US" sz="5500" b="1" dirty="0" err="1">
                <a:solidFill>
                  <a:srgbClr val="00B050"/>
                </a:solidFill>
                <a:latin typeface="Times New Roman" panose="02020603050405020304" pitchFamily="18" charset="0"/>
                <a:cs typeface="Times New Roman" panose="02020603050405020304" pitchFamily="18" charset="0"/>
              </a:rPr>
              <a:t>điều</a:t>
            </a:r>
            <a:r>
              <a:rPr lang="en-US" sz="5500" b="1" dirty="0">
                <a:solidFill>
                  <a:srgbClr val="00B050"/>
                </a:solidFill>
                <a:latin typeface="Times New Roman" panose="02020603050405020304" pitchFamily="18" charset="0"/>
                <a:cs typeface="Times New Roman" panose="02020603050405020304" pitchFamily="18" charset="0"/>
              </a:rPr>
              <a:t> </a:t>
            </a:r>
            <a:r>
              <a:rPr lang="en-US" sz="5500" b="1" dirty="0" err="1">
                <a:solidFill>
                  <a:srgbClr val="00B050"/>
                </a:solidFill>
                <a:latin typeface="Times New Roman" panose="02020603050405020304" pitchFamily="18" charset="0"/>
                <a:cs typeface="Times New Roman" panose="02020603050405020304" pitchFamily="18" charset="0"/>
              </a:rPr>
              <a:t>gì</a:t>
            </a:r>
            <a:r>
              <a:rPr lang="en-US" sz="5500" b="1" dirty="0">
                <a:solidFill>
                  <a:srgbClr val="00B050"/>
                </a:solidFill>
                <a:latin typeface="Times New Roman" panose="02020603050405020304" pitchFamily="18" charset="0"/>
                <a:cs typeface="Times New Roman" panose="02020603050405020304" pitchFamily="18" charset="0"/>
              </a:rPr>
              <a:t>?</a:t>
            </a:r>
          </a:p>
        </p:txBody>
      </p:sp>
      <p:sp>
        <p:nvSpPr>
          <p:cNvPr id="6" name="TextBox 9"/>
          <p:cNvSpPr txBox="1"/>
          <p:nvPr/>
        </p:nvSpPr>
        <p:spPr>
          <a:xfrm>
            <a:off x="4569489" y="136020"/>
            <a:ext cx="10171436" cy="1308050"/>
          </a:xfrm>
          <a:prstGeom prst="rect">
            <a:avLst/>
          </a:prstGeom>
        </p:spPr>
        <p:txBody>
          <a:bodyPr wrap="square" lIns="0" tIns="0" rIns="0" bIns="0" rtlCol="0" anchor="t">
            <a:spAutoFit/>
          </a:bodyPr>
          <a:lstStyle/>
          <a:p>
            <a:pPr defTabSz="914445">
              <a:lnSpc>
                <a:spcPts val="3359"/>
              </a:lnSpc>
              <a:defRPr/>
            </a:pPr>
            <a:r>
              <a:rPr lang="en-US" sz="3500" b="1" dirty="0" err="1">
                <a:solidFill>
                  <a:prstClr val="black"/>
                </a:solidFill>
                <a:latin typeface="Times New Roman" panose="02020603050405020304" pitchFamily="18" charset="0"/>
                <a:cs typeface="Times New Roman" panose="02020603050405020304" pitchFamily="18" charset="0"/>
              </a:rPr>
              <a:t>Thứ</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Năm</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prstClr val="black"/>
                </a:solidFill>
                <a:latin typeface="Times New Roman" panose="02020603050405020304" pitchFamily="18" charset="0"/>
                <a:cs typeface="Times New Roman" panose="02020603050405020304" pitchFamily="18" charset="0"/>
              </a:rPr>
              <a:t>ngày</a:t>
            </a:r>
            <a:r>
              <a:rPr lang="en-US" sz="3500" b="1" dirty="0">
                <a:solidFill>
                  <a:prstClr val="black"/>
                </a:solidFill>
                <a:latin typeface="Times New Roman" panose="02020603050405020304" pitchFamily="18" charset="0"/>
                <a:cs typeface="Times New Roman" panose="02020603050405020304" pitchFamily="18" charset="0"/>
              </a:rPr>
              <a:t> 15 </a:t>
            </a:r>
            <a:r>
              <a:rPr lang="en-US" sz="3500" b="1" dirty="0" err="1">
                <a:solidFill>
                  <a:prstClr val="black"/>
                </a:solidFill>
                <a:latin typeface="Times New Roman" panose="02020603050405020304" pitchFamily="18" charset="0"/>
                <a:cs typeface="Times New Roman" panose="02020603050405020304" pitchFamily="18" charset="0"/>
              </a:rPr>
              <a:t>tháng</a:t>
            </a:r>
            <a:r>
              <a:rPr lang="en-US" sz="3500" b="1" dirty="0">
                <a:solidFill>
                  <a:prstClr val="black"/>
                </a:solidFill>
                <a:latin typeface="Times New Roman" panose="02020603050405020304" pitchFamily="18" charset="0"/>
                <a:cs typeface="Times New Roman" panose="02020603050405020304" pitchFamily="18" charset="0"/>
              </a:rPr>
              <a:t> 03 </a:t>
            </a:r>
            <a:r>
              <a:rPr lang="en-US" sz="3500" b="1" dirty="0" err="1">
                <a:solidFill>
                  <a:prstClr val="black"/>
                </a:solidFill>
                <a:latin typeface="Times New Roman" panose="02020603050405020304" pitchFamily="18" charset="0"/>
                <a:cs typeface="Times New Roman" panose="02020603050405020304" pitchFamily="18" charset="0"/>
              </a:rPr>
              <a:t>năm</a:t>
            </a:r>
            <a:r>
              <a:rPr lang="en-US" sz="3500" b="1" dirty="0">
                <a:solidFill>
                  <a:prstClr val="black"/>
                </a:solidFill>
                <a:latin typeface="Times New Roman" panose="02020603050405020304" pitchFamily="18" charset="0"/>
                <a:cs typeface="Times New Roman" panose="02020603050405020304" pitchFamily="18" charset="0"/>
              </a:rPr>
              <a:t> 2023</a:t>
            </a:r>
          </a:p>
          <a:p>
            <a:pPr defTabSz="914445">
              <a:lnSpc>
                <a:spcPts val="3359"/>
              </a:lnSpc>
              <a:defRPr/>
            </a:pPr>
            <a:r>
              <a:rPr lang="en-US" sz="3500" b="1" dirty="0">
                <a:solidFill>
                  <a:prstClr val="black"/>
                </a:solidFill>
                <a:latin typeface="Times New Roman" panose="02020603050405020304" pitchFamily="18" charset="0"/>
                <a:cs typeface="Times New Roman" panose="02020603050405020304" pitchFamily="18" charset="0"/>
              </a:rPr>
              <a:t>  </a:t>
            </a:r>
          </a:p>
          <a:p>
            <a:pPr defTabSz="914445">
              <a:lnSpc>
                <a:spcPts val="3359"/>
              </a:lnSpc>
              <a:defRPr/>
            </a:pPr>
            <a:r>
              <a:rPr lang="en-US" sz="3500" b="1" dirty="0">
                <a:solidFill>
                  <a:prstClr val="black"/>
                </a:solidFill>
                <a:latin typeface="Times New Roman" panose="02020603050405020304" pitchFamily="18" charset="0"/>
                <a:cs typeface="Times New Roman" panose="02020603050405020304" pitchFamily="18" charset="0"/>
              </a:rPr>
              <a:t> </a:t>
            </a:r>
            <a:r>
              <a:rPr lang="en-US" sz="3500" b="1" u="sng" dirty="0" err="1">
                <a:solidFill>
                  <a:prstClr val="black"/>
                </a:solidFill>
                <a:latin typeface="Times New Roman" panose="02020603050405020304" pitchFamily="18" charset="0"/>
                <a:cs typeface="Times New Roman" panose="02020603050405020304" pitchFamily="18" charset="0"/>
              </a:rPr>
              <a:t>Đạo</a:t>
            </a:r>
            <a:r>
              <a:rPr lang="en-US" sz="3500" b="1" u="sng" dirty="0">
                <a:solidFill>
                  <a:prstClr val="black"/>
                </a:solidFill>
                <a:latin typeface="Times New Roman" panose="02020603050405020304" pitchFamily="18" charset="0"/>
                <a:cs typeface="Times New Roman" panose="02020603050405020304" pitchFamily="18" charset="0"/>
              </a:rPr>
              <a:t> </a:t>
            </a:r>
            <a:r>
              <a:rPr lang="en-US" sz="3500" b="1" u="sng" dirty="0" err="1">
                <a:solidFill>
                  <a:prstClr val="black"/>
                </a:solidFill>
                <a:latin typeface="Times New Roman" panose="02020603050405020304" pitchFamily="18" charset="0"/>
                <a:cs typeface="Times New Roman" panose="02020603050405020304" pitchFamily="18" charset="0"/>
              </a:rPr>
              <a:t>đức</a:t>
            </a:r>
            <a:r>
              <a:rPr lang="en-US" sz="3500" b="1" u="sng" dirty="0">
                <a:solidFill>
                  <a:prstClr val="black"/>
                </a:solidFill>
                <a:latin typeface="Times New Roman" panose="02020603050405020304" pitchFamily="18" charset="0"/>
                <a:cs typeface="Times New Roman" panose="02020603050405020304" pitchFamily="18" charset="0"/>
              </a:rPr>
              <a:t>:</a:t>
            </a:r>
            <a:r>
              <a:rPr lang="en-US" sz="3500" b="1" dirty="0">
                <a:solidFill>
                  <a:prstClr val="black"/>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Xử</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lí</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bất</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hòa</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với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bạn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bè</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Tiết</a:t>
            </a:r>
            <a:r>
              <a:rPr lang="en-US" sz="3500" b="1" dirty="0">
                <a:solidFill>
                  <a:srgbClr val="FF0000"/>
                </a:solidFill>
                <a:latin typeface="Times New Roman" panose="02020603050405020304" pitchFamily="18" charset="0"/>
                <a:cs typeface="Times New Roman" panose="02020603050405020304" pitchFamily="18" charset="0"/>
              </a:rPr>
              <a:t> 1)</a:t>
            </a:r>
            <a:endParaRPr lang="en-US" sz="3500" b="1" u="sng"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935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133368"/>
            <a:ext cx="12172950" cy="723899"/>
          </a:xfrm>
        </p:spPr>
        <p:txBody>
          <a:bodyPr/>
          <a:lstStyle/>
          <a:p>
            <a:pPr marL="0" indent="0" algn="ctr">
              <a:buNone/>
            </a:pPr>
            <a:r>
              <a:rPr lang="en-US" sz="5000" b="1" dirty="0" err="1">
                <a:latin typeface="Times New Roman" panose="02020603050405020304" pitchFamily="18" charset="0"/>
                <a:cs typeface="Times New Roman" panose="02020603050405020304" pitchFamily="18" charset="0"/>
              </a:rPr>
              <a:t>Chủ</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đề</a:t>
            </a:r>
            <a:r>
              <a:rPr lang="en-US" sz="5000" b="1" dirty="0">
                <a:latin typeface="Times New Roman" panose="02020603050405020304" pitchFamily="18" charset="0"/>
                <a:cs typeface="Times New Roman" panose="02020603050405020304" pitchFamily="18" charset="0"/>
              </a:rPr>
              <a:t> 7: XỬ LÍ BẤT HÒA VỚI BẠN BÈ</a:t>
            </a:r>
          </a:p>
          <a:p>
            <a:pPr marL="0" indent="0" algn="ctr">
              <a:buNone/>
            </a:pPr>
            <a:endParaRPr lang="en-US" sz="5000" b="1"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9353550" y="2705101"/>
            <a:ext cx="8934450" cy="7436605"/>
            <a:chOff x="5710581" y="135467"/>
            <a:chExt cx="10160000" cy="10620028"/>
          </a:xfrm>
        </p:grpSpPr>
        <p:sp>
          <p:nvSpPr>
            <p:cNvPr id="8" name="Oval 7"/>
            <p:cNvSpPr/>
            <p:nvPr/>
          </p:nvSpPr>
          <p:spPr>
            <a:xfrm>
              <a:off x="5854515" y="135467"/>
              <a:ext cx="9872134" cy="9872134"/>
            </a:xfrm>
            <a:prstGeom prst="ellipse">
              <a:avLst/>
            </a:prstGeom>
            <a:solidFill>
              <a:schemeClr val="bg1"/>
            </a:solidFill>
            <a:ln w="19050">
              <a:solidFill>
                <a:srgbClr val="FFF8E5"/>
              </a:solidFill>
            </a:ln>
            <a:effectLst>
              <a:glow rad="228600">
                <a:schemeClr val="accent2">
                  <a:satMod val="175000"/>
                  <a:alpha val="4000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rcRect l="11656"/>
            <a:stretch/>
          </p:blipFill>
          <p:spPr>
            <a:xfrm>
              <a:off x="6864998" y="2167467"/>
              <a:ext cx="7851167" cy="7022130"/>
            </a:xfrm>
            <a:prstGeom prst="ellipse">
              <a:avLst/>
            </a:prstGeom>
            <a:ln>
              <a:noFill/>
            </a:ln>
            <a:effectLst>
              <a:softEdge rad="112500"/>
            </a:effectLst>
          </p:spPr>
        </p:pic>
        <p:sp>
          <p:nvSpPr>
            <p:cNvPr id="10" name="TextBox 9"/>
            <p:cNvSpPr txBox="1"/>
            <p:nvPr/>
          </p:nvSpPr>
          <p:spPr>
            <a:xfrm>
              <a:off x="5710581" y="1100666"/>
              <a:ext cx="10160000" cy="9654829"/>
            </a:xfrm>
            <a:prstGeom prst="rect">
              <a:avLst/>
            </a:prstGeom>
            <a:noFill/>
          </p:spPr>
          <p:txBody>
            <a:bodyPr wrap="square" rtlCol="0">
              <a:prstTxWarp prst="textArchUp">
                <a:avLst/>
              </a:prstTxWarp>
              <a:spAutoFit/>
            </a:bodyPr>
            <a:lstStyle/>
            <a:p>
              <a:pPr algn="ctr"/>
              <a:r>
                <a:rPr lang="en-US" sz="4800" b="1" dirty="0">
                  <a:solidFill>
                    <a:srgbClr val="00B0F0"/>
                  </a:solidFill>
                  <a:latin typeface="UTM Avo" panose="02040603050506020204" pitchFamily="18" charset="0"/>
                </a:rPr>
                <a:t>XỬ LÍ BẤT HÒA VỚI BẠN BÈ</a:t>
              </a:r>
            </a:p>
          </p:txBody>
        </p:sp>
      </p:grpSp>
      <p:sp>
        <p:nvSpPr>
          <p:cNvPr id="6" name="Content Placeholder 1"/>
          <p:cNvSpPr txBox="1">
            <a:spLocks/>
          </p:cNvSpPr>
          <p:nvPr/>
        </p:nvSpPr>
        <p:spPr>
          <a:xfrm>
            <a:off x="-38754" y="3552355"/>
            <a:ext cx="9265734" cy="1529854"/>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5000" b="1" dirty="0">
                <a:solidFill>
                  <a:srgbClr val="FF0000"/>
                </a:solidFill>
                <a:latin typeface="Times New Roman" panose="02020603050405020304" pitchFamily="18" charset="0"/>
                <a:cs typeface="Times New Roman" panose="02020603050405020304" pitchFamily="18" charset="0"/>
              </a:rPr>
              <a:t>BÀI 8: XỬ LÍ BẤT HÒA VỚI BẠN BÈ (</a:t>
            </a:r>
            <a:r>
              <a:rPr lang="en-US" sz="5000" b="1" dirty="0" err="1">
                <a:solidFill>
                  <a:srgbClr val="FF0000"/>
                </a:solidFill>
                <a:latin typeface="Times New Roman" panose="02020603050405020304" pitchFamily="18" charset="0"/>
                <a:cs typeface="Times New Roman" panose="02020603050405020304" pitchFamily="18" charset="0"/>
              </a:rPr>
              <a:t>Tiết</a:t>
            </a:r>
            <a:r>
              <a:rPr lang="en-US" sz="5000" b="1"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181310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67042" y="1171841"/>
            <a:ext cx="9161574" cy="1184427"/>
          </a:xfrm>
          <a:prstGeom prst="rect">
            <a:avLst/>
          </a:prstGeom>
          <a:noFill/>
        </p:spPr>
        <p:txBody>
          <a:bodyPr wrap="square" rtlCol="0">
            <a:spAutoFit/>
          </a:bodyPr>
          <a:lstStyle/>
          <a:p>
            <a:pPr>
              <a:lnSpc>
                <a:spcPct val="200000"/>
              </a:lnSpc>
            </a:pP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Times New Roman" panose="02020603050405020304" pitchFamily="18" charset="0"/>
                <a:cs typeface="Times New Roman" panose="02020603050405020304" pitchFamily="18" charset="0"/>
              </a:rPr>
              <a:t>Tìm</a:t>
            </a:r>
            <a:r>
              <a:rPr lang="en-US" sz="4200" b="1" dirty="0">
                <a:solidFill>
                  <a:srgbClr val="00B050"/>
                </a:solidFill>
                <a:latin typeface="Times New Roman" panose="02020603050405020304" pitchFamily="18" charset="0"/>
                <a:cs typeface="Times New Roman" panose="02020603050405020304" pitchFamily="18" charset="0"/>
              </a:rPr>
              <a:t> </a:t>
            </a:r>
            <a:r>
              <a:rPr lang="en-US" sz="4200" b="1" dirty="0" err="1">
                <a:solidFill>
                  <a:srgbClr val="00B050"/>
                </a:solidFill>
                <a:latin typeface="Times New Roman" panose="02020603050405020304" pitchFamily="18" charset="0"/>
                <a:cs typeface="Times New Roman" panose="02020603050405020304" pitchFamily="18" charset="0"/>
              </a:rPr>
              <a:t>biểu</a:t>
            </a:r>
            <a:r>
              <a:rPr lang="en-US" sz="4200" b="1" dirty="0">
                <a:solidFill>
                  <a:srgbClr val="00B050"/>
                </a:solidFill>
                <a:latin typeface="Times New Roman" panose="02020603050405020304" pitchFamily="18" charset="0"/>
                <a:cs typeface="Times New Roman" panose="02020603050405020304" pitchFamily="18" charset="0"/>
              </a:rPr>
              <a:t> </a:t>
            </a:r>
            <a:r>
              <a:rPr lang="en-US" sz="4200" b="1" dirty="0" err="1">
                <a:solidFill>
                  <a:srgbClr val="00B050"/>
                </a:solidFill>
                <a:latin typeface="Times New Roman" panose="02020603050405020304" pitchFamily="18" charset="0"/>
                <a:cs typeface="Times New Roman" panose="02020603050405020304" pitchFamily="18" charset="0"/>
              </a:rPr>
              <a:t>hiện</a:t>
            </a:r>
            <a:r>
              <a:rPr lang="en-US" sz="4200" b="1" dirty="0">
                <a:solidFill>
                  <a:srgbClr val="00B050"/>
                </a:solidFill>
                <a:latin typeface="Times New Roman" panose="02020603050405020304" pitchFamily="18" charset="0"/>
                <a:cs typeface="Times New Roman" panose="02020603050405020304" pitchFamily="18" charset="0"/>
              </a:rPr>
              <a:t> </a:t>
            </a:r>
            <a:r>
              <a:rPr lang="en-US" sz="4200" b="1" dirty="0" err="1">
                <a:solidFill>
                  <a:srgbClr val="00B050"/>
                </a:solidFill>
                <a:latin typeface="Times New Roman" panose="02020603050405020304" pitchFamily="18" charset="0"/>
                <a:cs typeface="Times New Roman" panose="02020603050405020304" pitchFamily="18" charset="0"/>
              </a:rPr>
              <a:t>bất</a:t>
            </a:r>
            <a:r>
              <a:rPr lang="en-US" sz="4200" b="1" dirty="0">
                <a:solidFill>
                  <a:srgbClr val="00B050"/>
                </a:solidFill>
                <a:latin typeface="Times New Roman" panose="02020603050405020304" pitchFamily="18" charset="0"/>
                <a:cs typeface="Times New Roman" panose="02020603050405020304" pitchFamily="18" charset="0"/>
              </a:rPr>
              <a:t> </a:t>
            </a:r>
            <a:r>
              <a:rPr lang="en-US" sz="4200" b="1" dirty="0" err="1">
                <a:solidFill>
                  <a:srgbClr val="00B050"/>
                </a:solidFill>
                <a:latin typeface="Times New Roman" panose="02020603050405020304" pitchFamily="18" charset="0"/>
                <a:cs typeface="Times New Roman" panose="02020603050405020304" pitchFamily="18" charset="0"/>
              </a:rPr>
              <a:t>hòa</a:t>
            </a:r>
            <a:r>
              <a:rPr lang="en-US" sz="4200" b="1" dirty="0">
                <a:solidFill>
                  <a:srgbClr val="00B050"/>
                </a:solidFill>
                <a:latin typeface="Times New Roman" panose="02020603050405020304" pitchFamily="18" charset="0"/>
                <a:cs typeface="Times New Roman" panose="02020603050405020304" pitchFamily="18" charset="0"/>
              </a:rPr>
              <a:t> </a:t>
            </a:r>
            <a:r>
              <a:rPr lang="en-US" sz="4200" b="1" dirty="0" err="1">
                <a:solidFill>
                  <a:srgbClr val="00B050"/>
                </a:solidFill>
                <a:latin typeface="Times New Roman" panose="02020603050405020304" pitchFamily="18" charset="0"/>
                <a:cs typeface="Times New Roman" panose="02020603050405020304" pitchFamily="18" charset="0"/>
              </a:rPr>
              <a:t>với</a:t>
            </a:r>
            <a:r>
              <a:rPr lang="en-US" sz="4200" b="1" dirty="0">
                <a:solidFill>
                  <a:srgbClr val="00B050"/>
                </a:solidFill>
                <a:latin typeface="Times New Roman" panose="02020603050405020304" pitchFamily="18" charset="0"/>
                <a:cs typeface="Times New Roman" panose="02020603050405020304" pitchFamily="18" charset="0"/>
              </a:rPr>
              <a:t> </a:t>
            </a:r>
            <a:r>
              <a:rPr lang="en-US" sz="4200" b="1" dirty="0" err="1">
                <a:solidFill>
                  <a:srgbClr val="00B050"/>
                </a:solidFill>
                <a:latin typeface="Times New Roman" panose="02020603050405020304" pitchFamily="18" charset="0"/>
                <a:cs typeface="Times New Roman" panose="02020603050405020304" pitchFamily="18" charset="0"/>
              </a:rPr>
              <a:t>bạn</a:t>
            </a:r>
            <a:r>
              <a:rPr lang="en-US" sz="4200" b="1" dirty="0">
                <a:solidFill>
                  <a:srgbClr val="00B050"/>
                </a:solidFill>
                <a:latin typeface="Times New Roman" panose="02020603050405020304" pitchFamily="18" charset="0"/>
                <a:cs typeface="Times New Roman" panose="02020603050405020304" pitchFamily="18" charset="0"/>
              </a:rPr>
              <a:t> </a:t>
            </a:r>
            <a:r>
              <a:rPr lang="en-US" sz="4200" b="1" dirty="0" err="1">
                <a:solidFill>
                  <a:srgbClr val="00B050"/>
                </a:solidFill>
                <a:latin typeface="Times New Roman" panose="02020603050405020304" pitchFamily="18" charset="0"/>
                <a:cs typeface="Times New Roman" panose="02020603050405020304" pitchFamily="18" charset="0"/>
              </a:rPr>
              <a:t>bè</a:t>
            </a:r>
            <a:endParaRPr lang="en-US" sz="4200" b="1" dirty="0">
              <a:solidFill>
                <a:srgbClr val="00B05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2318071"/>
            <a:ext cx="8070047" cy="1828386"/>
          </a:xfrm>
          <a:prstGeom prst="rect">
            <a:avLst/>
          </a:prstGeom>
          <a:noFill/>
        </p:spPr>
        <p:txBody>
          <a:bodyPr wrap="square" rtlCol="0">
            <a:spAutoFit/>
          </a:bodyPr>
          <a:lstStyle/>
          <a:p>
            <a:pPr algn="just">
              <a:lnSpc>
                <a:spcPct val="150000"/>
              </a:lnSpc>
            </a:pPr>
            <a:r>
              <a:rPr lang="en-US" sz="4000" i="1" dirty="0">
                <a:latin typeface="Times New Roman" panose="02020603050405020304" pitchFamily="18" charset="0"/>
                <a:cs typeface="Times New Roman" panose="02020603050405020304" pitchFamily="18" charset="0"/>
              </a:rPr>
              <a:t>    Quan </a:t>
            </a:r>
            <a:r>
              <a:rPr lang="en-US" sz="4000" i="1" dirty="0" err="1">
                <a:latin typeface="Times New Roman" panose="02020603050405020304" pitchFamily="18" charset="0"/>
                <a:cs typeface="Times New Roman" panose="02020603050405020304" pitchFamily="18" charset="0"/>
              </a:rPr>
              <a:t>sát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tranh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nêu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biểu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hiện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của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sự</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bất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hòa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trong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các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tranh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sau</a:t>
            </a:r>
            <a:r>
              <a:rPr lang="en-US" sz="4000" i="1" dirty="0">
                <a:latin typeface="Times New Roman" panose="02020603050405020304" pitchFamily="18" charset="0"/>
                <a:cs typeface="Times New Roman" panose="02020603050405020304" pitchFamily="18" charset="0"/>
              </a:rPr>
              <a:t>.</a:t>
            </a:r>
          </a:p>
        </p:txBody>
      </p:sp>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Lst>
          </a:blip>
          <a:srcRect l="7143" t="14237"/>
          <a:stretch/>
        </p:blipFill>
        <p:spPr>
          <a:xfrm>
            <a:off x="82422" y="199348"/>
            <a:ext cx="3305684" cy="1523971"/>
          </a:xfrm>
          <a:prstGeom prst="rect">
            <a:avLst/>
          </a:prstGeom>
        </p:spPr>
      </p:pic>
      <p:pic>
        <p:nvPicPr>
          <p:cNvPr id="8" name="Picture 7"/>
          <p:cNvPicPr>
            <a:picLocks noChangeAspect="1"/>
          </p:cNvPicPr>
          <p:nvPr/>
        </p:nvPicPr>
        <p:blipFill>
          <a:blip r:embed="rId14"/>
          <a:stretch>
            <a:fillRect/>
          </a:stretch>
        </p:blipFill>
        <p:spPr>
          <a:xfrm>
            <a:off x="56535" y="1480022"/>
            <a:ext cx="1021013" cy="1028748"/>
          </a:xfrm>
          <a:prstGeom prst="rect">
            <a:avLst/>
          </a:prstGeom>
        </p:spPr>
      </p:pic>
      <p:pic>
        <p:nvPicPr>
          <p:cNvPr id="17" name="202503161934">
            <a:hlinkClick r:id="" action="ppaction://media"/>
            <a:extLst>
              <a:ext uri="{FF2B5EF4-FFF2-40B4-BE49-F238E27FC236}">
                <a16:creationId xmlns:a16="http://schemas.microsoft.com/office/drawing/2014/main" id="{9704C2BE-99D0-C08B-56DC-61C1FE57B308}"/>
              </a:ext>
            </a:extLst>
          </p:cNvPr>
          <p:cNvPicPr>
            <a:picLocks noChangeAspect="1"/>
          </p:cNvPicPr>
          <p:nvPr>
            <a:videoFile r:link="rId2"/>
            <p:extLst>
              <p:ext uri="{DAA4B4D4-6D71-4841-9C94-3DE7FCFB9230}">
                <p14:media xmlns:p14="http://schemas.microsoft.com/office/powerpoint/2010/main" r:embed="rId1"/>
              </p:ext>
            </p:extLst>
          </p:nvPr>
        </p:nvPicPr>
        <p:blipFill>
          <a:blip r:embed="rId15"/>
          <a:srcRect t="12071" b="11086"/>
          <a:stretch/>
        </p:blipFill>
        <p:spPr>
          <a:xfrm>
            <a:off x="8952117" y="1785377"/>
            <a:ext cx="4913783" cy="3688982"/>
          </a:xfrm>
          <a:prstGeom prst="rect">
            <a:avLst/>
          </a:prstGeom>
        </p:spPr>
      </p:pic>
      <p:pic>
        <p:nvPicPr>
          <p:cNvPr id="18" name="202503161934 (3)">
            <a:hlinkClick r:id="" action="ppaction://media"/>
            <a:extLst>
              <a:ext uri="{FF2B5EF4-FFF2-40B4-BE49-F238E27FC236}">
                <a16:creationId xmlns:a16="http://schemas.microsoft.com/office/drawing/2014/main" id="{CD506B34-1216-12B8-4EE6-DF8A92659ADD}"/>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10409646" y="5474359"/>
            <a:ext cx="7536782" cy="4572000"/>
          </a:xfrm>
          <a:prstGeom prst="rect">
            <a:avLst/>
          </a:prstGeom>
        </p:spPr>
      </p:pic>
      <p:pic>
        <p:nvPicPr>
          <p:cNvPr id="19" name="202503161934 (2)">
            <a:hlinkClick r:id="" action="ppaction://media"/>
            <a:extLst>
              <a:ext uri="{FF2B5EF4-FFF2-40B4-BE49-F238E27FC236}">
                <a16:creationId xmlns:a16="http://schemas.microsoft.com/office/drawing/2014/main" id="{A9B3FCE0-1849-EA53-82FC-4DD9B496DC8C}"/>
              </a:ext>
            </a:extLst>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341572" y="5143500"/>
            <a:ext cx="4572000" cy="5029200"/>
          </a:xfrm>
          <a:prstGeom prst="rect">
            <a:avLst/>
          </a:prstGeom>
        </p:spPr>
      </p:pic>
      <p:pic>
        <p:nvPicPr>
          <p:cNvPr id="23" name="202503161934 (4)">
            <a:hlinkClick r:id="" action="ppaction://media"/>
            <a:extLst>
              <a:ext uri="{FF2B5EF4-FFF2-40B4-BE49-F238E27FC236}">
                <a16:creationId xmlns:a16="http://schemas.microsoft.com/office/drawing/2014/main" id="{FF8D97F5-7D52-5C3A-EEF4-E884DB450AEF}"/>
              </a:ext>
            </a:extLst>
          </p:cNvPr>
          <p:cNvPicPr>
            <a:picLocks noChangeAspect="1"/>
          </p:cNvPicPr>
          <p:nvPr>
            <a:videoFile r:link="rId8"/>
            <p:extLst>
              <p:ext uri="{DAA4B4D4-6D71-4841-9C94-3DE7FCFB9230}">
                <p14:media xmlns:p14="http://schemas.microsoft.com/office/powerpoint/2010/main" r:embed="rId7"/>
              </p:ext>
            </p:extLst>
          </p:nvPr>
        </p:nvPicPr>
        <p:blipFill>
          <a:blip r:embed="rId18"/>
          <a:stretch>
            <a:fillRect/>
          </a:stretch>
        </p:blipFill>
        <p:spPr>
          <a:xfrm>
            <a:off x="5156616" y="5143500"/>
            <a:ext cx="5253030" cy="5029200"/>
          </a:xfrm>
          <a:prstGeom prst="rect">
            <a:avLst/>
          </a:prstGeom>
        </p:spPr>
      </p:pic>
      <p:pic>
        <p:nvPicPr>
          <p:cNvPr id="2" name="6412137981216 (1)">
            <a:hlinkClick r:id="" action="ppaction://media"/>
            <a:extLst>
              <a:ext uri="{FF2B5EF4-FFF2-40B4-BE49-F238E27FC236}">
                <a16:creationId xmlns:a16="http://schemas.microsoft.com/office/drawing/2014/main" id="{C964DC05-1698-967E-04B7-B17E3396DC94}"/>
              </a:ext>
            </a:extLst>
          </p:cNvPr>
          <p:cNvPicPr>
            <a:picLocks noChangeAspect="1"/>
          </p:cNvPicPr>
          <p:nvPr>
            <a:videoFile r:link="rId10"/>
            <p:extLst>
              <p:ext uri="{DAA4B4D4-6D71-4841-9C94-3DE7FCFB9230}">
                <p14:media xmlns:p14="http://schemas.microsoft.com/office/powerpoint/2010/main" r:embed="rId9"/>
              </p:ext>
            </p:extLst>
          </p:nvPr>
        </p:nvPicPr>
        <p:blipFill>
          <a:blip r:embed="rId19"/>
          <a:stretch>
            <a:fillRect/>
          </a:stretch>
        </p:blipFill>
        <p:spPr>
          <a:xfrm>
            <a:off x="13865900" y="1994396"/>
            <a:ext cx="3568700" cy="3048000"/>
          </a:xfrm>
          <a:prstGeom prst="rect">
            <a:avLst/>
          </a:prstGeom>
        </p:spPr>
      </p:pic>
    </p:spTree>
    <p:extLst>
      <p:ext uri="{BB962C8B-B14F-4D97-AF65-F5344CB8AC3E}">
        <p14:creationId xmlns:p14="http://schemas.microsoft.com/office/powerpoint/2010/main" val="300375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2"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37" fill="hold"/>
                                        <p:tgtEl>
                                          <p:spTgt spid="1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714" fill="hold"/>
                                        <p:tgtEl>
                                          <p:spTgt spid="2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7"/>
                </p:tgtEl>
              </p:cMediaNode>
            </p:video>
            <p:video>
              <p:cMediaNode vol="80000">
                <p:cTn id="20" fill="hold" display="0">
                  <p:stCondLst>
                    <p:cond delay="indefinite"/>
                  </p:stCondLst>
                </p:cTn>
                <p:tgtEl>
                  <p:spTgt spid="18"/>
                </p:tgtEl>
              </p:cMediaNode>
            </p:video>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8"/>
                                        </p:tgtEl>
                                      </p:cBhvr>
                                    </p:cmd>
                                  </p:childTnLst>
                                </p:cTn>
                              </p:par>
                            </p:childTnLst>
                          </p:cTn>
                        </p:par>
                      </p:childTnLst>
                    </p:cTn>
                  </p:par>
                </p:childTnLst>
              </p:cTn>
              <p:nextCondLst>
                <p:cond evt="onClick" delay="0">
                  <p:tgtEl>
                    <p:spTgt spid="18"/>
                  </p:tgtEl>
                </p:cond>
              </p:nextCondLst>
            </p:seq>
            <p:video>
              <p:cMediaNode vol="80000">
                <p:cTn id="26" fill="hold" display="0">
                  <p:stCondLst>
                    <p:cond delay="indefinite"/>
                  </p:stCondLst>
                </p:cTn>
                <p:tgtEl>
                  <p:spTgt spid="19"/>
                </p:tgtEl>
              </p:cMediaNode>
            </p:video>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9"/>
                                        </p:tgtEl>
                                      </p:cBhvr>
                                    </p:cmd>
                                  </p:childTnLst>
                                </p:cTn>
                              </p:par>
                            </p:childTnLst>
                          </p:cTn>
                        </p:par>
                      </p:childTnLst>
                    </p:cTn>
                  </p:par>
                </p:childTnLst>
              </p:cTn>
              <p:nextCondLst>
                <p:cond evt="onClick" delay="0">
                  <p:tgtEl>
                    <p:spTgt spid="19"/>
                  </p:tgtEl>
                </p:cond>
              </p:nextCondLst>
            </p:seq>
            <p:video>
              <p:cMediaNode vol="80000">
                <p:cTn id="32" fill="hold" display="0">
                  <p:stCondLst>
                    <p:cond delay="indefinite"/>
                  </p:stCondLst>
                </p:cTn>
                <p:tgtEl>
                  <p:spTgt spid="23"/>
                </p:tgtEl>
              </p:cMediaNode>
            </p:video>
            <p:seq concurrent="1" nextAc="seek">
              <p:cTn id="33" restart="whenNotActive" fill="hold" evtFilter="cancelBubble" nodeType="interactiveSeq">
                <p:stCondLst>
                  <p:cond evt="onClick" delay="0">
                    <p:tgtEl>
                      <p:spTgt spid="23"/>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3"/>
                                        </p:tgtEl>
                                      </p:cBhvr>
                                    </p:cmd>
                                  </p:childTnLst>
                                </p:cTn>
                              </p:par>
                            </p:childTnLst>
                          </p:cTn>
                        </p:par>
                      </p:childTnLst>
                    </p:cTn>
                  </p:par>
                </p:childTnLst>
              </p:cTn>
              <p:nextCondLst>
                <p:cond evt="onClick" delay="0">
                  <p:tgtEl>
                    <p:spTgt spid="23"/>
                  </p:tgtEl>
                </p:cond>
              </p:nextCondLst>
            </p:seq>
            <p:video>
              <p:cMediaNode vol="80000">
                <p:cTn id="38" fill="hold" display="0">
                  <p:stCondLst>
                    <p:cond delay="indefinite"/>
                  </p:stCondLst>
                </p:cTn>
                <p:tgtEl>
                  <p:spTgt spid="2"/>
                </p:tgtEl>
              </p:cMediaNode>
            </p:vide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7143" t="14237"/>
          <a:stretch/>
        </p:blipFill>
        <p:spPr>
          <a:xfrm>
            <a:off x="-4577" y="650856"/>
            <a:ext cx="3305684" cy="1755155"/>
          </a:xfrm>
          <a:prstGeom prst="rect">
            <a:avLst/>
          </a:prstGeom>
        </p:spPr>
      </p:pic>
      <p:sp>
        <p:nvSpPr>
          <p:cNvPr id="6" name="TextBox 5"/>
          <p:cNvSpPr txBox="1"/>
          <p:nvPr/>
        </p:nvSpPr>
        <p:spPr>
          <a:xfrm>
            <a:off x="1137758" y="1880031"/>
            <a:ext cx="11753534" cy="1184427"/>
          </a:xfrm>
          <a:prstGeom prst="rect">
            <a:avLst/>
          </a:prstGeom>
          <a:noFill/>
        </p:spPr>
        <p:txBody>
          <a:bodyPr wrap="square" rtlCol="0">
            <a:spAutoFit/>
          </a:bodyPr>
          <a:lstStyle/>
          <a:p>
            <a:pPr>
              <a:lnSpc>
                <a:spcPct val="200000"/>
              </a:lnSpc>
            </a:pP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Tìm</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biểu</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hiện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bất</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hòa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với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bạn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bè</a:t>
            </a:r>
            <a:endParaRPr lang="en-US" sz="4200" b="1" dirty="0">
              <a:solidFill>
                <a:srgbClr val="00B05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455802" y="2035710"/>
            <a:ext cx="1021013" cy="1028748"/>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0" y="3064458"/>
            <a:ext cx="9383383" cy="7222542"/>
          </a:xfrm>
          <a:prstGeom prst="rect">
            <a:avLst/>
          </a:prstGeom>
        </p:spPr>
      </p:pic>
      <p:sp>
        <p:nvSpPr>
          <p:cNvPr id="14" name="TextBox 13"/>
          <p:cNvSpPr txBox="1"/>
          <p:nvPr/>
        </p:nvSpPr>
        <p:spPr>
          <a:xfrm>
            <a:off x="9383383" y="2820828"/>
            <a:ext cx="8901473" cy="7709803"/>
          </a:xfrm>
          <a:prstGeom prst="rect">
            <a:avLst/>
          </a:prstGeom>
          <a:noFill/>
        </p:spPr>
        <p:txBody>
          <a:bodyPr wrap="square" rtlCol="0">
            <a:spAutoFit/>
          </a:bodyPr>
          <a:lstStyle/>
          <a:p>
            <a:pPr algn="just">
              <a:lnSpc>
                <a:spcPct val="150000"/>
              </a:lnSpc>
            </a:pPr>
            <a:r>
              <a:rPr lang="en-US" sz="5500" dirty="0">
                <a:solidFill>
                  <a:srgbClr val="002060"/>
                </a:solidFill>
                <a:latin typeface="Times New Roman" panose="02020603050405020304" pitchFamily="18" charset="0"/>
                <a:cs typeface="Times New Roman" panose="02020603050405020304" pitchFamily="18" charset="0"/>
              </a:rPr>
              <a:t>=&gt; Hai </a:t>
            </a:r>
            <a:r>
              <a:rPr lang="en-US" sz="5500" dirty="0" err="1">
                <a:solidFill>
                  <a:srgbClr val="002060"/>
                </a:solidFill>
                <a:latin typeface="Times New Roman" panose="02020603050405020304" pitchFamily="18" charset="0"/>
                <a:cs typeface="Times New Roman" panose="02020603050405020304" pitchFamily="18" charset="0"/>
              </a:rPr>
              <a:t>bạn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đang</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tranh</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luận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với</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nhau</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Bạn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nam</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yêu</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cầu</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bạn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nữ</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phải</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làm</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theo</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những</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gì</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mình</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nói</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Bạn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nữ</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không</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đồng</a:t>
            </a:r>
            <a:r>
              <a:rPr lang="en-US" sz="5500" dirty="0">
                <a:solidFill>
                  <a:srgbClr val="002060"/>
                </a:solidFill>
                <a:latin typeface="Times New Roman" panose="02020603050405020304" pitchFamily="18" charset="0"/>
                <a:cs typeface="Times New Roman" panose="02020603050405020304" pitchFamily="18" charset="0"/>
              </a:rPr>
              <a:t> ý. </a:t>
            </a:r>
            <a:r>
              <a:rPr lang="en-US" sz="5500" dirty="0" err="1">
                <a:solidFill>
                  <a:srgbClr val="002060"/>
                </a:solidFill>
                <a:latin typeface="Times New Roman" panose="02020603050405020304" pitchFamily="18" charset="0"/>
                <a:cs typeface="Times New Roman" panose="02020603050405020304" pitchFamily="18" charset="0"/>
              </a:rPr>
              <a:t>Việc</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đó</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thể</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hiện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sự</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bất</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hòa</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giữa</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hai</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bạn</a:t>
            </a:r>
            <a:r>
              <a:rPr lang="en-US" sz="5500" dirty="0">
                <a:solidFill>
                  <a:srgbClr val="002060"/>
                </a:solidFill>
                <a:latin typeface="Times New Roman" panose="02020603050405020304" pitchFamily="18" charset="0"/>
                <a:cs typeface="Times New Roman" panose="02020603050405020304" pitchFamily="18" charset="0"/>
              </a:rPr>
              <a:t>.</a:t>
            </a:r>
          </a:p>
        </p:txBody>
      </p:sp>
      <p:sp>
        <p:nvSpPr>
          <p:cNvPr id="7" name="TextBox 9"/>
          <p:cNvSpPr txBox="1"/>
          <p:nvPr/>
        </p:nvSpPr>
        <p:spPr>
          <a:xfrm>
            <a:off x="5007639" y="220384"/>
            <a:ext cx="10171436" cy="1308050"/>
          </a:xfrm>
          <a:prstGeom prst="rect">
            <a:avLst/>
          </a:prstGeom>
        </p:spPr>
        <p:txBody>
          <a:bodyPr wrap="square" lIns="0" tIns="0" rIns="0" bIns="0" rtlCol="0" anchor="t">
            <a:spAutoFit/>
          </a:bodyPr>
          <a:lstStyle/>
          <a:p>
            <a:pPr defTabSz="914445">
              <a:lnSpc>
                <a:spcPts val="3359"/>
              </a:lnSpc>
              <a:defRPr/>
            </a:pPr>
            <a:r>
              <a:rPr lang="en-US" sz="5000" b="1" dirty="0" err="1">
                <a:solidFill>
                  <a:prstClr val="black"/>
                </a:solidFill>
                <a:latin typeface="Times New Roman" panose="02020603050405020304" pitchFamily="18" charset="0"/>
                <a:cs typeface="Times New Roman" panose="02020603050405020304" pitchFamily="18" charset="0"/>
              </a:rPr>
              <a:t>Thứ</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ngày</a:t>
            </a:r>
            <a:r>
              <a:rPr lang="en-US" sz="5000" b="1" dirty="0">
                <a:solidFill>
                  <a:prstClr val="black"/>
                </a:solidFill>
                <a:latin typeface="Times New Roman" panose="02020603050405020304" pitchFamily="18" charset="0"/>
                <a:cs typeface="Times New Roman" panose="02020603050405020304" pitchFamily="18" charset="0"/>
              </a:rPr>
              <a:t> 15 </a:t>
            </a:r>
            <a:r>
              <a:rPr lang="en-US" sz="5000" b="1" dirty="0" err="1">
                <a:solidFill>
                  <a:prstClr val="black"/>
                </a:solidFill>
                <a:latin typeface="Times New Roman" panose="02020603050405020304" pitchFamily="18" charset="0"/>
                <a:cs typeface="Times New Roman" panose="02020603050405020304" pitchFamily="18" charset="0"/>
              </a:rPr>
              <a:t>tháng</a:t>
            </a:r>
            <a:r>
              <a:rPr lang="en-US" sz="5000" b="1" dirty="0">
                <a:solidFill>
                  <a:prstClr val="black"/>
                </a:solidFill>
                <a:latin typeface="Times New Roman" panose="02020603050405020304" pitchFamily="18" charset="0"/>
                <a:cs typeface="Times New Roman" panose="02020603050405020304" pitchFamily="18" charset="0"/>
              </a:rPr>
              <a:t> 03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2023</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Đạo</a:t>
            </a:r>
            <a:r>
              <a:rPr lang="en-US" sz="4200" b="1" u="sng"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đức</a:t>
            </a:r>
            <a:r>
              <a:rPr lang="en-US" sz="4200" b="1" u="sng" dirty="0">
                <a:solidFill>
                  <a:prstClr val="black"/>
                </a:solidFill>
                <a:latin typeface="Times New Roman" panose="02020603050405020304" pitchFamily="18" charset="0"/>
                <a:cs typeface="Times New Roman" panose="02020603050405020304" pitchFamily="18" charset="0"/>
              </a:rPr>
              <a: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Xử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lí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bất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hòa</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với</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bạn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bè</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Tiết</a:t>
            </a:r>
            <a:r>
              <a:rPr lang="en-US" sz="4200" b="1" dirty="0">
                <a:solidFill>
                  <a:srgbClr val="FF0000"/>
                </a:solidFill>
                <a:latin typeface="Times New Roman" panose="02020603050405020304" pitchFamily="18" charset="0"/>
                <a:cs typeface="Times New Roman" panose="02020603050405020304" pitchFamily="18" charset="0"/>
              </a:rPr>
              <a:t> 1)</a:t>
            </a:r>
            <a:endParaRPr lang="en-US" sz="4200" b="1" u="sng"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738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7143" t="14237"/>
          <a:stretch/>
        </p:blipFill>
        <p:spPr>
          <a:xfrm>
            <a:off x="0" y="868260"/>
            <a:ext cx="3305684" cy="1755155"/>
          </a:xfrm>
          <a:prstGeom prst="rect">
            <a:avLst/>
          </a:prstGeom>
        </p:spPr>
      </p:pic>
      <p:sp>
        <p:nvSpPr>
          <p:cNvPr id="6" name="TextBox 5"/>
          <p:cNvSpPr txBox="1"/>
          <p:nvPr/>
        </p:nvSpPr>
        <p:spPr>
          <a:xfrm>
            <a:off x="1137758" y="2031201"/>
            <a:ext cx="11753534" cy="1184427"/>
          </a:xfrm>
          <a:prstGeom prst="rect">
            <a:avLst/>
          </a:prstGeom>
          <a:noFill/>
        </p:spPr>
        <p:txBody>
          <a:bodyPr wrap="square" rtlCol="0">
            <a:spAutoFit/>
          </a:bodyPr>
          <a:lstStyle/>
          <a:p>
            <a:pPr>
              <a:lnSpc>
                <a:spcPct val="200000"/>
              </a:lnSpc>
            </a:pP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Tìm</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biểu</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hiện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bất</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hòa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với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bạn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bè</a:t>
            </a:r>
            <a:endParaRPr lang="en-US" sz="4200" b="1" dirty="0">
              <a:solidFill>
                <a:srgbClr val="00B05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455802" y="2207912"/>
            <a:ext cx="1021013" cy="1028748"/>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0" y="3413370"/>
            <a:ext cx="9353550" cy="6873629"/>
          </a:xfrm>
          <a:prstGeom prst="rect">
            <a:avLst/>
          </a:prstGeom>
        </p:spPr>
      </p:pic>
      <p:sp>
        <p:nvSpPr>
          <p:cNvPr id="15" name="TextBox 14"/>
          <p:cNvSpPr txBox="1"/>
          <p:nvPr/>
        </p:nvSpPr>
        <p:spPr>
          <a:xfrm>
            <a:off x="9353550" y="3392338"/>
            <a:ext cx="8934450" cy="6440225"/>
          </a:xfrm>
          <a:prstGeom prst="rect">
            <a:avLst/>
          </a:prstGeom>
          <a:noFill/>
        </p:spPr>
        <p:txBody>
          <a:bodyPr wrap="square" rtlCol="0">
            <a:spAutoFit/>
          </a:bodyPr>
          <a:lstStyle/>
          <a:p>
            <a:pPr algn="just">
              <a:lnSpc>
                <a:spcPct val="150000"/>
              </a:lnSpc>
            </a:pPr>
            <a:r>
              <a:rPr lang="en-US" sz="5500" dirty="0">
                <a:solidFill>
                  <a:srgbClr val="002060"/>
                </a:solidFill>
                <a:latin typeface="Times New Roman" panose="02020603050405020304" pitchFamily="18" charset="0"/>
                <a:cs typeface="Times New Roman" panose="02020603050405020304" pitchFamily="18" charset="0"/>
              </a:rPr>
              <a:t>=&gt; </a:t>
            </a:r>
            <a:r>
              <a:rPr lang="en-US" sz="5500" dirty="0" err="1">
                <a:solidFill>
                  <a:srgbClr val="002060"/>
                </a:solidFill>
                <a:latin typeface="Times New Roman" panose="02020603050405020304" pitchFamily="18" charset="0"/>
                <a:cs typeface="Times New Roman" panose="02020603050405020304" pitchFamily="18" charset="0"/>
              </a:rPr>
              <a:t>Bạn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nữ</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tóc</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ngắn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yêu</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cầu</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bạn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nữ</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tóc</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dài</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không</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được</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chơi</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với</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Hoa</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nữa</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Nhưng</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bạn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nữ</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tóc</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dài</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không</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đồng</a:t>
            </a:r>
            <a:r>
              <a:rPr lang="en-US" sz="5500" dirty="0">
                <a:solidFill>
                  <a:srgbClr val="002060"/>
                </a:solidFill>
                <a:latin typeface="Times New Roman" panose="02020603050405020304" pitchFamily="18" charset="0"/>
                <a:cs typeface="Times New Roman" panose="02020603050405020304" pitchFamily="18" charset="0"/>
              </a:rPr>
              <a:t> ý </a:t>
            </a:r>
            <a:r>
              <a:rPr lang="en-US" sz="5500" dirty="0" err="1">
                <a:solidFill>
                  <a:srgbClr val="002060"/>
                </a:solidFill>
                <a:latin typeface="Times New Roman" panose="02020603050405020304" pitchFamily="18" charset="0"/>
                <a:cs typeface="Times New Roman" panose="02020603050405020304" pitchFamily="18" charset="0"/>
              </a:rPr>
              <a:t>và</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vẫn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muốn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chơi</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với</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Hoa</a:t>
            </a:r>
            <a:r>
              <a:rPr lang="en-US" sz="5500" dirty="0">
                <a:solidFill>
                  <a:srgbClr val="002060"/>
                </a:solidFill>
                <a:latin typeface="Times New Roman" panose="02020603050405020304" pitchFamily="18" charset="0"/>
                <a:cs typeface="Times New Roman" panose="02020603050405020304" pitchFamily="18" charset="0"/>
              </a:rPr>
              <a:t>.</a:t>
            </a:r>
          </a:p>
        </p:txBody>
      </p:sp>
      <p:sp>
        <p:nvSpPr>
          <p:cNvPr id="7" name="TextBox 9"/>
          <p:cNvSpPr txBox="1"/>
          <p:nvPr/>
        </p:nvSpPr>
        <p:spPr>
          <a:xfrm>
            <a:off x="5007639" y="220384"/>
            <a:ext cx="10171436" cy="1308050"/>
          </a:xfrm>
          <a:prstGeom prst="rect">
            <a:avLst/>
          </a:prstGeom>
        </p:spPr>
        <p:txBody>
          <a:bodyPr wrap="square" lIns="0" tIns="0" rIns="0" bIns="0" rtlCol="0" anchor="t">
            <a:spAutoFit/>
          </a:bodyPr>
          <a:lstStyle/>
          <a:p>
            <a:pPr defTabSz="914445">
              <a:lnSpc>
                <a:spcPts val="3359"/>
              </a:lnSpc>
              <a:defRPr/>
            </a:pPr>
            <a:r>
              <a:rPr lang="en-US" sz="5000" b="1" dirty="0" err="1">
                <a:solidFill>
                  <a:prstClr val="black"/>
                </a:solidFill>
                <a:latin typeface="Times New Roman" panose="02020603050405020304" pitchFamily="18" charset="0"/>
                <a:cs typeface="Times New Roman" panose="02020603050405020304" pitchFamily="18" charset="0"/>
              </a:rPr>
              <a:t>Thứ</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ngày</a:t>
            </a:r>
            <a:r>
              <a:rPr lang="en-US" sz="5000" b="1" dirty="0">
                <a:solidFill>
                  <a:prstClr val="black"/>
                </a:solidFill>
                <a:latin typeface="Times New Roman" panose="02020603050405020304" pitchFamily="18" charset="0"/>
                <a:cs typeface="Times New Roman" panose="02020603050405020304" pitchFamily="18" charset="0"/>
              </a:rPr>
              <a:t> 15 </a:t>
            </a:r>
            <a:r>
              <a:rPr lang="en-US" sz="5000" b="1" dirty="0" err="1">
                <a:solidFill>
                  <a:prstClr val="black"/>
                </a:solidFill>
                <a:latin typeface="Times New Roman" panose="02020603050405020304" pitchFamily="18" charset="0"/>
                <a:cs typeface="Times New Roman" panose="02020603050405020304" pitchFamily="18" charset="0"/>
              </a:rPr>
              <a:t>tháng</a:t>
            </a:r>
            <a:r>
              <a:rPr lang="en-US" sz="5000" b="1" dirty="0">
                <a:solidFill>
                  <a:prstClr val="black"/>
                </a:solidFill>
                <a:latin typeface="Times New Roman" panose="02020603050405020304" pitchFamily="18" charset="0"/>
                <a:cs typeface="Times New Roman" panose="02020603050405020304" pitchFamily="18" charset="0"/>
              </a:rPr>
              <a:t> 03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2023</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Đạo</a:t>
            </a:r>
            <a:r>
              <a:rPr lang="en-US" sz="4200" b="1" u="sng"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đức</a:t>
            </a:r>
            <a:r>
              <a:rPr lang="en-US" sz="4200" b="1" u="sng" dirty="0">
                <a:solidFill>
                  <a:prstClr val="black"/>
                </a:solidFill>
                <a:latin typeface="Times New Roman" panose="02020603050405020304" pitchFamily="18" charset="0"/>
                <a:cs typeface="Times New Roman" panose="02020603050405020304" pitchFamily="18" charset="0"/>
              </a:rPr>
              <a: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Xử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lí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bất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hòa</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với</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bạn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bè</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Tiết</a:t>
            </a:r>
            <a:r>
              <a:rPr lang="en-US" sz="4200" b="1" dirty="0">
                <a:solidFill>
                  <a:srgbClr val="FF0000"/>
                </a:solidFill>
                <a:latin typeface="Times New Roman" panose="02020603050405020304" pitchFamily="18" charset="0"/>
                <a:cs typeface="Times New Roman" panose="02020603050405020304" pitchFamily="18" charset="0"/>
              </a:rPr>
              <a:t> 1)</a:t>
            </a:r>
            <a:endParaRPr lang="en-US" sz="4200" b="1" u="sng"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481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7143" t="14237"/>
          <a:stretch/>
        </p:blipFill>
        <p:spPr>
          <a:xfrm>
            <a:off x="0" y="1007191"/>
            <a:ext cx="3305684" cy="1755155"/>
          </a:xfrm>
          <a:prstGeom prst="rect">
            <a:avLst/>
          </a:prstGeom>
        </p:spPr>
      </p:pic>
      <p:sp>
        <p:nvSpPr>
          <p:cNvPr id="6" name="TextBox 5"/>
          <p:cNvSpPr txBox="1"/>
          <p:nvPr/>
        </p:nvSpPr>
        <p:spPr>
          <a:xfrm>
            <a:off x="1241673" y="2090113"/>
            <a:ext cx="11753534" cy="1184427"/>
          </a:xfrm>
          <a:prstGeom prst="rect">
            <a:avLst/>
          </a:prstGeom>
          <a:noFill/>
        </p:spPr>
        <p:txBody>
          <a:bodyPr wrap="square" rtlCol="0">
            <a:spAutoFit/>
          </a:bodyPr>
          <a:lstStyle/>
          <a:p>
            <a:pPr>
              <a:lnSpc>
                <a:spcPct val="200000"/>
              </a:lnSpc>
            </a:pP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Tìm</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biểu</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hiện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bất</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hòa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với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bạn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bè</a:t>
            </a:r>
            <a:endParaRPr lang="en-US" sz="4200" b="1" dirty="0">
              <a:solidFill>
                <a:srgbClr val="00B05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405486" y="2352838"/>
            <a:ext cx="1021013" cy="1028748"/>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0" y="3296933"/>
            <a:ext cx="9154760" cy="6990067"/>
          </a:xfrm>
          <a:prstGeom prst="rect">
            <a:avLst/>
          </a:prstGeom>
        </p:spPr>
      </p:pic>
      <p:sp>
        <p:nvSpPr>
          <p:cNvPr id="14" name="TextBox 13"/>
          <p:cNvSpPr txBox="1"/>
          <p:nvPr/>
        </p:nvSpPr>
        <p:spPr>
          <a:xfrm>
            <a:off x="9154760" y="3269694"/>
            <a:ext cx="8951358" cy="7017306"/>
          </a:xfrm>
          <a:prstGeom prst="rect">
            <a:avLst/>
          </a:prstGeom>
          <a:noFill/>
        </p:spPr>
        <p:txBody>
          <a:bodyPr wrap="square" rtlCol="0">
            <a:spAutoFit/>
          </a:bodyPr>
          <a:lstStyle/>
          <a:p>
            <a:pPr algn="just">
              <a:lnSpc>
                <a:spcPct val="150000"/>
              </a:lnSpc>
            </a:pPr>
            <a:r>
              <a:rPr lang="en-US" sz="6000" dirty="0">
                <a:solidFill>
                  <a:srgbClr val="002060"/>
                </a:solidFill>
                <a:latin typeface="Times New Roman" panose="02020603050405020304" pitchFamily="18" charset="0"/>
                <a:cs typeface="Times New Roman" panose="02020603050405020304" pitchFamily="18" charset="0"/>
              </a:rPr>
              <a:t>=&gt; </a:t>
            </a:r>
            <a:r>
              <a:rPr lang="en-US" sz="6000" dirty="0" err="1">
                <a:solidFill>
                  <a:srgbClr val="002060"/>
                </a:solidFill>
                <a:latin typeface="Times New Roman" panose="02020603050405020304" pitchFamily="18" charset="0"/>
                <a:cs typeface="Times New Roman" panose="02020603050405020304" pitchFamily="18" charset="0"/>
              </a:rPr>
              <a:t>Bạn</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nữ</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cho</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rằng</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bạn</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nam</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nói</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dối</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nhưng</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bạn</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nam</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khẳng</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định</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mình</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không</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nói</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dối</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dẫn</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tới</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việc</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hai</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bạn</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bất</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hòa</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với</a:t>
            </a:r>
            <a:r>
              <a:rPr lang="en-US" sz="6000" dirty="0">
                <a:solidFill>
                  <a:srgbClr val="002060"/>
                </a:solidFill>
                <a:latin typeface="Times New Roman" panose="02020603050405020304" pitchFamily="18" charset="0"/>
                <a:cs typeface="Times New Roman" panose="02020603050405020304" pitchFamily="18" charset="0"/>
              </a:rPr>
              <a:t> </a:t>
            </a:r>
            <a:r>
              <a:rPr lang="en-US" sz="6000" dirty="0" err="1">
                <a:solidFill>
                  <a:srgbClr val="002060"/>
                </a:solidFill>
                <a:latin typeface="Times New Roman" panose="02020603050405020304" pitchFamily="18" charset="0"/>
                <a:cs typeface="Times New Roman" panose="02020603050405020304" pitchFamily="18" charset="0"/>
              </a:rPr>
              <a:t>nhau</a:t>
            </a:r>
            <a:r>
              <a:rPr lang="en-US" sz="6000" dirty="0">
                <a:solidFill>
                  <a:srgbClr val="002060"/>
                </a:solidFill>
                <a:latin typeface="Times New Roman" panose="02020603050405020304" pitchFamily="18" charset="0"/>
                <a:cs typeface="Times New Roman" panose="02020603050405020304" pitchFamily="18" charset="0"/>
              </a:rPr>
              <a:t>.</a:t>
            </a:r>
          </a:p>
        </p:txBody>
      </p:sp>
      <p:sp>
        <p:nvSpPr>
          <p:cNvPr id="7" name="TextBox 9"/>
          <p:cNvSpPr txBox="1"/>
          <p:nvPr/>
        </p:nvSpPr>
        <p:spPr>
          <a:xfrm>
            <a:off x="4759989" y="247476"/>
            <a:ext cx="10171436" cy="1308050"/>
          </a:xfrm>
          <a:prstGeom prst="rect">
            <a:avLst/>
          </a:prstGeom>
        </p:spPr>
        <p:txBody>
          <a:bodyPr wrap="square" lIns="0" tIns="0" rIns="0" bIns="0" rtlCol="0" anchor="t">
            <a:spAutoFit/>
          </a:bodyPr>
          <a:lstStyle/>
          <a:p>
            <a:pPr defTabSz="914445">
              <a:lnSpc>
                <a:spcPts val="3359"/>
              </a:lnSpc>
              <a:defRPr/>
            </a:pPr>
            <a:r>
              <a:rPr lang="en-US" sz="5000" b="1" dirty="0" err="1">
                <a:solidFill>
                  <a:prstClr val="black"/>
                </a:solidFill>
                <a:latin typeface="Times New Roman" panose="02020603050405020304" pitchFamily="18" charset="0"/>
                <a:cs typeface="Times New Roman" panose="02020603050405020304" pitchFamily="18" charset="0"/>
              </a:rPr>
              <a:t>Thứ</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ngày</a:t>
            </a:r>
            <a:r>
              <a:rPr lang="en-US" sz="5000" b="1" dirty="0">
                <a:solidFill>
                  <a:prstClr val="black"/>
                </a:solidFill>
                <a:latin typeface="Times New Roman" panose="02020603050405020304" pitchFamily="18" charset="0"/>
                <a:cs typeface="Times New Roman" panose="02020603050405020304" pitchFamily="18" charset="0"/>
              </a:rPr>
              <a:t> 15 </a:t>
            </a:r>
            <a:r>
              <a:rPr lang="en-US" sz="5000" b="1" dirty="0" err="1">
                <a:solidFill>
                  <a:prstClr val="black"/>
                </a:solidFill>
                <a:latin typeface="Times New Roman" panose="02020603050405020304" pitchFamily="18" charset="0"/>
                <a:cs typeface="Times New Roman" panose="02020603050405020304" pitchFamily="18" charset="0"/>
              </a:rPr>
              <a:t>tháng</a:t>
            </a:r>
            <a:r>
              <a:rPr lang="en-US" sz="5000" b="1" dirty="0">
                <a:solidFill>
                  <a:prstClr val="black"/>
                </a:solidFill>
                <a:latin typeface="Times New Roman" panose="02020603050405020304" pitchFamily="18" charset="0"/>
                <a:cs typeface="Times New Roman" panose="02020603050405020304" pitchFamily="18" charset="0"/>
              </a:rPr>
              <a:t> 03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2023</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Đạo</a:t>
            </a:r>
            <a:r>
              <a:rPr lang="en-US" sz="4200" b="1" u="sng"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đức</a:t>
            </a:r>
            <a:r>
              <a:rPr lang="en-US" sz="4200" b="1" u="sng" dirty="0">
                <a:solidFill>
                  <a:prstClr val="black"/>
                </a:solidFill>
                <a:latin typeface="Times New Roman" panose="02020603050405020304" pitchFamily="18" charset="0"/>
                <a:cs typeface="Times New Roman" panose="02020603050405020304" pitchFamily="18" charset="0"/>
              </a:rPr>
              <a: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Xử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lí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bất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hòa</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với</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bạn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bè</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Tiết</a:t>
            </a:r>
            <a:r>
              <a:rPr lang="en-US" sz="4200" b="1" dirty="0">
                <a:solidFill>
                  <a:srgbClr val="FF0000"/>
                </a:solidFill>
                <a:latin typeface="Times New Roman" panose="02020603050405020304" pitchFamily="18" charset="0"/>
                <a:cs typeface="Times New Roman" panose="02020603050405020304" pitchFamily="18" charset="0"/>
              </a:rPr>
              <a:t> 1)</a:t>
            </a:r>
            <a:endParaRPr lang="en-US" sz="4200" b="1" u="sng"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907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7143" t="14237"/>
          <a:stretch/>
        </p:blipFill>
        <p:spPr>
          <a:xfrm>
            <a:off x="0" y="1020737"/>
            <a:ext cx="3305684" cy="1755155"/>
          </a:xfrm>
          <a:prstGeom prst="rect">
            <a:avLst/>
          </a:prstGeom>
        </p:spPr>
      </p:pic>
      <p:sp>
        <p:nvSpPr>
          <p:cNvPr id="6" name="TextBox 5"/>
          <p:cNvSpPr txBox="1"/>
          <p:nvPr/>
        </p:nvSpPr>
        <p:spPr>
          <a:xfrm>
            <a:off x="1251338" y="1916283"/>
            <a:ext cx="11753534" cy="1184427"/>
          </a:xfrm>
          <a:prstGeom prst="rect">
            <a:avLst/>
          </a:prstGeom>
          <a:noFill/>
        </p:spPr>
        <p:txBody>
          <a:bodyPr wrap="square" rtlCol="0">
            <a:spAutoFit/>
          </a:bodyPr>
          <a:lstStyle/>
          <a:p>
            <a:pPr>
              <a:lnSpc>
                <a:spcPct val="200000"/>
              </a:lnSpc>
            </a:pP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Tìm</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biểu</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hiện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bất</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hòa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với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bạn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bè</a:t>
            </a:r>
            <a:endParaRPr lang="en-US" sz="4200" b="1" dirty="0">
              <a:solidFill>
                <a:srgbClr val="00B05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0" y="3136650"/>
            <a:ext cx="10153650" cy="7150350"/>
          </a:xfrm>
          <a:prstGeom prst="rect">
            <a:avLst/>
          </a:prstGeom>
        </p:spPr>
      </p:pic>
      <p:sp>
        <p:nvSpPr>
          <p:cNvPr id="14" name="TextBox 13"/>
          <p:cNvSpPr txBox="1"/>
          <p:nvPr/>
        </p:nvSpPr>
        <p:spPr>
          <a:xfrm>
            <a:off x="10382250" y="3771028"/>
            <a:ext cx="7753350" cy="5170646"/>
          </a:xfrm>
          <a:prstGeom prst="rect">
            <a:avLst/>
          </a:prstGeom>
          <a:noFill/>
        </p:spPr>
        <p:txBody>
          <a:bodyPr wrap="square" rtlCol="0">
            <a:spAutoFit/>
          </a:bodyPr>
          <a:lstStyle/>
          <a:p>
            <a:pPr algn="just">
              <a:lnSpc>
                <a:spcPct val="150000"/>
              </a:lnSpc>
            </a:pPr>
            <a:r>
              <a:rPr lang="en-US" sz="5500" dirty="0">
                <a:solidFill>
                  <a:srgbClr val="002060"/>
                </a:solidFill>
                <a:latin typeface="Times New Roman" panose="02020603050405020304" pitchFamily="18" charset="0"/>
                <a:cs typeface="Times New Roman" panose="02020603050405020304" pitchFamily="18" charset="0"/>
              </a:rPr>
              <a:t>=&gt; </a:t>
            </a:r>
            <a:r>
              <a:rPr lang="en-US" sz="5500" dirty="0" err="1">
                <a:solidFill>
                  <a:srgbClr val="002060"/>
                </a:solidFill>
                <a:latin typeface="Times New Roman" panose="02020603050405020304" pitchFamily="18" charset="0"/>
                <a:cs typeface="Times New Roman" panose="02020603050405020304" pitchFamily="18" charset="0"/>
              </a:rPr>
              <a:t>Bạn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nữ</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bảo</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ghét</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bạn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Nga</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vì</a:t>
            </a:r>
            <a:r>
              <a:rPr lang="en-US" sz="5500" dirty="0">
                <a:solidFill>
                  <a:srgbClr val="002060"/>
                </a:solidFill>
                <a:latin typeface="Times New Roman" panose="02020603050405020304" pitchFamily="18" charset="0"/>
                <a:cs typeface="Times New Roman" panose="02020603050405020304" pitchFamily="18" charset="0"/>
              </a:rPr>
              <a:t> hay </a:t>
            </a:r>
            <a:r>
              <a:rPr lang="en-US" sz="5500" dirty="0" err="1">
                <a:solidFill>
                  <a:srgbClr val="002060"/>
                </a:solidFill>
                <a:latin typeface="Times New Roman" panose="02020603050405020304" pitchFamily="18" charset="0"/>
                <a:cs typeface="Times New Roman" panose="02020603050405020304" pitchFamily="18" charset="0"/>
              </a:rPr>
              <a:t>nói</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xấu</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bạn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ấy</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Việc</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đó</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thể</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hiện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sự</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bất</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hòa</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giữ</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bạn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nữ</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và</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Nga</a:t>
            </a:r>
            <a:r>
              <a:rPr lang="en-US" sz="5500" dirty="0">
                <a:solidFill>
                  <a:srgbClr val="002060"/>
                </a:solidFill>
                <a:latin typeface="Times New Roman" panose="02020603050405020304" pitchFamily="18" charset="0"/>
                <a:cs typeface="Times New Roman" panose="02020603050405020304" pitchFamily="18" charset="0"/>
              </a:rPr>
              <a:t>.</a:t>
            </a:r>
          </a:p>
        </p:txBody>
      </p:sp>
      <p:sp>
        <p:nvSpPr>
          <p:cNvPr id="7" name="TextBox 9"/>
          <p:cNvSpPr txBox="1"/>
          <p:nvPr/>
        </p:nvSpPr>
        <p:spPr>
          <a:xfrm>
            <a:off x="4759989" y="247476"/>
            <a:ext cx="10171436" cy="1308050"/>
          </a:xfrm>
          <a:prstGeom prst="rect">
            <a:avLst/>
          </a:prstGeom>
        </p:spPr>
        <p:txBody>
          <a:bodyPr wrap="square" lIns="0" tIns="0" rIns="0" bIns="0" rtlCol="0" anchor="t">
            <a:spAutoFit/>
          </a:bodyPr>
          <a:lstStyle/>
          <a:p>
            <a:pPr defTabSz="914445">
              <a:lnSpc>
                <a:spcPts val="3359"/>
              </a:lnSpc>
              <a:defRPr/>
            </a:pPr>
            <a:r>
              <a:rPr lang="en-US" sz="5000" b="1" dirty="0" err="1">
                <a:solidFill>
                  <a:prstClr val="black"/>
                </a:solidFill>
                <a:latin typeface="Times New Roman" panose="02020603050405020304" pitchFamily="18" charset="0"/>
                <a:cs typeface="Times New Roman" panose="02020603050405020304" pitchFamily="18" charset="0"/>
              </a:rPr>
              <a:t>Thứ</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ngày</a:t>
            </a:r>
            <a:r>
              <a:rPr lang="en-US" sz="5000" b="1" dirty="0">
                <a:solidFill>
                  <a:prstClr val="black"/>
                </a:solidFill>
                <a:latin typeface="Times New Roman" panose="02020603050405020304" pitchFamily="18" charset="0"/>
                <a:cs typeface="Times New Roman" panose="02020603050405020304" pitchFamily="18" charset="0"/>
              </a:rPr>
              <a:t> 15 </a:t>
            </a:r>
            <a:r>
              <a:rPr lang="en-US" sz="5000" b="1" dirty="0" err="1">
                <a:solidFill>
                  <a:prstClr val="black"/>
                </a:solidFill>
                <a:latin typeface="Times New Roman" panose="02020603050405020304" pitchFamily="18" charset="0"/>
                <a:cs typeface="Times New Roman" panose="02020603050405020304" pitchFamily="18" charset="0"/>
              </a:rPr>
              <a:t>tháng</a:t>
            </a:r>
            <a:r>
              <a:rPr lang="en-US" sz="5000" b="1" dirty="0">
                <a:solidFill>
                  <a:prstClr val="black"/>
                </a:solidFill>
                <a:latin typeface="Times New Roman" panose="02020603050405020304" pitchFamily="18" charset="0"/>
                <a:cs typeface="Times New Roman" panose="02020603050405020304" pitchFamily="18" charset="0"/>
              </a:rPr>
              <a:t> 03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2023</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Đạo</a:t>
            </a:r>
            <a:r>
              <a:rPr lang="en-US" sz="4200" b="1" u="sng"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đức</a:t>
            </a:r>
            <a:r>
              <a:rPr lang="en-US" sz="4200" b="1" u="sng" dirty="0">
                <a:solidFill>
                  <a:prstClr val="black"/>
                </a:solidFill>
                <a:latin typeface="Times New Roman" panose="02020603050405020304" pitchFamily="18" charset="0"/>
                <a:cs typeface="Times New Roman" panose="02020603050405020304" pitchFamily="18" charset="0"/>
              </a:rPr>
              <a: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Xử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lí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bất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hòa</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với</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bạn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bè</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Tiết</a:t>
            </a:r>
            <a:r>
              <a:rPr lang="en-US" sz="4200" b="1" dirty="0">
                <a:solidFill>
                  <a:srgbClr val="FF0000"/>
                </a:solidFill>
                <a:latin typeface="Times New Roman" panose="02020603050405020304" pitchFamily="18" charset="0"/>
                <a:cs typeface="Times New Roman" panose="02020603050405020304" pitchFamily="18" charset="0"/>
              </a:rPr>
              <a:t> 1)</a:t>
            </a:r>
            <a:endParaRPr lang="en-US" sz="4200" b="1" u="sng"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a:stretch>
            <a:fillRect/>
          </a:stretch>
        </p:blipFill>
        <p:spPr>
          <a:xfrm>
            <a:off x="631829" y="2234371"/>
            <a:ext cx="1021013" cy="1028748"/>
          </a:xfrm>
          <a:prstGeom prst="rect">
            <a:avLst/>
          </a:prstGeom>
        </p:spPr>
      </p:pic>
    </p:spTree>
    <p:extLst>
      <p:ext uri="{BB962C8B-B14F-4D97-AF65-F5344CB8AC3E}">
        <p14:creationId xmlns:p14="http://schemas.microsoft.com/office/powerpoint/2010/main" val="169697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7143" t="14237"/>
          <a:stretch/>
        </p:blipFill>
        <p:spPr>
          <a:xfrm>
            <a:off x="0" y="1406239"/>
            <a:ext cx="3305684" cy="968485"/>
          </a:xfrm>
          <a:prstGeom prst="rect">
            <a:avLst/>
          </a:prstGeom>
        </p:spPr>
      </p:pic>
      <p:sp>
        <p:nvSpPr>
          <p:cNvPr id="6" name="TextBox 5"/>
          <p:cNvSpPr txBox="1"/>
          <p:nvPr/>
        </p:nvSpPr>
        <p:spPr>
          <a:xfrm>
            <a:off x="983989" y="1701558"/>
            <a:ext cx="9074411" cy="1384995"/>
          </a:xfrm>
          <a:prstGeom prst="rect">
            <a:avLst/>
          </a:prstGeom>
          <a:noFill/>
        </p:spPr>
        <p:txBody>
          <a:bodyPr wrap="square" rtlCol="0">
            <a:spAutoFit/>
          </a:bodyPr>
          <a:lstStyle/>
          <a:p>
            <a:pPr>
              <a:lnSpc>
                <a:spcPct val="200000"/>
              </a:lnSpc>
            </a:pP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Tìm</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biểu</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hiện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bất</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hòa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với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bạn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bè</a:t>
            </a:r>
            <a:endParaRPr lang="en-US" sz="4200" b="1" dirty="0">
              <a:solidFill>
                <a:srgbClr val="00B05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349120" y="2057805"/>
            <a:ext cx="1021013" cy="1028748"/>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0" y="3232586"/>
            <a:ext cx="10706100" cy="7054415"/>
          </a:xfrm>
          <a:prstGeom prst="rect">
            <a:avLst/>
          </a:prstGeom>
        </p:spPr>
      </p:pic>
      <p:sp>
        <p:nvSpPr>
          <p:cNvPr id="14" name="TextBox 13"/>
          <p:cNvSpPr txBox="1"/>
          <p:nvPr/>
        </p:nvSpPr>
        <p:spPr>
          <a:xfrm>
            <a:off x="10859576" y="2394055"/>
            <a:ext cx="7159729" cy="7709803"/>
          </a:xfrm>
          <a:prstGeom prst="rect">
            <a:avLst/>
          </a:prstGeom>
          <a:noFill/>
        </p:spPr>
        <p:txBody>
          <a:bodyPr wrap="square" rtlCol="0">
            <a:spAutoFit/>
          </a:bodyPr>
          <a:lstStyle/>
          <a:p>
            <a:pPr algn="just">
              <a:lnSpc>
                <a:spcPct val="150000"/>
              </a:lnSpc>
            </a:pPr>
            <a:r>
              <a:rPr lang="en-US" sz="5500" dirty="0">
                <a:solidFill>
                  <a:srgbClr val="002060"/>
                </a:solidFill>
                <a:latin typeface="Times New Roman" panose="02020603050405020304" pitchFamily="18" charset="0"/>
                <a:cs typeface="Times New Roman" panose="02020603050405020304" pitchFamily="18" charset="0"/>
              </a:rPr>
              <a:t>=&gt; </a:t>
            </a:r>
            <a:r>
              <a:rPr lang="en-US" sz="5500" dirty="0" err="1">
                <a:solidFill>
                  <a:srgbClr val="002060"/>
                </a:solidFill>
                <a:latin typeface="Times New Roman" panose="02020603050405020304" pitchFamily="18" charset="0"/>
                <a:cs typeface="Times New Roman" panose="02020603050405020304" pitchFamily="18" charset="0"/>
              </a:rPr>
              <a:t>Bạn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nam</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đeo</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cặp</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vàng</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không</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muốn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bạn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bạn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còn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lại</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nói</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ra</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sự</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thật</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mình</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làm</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gãy</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thước</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kẻ</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của</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bạn</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Huệ</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Đây</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là</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hành</a:t>
            </a:r>
            <a:r>
              <a:rPr lang="en-US" sz="5500" dirty="0">
                <a:solidFill>
                  <a:srgbClr val="002060"/>
                </a:solidFill>
                <a:latin typeface="Times New Roman" panose="02020603050405020304" pitchFamily="18" charset="0"/>
                <a:cs typeface="Times New Roman" panose="02020603050405020304" pitchFamily="18" charset="0"/>
              </a:rPr>
              <a:t> vi </a:t>
            </a:r>
            <a:r>
              <a:rPr lang="en-US" sz="5500" dirty="0" err="1">
                <a:solidFill>
                  <a:srgbClr val="002060"/>
                </a:solidFill>
                <a:latin typeface="Times New Roman" panose="02020603050405020304" pitchFamily="18" charset="0"/>
                <a:cs typeface="Times New Roman" panose="02020603050405020304" pitchFamily="18" charset="0"/>
              </a:rPr>
              <a:t>nói</a:t>
            </a:r>
            <a:r>
              <a:rPr lang="en-US" sz="5500" dirty="0">
                <a:solidFill>
                  <a:srgbClr val="002060"/>
                </a:solidFill>
                <a:latin typeface="Times New Roman" panose="02020603050405020304" pitchFamily="18" charset="0"/>
                <a:cs typeface="Times New Roman" panose="02020603050405020304" pitchFamily="18" charset="0"/>
              </a:rPr>
              <a:t> </a:t>
            </a:r>
            <a:r>
              <a:rPr lang="en-US" sz="5500" dirty="0" err="1">
                <a:solidFill>
                  <a:srgbClr val="002060"/>
                </a:solidFill>
                <a:latin typeface="Times New Roman" panose="02020603050405020304" pitchFamily="18" charset="0"/>
                <a:cs typeface="Times New Roman" panose="02020603050405020304" pitchFamily="18" charset="0"/>
              </a:rPr>
              <a:t>dối</a:t>
            </a:r>
            <a:r>
              <a:rPr lang="en-US" sz="5500" dirty="0">
                <a:solidFill>
                  <a:srgbClr val="002060"/>
                </a:solidFill>
                <a:latin typeface="Times New Roman" panose="02020603050405020304" pitchFamily="18" charset="0"/>
                <a:cs typeface="Times New Roman" panose="02020603050405020304" pitchFamily="18" charset="0"/>
              </a:rPr>
              <a:t>.</a:t>
            </a:r>
          </a:p>
        </p:txBody>
      </p:sp>
      <p:sp>
        <p:nvSpPr>
          <p:cNvPr id="7" name="TextBox 9"/>
          <p:cNvSpPr txBox="1"/>
          <p:nvPr/>
        </p:nvSpPr>
        <p:spPr>
          <a:xfrm>
            <a:off x="4759989" y="247476"/>
            <a:ext cx="10171436" cy="1308050"/>
          </a:xfrm>
          <a:prstGeom prst="rect">
            <a:avLst/>
          </a:prstGeom>
        </p:spPr>
        <p:txBody>
          <a:bodyPr wrap="square" lIns="0" tIns="0" rIns="0" bIns="0" rtlCol="0" anchor="t">
            <a:spAutoFit/>
          </a:bodyPr>
          <a:lstStyle/>
          <a:p>
            <a:pPr defTabSz="914445">
              <a:lnSpc>
                <a:spcPts val="3359"/>
              </a:lnSpc>
              <a:defRPr/>
            </a:pPr>
            <a:r>
              <a:rPr lang="en-US" sz="5000" b="1" dirty="0" err="1">
                <a:solidFill>
                  <a:prstClr val="black"/>
                </a:solidFill>
                <a:latin typeface="Times New Roman" panose="02020603050405020304" pitchFamily="18" charset="0"/>
                <a:cs typeface="Times New Roman" panose="02020603050405020304" pitchFamily="18" charset="0"/>
              </a:rPr>
              <a:t>Thứ</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ngày</a:t>
            </a:r>
            <a:r>
              <a:rPr lang="en-US" sz="5000" b="1" dirty="0">
                <a:solidFill>
                  <a:prstClr val="black"/>
                </a:solidFill>
                <a:latin typeface="Times New Roman" panose="02020603050405020304" pitchFamily="18" charset="0"/>
                <a:cs typeface="Times New Roman" panose="02020603050405020304" pitchFamily="18" charset="0"/>
              </a:rPr>
              <a:t> 15 </a:t>
            </a:r>
            <a:r>
              <a:rPr lang="en-US" sz="5000" b="1" dirty="0" err="1">
                <a:solidFill>
                  <a:prstClr val="black"/>
                </a:solidFill>
                <a:latin typeface="Times New Roman" panose="02020603050405020304" pitchFamily="18" charset="0"/>
                <a:cs typeface="Times New Roman" panose="02020603050405020304" pitchFamily="18" charset="0"/>
              </a:rPr>
              <a:t>tháng</a:t>
            </a:r>
            <a:r>
              <a:rPr lang="en-US" sz="5000" b="1" dirty="0">
                <a:solidFill>
                  <a:prstClr val="black"/>
                </a:solidFill>
                <a:latin typeface="Times New Roman" panose="02020603050405020304" pitchFamily="18" charset="0"/>
                <a:cs typeface="Times New Roman" panose="02020603050405020304" pitchFamily="18" charset="0"/>
              </a:rPr>
              <a:t> 03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2023</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Đạo</a:t>
            </a:r>
            <a:r>
              <a:rPr lang="en-US" sz="4200" b="1" u="sng"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đức</a:t>
            </a:r>
            <a:r>
              <a:rPr lang="en-US" sz="4200" b="1" u="sng" dirty="0">
                <a:solidFill>
                  <a:prstClr val="black"/>
                </a:solidFill>
                <a:latin typeface="Times New Roman" panose="02020603050405020304" pitchFamily="18" charset="0"/>
                <a:cs typeface="Times New Roman" panose="02020603050405020304" pitchFamily="18" charset="0"/>
              </a:rPr>
              <a: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Xử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lí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bất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hòa</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với</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bạn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bè</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Tiết</a:t>
            </a:r>
            <a:r>
              <a:rPr lang="en-US" sz="4200" b="1" dirty="0">
                <a:solidFill>
                  <a:srgbClr val="FF0000"/>
                </a:solidFill>
                <a:latin typeface="Times New Roman" panose="02020603050405020304" pitchFamily="18" charset="0"/>
                <a:cs typeface="Times New Roman" panose="02020603050405020304" pitchFamily="18" charset="0"/>
              </a:rPr>
              <a:t> 1)</a:t>
            </a:r>
            <a:endParaRPr lang="en-US" sz="4200" b="1" u="sng"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506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7143" t="14237"/>
          <a:stretch/>
        </p:blipFill>
        <p:spPr>
          <a:xfrm>
            <a:off x="-4577" y="1555525"/>
            <a:ext cx="3305684" cy="1376777"/>
          </a:xfrm>
          <a:prstGeom prst="rect">
            <a:avLst/>
          </a:prstGeom>
        </p:spPr>
      </p:pic>
      <p:sp>
        <p:nvSpPr>
          <p:cNvPr id="6" name="TextBox 5"/>
          <p:cNvSpPr txBox="1"/>
          <p:nvPr/>
        </p:nvSpPr>
        <p:spPr>
          <a:xfrm>
            <a:off x="1250689" y="2718614"/>
            <a:ext cx="11753534" cy="1184427"/>
          </a:xfrm>
          <a:prstGeom prst="rect">
            <a:avLst/>
          </a:prstGeom>
          <a:noFill/>
        </p:spPr>
        <p:txBody>
          <a:bodyPr wrap="square" rtlCol="0">
            <a:spAutoFit/>
          </a:bodyPr>
          <a:lstStyle/>
          <a:p>
            <a:pPr>
              <a:lnSpc>
                <a:spcPct val="200000"/>
              </a:lnSpc>
            </a:pP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Tìm</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biểu</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hiện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bất</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hòa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với</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bạn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bè</a:t>
            </a:r>
            <a:endParaRPr lang="en-US" sz="4200" b="1" dirty="0">
              <a:solidFill>
                <a:srgbClr val="00B05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412688" y="2932303"/>
            <a:ext cx="1021013" cy="1028748"/>
          </a:xfrm>
          <a:prstGeom prst="rect">
            <a:avLst/>
          </a:prstGeom>
        </p:spPr>
      </p:pic>
      <p:sp>
        <p:nvSpPr>
          <p:cNvPr id="9" name="TextBox 8">
            <a:extLst>
              <a:ext uri="{FF2B5EF4-FFF2-40B4-BE49-F238E27FC236}">
                <a16:creationId xmlns:a16="http://schemas.microsoft.com/office/drawing/2014/main" id="{B600F577-F819-4602-BCEB-985221633540}"/>
              </a:ext>
            </a:extLst>
          </p:cNvPr>
          <p:cNvSpPr txBox="1"/>
          <p:nvPr/>
        </p:nvSpPr>
        <p:spPr>
          <a:xfrm>
            <a:off x="3062600" y="4989799"/>
            <a:ext cx="12897836" cy="2123658"/>
          </a:xfrm>
          <a:prstGeom prst="rect">
            <a:avLst/>
          </a:prstGeom>
          <a:noFill/>
        </p:spPr>
        <p:txBody>
          <a:bodyPr wrap="square" rtlCol="0">
            <a:spAutoFit/>
          </a:bodyPr>
          <a:lstStyle/>
          <a:p>
            <a:pPr algn="just">
              <a:lnSpc>
                <a:spcPct val="150000"/>
              </a:lnSpc>
            </a:pPr>
            <a:r>
              <a:rPr lang="en-US" sz="4400" b="1" dirty="0" err="1">
                <a:solidFill>
                  <a:schemeClr val="accent5">
                    <a:lumMod val="50000"/>
                  </a:schemeClr>
                </a:solidFill>
                <a:latin typeface="Arial" panose="020B0604020202020204" pitchFamily="34" charset="0"/>
                <a:cs typeface="Arial" panose="020B0604020202020204" pitchFamily="34" charset="0"/>
              </a:rPr>
              <a:t>Ngoài</a:t>
            </a:r>
            <a:r>
              <a:rPr lang="en-US" sz="4400" b="1" dirty="0">
                <a:solidFill>
                  <a:schemeClr val="accent5">
                    <a:lumMod val="50000"/>
                  </a:schemeClr>
                </a:solidFill>
                <a:latin typeface="Arial" panose="020B0604020202020204" pitchFamily="34" charset="0"/>
                <a:cs typeface="Arial" panose="020B0604020202020204" pitchFamily="34" charset="0"/>
              </a:rPr>
              <a:t> </a:t>
            </a:r>
            <a:r>
              <a:rPr lang="en-US" sz="4400" b="1" dirty="0" err="1">
                <a:solidFill>
                  <a:schemeClr val="accent5">
                    <a:lumMod val="50000"/>
                  </a:schemeClr>
                </a:solidFill>
                <a:latin typeface="Arial" panose="020B0604020202020204" pitchFamily="34" charset="0"/>
                <a:cs typeface="Arial" panose="020B0604020202020204" pitchFamily="34" charset="0"/>
              </a:rPr>
              <a:t>ra</a:t>
            </a:r>
            <a:r>
              <a:rPr lang="en-US" sz="4400" b="1" dirty="0">
                <a:solidFill>
                  <a:schemeClr val="accent5">
                    <a:lumMod val="50000"/>
                  </a:schemeClr>
                </a:solidFill>
                <a:latin typeface="Arial" panose="020B0604020202020204" pitchFamily="34" charset="0"/>
                <a:cs typeface="Arial" panose="020B0604020202020204" pitchFamily="34" charset="0"/>
              </a:rPr>
              <a:t>, </a:t>
            </a:r>
            <a:r>
              <a:rPr lang="en-US" sz="4400" b="1" dirty="0" err="1">
                <a:solidFill>
                  <a:schemeClr val="accent5">
                    <a:lumMod val="50000"/>
                  </a:schemeClr>
                </a:solidFill>
                <a:latin typeface="Arial" panose="020B0604020202020204" pitchFamily="34" charset="0"/>
                <a:cs typeface="Arial" panose="020B0604020202020204" pitchFamily="34" charset="0"/>
              </a:rPr>
              <a:t>em</a:t>
            </a:r>
            <a:r>
              <a:rPr lang="en-US" sz="4400" b="1" dirty="0">
                <a:solidFill>
                  <a:schemeClr val="accent5">
                    <a:lumMod val="50000"/>
                  </a:schemeClr>
                </a:solidFill>
                <a:latin typeface="Arial" panose="020B0604020202020204" pitchFamily="34" charset="0"/>
                <a:cs typeface="Arial" panose="020B0604020202020204" pitchFamily="34" charset="0"/>
              </a:rPr>
              <a:t> </a:t>
            </a:r>
            <a:r>
              <a:rPr lang="en-US" sz="4400" b="1" dirty="0" err="1">
                <a:solidFill>
                  <a:schemeClr val="accent5">
                    <a:lumMod val="50000"/>
                  </a:schemeClr>
                </a:solidFill>
                <a:latin typeface="Arial" panose="020B0604020202020204" pitchFamily="34" charset="0"/>
                <a:cs typeface="Arial" panose="020B0604020202020204" pitchFamily="34" charset="0"/>
              </a:rPr>
              <a:t>còn</a:t>
            </a:r>
            <a:r>
              <a:rPr lang="en-US" sz="4400" b="1" dirty="0">
                <a:solidFill>
                  <a:schemeClr val="accent5">
                    <a:lumMod val="50000"/>
                  </a:schemeClr>
                </a:solidFill>
                <a:latin typeface="Arial" panose="020B0604020202020204" pitchFamily="34" charset="0"/>
                <a:cs typeface="Arial" panose="020B0604020202020204" pitchFamily="34" charset="0"/>
              </a:rPr>
              <a:t> </a:t>
            </a:r>
            <a:r>
              <a:rPr lang="en-US" sz="4400" b="1" dirty="0" err="1">
                <a:solidFill>
                  <a:schemeClr val="accent5">
                    <a:lumMod val="50000"/>
                  </a:schemeClr>
                </a:solidFill>
                <a:latin typeface="Arial" panose="020B0604020202020204" pitchFamily="34" charset="0"/>
                <a:cs typeface="Arial" panose="020B0604020202020204" pitchFamily="34" charset="0"/>
              </a:rPr>
              <a:t>biết</a:t>
            </a:r>
            <a:r>
              <a:rPr lang="en-US" sz="4400" b="1" dirty="0">
                <a:solidFill>
                  <a:schemeClr val="accent5">
                    <a:lumMod val="50000"/>
                  </a:schemeClr>
                </a:solidFill>
                <a:latin typeface="Arial" panose="020B0604020202020204" pitchFamily="34" charset="0"/>
                <a:cs typeface="Arial" panose="020B0604020202020204" pitchFamily="34" charset="0"/>
              </a:rPr>
              <a:t> </a:t>
            </a:r>
            <a:r>
              <a:rPr lang="en-US" sz="4400" b="1" dirty="0" err="1">
                <a:solidFill>
                  <a:schemeClr val="accent5">
                    <a:lumMod val="50000"/>
                  </a:schemeClr>
                </a:solidFill>
                <a:latin typeface="Arial" panose="020B0604020202020204" pitchFamily="34" charset="0"/>
                <a:cs typeface="Arial" panose="020B0604020202020204" pitchFamily="34" charset="0"/>
              </a:rPr>
              <a:t>những</a:t>
            </a:r>
            <a:r>
              <a:rPr lang="en-US" sz="4400" b="1" dirty="0">
                <a:solidFill>
                  <a:schemeClr val="accent5">
                    <a:lumMod val="50000"/>
                  </a:schemeClr>
                </a:solidFill>
                <a:latin typeface="Arial" panose="020B0604020202020204" pitchFamily="34" charset="0"/>
                <a:cs typeface="Arial" panose="020B0604020202020204" pitchFamily="34" charset="0"/>
              </a:rPr>
              <a:t> </a:t>
            </a:r>
            <a:r>
              <a:rPr lang="en-US" sz="4400" b="1" dirty="0" err="1">
                <a:solidFill>
                  <a:schemeClr val="accent5">
                    <a:lumMod val="50000"/>
                  </a:schemeClr>
                </a:solidFill>
                <a:latin typeface="Arial" panose="020B0604020202020204" pitchFamily="34" charset="0"/>
                <a:cs typeface="Arial" panose="020B0604020202020204" pitchFamily="34" charset="0"/>
              </a:rPr>
              <a:t>biểu</a:t>
            </a:r>
            <a:r>
              <a:rPr lang="en-US" sz="4400" b="1" dirty="0">
                <a:solidFill>
                  <a:schemeClr val="accent5">
                    <a:lumMod val="50000"/>
                  </a:schemeClr>
                </a:solidFill>
                <a:latin typeface="Arial" panose="020B0604020202020204" pitchFamily="34" charset="0"/>
                <a:cs typeface="Arial" panose="020B0604020202020204" pitchFamily="34" charset="0"/>
              </a:rPr>
              <a:t> </a:t>
            </a:r>
            <a:r>
              <a:rPr lang="en-US" sz="4400" b="1" dirty="0" err="1">
                <a:solidFill>
                  <a:schemeClr val="accent5">
                    <a:lumMod val="50000"/>
                  </a:schemeClr>
                </a:solidFill>
                <a:latin typeface="Arial" panose="020B0604020202020204" pitchFamily="34" charset="0"/>
                <a:cs typeface="Arial" panose="020B0604020202020204" pitchFamily="34" charset="0"/>
              </a:rPr>
              <a:t>hiện</a:t>
            </a:r>
            <a:r>
              <a:rPr lang="en-US" sz="4400" b="1" dirty="0">
                <a:solidFill>
                  <a:schemeClr val="accent5">
                    <a:lumMod val="50000"/>
                  </a:schemeClr>
                </a:solidFill>
                <a:latin typeface="Arial" panose="020B0604020202020204" pitchFamily="34" charset="0"/>
                <a:cs typeface="Arial" panose="020B0604020202020204" pitchFamily="34" charset="0"/>
              </a:rPr>
              <a:t> </a:t>
            </a:r>
            <a:r>
              <a:rPr lang="en-US" sz="4400" b="1" dirty="0" err="1">
                <a:solidFill>
                  <a:schemeClr val="accent5">
                    <a:lumMod val="50000"/>
                  </a:schemeClr>
                </a:solidFill>
                <a:latin typeface="Arial" panose="020B0604020202020204" pitchFamily="34" charset="0"/>
                <a:cs typeface="Arial" panose="020B0604020202020204" pitchFamily="34" charset="0"/>
              </a:rPr>
              <a:t>bất</a:t>
            </a:r>
            <a:r>
              <a:rPr lang="en-US" sz="4400" b="1" dirty="0">
                <a:solidFill>
                  <a:schemeClr val="accent5">
                    <a:lumMod val="50000"/>
                  </a:schemeClr>
                </a:solidFill>
                <a:latin typeface="Arial" panose="020B0604020202020204" pitchFamily="34" charset="0"/>
                <a:cs typeface="Arial" panose="020B0604020202020204" pitchFamily="34" charset="0"/>
              </a:rPr>
              <a:t> </a:t>
            </a:r>
            <a:r>
              <a:rPr lang="en-US" sz="4400" b="1" dirty="0" err="1">
                <a:solidFill>
                  <a:schemeClr val="accent5">
                    <a:lumMod val="50000"/>
                  </a:schemeClr>
                </a:solidFill>
                <a:latin typeface="Arial" panose="020B0604020202020204" pitchFamily="34" charset="0"/>
                <a:cs typeface="Arial" panose="020B0604020202020204" pitchFamily="34" charset="0"/>
              </a:rPr>
              <a:t>hòa</a:t>
            </a:r>
            <a:r>
              <a:rPr lang="en-US" sz="4400" b="1" dirty="0">
                <a:solidFill>
                  <a:schemeClr val="accent5">
                    <a:lumMod val="50000"/>
                  </a:schemeClr>
                </a:solidFill>
                <a:latin typeface="Arial" panose="020B0604020202020204" pitchFamily="34" charset="0"/>
                <a:cs typeface="Arial" panose="020B0604020202020204" pitchFamily="34" charset="0"/>
              </a:rPr>
              <a:t> </a:t>
            </a:r>
            <a:r>
              <a:rPr lang="en-US" sz="4400" b="1" dirty="0" err="1">
                <a:solidFill>
                  <a:schemeClr val="accent5">
                    <a:lumMod val="50000"/>
                  </a:schemeClr>
                </a:solidFill>
                <a:latin typeface="Arial" panose="020B0604020202020204" pitchFamily="34" charset="0"/>
                <a:cs typeface="Arial" panose="020B0604020202020204" pitchFamily="34" charset="0"/>
              </a:rPr>
              <a:t>nào</a:t>
            </a:r>
            <a:r>
              <a:rPr lang="en-US" sz="4400" b="1" dirty="0">
                <a:solidFill>
                  <a:schemeClr val="accent5">
                    <a:lumMod val="50000"/>
                  </a:schemeClr>
                </a:solidFill>
                <a:latin typeface="Arial" panose="020B0604020202020204" pitchFamily="34" charset="0"/>
                <a:cs typeface="Arial" panose="020B0604020202020204" pitchFamily="34" charset="0"/>
              </a:rPr>
              <a:t> </a:t>
            </a:r>
            <a:r>
              <a:rPr lang="en-US" sz="4400" b="1" dirty="0" err="1">
                <a:solidFill>
                  <a:schemeClr val="accent5">
                    <a:lumMod val="50000"/>
                  </a:schemeClr>
                </a:solidFill>
                <a:latin typeface="Arial" panose="020B0604020202020204" pitchFamily="34" charset="0"/>
                <a:cs typeface="Arial" panose="020B0604020202020204" pitchFamily="34" charset="0"/>
              </a:rPr>
              <a:t>khác</a:t>
            </a:r>
            <a:r>
              <a:rPr lang="en-US" sz="4400" b="1" dirty="0">
                <a:solidFill>
                  <a:schemeClr val="accent5">
                    <a:lumMod val="50000"/>
                  </a:schemeClr>
                </a:solidFill>
                <a:latin typeface="Arial" panose="020B0604020202020204" pitchFamily="34" charset="0"/>
                <a:cs typeface="Arial" panose="020B0604020202020204" pitchFamily="34" charset="0"/>
              </a:rPr>
              <a:t>?</a:t>
            </a:r>
            <a:endParaRPr lang="vi-VN" sz="4400" b="1" dirty="0">
              <a:solidFill>
                <a:schemeClr val="accent5">
                  <a:lumMod val="50000"/>
                </a:schemeClr>
              </a:solidFill>
              <a:latin typeface="Arial" panose="020B0604020202020204" pitchFamily="34" charset="0"/>
              <a:cs typeface="Arial" panose="020B0604020202020204" pitchFamily="34" charset="0"/>
            </a:endParaRPr>
          </a:p>
        </p:txBody>
      </p:sp>
      <p:pic>
        <p:nvPicPr>
          <p:cNvPr id="10" name="Picture 2" descr="Tổng hợp những câu hỏi test sự sáng tạo siêu hay - BYTUO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21" t="7273" r="51306" b="6909"/>
          <a:stretch/>
        </p:blipFill>
        <p:spPr bwMode="auto">
          <a:xfrm>
            <a:off x="923195" y="4989799"/>
            <a:ext cx="1655245" cy="18661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9"/>
          <p:cNvSpPr txBox="1"/>
          <p:nvPr/>
        </p:nvSpPr>
        <p:spPr>
          <a:xfrm>
            <a:off x="4759989" y="247476"/>
            <a:ext cx="10171436" cy="1308050"/>
          </a:xfrm>
          <a:prstGeom prst="rect">
            <a:avLst/>
          </a:prstGeom>
        </p:spPr>
        <p:txBody>
          <a:bodyPr wrap="square" lIns="0" tIns="0" rIns="0" bIns="0" rtlCol="0" anchor="t">
            <a:spAutoFit/>
          </a:bodyPr>
          <a:lstStyle/>
          <a:p>
            <a:pPr defTabSz="914445">
              <a:lnSpc>
                <a:spcPts val="3359"/>
              </a:lnSpc>
              <a:defRPr/>
            </a:pPr>
            <a:r>
              <a:rPr lang="en-US" sz="5000" b="1" dirty="0" err="1">
                <a:solidFill>
                  <a:prstClr val="black"/>
                </a:solidFill>
                <a:latin typeface="Times New Roman" panose="02020603050405020304" pitchFamily="18" charset="0"/>
                <a:cs typeface="Times New Roman" panose="02020603050405020304" pitchFamily="18" charset="0"/>
              </a:rPr>
              <a:t>Thứ</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a:t>
            </a:r>
            <a:r>
              <a:rPr lang="en-US" sz="5000" b="1" dirty="0" err="1">
                <a:solidFill>
                  <a:prstClr val="black"/>
                </a:solidFill>
                <a:latin typeface="Times New Roman" panose="02020603050405020304" pitchFamily="18" charset="0"/>
                <a:cs typeface="Times New Roman" panose="02020603050405020304" pitchFamily="18" charset="0"/>
              </a:rPr>
              <a:t>ngày</a:t>
            </a:r>
            <a:r>
              <a:rPr lang="en-US" sz="5000" b="1" dirty="0">
                <a:solidFill>
                  <a:prstClr val="black"/>
                </a:solidFill>
                <a:latin typeface="Times New Roman" panose="02020603050405020304" pitchFamily="18" charset="0"/>
                <a:cs typeface="Times New Roman" panose="02020603050405020304" pitchFamily="18" charset="0"/>
              </a:rPr>
              <a:t> 15 </a:t>
            </a:r>
            <a:r>
              <a:rPr lang="en-US" sz="5000" b="1" dirty="0" err="1">
                <a:solidFill>
                  <a:prstClr val="black"/>
                </a:solidFill>
                <a:latin typeface="Times New Roman" panose="02020603050405020304" pitchFamily="18" charset="0"/>
                <a:cs typeface="Times New Roman" panose="02020603050405020304" pitchFamily="18" charset="0"/>
              </a:rPr>
              <a:t>tháng</a:t>
            </a:r>
            <a:r>
              <a:rPr lang="en-US" sz="5000" b="1" dirty="0">
                <a:solidFill>
                  <a:prstClr val="black"/>
                </a:solidFill>
                <a:latin typeface="Times New Roman" panose="02020603050405020304" pitchFamily="18" charset="0"/>
                <a:cs typeface="Times New Roman" panose="02020603050405020304" pitchFamily="18" charset="0"/>
              </a:rPr>
              <a:t> 03 </a:t>
            </a:r>
            <a:r>
              <a:rPr lang="en-US" sz="5000" b="1" dirty="0" err="1">
                <a:solidFill>
                  <a:prstClr val="black"/>
                </a:solidFill>
                <a:latin typeface="Times New Roman" panose="02020603050405020304" pitchFamily="18" charset="0"/>
                <a:cs typeface="Times New Roman" panose="02020603050405020304" pitchFamily="18" charset="0"/>
              </a:rPr>
              <a:t>năm</a:t>
            </a:r>
            <a:r>
              <a:rPr lang="en-US" sz="5000" b="1" dirty="0">
                <a:solidFill>
                  <a:prstClr val="black"/>
                </a:solidFill>
                <a:latin typeface="Times New Roman" panose="02020603050405020304" pitchFamily="18" charset="0"/>
                <a:cs typeface="Times New Roman" panose="02020603050405020304" pitchFamily="18" charset="0"/>
              </a:rPr>
              <a:t> 2023</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p>
          <a:p>
            <a:pPr defTabSz="914445">
              <a:lnSpc>
                <a:spcPts val="3359"/>
              </a:lnSpc>
              <a:defRPr/>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Đạo</a:t>
            </a:r>
            <a:r>
              <a:rPr lang="en-US" sz="4200" b="1" u="sng"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đức</a:t>
            </a:r>
            <a:r>
              <a:rPr lang="en-US" sz="4200" b="1" u="sng" dirty="0">
                <a:solidFill>
                  <a:prstClr val="black"/>
                </a:solidFill>
                <a:latin typeface="Times New Roman" panose="02020603050405020304" pitchFamily="18" charset="0"/>
                <a:cs typeface="Times New Roman" panose="02020603050405020304" pitchFamily="18" charset="0"/>
              </a:rPr>
              <a: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Xử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lí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bất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hòa</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với</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bạn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bè</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Tiết</a:t>
            </a:r>
            <a:r>
              <a:rPr lang="en-US" sz="4200" b="1" dirty="0">
                <a:solidFill>
                  <a:srgbClr val="FF0000"/>
                </a:solidFill>
                <a:latin typeface="Times New Roman" panose="02020603050405020304" pitchFamily="18" charset="0"/>
                <a:cs typeface="Times New Roman" panose="02020603050405020304" pitchFamily="18" charset="0"/>
              </a:rPr>
              <a:t> 1)</a:t>
            </a:r>
            <a:endParaRPr lang="en-US" sz="4200" b="1" u="sng"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733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443</TotalTime>
  <Words>1399</Words>
  <Application>Microsoft Office PowerPoint</Application>
  <PresentationFormat>Custom</PresentationFormat>
  <Paragraphs>101</Paragraphs>
  <Slides>18</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 Black</vt:lpstr>
      <vt:lpstr>Symbol</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80</cp:revision>
  <dcterms:created xsi:type="dcterms:W3CDTF">2022-06-02T13:51:01Z</dcterms:created>
  <dcterms:modified xsi:type="dcterms:W3CDTF">2025-03-26T12:25:45Z</dcterms:modified>
</cp:coreProperties>
</file>