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65" r:id="rId2"/>
    <p:sldMasterId id="2147483777" r:id="rId3"/>
    <p:sldMasterId id="2147483789" r:id="rId4"/>
    <p:sldMasterId id="2147483801" r:id="rId5"/>
  </p:sldMasterIdLst>
  <p:notesMasterIdLst>
    <p:notesMasterId r:id="rId46"/>
  </p:notesMasterIdLst>
  <p:sldIdLst>
    <p:sldId id="269" r:id="rId6"/>
    <p:sldId id="1496" r:id="rId7"/>
    <p:sldId id="1501" r:id="rId8"/>
    <p:sldId id="264" r:id="rId9"/>
    <p:sldId id="258" r:id="rId10"/>
    <p:sldId id="1510" r:id="rId11"/>
    <p:sldId id="324" r:id="rId12"/>
    <p:sldId id="1515" r:id="rId13"/>
    <p:sldId id="1514" r:id="rId14"/>
    <p:sldId id="1521" r:id="rId15"/>
    <p:sldId id="257" r:id="rId16"/>
    <p:sldId id="336" r:id="rId17"/>
    <p:sldId id="267" r:id="rId18"/>
    <p:sldId id="338" r:id="rId19"/>
    <p:sldId id="1518" r:id="rId20"/>
    <p:sldId id="339" r:id="rId21"/>
    <p:sldId id="1484" r:id="rId22"/>
    <p:sldId id="1487" r:id="rId23"/>
    <p:sldId id="1488" r:id="rId24"/>
    <p:sldId id="296" r:id="rId25"/>
    <p:sldId id="293" r:id="rId26"/>
    <p:sldId id="1527" r:id="rId27"/>
    <p:sldId id="325" r:id="rId28"/>
    <p:sldId id="1489" r:id="rId29"/>
    <p:sldId id="335" r:id="rId30"/>
    <p:sldId id="334" r:id="rId31"/>
    <p:sldId id="1490" r:id="rId32"/>
    <p:sldId id="1519" r:id="rId33"/>
    <p:sldId id="1531" r:id="rId34"/>
    <p:sldId id="1513" r:id="rId35"/>
    <p:sldId id="1494" r:id="rId36"/>
    <p:sldId id="1524" r:id="rId37"/>
    <p:sldId id="1516" r:id="rId38"/>
    <p:sldId id="1495" r:id="rId39"/>
    <p:sldId id="256" r:id="rId40"/>
    <p:sldId id="297" r:id="rId41"/>
    <p:sldId id="1526" r:id="rId42"/>
    <p:sldId id="395" r:id="rId43"/>
    <p:sldId id="1512" r:id="rId44"/>
    <p:sldId id="152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8D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3792" autoAdjust="0"/>
  </p:normalViewPr>
  <p:slideViewPr>
    <p:cSldViewPr snapToGrid="0">
      <p:cViewPr varScale="1">
        <p:scale>
          <a:sx n="81" d="100"/>
          <a:sy n="81" d="100"/>
        </p:scale>
        <p:origin x="7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2:57:41.7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90.20459"/>
      <inkml:brushProperty name="anchorY" value="-5478.63086"/>
      <inkml:brushProperty name="scaleFactor" value="0.5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19.013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21.671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21.864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38.502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5:49.1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 24575,'0'-4'0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5:53.2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5:53.6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5:54.0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6:52.0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6:53.8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2:57:47.8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06.20459"/>
      <inkml:brushProperty name="anchorY" value="-6494.63086"/>
      <inkml:brushProperty name="scaleFactor" value="0.5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6:54.2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6:54.6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40.4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 24575,'-1'3'0,"0"0"0,0-1 0,-1 1 0,2 0 0,-1 0 0,0 0 0,1 1 0,-1-1 0,1 0 0,0 0 0,0 0 0,0 0 0,0 0 0,1 0 0,-1 1 0,1-1 0,1 3 0,0-1 0,0 0 0,1-1 0,0 1 0,-1-1 0,2 1 0,-1-1 0,0 0 0,1-1 0,6 7 0,2-1 0,1 0 0,-1-1 0,2 0 0,-1-1 0,1-1 0,18 6 0,40 6 0,-53-15 0,0 1 0,0 1 0,31 13 0,-45-15 0,0-1 0,0 1 0,0 0 0,-1 0 0,1 1 0,-1 0 0,0-1 0,0 1 0,0 1 0,0-1 0,-1 0 0,0 1 0,0 0 0,0 0 0,0 0 0,-1 0 0,3 8 0,0 7 0,-2 0 0,0 1 0,-1-1 0,-1 1 0,-1-1 0,-4 37 0,1-31 0,2 0 0,1 1 0,5 44 0,2-36 0,2-1 0,17 47 0,-21-67 0,1-1 0,0 1 0,1-1 0,1-1 0,0 1 0,1-1 0,0-1 0,16 17 0,-21-25 0,-1 0 0,1 0 0,0 0 0,0-1 0,0 0 0,0 0 0,0 0 0,0 0 0,1-1 0,-1 0 0,0 0 0,1 0 0,-1 0 0,1 0 0,-1-1 0,1 0 0,0 0 0,-1 0 0,1-1 0,5-1 0,-5 1 0,0-1 0,1 0 0,-1 0 0,0-1 0,0 1 0,0-1 0,-1 0 0,1-1 0,0 1 0,-1-1 0,0 0 0,0 0 0,0 0 0,-1 0 0,7-10 0,57-107 0,-29 49 0,-30 56 0,-1-1 0,-1 0 0,0-1 0,-1 0 0,-1 0 0,-1 0 0,2-30 0,-1 28 0,1 1 0,0 0 0,2 1 0,0-1 0,1 1 0,20-33 0,-26 47 0,1 1 0,-1 0 0,1 0 0,0 0 0,0 0 0,0 0 0,0 1 0,0-1 0,0 1 0,1 0 0,-1 0 0,1 0 0,0 0 0,-1 1 0,1-1 0,0 1 0,0 0 0,0 0 0,0 1 0,0-1 0,5 1 0,10-1 0,1 2 0,-1 0 0,25 5 0,-4-1 0,72 1 0,-71-6 0,0 2 0,63 12 0,-90-11 0,-2 1 0,1 0 0,0 0 0,-1 2 0,1-1 0,-2 1 0,1 1 0,-1 0 0,0 1 0,0 0 0,19 20 0,-16-11 0,0 1 0,-1 0 0,-1 1 0,0 1 0,-2 0 0,0 0 0,-2 1 0,0 0 0,-1 0 0,-1 1 0,-1 0 0,-1 0 0,-1 1 0,-1-1 0,-1 1 0,-2 32 0,-1-45 0,-1 0 0,1-1 0,-2 1 0,1 0 0,-1-1 0,-1 1 0,0-1 0,0-1 0,0 1 0,-1-1 0,-12 13 0,8-9 0,1 1 0,0 1 0,-11 21 0,16-25 0,-1 1 0,1 0 0,1 0 0,0 0 0,0 1 0,1-1 0,1 1 0,0-1 0,0 1 0,1 0 0,1-1 0,0 1 0,0-1 0,1 1 0,1-1 0,0 0 0,1 0 0,0 0 0,0 0 0,12 19 0,-13-26 0,1 0 0,-1 0 0,1 0 0,0 0 0,0-1 0,0 0 0,1 0 0,-1 0 0,1-1 0,0 1 0,-1-1 0,1 0 0,10 2 0,6 1 0,0-1 0,25 2 0,11 2 0,-13 3 0,-1 3 0,60 26 0,-38-13 0,-40-17 0,-1-2 0,30 6 0,-46-12 0,0-1 0,0 0 0,0 0 0,0-1 0,1 0 0,-1 0 0,0-1 0,0 0 0,0-1 0,15-4 0,106-56 0,-103 47 0,1 1 0,1 1 0,0 2 0,0 0 0,51-10 0,-69 19 0,-1 0 0,0-1 0,0 0 0,0 0 0,0-1 0,0 0 0,11-7 0,1-4 0,27-24 0,-32 25 0,17-12 0,66-39 0,-90 60 0,0 1 0,1 1 0,-1-1 0,1 1 0,-1 1 0,1 0 0,0 0 0,12 0 0,85 3 0,-59 1 0,70-2 0,64 3 0,-169-2 0,0 1 0,1 1 0,-1 1 0,-1-1 0,1 2 0,0 0 0,-1 0 0,0 1 0,0 1 0,-1 0 0,0 1 0,20 16 0,6 11 0,-2 1 0,34 46 0,-31-37 0,-4-6 0,48 60 0,-79-93 0,1 0 0,-1 0 0,0 0 0,-1 1 0,1-1 0,-1 1 0,-1-1 0,1 1 0,0 7 0,0 64 0,-3-62 0,1 0 0,1 0 0,0 0 0,6 26 0,3-6 0,21 47 0,-25-70 0,1-1 0,0 0 0,0 0 0,1-1 0,1 0 0,-1 0 0,13 10 0,-6-7 0,1 0 0,0-1 0,1-1 0,34 18 0,-38-24 0,0 0 0,1-1 0,0-1 0,0-1 0,0 0 0,0 0 0,29 0 0,86-5 0,18 0 0,-125 5 0,-1 1 0,0 0 0,0 2 0,0 0 0,22 10 0,-14-5 0,52 13 0,114 8 0,-176-28 0,0 1 0,30 11 0,2 1 0,-50-17 0,56 17 0,1-2 0,0-3 0,0-3 0,69 3 0,1216-15 0,-1319 4 0,1 1 0,0 1 0,-1 1 0,1 1 0,34 12 0,-9 2 0,70 37 0,-95-40 0,-1 0 0,-1 2 0,0 0 0,-2 2 0,25 27 0,-1-2 0,-10-9 0,-20-21 0,0 1 0,0-2 0,2 0 0,-1-1 0,2-1 0,30 17 0,-25-20 0,0 0 0,1-2 0,0-1 0,0 0 0,0-2 0,37 2 0,154-8 0,-93-3 0,-101 5 0,206 4 0,-183 0 0,0 1 0,-1 3 0,48 13 0,-48-9 0,0-3 0,0-1 0,0-2 0,1-2 0,53-2 0,-72-3 0,-1 1 0,0 2 0,1 0 0,-1 2 0,26 7 0,81 16 0,3 1 0,-50-9 0,-63-16 0,0 2 0,0 0 0,-1 1 0,0 0 0,29 15 0,-16 0 0,0 1 0,-2 1 0,51 49 0,77 96 0,-101-104 0,-44-50 0,0 1 0,-1 1 0,0 0 0,-2 1 0,0 0 0,0 0 0,-2 1 0,12 30 0,47 120 0,-41-109 0,-24-53 0,-1 0 0,0 0 0,0 0 0,-1 0 0,0 1 0,0-1 0,0 0 0,-1 1 0,1-1 0,-2 0 0,1 1 0,-1-1 0,0 0 0,0 1 0,-1-1 0,1 0 0,-6 12 0,-3 0 0,-1 0 0,0 0 0,-1-1 0,-17 18 0,14-17 0,1 0 0,-21 37 0,-18 60 0,53-113 0,-1-1 0,0 0 0,1 1 0,-1-1 0,1 1 0,0-1 0,-1 1 0,1-1 0,0 1 0,0-1 0,0 1 0,0-1 0,0 1 0,0-1 0,0 1 0,1-1 0,-1 1 0,0-1 0,1 1 0,-1-1 0,1 1 0,0-1 0,-1 0 0,1 0 0,0 1 0,0-1 0,0 0 0,0 0 0,0 0 0,0 0 0,0 0 0,0 0 0,1 0 0,-1 0 0,0 0 0,0 0 0,1-1 0,-1 1 0,1-1 0,-1 1 0,1-1 0,-1 1 0,2-1 0,9 2 0,-1 0 0,1-1 0,-1 0 0,21-2 0,-15 0 0,426-4 0,-430 5 0,0 0 0,0 1 0,0 1 0,0 0 0,0 0 0,20 8 0,-30-9 0,0 0 0,0 0 0,0 1 0,-1-1 0,1 1 0,0 0 0,0-1 0,-1 1 0,1 1 0,-1-1 0,0 0 0,0 1 0,1-1 0,-1 1 0,-1-1 0,1 1 0,0 0 0,-1 0 0,0 0 0,1 0 0,-1 0 0,0 0 0,-1 0 0,1 1 0,0-1 0,-1 0 0,0 0 0,0 0 0,0 1 0,0-1 0,-1 6 0,0-6 0,0 1 0,0-1 0,-1 1 0,1-1 0,-1 0 0,0 1 0,0-1 0,0 0 0,0 0 0,-1-1 0,1 1 0,-1 0 0,0-1 0,1 1 0,-1-1 0,0 0 0,-1 0 0,1 0 0,0 0 0,0-1 0,-1 1 0,-6 1 0,-8 2 0,0 0 0,0-1 0,-20 2 0,-20-2 0,44-4 0,-1 0 0,1 1 0,0 1 0,-25 7 0,35-8 0,0 1 0,0-1 0,0 1 0,1 0 0,-1 0 0,1 1 0,-1-1 0,1 1 0,0 0 0,0-1 0,0 1 0,1 1 0,-1-1 0,1 0 0,-1 1 0,1-1 0,0 1 0,0 0 0,1-1 0,-1 1 0,0 4 0,0-1 0,1 0 0,-1 0 0,2 0 0,-1 0 0,1 0 0,0 0 0,0 1 0,1-1 0,0 0 0,0 0 0,1 0 0,0-1 0,0 1 0,1 0 0,0-1 0,0 1 0,5 7 0,-3-5 0,1-1 0,1 1 0,0-1 0,0-1 0,0 1 0,1-1 0,0 0 0,0-1 0,1 0 0,-1 0 0,13 5 0,-2-2 0,-1 0 0,0 2 0,-1 0 0,0 1 0,-1 0 0,0 2 0,20 21 0,-31-30 0,0 1 0,-1 0 0,1 0 0,-1 1 0,-1-1 0,1 1 0,-1 0 0,0 0 0,-1 0 0,1 0 0,-1 0 0,-1 0 0,1 1 0,-1-1 0,-1 1 0,1-1 0,-1 1 0,-1-1 0,1 1 0,-1-1 0,-1 1 0,1-1 0,-5 12 0,1-9 0,1 0 0,-2-1 0,1 0 0,-11 13 0,11-16 0,-1 1 0,2 0 0,-1 0 0,1 0 0,0 0 0,1 1 0,0 0 0,-4 13 0,4-7 0,1 0 0,1 0 0,0 0 0,1 0 0,0 1 0,1-1 0,1 0 0,0 0 0,1 0 0,5 17 0,-4-21 0,1 0 0,0 0 0,0-1 0,0 1 0,1-1 0,1 0 0,0-1 0,0 0 0,0 0 0,1 0 0,0-1 0,1 0 0,0-1 0,10 6 0,3 1 0,1-2 0,0-1 0,1 0 0,0-2 0,1-1 0,37 6 0,-48-9 0,1 0 0,-1 1 0,0 1 0,0 0 0,-1 0 0,0 2 0,0 0 0,0 0 0,-1 1 0,20 19 0,6 10 0,56 71 0,-72-82 0,-1 1 0,-1 1 0,31 61 0,-41-70 0,0-1 0,2 0 0,0-1 0,1 0 0,1-1 0,1 0 0,17 15 0,0-4 0,2-2 0,60 38 0,-76-55 0,-1 0 0,2-2 0,-1 0 0,1-1 0,1-1 0,-1 0 0,0-2 0,1 0 0,23 0 0,9 3 0,-46-6 0,1 2 0,-1-1 0,0 1 0,0 0 0,0 0 0,0 0 0,0 1 0,0 0 0,-1 0 0,1 1 0,-1-1 0,0 1 0,0 1 0,0-1 0,-1 0 0,0 1 0,8 10 0,0 4 0,-2 1 0,0 0 0,14 40 0,-14-34 0,17 33 0,-21-47 0,13 23 0,1-1 0,2-1 0,1 0 0,35 37 0,-49-62 0,0-1 0,1 0 0,0 0 0,0-1 0,0-1 0,1 1 0,19 5 0,84 20 0,-94-27 0,96 14 0,-77-13 0,57 13 0,188 76 0,-248-79 0,1-3 0,0 0 0,0-3 0,1-1 0,1-2 0,-1-1 0,55-1 0,-86-4 0,0 0 0,0 0 0,0 1 0,0 0 0,0 1 0,0-1 0,0 1 0,0 1 0,0-1 0,-1 1 0,1 0 0,-1 1 0,0-1 0,0 1 0,0 1 0,0-1 0,-1 1 0,0 0 0,0 0 0,0 1 0,-1-1 0,1 1 0,4 10 0,-2-3 0,-1 0 0,-1 1 0,0 0 0,-1 0 0,0 0 0,-2 0 0,1 1 0,-2-1 0,0 1 0,-1 23 0,0-35 0,0 0 0,0 0 0,1 0 0,-1 0 0,1 0 0,-1 0 0,1 0 0,0 0 0,0 0 0,1 0 0,-1 0 0,0-1 0,1 1 0,0-1 0,-1 1 0,1-1 0,0 1 0,1-1 0,-1 0 0,0 0 0,0 0 0,1 0 0,-1 0 0,1-1 0,4 3 0,6 2 0,1-1 0,1 0 0,-1-1 0,18 4 0,3 0 0,20 7 0,76 25 0,-119-36 0,-1 1 0,1 1 0,-1 0 0,-1 0 0,1 1 0,-1 0 0,0 1 0,12 12 0,-17-13 0,1 0 0,-1 0 0,-1 0 0,0 1 0,0-1 0,0 1 0,-1 0 0,3 9 0,1 10 0,3 33 0,-6-37 0,0-1 0,11 34 0,-8-37 0,0-1 0,2 0 0,0 0 0,1-1 0,1 0 0,1-1 0,0 0 0,24 23 0,-28-31 0,1 0 0,1-1 0,0 0 0,0-1 0,0 0 0,0 0 0,1-1 0,0 0 0,0-1 0,1-1 0,-1 0 0,1 0 0,-1-1 0,1 0 0,20 0 0,-14-3 0,-10 1 0,0-1 0,1 1 0,-1 0 0,0 1 0,0 0 0,0 0 0,0 1 0,0 0 0,-1 1 0,1-1 0,11 7 0,11 11 0,-1 1 0,32 31 0,-31-26 0,-12-10 0,-1 1 0,0 0 0,-1 1 0,22 33 0,-33-43 0,0 1 0,0-1 0,-1 1 0,0-1 0,0 1 0,-1 0 0,0 1 0,-1-1 0,0 0 0,0 1 0,-1 0 0,0-1 0,-1 1 0,-1 14 0,0-20 0,1-1 0,-1 0 0,0 1 0,0-1 0,-1 0 0,1 0 0,-1 0 0,1 0 0,-1 0 0,0 0 0,0 0 0,-1 0 0,1-1 0,0 1 0,-1-1 0,-3 3 0,-3 1 0,1-1 0,-2 0 0,1-1 0,-11 4 0,14-6 0,-1 1 0,1 0 0,-1 0 0,1 0 0,0 0 0,0 1 0,0 0 0,1 0 0,-10 10 0,14-13 0,1-1 0,0 1 0,-1-1 0,1 0 0,0 1 0,-1 0 0,1-1 0,0 1 0,-1-1 0,1 1 0,0-1 0,0 1 0,0-1 0,0 1 0,0 0 0,0-1 0,-1 1 0,1-1 0,1 1 0,-1 0 0,0-1 0,0 1 0,0-1 0,0 1 0,0 0 0,0-1 0,1 1 0,-1-1 0,0 1 0,0-1 0,1 1 0,-1-1 0,1 2 0,1-1 0,0 1 0,0-1 0,0 0 0,0 1 0,0-1 0,0 0 0,0 0 0,0 0 0,3 0 0,48 9 0,30-4 0,103-8 0,-58-1 0,121 3 0,-245-1 0,0 1 0,-1 0 0,1 0 0,0 1 0,0-1 0,0 1 0,-1 0 0,1 0 0,0 0 0,-1 0 0,1 1 0,-1 0 0,1-1 0,-1 1 0,0 0 0,1 1 0,-1-1 0,0 0 0,-1 1 0,1 0 0,0 0 0,-1 0 0,0 0 0,1 0 0,-1 0 0,0 0 0,-1 1 0,1-1 0,-1 1 0,1-1 0,-1 1 0,1 7 0,2 3 0,-2 0 0,1 0 0,-2 1 0,1 26 0,-2-36 0,-1 0 0,1 0 0,0-1 0,-1 1 0,0-1 0,0 1 0,-1-1 0,1 1 0,-1-1 0,0 1 0,0-1 0,0 0 0,-1 0 0,1 0 0,-1-1 0,0 1 0,0 0 0,-7 5 0,-3-1 0,-1 0 0,0-1 0,0 0 0,0-1 0,-1 0 0,-26 5 0,-93 9 0,3-1 0,115-15 0,0 0 0,1 1 0,0 1 0,0 0 0,0 1 0,-16 11 0,-109 73 0,137-90 0,0 1 0,0-1 0,0 1 0,0 0 0,1 0 0,-1 0 0,1 0 0,0 0 0,-1 0 0,1 1 0,0-1 0,0 1 0,1 0 0,-1-1 0,0 1 0,1 0 0,0 0 0,-1 0 0,1 0 0,1 0 0,-1 1 0,0-1 0,1 0 0,-1 0 0,1 0 0,0 1 0,0-1 0,0 0 0,1 0 0,-1 1 0,1-1 0,0 0 0,0 0 0,1 3 0,1 1 0,1 0 0,0 0 0,0 0 0,0-1 0,1 0 0,0 0 0,0 0 0,0-1 0,1 1 0,0-1 0,0 0 0,1-1 0,9 6 0,3-1 0,1-1 0,0 0 0,0-1 0,1-2 0,21 4 0,107 9 0,54-17 0,-111-2 0,-48-2 0,-1-1 0,48-12 0,-79 13 0,-3 2 0,0-1 0,0 0 0,0-1 0,-1 0 0,1 0 0,-1-1 0,0 0 0,0-1 0,0 0 0,-1 0 0,0 0 0,0-1 0,0 0 0,0-1 0,-1 1 0,0-1 0,-1 0 0,1-1 0,4-9 0,4-9 0,1 1 0,1 1 0,2 0 0,37-40 0,-45 54 0,1 0 0,0 1 0,0 0 0,1 1 0,0 1 0,1 0 0,0 0 0,0 2 0,0-1 0,0 1 0,1 1 0,16-2 0,47-3 0,1 4 0,110 8 0,-56-1 0,-122-1 0,1-1 0,-1 1 0,0 1 0,0 0 0,0 0 0,0 1 0,0 0 0,0 1 0,-1 0 0,1 1 0,-1-1 0,-1 2 0,1-1 0,-1 2 0,16 12 0,16 17 0,-1 1 0,-1 2 0,39 55 0,-66-81 0,1 1 0,0-2 0,1 0 0,1 0 0,0-1 0,0-1 0,1 0 0,0-1 0,1-1 0,0 0 0,18 5 0,-2-2 0,0-1 0,1-2 0,0-2 0,63 5 0,135-11 0,-225 0 0,0 1 0,-1 0 0,1 1 0,-1-1 0,1 1 0,-1 0 0,0 1 0,0-1 0,0 1 0,0 0 0,0 0 0,-1 1 0,1-1 0,6 8 0,4 6 0,0 0 0,17 29 0,6 6 0,-24-34 0,0-2 0,2 0 0,0 0 0,31 21 0,-38-31 0,1 0 0,0-1 0,0 0 0,1-1 0,-1 0 0,1-1 0,0 0 0,0-1 0,0 0 0,0 0 0,15-1 0,276-5 0,-292 4 0,1 0 0,-1-1 0,0-1 0,0 1 0,0-2 0,0 1 0,0-1 0,0-1 0,-1 0 0,1 0 0,-1-1 0,0 0 0,-1-1 0,12-9 0,-1-1 0,1 1 0,0 0 0,1 1 0,0 2 0,1 0 0,0 1 0,1 1 0,27-7 0,31-6 0,85-13 0,-142 32 0,10-3 0,0 1 0,1 3 0,65 0 0,-86 4 0,1 1 0,-2 0 0,1 1 0,0 0 0,0 1 0,-1 1 0,0 0 0,0 1 0,0 0 0,-1 1 0,0 0 0,15 13 0,-5-1 0,-15-13 0,0 1 0,0-1 0,1-1 0,0 1 0,0-1 0,0-1 0,0 1 0,1-1 0,0-1 0,15 5 0,160 10 0,-9 24 95,-112-25-825,84 13 0,-97-25-6096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47.1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47.4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51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53.6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9:54.0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10:04.8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1:47.8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85.84155"/>
      <inkml:brushProperty name="anchorY" value="-4218.65869"/>
      <inkml:brushProperty name="scaleFactor" value="0.5"/>
    </inkml:brush>
  </inkml:definitions>
  <inkml:trace contextRef="#ctx0" brushRef="#br0">0 1 24575,'0'0'0,"0"4"0,11 3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1:49.7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23.12842"/>
      <inkml:brushProperty name="anchorY" value="-5250.67334"/>
      <inkml:brushProperty name="scaleFactor" value="0.5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1:50.3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39.12842"/>
      <inkml:brushProperty name="anchorY" value="-6266.67334"/>
      <inkml:brushProperty name="scaleFactor" value="0.5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1T03:03:17.7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1445 113 24575,'-11'-1'0,"-1"0"0,0-1 0,-21-7 0,5 1 0,7 2 0,0-1 0,-35-16 0,38 14 0,-1 1 0,-1 1 0,-24-6 0,9 6 0,0 2 0,-1 1 0,0 2 0,0 2 0,-56 6 0,88-5 0,1 0 0,-1 0 0,1 1 0,-1-1 0,1 1 0,0 0 0,0 0 0,0 0 0,0 0 0,0 0 0,-4 5 0,-15 10 0,-84 39 0,41-18 0,49-27 0,0-2 0,-25 13 0,15-14 0,-1 0 0,1-2 0,-1-1 0,0-1 0,0-1 0,-46-2 0,13 1 0,53-1 0,-1 0 0,0 0 0,1 0 0,0 1 0,-1 0 0,1 1 0,0 0 0,0 0 0,0 0 0,0 1 0,1 0 0,0 0 0,0 1 0,0-1 0,0 1 0,0 1 0,-7 9 0,-2 6 0,0 1 0,1 0 0,-19 43 0,9-16 0,15-34 0,2 0 0,-1 1 0,2 0 0,0 0 0,-4 20 0,9-31 0,1 0 0,-1 0 0,1 0 0,0 0 0,0 0 0,1 1 0,-1-1 0,1 0 0,0 0 0,1 0 0,-1 0 0,1 0 0,0-1 0,0 1 0,1 0 0,-1-1 0,1 0 0,0 1 0,0-1 0,1 0 0,5 5 0,9 7 0,2-1 0,0 0 0,1-1 0,29 13 0,-25-13 0,0 0 0,38 30 0,-56-37 0,0-1 0,0 1 0,-1 1 0,1-1 0,-2 1 0,1 0 0,-1 0 0,0 1 0,-1-1 0,0 1 0,6 18 0,-6-10 0,0-1 0,-2 1 0,1 0 0,-2 0 0,0 19 0,-2-26 0,0 0 0,0 0 0,-1 0 0,0 0 0,0 0 0,-1-1 0,-1 1 0,0-1 0,0 0 0,-6 10 0,-21 26 0,21-33 0,2 0 0,-1 0 0,1 1 0,1 0 0,0 0 0,1 1 0,1 0 0,0 0 0,1 0 0,-5 29 0,6-14 0,2 1 0,4 44 0,-2-64 0,0-1 0,1 1 0,0 0 0,0-1 0,1 1 0,1-1 0,0 0 0,0 0 0,0 0 0,1 0 0,9 11 0,-10-16 0,0 0 0,1 0 0,0 0 0,-1 0 0,1-1 0,1 0 0,-1 0 0,0 0 0,1 0 0,9 2 0,7 1 0,37 6 0,-42-10 0,1 2 0,-1 0 0,22 8 0,-33-9 0,0-1 0,-1 1 0,1 1 0,-1-1 0,0 1 0,0 0 0,0 0 0,0 0 0,-1 1 0,0 0 0,0-1 0,4 7 0,0 3 0,-1 0 0,-1 0 0,8 26 0,-13-36 0,1 1 0,-1-1 0,1 0 0,0 0 0,0 0 0,1 0 0,-1-1 0,1 1 0,0 0 0,0-1 0,0 0 0,0 0 0,0 0 0,1 0 0,7 5 0,-4-5 0,1 0 0,-1-1 0,1 0 0,-1 0 0,1 0 0,0-1 0,0 0 0,8-1 0,97 2 0,-99-3 0,0 0 0,0-1 0,0 0 0,0-2 0,26-8 0,-31 7 0,1 1 0,-1 0 0,0 0 0,1 1 0,0 0 0,0 1 0,13-2 0,-21 4 0,0 0 0,1 0 0,-1 0 0,0 1 0,0-1 0,1 1 0,-1-1 0,0 1 0,0 0 0,0 0 0,0 0 0,0 0 0,0 0 0,0 0 0,0 1 0,0-1 0,-1 1 0,1-1 0,0 1 0,-1 0 0,1-1 0,-1 1 0,0 0 0,0 0 0,1 0 0,-1 0 0,0 0 0,-1 0 0,1 1 0,0-1 0,-1 0 0,1 0 0,-1 4 0,3 5 0,-1 0 0,1 0 0,1-1 0,0 1 0,1-1 0,0 0 0,8 13 0,-9-18 0,1 0 0,-1 0 0,1 0 0,0-1 0,0 0 0,0 0 0,1 0 0,0-1 0,-1 0 0,1 0 0,0 0 0,1-1 0,-1 0 0,9 2 0,88 30 0,-79-24 0,2-1 0,-1-1 0,1-1 0,0-2 0,43 4 0,-40-7 0,0-2 0,1 0 0,-1-2 0,0-2 0,0 0 0,0-2 0,-1-1 0,53-21 0,-68 22 0,1 0 0,-1 1 0,1 1 0,0 0 0,1 1 0,18-2 0,-28 5 0,0-1 0,0 2 0,0-1 0,0 0 0,0 1 0,0 0 0,0 0 0,0 1 0,-1-1 0,1 1 0,0 0 0,-1 1 0,1-1 0,-1 1 0,0-1 0,0 1 0,0 1 0,0-1 0,-1 0 0,1 1 0,3 5 0,1 2 0,-1 1 0,-1 0 0,0 0 0,-1 0 0,0 1 0,-1-1 0,-1 1 0,0 0 0,0 1 0,-1-1 0,-1 0 0,0 1 0,-2 19 0,-2 7 0,-1 0 0,-2 0 0,-14 47 0,15-70 0,-1 1 0,-1-1 0,0-1 0,-1 1 0,-14 19 0,-55 67 0,-6 9 0,72-92 0,0 1 0,2 0 0,0 1 0,2 0 0,0 1 0,2 0 0,-6 46 0,3 168 0,8-207 0,0-13 0,1 0 0,1 0 0,0 0 0,1-1 0,1 1 0,6 16 0,-3-14 0,-1 0 0,-2 0 0,1 0 0,1 31 0,-5-40 0,-1 1 0,-1 0 0,0-1 0,0 1 0,-1 0 0,0-1 0,-1 0 0,-1 1 0,-7 17 0,0-5 0,-1 0 0,-1 0 0,-1-1 0,0-1 0,-2 0 0,0-1 0,-29 26 0,37-40 0,0 1 0,1 0 0,0 0 0,1 1 0,-1 0 0,1 0 0,-7 15 0,10-17 0,0 1 0,1 0 0,-1-1 0,2 1 0,-1 0 0,1 0 0,0 0 0,0 0 0,1 1 0,0-1 0,2 11 0,-1-3 0,1 1 0,1-1 0,0 0 0,1 0 0,1 0 0,8 17 0,-10-26 0,0-1 0,0 0 0,1 0 0,0 0 0,0 0 0,0-1 0,0 0 0,1 0 0,-1 0 0,1 0 0,0-1 0,0 1 0,1-1 0,-1-1 0,1 1 0,-1-1 0,1 0 0,0 0 0,6 1 0,29 3 0,0-2 0,-1-2 0,1-1 0,59-7 0,25 0 0,-73 5 0,-15-1 0,0 2 0,69 9 0,-97-8 0,0 1 0,-1 0 0,1 0 0,-1 1 0,0 0 0,1 0 0,-2 1 0,1 0 0,0 1 0,-1 0 0,0 0 0,0 0 0,0 1 0,-1 0 0,1 0 0,-2 1 0,8 10 0,-8-9 0,-1 0 0,0 1 0,-1 0 0,0-1 0,-1 1 0,1 0 0,-2 0 0,1 0 0,0 17 0,-2 9 0,-6 44 0,1-18 0,4-52 0,1 1 0,0-1 0,0 0 0,1 0 0,0 0 0,3 10 0,-3-15 0,1-1 0,-1 0 0,1 0 0,0 0 0,-1 0 0,1-1 0,1 1 0,-1 0 0,0-1 0,0 0 0,1 1 0,0-1 0,-1 0 0,1 0 0,0 0 0,0-1 0,0 1 0,0-1 0,5 2 0,9 2 0,0-1 0,0 0 0,0-1 0,27 0 0,3 2 0,74 1 0,-83-6 0,-1 2 0,44 7 0,-71-6 0,0 0 0,1 0 0,-1 1 0,0 0 0,-1 1 0,1 0 0,-1 0 0,0 1 0,0 0 0,-1 1 0,0 0 0,0 0 0,0 1 0,-1 0 0,0 1 0,-1-1 0,0 1 0,0 0 0,-1 1 0,0-1 0,0 1 0,-1 0 0,-1 0 0,0 0 0,3 14 0,0 1 0,1 1 0,2-1 0,1-1 0,1 1 0,1-2 0,20 31 0,-27-47 0,0-1 0,0-1 0,1 1 0,0-1 0,0 0 0,0 0 0,1-1 0,0 1 0,0-2 0,0 1 0,0-1 0,0 0 0,16 4 0,5-1 0,1-1 0,44 2 0,-25-3 0,29 1 0,-1-4 0,105-11 0,-173 9 0,0 1 0,0 0 0,0 0 0,0 0 0,9 3 0,-15-3 0,0 1 0,0-1 0,0 1 0,0 0 0,0 0 0,0 0 0,0 0 0,0 0 0,0 0 0,0 1 0,0-1 0,-1 0 0,1 1 0,-1 0 0,1-1 0,-1 1 0,1 0 0,-1 0 0,0 0 0,0-1 0,0 1 0,1 4 0,2 6 0,0 0 0,1 0 0,1 0 0,0-1 0,0 0 0,1 0 0,11 14 0,-13-20 0,1 0 0,-1 0 0,1 0 0,0-1 0,0 0 0,0 0 0,1-1 0,-1 1 0,1-2 0,0 1 0,0-1 0,0 0 0,0 0 0,11 1 0,12 1 0,-19-4 0,1 1 0,0 1 0,-1 0 0,1 0 0,-1 1 0,0 1 0,0 0 0,0 0 0,0 1 0,-1 1 0,0 0 0,12 8 0,-3 5 0,-1 1 0,0 0 0,-1 2 0,24 40 0,13 18 0,-46-70 0,-1 2 0,0-1 0,-1 1 0,0 0 0,0 0 0,-1 1 0,3 15 0,-2-1 0,-1 1 0,1 39 0,-6-62 0,0 0 0,1 0 0,0 0 0,0 0 0,0 0 0,0 0 0,1-1 0,0 1 0,0 0 0,4 6 0,-4-8 0,1 0 0,-1 0 0,1-1 0,0 1 0,0-1 0,0 1 0,0-1 0,0 0 0,1 0 0,-1-1 0,1 1 0,-1-1 0,1 0 0,-1 0 0,5 1 0,13 2 0,0-1 0,0-1 0,1-1 0,-1-1 0,1-1 0,-1-1 0,0 0 0,1-2 0,-1-1 0,31-11 0,-50 16 0,0-1 0,0 0 0,0 0 0,0 1 0,1-1 0,-1 1 0,0-1 0,0 1 0,0 0 0,0 0 0,1 0 0,-1 0 0,0 1 0,0-1 0,0 0 0,0 1 0,1 0 0,-1-1 0,2 2 0,-2 0 0,-1 0 0,1 0 0,-1 0 0,1 0 0,-1 0 0,0 0 0,0 1 0,0-1 0,0 0 0,0 0 0,-1 1 0,1-1 0,-1 1 0,1-1 0,-1 1 0,0-1 0,0 3 0,2 21 0,-1 0 0,-2 0 0,0 0 0,-2 0 0,-1-1 0,-1 1 0,-1-1 0,-1 0 0,-16 36 0,-11 30 0,-10 17 0,40-100 0,0 0 0,1 0 0,0 0 0,0 0 0,1 1 0,0-1 0,0 1 0,0 15 0,2-21 0,1 0 0,-1 0 0,1 1 0,-1-1 0,1 0 0,0 0 0,0 0 0,1 0 0,-1 0 0,1 0 0,-1 0 0,1 0 0,0-1 0,0 1 0,0-1 0,0 1 0,1-1 0,-1 0 0,1 0 0,-1 0 0,1 0 0,0 0 0,0-1 0,0 1 0,5 1 0,8 3 0,0 0 0,1-2 0,0 0 0,-1 0 0,1-2 0,34 1 0,108-10 0,-132 5 0,-17 2 0,-1-1 0,0 0 0,0 0 0,0-1 0,0 0 0,0-1 0,0 0 0,0 0 0,0-1 0,-1 0 0,0 0 0,0-1 0,0 0 0,-1 0 0,1-1 0,11-12 0,-12 11 0,1 0 0,0 1 0,0 0 0,0 1 0,0-1 0,1 2 0,0-1 0,0 1 0,0 1 0,19-6 0,-23 8 0,0 0 0,0 0 0,0 0 0,0 1 0,0 0 0,0 0 0,0 0 0,1 1 0,-1-1 0,0 1 0,0 0 0,0 1 0,-1-1 0,1 1 0,0 0 0,0 0 0,-1 0 0,1 1 0,-1 0 0,0 0 0,0 0 0,4 4 0,17 22 0,22 33 0,-25-31 0,32 34 0,-37-45 0,-1 0 0,14 24 0,-19-27 0,0 0 0,2 0 0,0-2 0,18 18 0,-24-27 0,1-1 0,0 0 0,0 0 0,0-1 0,0 0 0,1-1 0,-1 1 0,14 2 0,10 1 0,34 3 0,-37-6 0,134 4 0,-126-9 0,-1 2 0,0 2 0,-1 1 0,1 1 0,38 12 0,-64-13 15,0 0 0,-1 1 0,13 8 0,-17-9-158,1 0 1,0 0-1,0-1 1,0 0-1,0 0 1,0-1-1,1 0 1,-1 0-1,12 2 1,0-6-6684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04.201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05.907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1T03:04:09.264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77013-9C74-47A7-80AA-5F6BB67BC14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E389B-50F8-4671-93CC-D502CFFED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7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924F9-C8BD-805A-5D3D-6B113608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4C66D3-4CBD-7FE7-C36C-DE4968748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DC19B7-B8B3-2FA5-D2FB-3B83A39B3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312D61-222B-2E62-BEF2-A7E3D8C3F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48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4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F036C-1588-6295-E83E-4B03B2556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EF9CB9D-8972-7E70-8CC9-984CD1B05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B11A4C-5870-2217-EF64-27BAA1E8F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62B3D6-462E-9AB3-94BD-C108CD1E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69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E389B-50F8-4671-93CC-D502CFFEDE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8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24E47-A4AF-BC7C-AACD-5ACE4A5AB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22D857-88DD-26D7-3EB6-E26E37FA0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7FF3C5-3831-8401-E2ED-ABBCF8C8F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32FC7F-19D7-2E1E-9381-667E227B8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44109-16AD-8B79-37B7-750B888E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BD5724-36A6-6EEB-8463-9F24CDC3C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DF77DE-864F-C77F-90F2-3BE539FE8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261D72-6235-91FF-4F71-18D68D9F4F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81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F2638-5847-4CD3-8EDF-9A78799C22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3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5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A297D-7406-233E-FD19-E858338D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C50BE-D5E6-6BFE-C06E-49911855A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9961AA-1072-52D5-6AD2-F44B54F69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D25D6-F0FC-FB83-4441-D8782E1D9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F2638-5847-4CD3-8EDF-9A78799C22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0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D4B3A-A8B1-D7A8-94DE-BEAC1FC5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D2A48-E7D0-884A-5B3A-EFD2AC852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EC930-31AA-F9F2-3E51-AD799FAB5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42BED-EE75-0A91-C0A3-F8D8894A3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F2638-5847-4CD3-8EDF-9A78799C22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9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A9292-3BE8-2118-11BE-98D0A508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855AD-9554-7118-C61C-59A9D32D5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A3983-77C3-464A-B641-7DA2C561C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6C8CC-E4B0-B384-0632-A96DEE7A2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83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1927D-E323-33DC-0778-AD98F9947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EA25A6-59D2-7DFE-6201-C3AF7D24F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A02D2E-5F69-A079-5EF7-27BB26581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24D87F-3EF9-EA0D-379A-606E324B0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5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6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72B9F36A-A851-480C-A172-88FC8B5C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2252" y="910849"/>
            <a:ext cx="3427494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A2A3B5-31ED-4695-AFD5-CBB4944C6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73B539-616F-495E-A9F2-91B3BE1E7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C1CF095A-743A-408A-99D4-99F43DE23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432E8EC-BE65-4938-8895-18277A3B2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66C6F5-E918-47B3-8C26-7C45A9BDA0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E6580F-47DE-4B37-8732-6A0CC7FACC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3746162-D9C4-418B-B994-0554A012D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DBCED8-8809-4FFF-9B47-2CC0D7F411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4695" y="4869180"/>
            <a:ext cx="1587303" cy="19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167AD27-BB9F-431A-8475-A71577E20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4"/>
          <a:stretch/>
        </p:blipFill>
        <p:spPr>
          <a:xfrm>
            <a:off x="3214878" y="0"/>
            <a:ext cx="8977122" cy="7578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E1A42C-22E9-4194-9F70-F5B78E7A8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9D7AB5-2DD9-4C5C-AA3B-C8B5AFAD1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7" y="4457414"/>
            <a:ext cx="9209723" cy="23008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7ABF38-8A37-41C4-9BE6-DB9A461EB5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0" y="5486400"/>
            <a:ext cx="10309120" cy="1371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DCA0E5-9AEC-4057-8941-2D356F59C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975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F61AE-CAC0-4105-A39D-853B641B47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645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221000-11D2-48FB-88D7-938FC96DF7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676"/>
            <a:ext cx="4598188" cy="57613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45468A-EE36-4C24-91C2-BDAB5AD2AA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68" y="5517214"/>
            <a:ext cx="959554" cy="10048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294C95-A3FC-4C14-BBEC-673377DF4C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29775" y="-1"/>
            <a:ext cx="2562224" cy="3210351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451" y="1092952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5888" y="786168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1227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50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37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20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54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5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65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1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63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57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58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06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1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3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2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92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4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1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4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0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9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48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94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0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3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64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6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50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60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5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4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17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1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1" y="91546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8" y="32279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7" y="609602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254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7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62620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952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1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4" y="685801"/>
            <a:ext cx="4934479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836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1270529"/>
            <a:ext cx="4937655" cy="303053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5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6" y="1262061"/>
            <a:ext cx="4929188" cy="303053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71144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41635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36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0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34641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3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71674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1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42032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938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58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9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0994594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46734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928533"/>
            <a:ext cx="8534401" cy="10498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828952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5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92085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66630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61738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62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2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64" r:id="rId12"/>
    <p:sldLayoutId id="2147483726" r:id="rId13"/>
    <p:sldLayoutId id="2147483711" r:id="rId14"/>
    <p:sldLayoutId id="2147483663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2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ECBC6-AB3A-4BEE-93DA-0C36C9C1CF36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6C211-98A2-4106-9975-06FFC176C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0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1EB7-090C-4D18-8E6A-270CAF3AF8E4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86F5-650D-4B46-A71A-FBE0EF47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405D8D4-F4A4-A98B-6E03-E1225B14D39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1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11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3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customXml" Target="../ink/ink22.xml"/><Relationship Id="rId3" Type="http://schemas.openxmlformats.org/officeDocument/2006/relationships/image" Target="../media/image43.png"/><Relationship Id="rId21" Type="http://schemas.openxmlformats.org/officeDocument/2006/relationships/image" Target="../media/image470.png"/><Relationship Id="rId34" Type="http://schemas.openxmlformats.org/officeDocument/2006/relationships/customXml" Target="../ink/ink17.xml"/><Relationship Id="rId42" Type="http://schemas.openxmlformats.org/officeDocument/2006/relationships/image" Target="../media/image54.png"/><Relationship Id="rId47" Type="http://schemas.openxmlformats.org/officeDocument/2006/relationships/customXml" Target="../ink/ink28.xml"/><Relationship Id="rId7" Type="http://schemas.openxmlformats.org/officeDocument/2006/relationships/image" Target="../media/image400.png"/><Relationship Id="rId12" Type="http://schemas.openxmlformats.org/officeDocument/2006/relationships/customXml" Target="../ink/ink5.xml"/><Relationship Id="rId17" Type="http://schemas.openxmlformats.org/officeDocument/2006/relationships/image" Target="../media/image450.png"/><Relationship Id="rId25" Type="http://schemas.openxmlformats.org/officeDocument/2006/relationships/image" Target="../media/image49.png"/><Relationship Id="rId33" Type="http://schemas.openxmlformats.org/officeDocument/2006/relationships/customXml" Target="../ink/ink16.xml"/><Relationship Id="rId38" Type="http://schemas.openxmlformats.org/officeDocument/2006/relationships/customXml" Target="../ink/ink21.xml"/><Relationship Id="rId46" Type="http://schemas.openxmlformats.org/officeDocument/2006/relationships/customXml" Target="../ink/ink27.xml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4.xml"/><Relationship Id="rId41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420.png"/><Relationship Id="rId24" Type="http://schemas.openxmlformats.org/officeDocument/2006/relationships/customXml" Target="../ink/ink11.xml"/><Relationship Id="rId32" Type="http://schemas.openxmlformats.org/officeDocument/2006/relationships/image" Target="../media/image52.png"/><Relationship Id="rId37" Type="http://schemas.openxmlformats.org/officeDocument/2006/relationships/customXml" Target="../ink/ink20.xml"/><Relationship Id="rId40" Type="http://schemas.openxmlformats.org/officeDocument/2006/relationships/image" Target="../media/image53.png"/><Relationship Id="rId45" Type="http://schemas.openxmlformats.org/officeDocument/2006/relationships/customXml" Target="../ink/ink26.xml"/><Relationship Id="rId5" Type="http://schemas.openxmlformats.org/officeDocument/2006/relationships/image" Target="../media/image390.png"/><Relationship Id="rId15" Type="http://schemas.openxmlformats.org/officeDocument/2006/relationships/image" Target="../media/image440.png"/><Relationship Id="rId23" Type="http://schemas.openxmlformats.org/officeDocument/2006/relationships/image" Target="../media/image480.png"/><Relationship Id="rId28" Type="http://schemas.openxmlformats.org/officeDocument/2006/relationships/image" Target="../media/image50.png"/><Relationship Id="rId36" Type="http://schemas.openxmlformats.org/officeDocument/2006/relationships/customXml" Target="../ink/ink19.xml"/><Relationship Id="rId10" Type="http://schemas.openxmlformats.org/officeDocument/2006/relationships/customXml" Target="../ink/ink4.xml"/><Relationship Id="rId19" Type="http://schemas.openxmlformats.org/officeDocument/2006/relationships/image" Target="../media/image460.png"/><Relationship Id="rId31" Type="http://schemas.openxmlformats.org/officeDocument/2006/relationships/customXml" Target="../ink/ink15.xml"/><Relationship Id="rId44" Type="http://schemas.openxmlformats.org/officeDocument/2006/relationships/customXml" Target="../ink/ink25.xml"/><Relationship Id="rId4" Type="http://schemas.openxmlformats.org/officeDocument/2006/relationships/customXml" Target="../ink/ink1.xml"/><Relationship Id="rId9" Type="http://schemas.openxmlformats.org/officeDocument/2006/relationships/image" Target="../media/image41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customXml" Target="../ink/ink13.xml"/><Relationship Id="rId30" Type="http://schemas.openxmlformats.org/officeDocument/2006/relationships/image" Target="../media/image51.png"/><Relationship Id="rId35" Type="http://schemas.openxmlformats.org/officeDocument/2006/relationships/customXml" Target="../ink/ink18.xml"/><Relationship Id="rId43" Type="http://schemas.openxmlformats.org/officeDocument/2006/relationships/customXml" Target="../ink/ink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image" Target="../media/image76.jpeg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7"/>
            <a:ext cx="5355771" cy="182247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28" y="3429002"/>
            <a:ext cx="1770743" cy="317130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454049" y="3940458"/>
            <a:ext cx="4777683" cy="16257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23" y="3875160"/>
            <a:ext cx="1770743" cy="261257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1"/>
            <a:ext cx="12192000" cy="197883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8762374" y="5430080"/>
            <a:ext cx="754743" cy="62411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170058" y="4596444"/>
            <a:ext cx="1451428" cy="19304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8258558" y="5166029"/>
            <a:ext cx="696685" cy="57610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01923" y="98004"/>
            <a:ext cx="2479583" cy="145437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795319" y="51217"/>
            <a:ext cx="2479583" cy="145437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50833" y="185483"/>
            <a:ext cx="996119" cy="654943"/>
          </a:xfrm>
          <a:prstGeom prst="rect">
            <a:avLst/>
          </a:prstGeom>
        </p:spPr>
      </p:pic>
      <p:sp>
        <p:nvSpPr>
          <p:cNvPr id="45" name="矩形 2"/>
          <p:cNvSpPr/>
          <p:nvPr/>
        </p:nvSpPr>
        <p:spPr>
          <a:xfrm>
            <a:off x="2493007" y="1521373"/>
            <a:ext cx="8078396" cy="2385383"/>
          </a:xfrm>
          <a:custGeom>
            <a:avLst/>
            <a:gdLst>
              <a:gd name="connsiteX0" fmla="*/ 0 w 1939509"/>
              <a:gd name="connsiteY0" fmla="*/ 0 h 2198939"/>
              <a:gd name="connsiteX1" fmla="*/ 1939509 w 1939509"/>
              <a:gd name="connsiteY1" fmla="*/ 0 h 2198939"/>
              <a:gd name="connsiteX2" fmla="*/ 1939509 w 1939509"/>
              <a:gd name="connsiteY2" fmla="*/ 2198939 h 2198939"/>
              <a:gd name="connsiteX3" fmla="*/ 0 w 1939509"/>
              <a:gd name="connsiteY3" fmla="*/ 2198939 h 2198939"/>
              <a:gd name="connsiteX4" fmla="*/ 0 w 1939509"/>
              <a:gd name="connsiteY4" fmla="*/ 0 h 2198939"/>
              <a:gd name="connsiteX0" fmla="*/ 0 w 2028409"/>
              <a:gd name="connsiteY0" fmla="*/ 266700 h 2465639"/>
              <a:gd name="connsiteX1" fmla="*/ 2028409 w 2028409"/>
              <a:gd name="connsiteY1" fmla="*/ 0 h 2465639"/>
              <a:gd name="connsiteX2" fmla="*/ 1939509 w 2028409"/>
              <a:gd name="connsiteY2" fmla="*/ 2465639 h 2465639"/>
              <a:gd name="connsiteX3" fmla="*/ 0 w 2028409"/>
              <a:gd name="connsiteY3" fmla="*/ 2465639 h 2465639"/>
              <a:gd name="connsiteX4" fmla="*/ 0 w 2028409"/>
              <a:gd name="connsiteY4" fmla="*/ 266700 h 2465639"/>
              <a:gd name="connsiteX0" fmla="*/ 0 w 2028409"/>
              <a:gd name="connsiteY0" fmla="*/ 266700 h 2465639"/>
              <a:gd name="connsiteX1" fmla="*/ 2028409 w 2028409"/>
              <a:gd name="connsiteY1" fmla="*/ 0 h 2465639"/>
              <a:gd name="connsiteX2" fmla="*/ 1939509 w 2028409"/>
              <a:gd name="connsiteY2" fmla="*/ 2465639 h 2465639"/>
              <a:gd name="connsiteX3" fmla="*/ 139700 w 2028409"/>
              <a:gd name="connsiteY3" fmla="*/ 2110039 h 2465639"/>
              <a:gd name="connsiteX4" fmla="*/ 0 w 2028409"/>
              <a:gd name="connsiteY4" fmla="*/ 266700 h 2465639"/>
              <a:gd name="connsiteX0" fmla="*/ 0 w 2084242"/>
              <a:gd name="connsiteY0" fmla="*/ 168992 h 2465639"/>
              <a:gd name="connsiteX1" fmla="*/ 2084242 w 2084242"/>
              <a:gd name="connsiteY1" fmla="*/ 0 h 2465639"/>
              <a:gd name="connsiteX2" fmla="*/ 1995342 w 2084242"/>
              <a:gd name="connsiteY2" fmla="*/ 2465639 h 2465639"/>
              <a:gd name="connsiteX3" fmla="*/ 195533 w 2084242"/>
              <a:gd name="connsiteY3" fmla="*/ 2110039 h 2465639"/>
              <a:gd name="connsiteX4" fmla="*/ 0 w 2084242"/>
              <a:gd name="connsiteY4" fmla="*/ 168992 h 2465639"/>
              <a:gd name="connsiteX0" fmla="*/ 0 w 2455965"/>
              <a:gd name="connsiteY0" fmla="*/ 168992 h 2110039"/>
              <a:gd name="connsiteX1" fmla="*/ 2084242 w 2455965"/>
              <a:gd name="connsiteY1" fmla="*/ 0 h 2110039"/>
              <a:gd name="connsiteX2" fmla="*/ 2455965 w 2455965"/>
              <a:gd name="connsiteY2" fmla="*/ 2060849 h 2110039"/>
              <a:gd name="connsiteX3" fmla="*/ 195533 w 2455965"/>
              <a:gd name="connsiteY3" fmla="*/ 2110039 h 2110039"/>
              <a:gd name="connsiteX4" fmla="*/ 0 w 2455965"/>
              <a:gd name="connsiteY4" fmla="*/ 168992 h 2110039"/>
              <a:gd name="connsiteX0" fmla="*/ 0 w 2455965"/>
              <a:gd name="connsiteY0" fmla="*/ 168992 h 2277538"/>
              <a:gd name="connsiteX1" fmla="*/ 2084242 w 2455965"/>
              <a:gd name="connsiteY1" fmla="*/ 0 h 2277538"/>
              <a:gd name="connsiteX2" fmla="*/ 2455965 w 2455965"/>
              <a:gd name="connsiteY2" fmla="*/ 2060849 h 2277538"/>
              <a:gd name="connsiteX3" fmla="*/ 181575 w 2455965"/>
              <a:gd name="connsiteY3" fmla="*/ 2277538 h 2277538"/>
              <a:gd name="connsiteX4" fmla="*/ 0 w 2455965"/>
              <a:gd name="connsiteY4" fmla="*/ 168992 h 227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5965" h="2277538">
                <a:moveTo>
                  <a:pt x="0" y="168992"/>
                </a:moveTo>
                <a:lnTo>
                  <a:pt x="2084242" y="0"/>
                </a:lnTo>
                <a:lnTo>
                  <a:pt x="2455965" y="2060849"/>
                </a:lnTo>
                <a:lnTo>
                  <a:pt x="181575" y="2277538"/>
                </a:lnTo>
                <a:lnTo>
                  <a:pt x="0" y="168992"/>
                </a:lnTo>
                <a:close/>
              </a:path>
            </a:pathLst>
          </a:custGeom>
          <a:solidFill>
            <a:srgbClr val="FFAA2B"/>
          </a:solidFill>
          <a:ln>
            <a:noFill/>
          </a:ln>
          <a:effectLst>
            <a:outerShdw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41715" y="1792217"/>
            <a:ext cx="908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600" b="1" dirty="0" err="1">
                <a:solidFill>
                  <a:prstClr val="white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solidFill>
                  <a:prstClr val="white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solidFill>
                <a:prstClr val="white"/>
              </a:solidFill>
              <a:effectLst>
                <a:outerShdw dist="38100" sx="101000" sy="1010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871157" y="1009482"/>
            <a:ext cx="1348315" cy="8865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8762375" y="2804777"/>
            <a:ext cx="3649067" cy="3414276"/>
          </a:xfrm>
          <a:prstGeom prst="rect">
            <a:avLst/>
          </a:prstGeom>
        </p:spPr>
      </p:pic>
      <p:pic>
        <p:nvPicPr>
          <p:cNvPr id="47" name="图片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66092" y="5378199"/>
            <a:ext cx="696685" cy="576107"/>
          </a:xfrm>
          <a:prstGeom prst="rect">
            <a:avLst/>
          </a:prstGeom>
        </p:spPr>
      </p:pic>
      <p:pic>
        <p:nvPicPr>
          <p:cNvPr id="48" name="图片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13381" y="5623256"/>
            <a:ext cx="1157287" cy="956989"/>
          </a:xfrm>
          <a:prstGeom prst="rect">
            <a:avLst/>
          </a:prstGeom>
        </p:spPr>
      </p:pic>
      <p:pic>
        <p:nvPicPr>
          <p:cNvPr id="49" name="图片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1272288" y="5600682"/>
            <a:ext cx="934525" cy="7727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158">
            <a:off x="8481641" y="1111398"/>
            <a:ext cx="1926091" cy="1202604"/>
          </a:xfrm>
          <a:prstGeom prst="rect">
            <a:avLst/>
          </a:prstGeom>
        </p:spPr>
      </p:pic>
      <p:pic>
        <p:nvPicPr>
          <p:cNvPr id="2" name="图片 21">
            <a:extLst>
              <a:ext uri="{FF2B5EF4-FFF2-40B4-BE49-F238E27FC236}">
                <a16:creationId xmlns:a16="http://schemas.microsoft.com/office/drawing/2014/main" id="{50313C62-66D0-BD74-AE8B-88A5E3261D4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" y="3676073"/>
            <a:ext cx="8636891" cy="238650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F35327-EDF0-1A6C-BA1E-5537DB51D64C}"/>
              </a:ext>
            </a:extLst>
          </p:cNvPr>
          <p:cNvSpPr/>
          <p:nvPr/>
        </p:nvSpPr>
        <p:spPr>
          <a:xfrm>
            <a:off x="65315" y="60680"/>
            <a:ext cx="12089363" cy="6759997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65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3457C-AA0D-642E-CF4E-0FCF9E9E9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A5FD749A-CCA8-3780-562C-C91377BA6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7"/>
            <a:ext cx="5355771" cy="18224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1420BA6-EB0B-BC9A-342A-BC0491EDC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28" y="3429002"/>
            <a:ext cx="1770743" cy="31713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FB5B06D-1E8B-ABA1-680F-A216F7441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454049" y="3940458"/>
            <a:ext cx="4777683" cy="16257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8539DBF-AD0E-6AF8-72A3-7972F4FF20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23" y="3875160"/>
            <a:ext cx="1770743" cy="26125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DE98EAE-4AFC-F15C-7843-409C1BE84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1"/>
            <a:ext cx="12192000" cy="19788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B0B46EE-5317-8F21-302F-B30D0DFDEA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8762374" y="5430080"/>
            <a:ext cx="754743" cy="624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D1D06B4-2CBB-F494-BB82-10AE731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170058" y="4596444"/>
            <a:ext cx="1451428" cy="19304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24ECD38-E689-83B6-3729-ACD6EA64B8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8258558" y="5166029"/>
            <a:ext cx="696685" cy="576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053356-08E1-AF6D-FB71-064A7AF68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01923" y="98004"/>
            <a:ext cx="2479583" cy="145437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1B1562-DECE-592C-1D20-49EDD11B2B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795319" y="51217"/>
            <a:ext cx="2479583" cy="145437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84F651E-1F26-F24C-0FC7-D8B4963F18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50833" y="185483"/>
            <a:ext cx="996119" cy="65494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1FB0610-A6E0-6929-2C3A-1744595DB6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871157" y="1009482"/>
            <a:ext cx="1348315" cy="8865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2506BDA-7F01-464D-2D4F-89A11A90A9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8762375" y="2804777"/>
            <a:ext cx="3649067" cy="3414276"/>
          </a:xfrm>
          <a:prstGeom prst="rect">
            <a:avLst/>
          </a:prstGeom>
        </p:spPr>
      </p:pic>
      <p:pic>
        <p:nvPicPr>
          <p:cNvPr id="47" name="图片 33">
            <a:extLst>
              <a:ext uri="{FF2B5EF4-FFF2-40B4-BE49-F238E27FC236}">
                <a16:creationId xmlns:a16="http://schemas.microsoft.com/office/drawing/2014/main" id="{89B7F82F-3FE5-55CB-3CB2-C97D4B13EE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66092" y="5378199"/>
            <a:ext cx="696685" cy="576107"/>
          </a:xfrm>
          <a:prstGeom prst="rect">
            <a:avLst/>
          </a:prstGeom>
        </p:spPr>
      </p:pic>
      <p:pic>
        <p:nvPicPr>
          <p:cNvPr id="48" name="图片 33">
            <a:extLst>
              <a:ext uri="{FF2B5EF4-FFF2-40B4-BE49-F238E27FC236}">
                <a16:creationId xmlns:a16="http://schemas.microsoft.com/office/drawing/2014/main" id="{22D36BA2-A7B6-BBAD-5636-5F64556789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13381" y="5623256"/>
            <a:ext cx="1157287" cy="956989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A6DF3344-4141-477F-20CE-6CFDEE67BA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1272288" y="5600682"/>
            <a:ext cx="934525" cy="77278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FAFB2F6-5291-E651-D5EF-FA1CBB1E6F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158">
            <a:off x="8481641" y="1111398"/>
            <a:ext cx="1926091" cy="1202604"/>
          </a:xfrm>
          <a:prstGeom prst="rect">
            <a:avLst/>
          </a:prstGeom>
        </p:spPr>
      </p:pic>
      <p:pic>
        <p:nvPicPr>
          <p:cNvPr id="2" name="图片 21">
            <a:extLst>
              <a:ext uri="{FF2B5EF4-FFF2-40B4-BE49-F238E27FC236}">
                <a16:creationId xmlns:a16="http://schemas.microsoft.com/office/drawing/2014/main" id="{60BA0024-E6FC-9AA8-41D1-9249898C25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" y="3676073"/>
            <a:ext cx="8636891" cy="238650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6F253BE-207C-3ABB-84FB-B0F7B0EEB2CF}"/>
              </a:ext>
            </a:extLst>
          </p:cNvPr>
          <p:cNvSpPr/>
          <p:nvPr/>
        </p:nvSpPr>
        <p:spPr>
          <a:xfrm>
            <a:off x="65315" y="60680"/>
            <a:ext cx="12089363" cy="6759997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6AAA2B7-7C54-8ABB-55CB-58E49E48C0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ình ảnh 3" descr="Ảnh có chứa cỏ, phong cảnh, thực vật, Nhiếp ảnh trên không&#10;&#10;Mô tả được tạo tự động">
            <a:extLst>
              <a:ext uri="{FF2B5EF4-FFF2-40B4-BE49-F238E27FC236}">
                <a16:creationId xmlns:a16="http://schemas.microsoft.com/office/drawing/2014/main" id="{098F56AF-1439-EA35-3789-A564D9E3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05" y="22893"/>
            <a:ext cx="12192000" cy="6774427"/>
          </a:xfrm>
          <a:prstGeom prst="rect">
            <a:avLst/>
          </a:prstGeom>
        </p:spPr>
      </p:pic>
      <p:pic>
        <p:nvPicPr>
          <p:cNvPr id="11" name="Hình ảnh 10" descr="Ảnh có chứa cỏ, ngoài trời, ngôi nhà, cây cối&#10;&#10;Mô tả được tạo tự động">
            <a:extLst>
              <a:ext uri="{FF2B5EF4-FFF2-40B4-BE49-F238E27FC236}">
                <a16:creationId xmlns:a16="http://schemas.microsoft.com/office/drawing/2014/main" id="{B2462F6A-F0F0-65E3-B1EA-BAC0FCD72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87" y="2274360"/>
            <a:ext cx="6085608" cy="441867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7212F6-6E30-87E4-6973-5FB0535A2E85}"/>
              </a:ext>
            </a:extLst>
          </p:cNvPr>
          <p:cNvSpPr txBox="1"/>
          <p:nvPr/>
        </p:nvSpPr>
        <p:spPr>
          <a:xfrm>
            <a:off x="18341" y="290357"/>
            <a:ext cx="1209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7" name="Hình ảnh 6" descr="Ảnh có chứa cỏ, phong cảnh, Đất lấn biển, thực vật&#10;&#10;Mô tả được tạo tự động">
            <a:extLst>
              <a:ext uri="{FF2B5EF4-FFF2-40B4-BE49-F238E27FC236}">
                <a16:creationId xmlns:a16="http://schemas.microsoft.com/office/drawing/2014/main" id="{F06502B5-7FFA-07E9-4FDF-A48FEEF06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8" y="2274361"/>
            <a:ext cx="6043835" cy="441867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BDEEBAF-C208-01F6-5844-A99484C44858}"/>
              </a:ext>
            </a:extLst>
          </p:cNvPr>
          <p:cNvSpPr/>
          <p:nvPr/>
        </p:nvSpPr>
        <p:spPr>
          <a:xfrm>
            <a:off x="65315" y="60680"/>
            <a:ext cx="12089363" cy="6759997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600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185DC-1281-3155-4878-937AE54B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0">
            <a:extLst>
              <a:ext uri="{FF2B5EF4-FFF2-40B4-BE49-F238E27FC236}">
                <a16:creationId xmlns:a16="http://schemas.microsoft.com/office/drawing/2014/main" id="{B02B172C-2F9A-08B7-8107-67AF053701CE}"/>
              </a:ext>
            </a:extLst>
          </p:cNvPr>
          <p:cNvGrpSpPr/>
          <p:nvPr/>
        </p:nvGrpSpPr>
        <p:grpSpPr>
          <a:xfrm>
            <a:off x="94268" y="634184"/>
            <a:ext cx="11817885" cy="4379605"/>
            <a:chOff x="1251662" y="1243647"/>
            <a:chExt cx="6556824" cy="4453996"/>
          </a:xfrm>
        </p:grpSpPr>
        <p:sp>
          <p:nvSpPr>
            <p:cNvPr id="35" name="任意多边形: 形状 27">
              <a:extLst>
                <a:ext uri="{FF2B5EF4-FFF2-40B4-BE49-F238E27FC236}">
                  <a16:creationId xmlns:a16="http://schemas.microsoft.com/office/drawing/2014/main" id="{A160DD0B-13EF-CFAC-B2EF-26CA2BE3D02E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: 圆角 29">
              <a:extLst>
                <a:ext uri="{FF2B5EF4-FFF2-40B4-BE49-F238E27FC236}">
                  <a16:creationId xmlns:a16="http://schemas.microsoft.com/office/drawing/2014/main" id="{B87BB8B9-DF3D-8CF0-3EFC-8F435CAD7CE4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8">
            <a:extLst>
              <a:ext uri="{FF2B5EF4-FFF2-40B4-BE49-F238E27FC236}">
                <a16:creationId xmlns:a16="http://schemas.microsoft.com/office/drawing/2014/main" id="{FE7EC1E1-F0C4-4CCB-511C-55A61D57667E}"/>
              </a:ext>
            </a:extLst>
          </p:cNvPr>
          <p:cNvSpPr txBox="1"/>
          <p:nvPr/>
        </p:nvSpPr>
        <p:spPr>
          <a:xfrm>
            <a:off x="1175209" y="2019567"/>
            <a:ext cx="98415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NGÒI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18" descr="图片包含 草, 户外, 田野, 天空&#10;&#10;描述已自动生成">
            <a:extLst>
              <a:ext uri="{FF2B5EF4-FFF2-40B4-BE49-F238E27FC236}">
                <a16:creationId xmlns:a16="http://schemas.microsoft.com/office/drawing/2014/main" id="{A5C86876-3D36-BF5E-F968-9AFDA703C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64759"/>
          <a:stretch/>
        </p:blipFill>
        <p:spPr>
          <a:xfrm>
            <a:off x="8330753" y="5086957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  <p:pic>
        <p:nvPicPr>
          <p:cNvPr id="45" name="图片 10" descr="图片包含 草, 户外, 天空, 田野&#10;&#10;描述已自动生成">
            <a:extLst>
              <a:ext uri="{FF2B5EF4-FFF2-40B4-BE49-F238E27FC236}">
                <a16:creationId xmlns:a16="http://schemas.microsoft.com/office/drawing/2014/main" id="{70BE384E-713F-2D2D-B737-5D37FB418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t="42615" r="2017" b="9201"/>
          <a:stretch/>
        </p:blipFill>
        <p:spPr>
          <a:xfrm>
            <a:off x="295382" y="5271891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512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915071"/>
            <a:ext cx="12011247" cy="4448780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5" y="2211296"/>
            <a:ext cx="12011246" cy="248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và quan sát các hình 1,3,4, em hãy: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 sông Hồng và sông Thái Bình</a:t>
            </a:r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trên lược đồ.</a:t>
            </a:r>
            <a:endParaRPr lang="vi-VN" altLang="zh-CN" sz="3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Nêu đặc điểm sông ngòi của vùng Đồng bằng Bắc Bộ?</a:t>
            </a:r>
          </a:p>
        </p:txBody>
      </p:sp>
    </p:spTree>
    <p:extLst>
      <p:ext uri="{BB962C8B-B14F-4D97-AF65-F5344CB8AC3E}">
        <p14:creationId xmlns:p14="http://schemas.microsoft.com/office/powerpoint/2010/main" val="6647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F65A-5881-6234-C060-B2E358F8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C47DC-8822-EB54-3C21-527D5B46C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5" y="3561067"/>
            <a:ext cx="5680387" cy="322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662E7-4488-13B6-859B-198526A5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40" y="3608691"/>
            <a:ext cx="5772346" cy="3133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EBB61-2976-FA49-A899-A4F3110EB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605" y="0"/>
            <a:ext cx="77771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C3F8-FC3E-BC19-1D56-F4C0616B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130" y="444217"/>
            <a:ext cx="467648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组合 19">
            <a:extLst>
              <a:ext uri="{FF2B5EF4-FFF2-40B4-BE49-F238E27FC236}">
                <a16:creationId xmlns:a16="http://schemas.microsoft.com/office/drawing/2014/main" id="{A0064587-770D-EF0D-C02F-B151C669A05B}"/>
              </a:ext>
            </a:extLst>
          </p:cNvPr>
          <p:cNvGrpSpPr/>
          <p:nvPr/>
        </p:nvGrpSpPr>
        <p:grpSpPr>
          <a:xfrm>
            <a:off x="-120904" y="2044095"/>
            <a:ext cx="12011247" cy="4448780"/>
            <a:chOff x="692006" y="116442"/>
            <a:chExt cx="11176173" cy="2919244"/>
          </a:xfrm>
        </p:grpSpPr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496F23A-660F-CE2D-06D9-89ABF55B50EE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8B40A197-F6EB-3290-EDE0-64B273F464AA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Rectangle 70">
            <a:extLst>
              <a:ext uri="{FF2B5EF4-FFF2-40B4-BE49-F238E27FC236}">
                <a16:creationId xmlns:a16="http://schemas.microsoft.com/office/drawing/2014/main" id="{1BE5B3BA-BD89-5EB8-DDC4-2604474E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54" y="2890026"/>
            <a:ext cx="12011246" cy="248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và quan sát các hình 1,3,4, em hãy: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 sông Hồng và sông Thái Bình</a:t>
            </a:r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trên lược đồ.</a:t>
            </a:r>
            <a:endParaRPr lang="vi-VN" altLang="zh-CN" sz="3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Nêu đặc điểm sông ngòi của vùng Đồng bằng Bắc Bộ?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B0802-3E60-318D-E4E4-4D720EEFA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1" y="-132346"/>
            <a:ext cx="5033915" cy="22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BA375-7F1B-2FE7-3E44-46C6FF618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764A2D-3EDF-FCAA-3B4B-BCDDF557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4E1FB-87A0-A611-F749-8492F212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16" y="0"/>
            <a:ext cx="108886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0E268-7D3E-2A5A-7A1B-5BC416C1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75" y="0"/>
            <a:ext cx="10632383" cy="68606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6AEDFE-B06D-4070-0974-1D2202BF5ADB}"/>
                  </a:ext>
                </a:extLst>
              </p14:cNvPr>
              <p14:cNvContentPartPr/>
              <p14:nvPr/>
            </p14:nvContentPartPr>
            <p14:xfrm>
              <a:off x="6838380" y="189492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6AEDFE-B06D-4070-0974-1D2202BF5A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0740" y="18772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8CFD7EA-C7BD-73BE-BFEB-A6C7719A76F0}"/>
                  </a:ext>
                </a:extLst>
              </p14:cNvPr>
              <p14:cNvContentPartPr/>
              <p14:nvPr/>
            </p14:nvContentPartPr>
            <p14:xfrm>
              <a:off x="6838380" y="215229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8CFD7EA-C7BD-73BE-BFEB-A6C7719A76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0380" y="21342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B4F1AA-B7C5-31F2-5C21-F5D55F50A836}"/>
                  </a:ext>
                </a:extLst>
              </p14:cNvPr>
              <p14:cNvContentPartPr/>
              <p14:nvPr/>
            </p14:nvContentPartPr>
            <p14:xfrm>
              <a:off x="6400620" y="2676120"/>
              <a:ext cx="7920" cy="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B4F1AA-B7C5-31F2-5C21-F5D55F50A8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2620" y="2658480"/>
                <a:ext cx="4356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970D983-3C49-FDF9-B254-8CC12FF445C4}"/>
              </a:ext>
            </a:extLst>
          </p:cNvPr>
          <p:cNvGrpSpPr/>
          <p:nvPr/>
        </p:nvGrpSpPr>
        <p:grpSpPr>
          <a:xfrm>
            <a:off x="6743340" y="1237920"/>
            <a:ext cx="114840" cy="95400"/>
            <a:chOff x="6743340" y="1237920"/>
            <a:chExt cx="114840" cy="95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D4EDA03-D25D-5940-5648-089398DE5952}"/>
                    </a:ext>
                  </a:extLst>
                </p14:cNvPr>
                <p14:cNvContentPartPr/>
                <p14:nvPr/>
              </p14:nvContentPartPr>
              <p14:xfrm>
                <a:off x="6743340" y="1332960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D4EDA03-D25D-5940-5648-089398DE59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25700" y="13153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E00CC81-57D2-FD07-3BC4-54805804902A}"/>
                    </a:ext>
                  </a:extLst>
                </p14:cNvPr>
                <p14:cNvContentPartPr/>
                <p14:nvPr/>
              </p14:nvContentPartPr>
              <p14:xfrm>
                <a:off x="6857820" y="1237920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E00CC81-57D2-FD07-3BC4-5480580490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40180" y="12202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AF58C6A-2D5D-44BA-1B9F-33C6DB177A1F}"/>
                  </a:ext>
                </a:extLst>
              </p14:cNvPr>
              <p14:cNvContentPartPr/>
              <p14:nvPr/>
            </p14:nvContentPartPr>
            <p14:xfrm>
              <a:off x="6204060" y="530520"/>
              <a:ext cx="2394360" cy="2623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AF58C6A-2D5D-44BA-1B9F-33C6DB177A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86060" y="512880"/>
                <a:ext cx="2430000" cy="26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B76F11-C2FF-0A98-84B5-8DEF4E4A8D10}"/>
                  </a:ext>
                </a:extLst>
              </p14:cNvPr>
              <p14:cNvContentPartPr/>
              <p14:nvPr/>
            </p14:nvContentPartPr>
            <p14:xfrm>
              <a:off x="7352820" y="405744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B76F11-C2FF-0A98-84B5-8DEF4E4A8D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44180" y="400344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A5A69A7-0497-2631-6B59-62A4247DFEFE}"/>
                  </a:ext>
                </a:extLst>
              </p14:cNvPr>
              <p14:cNvContentPartPr/>
              <p14:nvPr/>
            </p14:nvContentPartPr>
            <p14:xfrm>
              <a:off x="7762140" y="258072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A5A69A7-0497-2631-6B59-62A4247DFEF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53500" y="252708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F04402F-4B64-B6B3-2F6D-C7922011D7A9}"/>
                  </a:ext>
                </a:extLst>
              </p14:cNvPr>
              <p14:cNvContentPartPr/>
              <p14:nvPr/>
            </p14:nvContentPartPr>
            <p14:xfrm>
              <a:off x="7010100" y="223800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F04402F-4B64-B6B3-2F6D-C7922011D7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01100" y="218400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55D746-D54F-3AAA-A8B1-EDF053FD5DA8}"/>
                  </a:ext>
                </a:extLst>
              </p14:cNvPr>
              <p14:cNvContentPartPr/>
              <p14:nvPr/>
            </p14:nvContentPartPr>
            <p14:xfrm>
              <a:off x="6409980" y="121884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55D746-D54F-3AAA-A8B1-EDF053FD5D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01340" y="1164840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87E444D-099C-E71F-625B-7C48D72DEDFA}"/>
              </a:ext>
            </a:extLst>
          </p:cNvPr>
          <p:cNvGrpSpPr/>
          <p:nvPr/>
        </p:nvGrpSpPr>
        <p:grpSpPr>
          <a:xfrm>
            <a:off x="7153020" y="2123520"/>
            <a:ext cx="360" cy="360"/>
            <a:chOff x="7153020" y="2123520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0593BAA-352F-C9CE-044E-B4A49E11CABE}"/>
                    </a:ext>
                  </a:extLst>
                </p14:cNvPr>
                <p14:cNvContentPartPr/>
                <p14:nvPr/>
              </p14:nvContentPartPr>
              <p14:xfrm>
                <a:off x="7153020" y="2123520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0593BAA-352F-C9CE-044E-B4A49E11CAB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44380" y="206988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EA25C43-8D66-948F-540F-AD2F01E2A33A}"/>
                    </a:ext>
                  </a:extLst>
                </p14:cNvPr>
                <p14:cNvContentPartPr/>
                <p14:nvPr/>
              </p14:nvContentPartPr>
              <p14:xfrm>
                <a:off x="7153020" y="2123520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EA25C43-8D66-948F-540F-AD2F01E2A3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44380" y="206988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778184-213A-E7FC-02FB-7C52966ABAC6}"/>
                  </a:ext>
                </a:extLst>
              </p14:cNvPr>
              <p14:cNvContentPartPr/>
              <p14:nvPr/>
            </p14:nvContentPartPr>
            <p14:xfrm>
              <a:off x="6286500" y="66660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778184-213A-E7FC-02FB-7C52966ABAC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277500" y="61260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898749-F658-1EF3-FA0E-8EBB0F340313}"/>
                  </a:ext>
                </a:extLst>
              </p14:cNvPr>
              <p14:cNvContentPartPr/>
              <p14:nvPr/>
            </p14:nvContentPartPr>
            <p14:xfrm>
              <a:off x="4714545" y="1941000"/>
              <a:ext cx="360" cy="1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898749-F658-1EF3-FA0E-8EBB0F34031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96905" y="1923360"/>
                <a:ext cx="360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87742E6-D982-0053-A289-54857CDFE3ED}"/>
                  </a:ext>
                </a:extLst>
              </p14:cNvPr>
              <p14:cNvContentPartPr/>
              <p14:nvPr/>
            </p14:nvContentPartPr>
            <p14:xfrm>
              <a:off x="2761905" y="141900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87742E6-D982-0053-A289-54857CDFE3E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44265" y="140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580751C-3FA4-4E0D-7691-D5AA34C74895}"/>
                  </a:ext>
                </a:extLst>
              </p14:cNvPr>
              <p14:cNvContentPartPr/>
              <p14:nvPr/>
            </p14:nvContentPartPr>
            <p14:xfrm>
              <a:off x="2761905" y="141900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580751C-3FA4-4E0D-7691-D5AA34C7489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44265" y="140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2861375-0C7D-D57F-B30B-4665DDEF778C}"/>
                  </a:ext>
                </a:extLst>
              </p14:cNvPr>
              <p14:cNvContentPartPr/>
              <p14:nvPr/>
            </p14:nvContentPartPr>
            <p14:xfrm>
              <a:off x="2761905" y="141900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2861375-0C7D-D57F-B30B-4665DDEF77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44265" y="1401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CCDD113-E55B-4BB1-01C9-F157F55F49B0}"/>
                  </a:ext>
                </a:extLst>
              </p14:cNvPr>
              <p14:cNvContentPartPr/>
              <p14:nvPr/>
            </p14:nvContentPartPr>
            <p14:xfrm>
              <a:off x="2876385" y="153312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CCDD113-E55B-4BB1-01C9-F157F55F49B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58385" y="151548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03B173C-F37B-4487-68EF-1F57C4C5FED3}"/>
              </a:ext>
            </a:extLst>
          </p:cNvPr>
          <p:cNvGrpSpPr/>
          <p:nvPr/>
        </p:nvGrpSpPr>
        <p:grpSpPr>
          <a:xfrm>
            <a:off x="3190305" y="1628160"/>
            <a:ext cx="360" cy="360"/>
            <a:chOff x="3190305" y="162816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F24EF81-4234-D826-83D1-CFF14369C402}"/>
                    </a:ext>
                  </a:extLst>
                </p14:cNvPr>
                <p14:cNvContentPartPr/>
                <p14:nvPr/>
              </p14:nvContentPartPr>
              <p14:xfrm>
                <a:off x="3190305" y="1628160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F24EF81-4234-D826-83D1-CFF14369C40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72665" y="16105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406A99C-3BCA-D80E-513A-DC1B6A49BA87}"/>
                    </a:ext>
                  </a:extLst>
                </p14:cNvPr>
                <p14:cNvContentPartPr/>
                <p14:nvPr/>
              </p14:nvContentPartPr>
              <p14:xfrm>
                <a:off x="3190305" y="1628160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406A99C-3BCA-D80E-513A-DC1B6A49BA8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72665" y="16105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59A77DF-8E3F-DE06-E8CD-824659FE0D40}"/>
                    </a:ext>
                  </a:extLst>
                </p14:cNvPr>
                <p14:cNvContentPartPr/>
                <p14:nvPr/>
              </p14:nvContentPartPr>
              <p14:xfrm>
                <a:off x="3190305" y="1628160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59A77DF-8E3F-DE06-E8CD-824659FE0D4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72665" y="16105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3C269E5-234F-7F1A-C204-8F79939BC5CF}"/>
                  </a:ext>
                </a:extLst>
              </p14:cNvPr>
              <p14:cNvContentPartPr/>
              <p14:nvPr/>
            </p14:nvContentPartPr>
            <p14:xfrm>
              <a:off x="1177545" y="685320"/>
              <a:ext cx="7250760" cy="352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3C269E5-234F-7F1A-C204-8F79939BC5C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59905" y="667680"/>
                <a:ext cx="7286400" cy="356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79754C6-75E4-4AD9-052B-D3E1871BA0DF}"/>
              </a:ext>
            </a:extLst>
          </p:cNvPr>
          <p:cNvGrpSpPr/>
          <p:nvPr/>
        </p:nvGrpSpPr>
        <p:grpSpPr>
          <a:xfrm>
            <a:off x="8448105" y="4238160"/>
            <a:ext cx="360" cy="360"/>
            <a:chOff x="8448105" y="423816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841E124-5F43-3ACB-C317-9E8FFB9331C3}"/>
                    </a:ext>
                  </a:extLst>
                </p14:cNvPr>
                <p14:cNvContentPartPr/>
                <p14:nvPr/>
              </p14:nvContentPartPr>
              <p14:xfrm>
                <a:off x="8448105" y="4238160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841E124-5F43-3ACB-C317-9E8FFB9331C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30465" y="42205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8291A20-AD88-4FEA-B776-04F885317D0E}"/>
                    </a:ext>
                  </a:extLst>
                </p14:cNvPr>
                <p14:cNvContentPartPr/>
                <p14:nvPr/>
              </p14:nvContentPartPr>
              <p14:xfrm>
                <a:off x="8448105" y="4238160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8291A20-AD88-4FEA-B776-04F885317D0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30465" y="42205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EFCC8AD-FE22-D492-A553-CBCE487F9E2B}"/>
              </a:ext>
            </a:extLst>
          </p:cNvPr>
          <p:cNvGrpSpPr/>
          <p:nvPr/>
        </p:nvGrpSpPr>
        <p:grpSpPr>
          <a:xfrm>
            <a:off x="8457825" y="4200000"/>
            <a:ext cx="360" cy="360"/>
            <a:chOff x="8457825" y="420000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5D2D9A1-E25F-5A95-4A41-5FEBA3BE0A3F}"/>
                    </a:ext>
                  </a:extLst>
                </p14:cNvPr>
                <p14:cNvContentPartPr/>
                <p14:nvPr/>
              </p14:nvContentPartPr>
              <p14:xfrm>
                <a:off x="8457825" y="420000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5D2D9A1-E25F-5A95-4A41-5FEBA3BE0A3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39825" y="41820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AB062E6-CA0E-670D-620C-FFA39ADA31C1}"/>
                    </a:ext>
                  </a:extLst>
                </p14:cNvPr>
                <p14:cNvContentPartPr/>
                <p14:nvPr/>
              </p14:nvContentPartPr>
              <p14:xfrm>
                <a:off x="8457825" y="4200000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AB062E6-CA0E-670D-620C-FFA39ADA31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39825" y="41820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CA59146-A7F4-986C-F73E-5C965C69EEE3}"/>
                    </a:ext>
                  </a:extLst>
                </p14:cNvPr>
                <p14:cNvContentPartPr/>
                <p14:nvPr/>
              </p14:nvContentPartPr>
              <p14:xfrm>
                <a:off x="8457825" y="4200000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CA59146-A7F4-986C-F73E-5C965C69EEE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39825" y="41820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1AB1555-80AF-9C88-9FFF-D755444C6C96}"/>
                  </a:ext>
                </a:extLst>
              </p14:cNvPr>
              <p14:cNvContentPartPr/>
              <p14:nvPr/>
            </p14:nvContentPartPr>
            <p14:xfrm>
              <a:off x="2009145" y="1228200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1AB1555-80AF-9C88-9FFF-D755444C6C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91505" y="12102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88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B8AC-244A-ADDD-C263-2046D981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76876"/>
            <a:ext cx="5048250" cy="100964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Hồng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ông Hồng - Hà Nội: Hiện thực hóa mục tiêu quy hoạch - Tạp chí Kiến Trúc">
            <a:extLst>
              <a:ext uri="{FF2B5EF4-FFF2-40B4-BE49-F238E27FC236}">
                <a16:creationId xmlns:a16="http://schemas.microsoft.com/office/drawing/2014/main" id="{309D2583-3CE8-359B-87F2-438EB6CB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6067425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ng môn yếu hải - Báo Thái Bình điện tử">
            <a:extLst>
              <a:ext uri="{FF2B5EF4-FFF2-40B4-BE49-F238E27FC236}">
                <a16:creationId xmlns:a16="http://schemas.microsoft.com/office/drawing/2014/main" id="{9F220F54-7833-6269-12FC-39741E65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5905500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7F7C1D-4A49-B28B-632F-7119776943C7}"/>
              </a:ext>
            </a:extLst>
          </p:cNvPr>
          <p:cNvSpPr txBox="1">
            <a:spLocks/>
          </p:cNvSpPr>
          <p:nvPr/>
        </p:nvSpPr>
        <p:spPr>
          <a:xfrm>
            <a:off x="6372224" y="5353051"/>
            <a:ext cx="5695949" cy="1009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Thái Bình</a:t>
            </a:r>
          </a:p>
        </p:txBody>
      </p:sp>
    </p:spTree>
    <p:extLst>
      <p:ext uri="{BB962C8B-B14F-4D97-AF65-F5344CB8AC3E}">
        <p14:creationId xmlns:p14="http://schemas.microsoft.com/office/powerpoint/2010/main" val="346968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3220-128D-99A4-2961-EEDE88A0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365125"/>
            <a:ext cx="1178242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31592-405C-ED57-26FD-F37B08B3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2321800"/>
            <a:ext cx="6134099" cy="406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8484E2-179B-C34C-F7A7-D844D638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120" y="2321800"/>
            <a:ext cx="5214179" cy="406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911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668A-26B4-666A-CAF6-57297D51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450" y="5824668"/>
            <a:ext cx="7297132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CHÍ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050" name="Picture 2" descr="Cột cờ Hà Nội - “Chứng nhân” lịch sử hào hùng của Thủ đô">
            <a:extLst>
              <a:ext uri="{FF2B5EF4-FFF2-40B4-BE49-F238E27FC236}">
                <a16:creationId xmlns:a16="http://schemas.microsoft.com/office/drawing/2014/main" id="{03765E7F-AF3B-F838-090E-C98D47D9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301658"/>
            <a:ext cx="11642103" cy="57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-Chi-Viet-Nam-Hoang-Ton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990AA3FB-C435-7AA7-A233-C003715E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729735"/>
            <a:ext cx="46085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Hình ảnh008"/>
          <p:cNvPicPr>
            <a:picLocks noChangeAspect="1" noChangeArrowheads="1"/>
          </p:cNvPicPr>
          <p:nvPr/>
        </p:nvPicPr>
        <p:blipFill>
          <a:blip r:embed="rId3" cstate="print"/>
          <a:srcRect r="3703"/>
          <a:stretch>
            <a:fillRect/>
          </a:stretch>
        </p:blipFill>
        <p:spPr bwMode="auto">
          <a:xfrm>
            <a:off x="6133305" y="805935"/>
            <a:ext cx="4340225" cy="25908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2" name="Picture 8" descr="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0" y="4004968"/>
            <a:ext cx="460851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804713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04968"/>
            <a:ext cx="4414837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04505" y="3514716"/>
            <a:ext cx="36576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đê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</a:rPr>
              <a:t>Hồng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27522" y="533400"/>
            <a:ext cx="9945278" cy="5943600"/>
            <a:chOff x="144" y="384"/>
            <a:chExt cx="5424" cy="3744"/>
          </a:xfrm>
        </p:grpSpPr>
        <p:pic>
          <p:nvPicPr>
            <p:cNvPr id="22531" name="Picture 16" descr="ntrl_disaster_china_flo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4" y="384"/>
              <a:ext cx="2544" cy="182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2" name="Picture 17" descr="lulut03_98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384"/>
              <a:ext cx="2688" cy="182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3" name="Picture 18" descr="lu sh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2400"/>
              <a:ext cx="2496" cy="170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4" name="Picture 19" descr="lu sh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2400"/>
              <a:ext cx="2688" cy="17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89BD8-6490-8783-E6D2-02C71202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74" y="772999"/>
            <a:ext cx="3682345" cy="4176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430E4-7090-DD1F-B50B-7942FF78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820" y="772999"/>
            <a:ext cx="3544478" cy="4176074"/>
          </a:xfrm>
          <a:prstGeom prst="rect">
            <a:avLst/>
          </a:prstGeom>
        </p:spPr>
      </p:pic>
      <p:pic>
        <p:nvPicPr>
          <p:cNvPr id="1026" name="Picture 2" descr="Đồng bằng sông Hồng trước nguy cơ hạn hán mùa kiệt: Giải pháp nào ứng phó?  - ThienNhien.Net | Con người và Thiên nhiên">
            <a:extLst>
              <a:ext uri="{FF2B5EF4-FFF2-40B4-BE49-F238E27FC236}">
                <a16:creationId xmlns:a16="http://schemas.microsoft.com/office/drawing/2014/main" id="{FFE4C36C-C740-1338-B76E-02BBC601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97" y="772999"/>
            <a:ext cx="4631703" cy="41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9CCE1E-8B4A-2307-2D36-31FC84D9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3" y="332769"/>
            <a:ext cx="11359298" cy="633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02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B1AF4-F3D5-109F-C6BF-27A0EC864C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5100" y="6101612"/>
            <a:ext cx="6286500" cy="590931"/>
          </a:xfrm>
        </p:spPr>
        <p:txBody>
          <a:bodyPr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8A578C-A30A-801E-9B7B-245B99CC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ồ Yên Lập tiềm năng phát triển tỉnh Quảng Ninh">
            <a:extLst>
              <a:ext uri="{FF2B5EF4-FFF2-40B4-BE49-F238E27FC236}">
                <a16:creationId xmlns:a16="http://schemas.microsoft.com/office/drawing/2014/main" id="{3A12F175-F2AD-3A00-CF03-EF494937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7699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E6BF5-D37C-E680-4400-3A7390355A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D6C975-E50A-FB9C-F4D4-0D98976D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ồ Yên Lập, Quảng Ninh sắp đến mực nước chết">
            <a:extLst>
              <a:ext uri="{FF2B5EF4-FFF2-40B4-BE49-F238E27FC236}">
                <a16:creationId xmlns:a16="http://schemas.microsoft.com/office/drawing/2014/main" id="{F0C871B4-0290-0257-58E4-738CF077C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2852"/>
            <a:ext cx="11868150" cy="61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7E243-7C09-93D6-CBA3-E20E626F6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89" y="6124572"/>
            <a:ext cx="628552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020EC-1D2C-BF3C-56D5-2BC94C33FB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657F21-D160-95CE-241E-45C8E94C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Quảng Ninh sẽ sử dụng máy bơm nếu các hồ dưới mực nước chết">
            <a:extLst>
              <a:ext uri="{FF2B5EF4-FFF2-40B4-BE49-F238E27FC236}">
                <a16:creationId xmlns:a16="http://schemas.microsoft.com/office/drawing/2014/main" id="{3A902158-80BF-AD8D-0A20-FE7B8F41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0" y="42852"/>
            <a:ext cx="11774078" cy="590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99D45-5FA1-1EBF-F757-3439EFF67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39" y="5947151"/>
            <a:ext cx="628552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208D8-5115-AA15-5FB7-23B7C982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0">
            <a:extLst>
              <a:ext uri="{FF2B5EF4-FFF2-40B4-BE49-F238E27FC236}">
                <a16:creationId xmlns:a16="http://schemas.microsoft.com/office/drawing/2014/main" id="{CB34B63C-CAD2-57A3-7AF8-DD773A67FAC1}"/>
              </a:ext>
            </a:extLst>
          </p:cNvPr>
          <p:cNvGrpSpPr/>
          <p:nvPr/>
        </p:nvGrpSpPr>
        <p:grpSpPr>
          <a:xfrm>
            <a:off x="94268" y="634184"/>
            <a:ext cx="11817885" cy="4379605"/>
            <a:chOff x="1251662" y="1243647"/>
            <a:chExt cx="6556824" cy="4453996"/>
          </a:xfrm>
        </p:grpSpPr>
        <p:sp>
          <p:nvSpPr>
            <p:cNvPr id="35" name="任意多边形: 形状 27">
              <a:extLst>
                <a:ext uri="{FF2B5EF4-FFF2-40B4-BE49-F238E27FC236}">
                  <a16:creationId xmlns:a16="http://schemas.microsoft.com/office/drawing/2014/main" id="{942D5FAA-89C8-EF13-C0FA-F73C035D4A93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: 圆角 29">
              <a:extLst>
                <a:ext uri="{FF2B5EF4-FFF2-40B4-BE49-F238E27FC236}">
                  <a16:creationId xmlns:a16="http://schemas.microsoft.com/office/drawing/2014/main" id="{701CFD58-21D1-4D01-FC31-8AEC4D628C70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8">
            <a:extLst>
              <a:ext uri="{FF2B5EF4-FFF2-40B4-BE49-F238E27FC236}">
                <a16:creationId xmlns:a16="http://schemas.microsoft.com/office/drawing/2014/main" id="{5FDE80E1-9DC2-752B-865A-E80FDD265498}"/>
              </a:ext>
            </a:extLst>
          </p:cNvPr>
          <p:cNvSpPr txBox="1"/>
          <p:nvPr/>
        </p:nvSpPr>
        <p:spPr>
          <a:xfrm>
            <a:off x="1060403" y="2236384"/>
            <a:ext cx="9841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altLang="zh-CN" sz="44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18" descr="图片包含 草, 户外, 田野, 天空&#10;&#10;描述已自动生成">
            <a:extLst>
              <a:ext uri="{FF2B5EF4-FFF2-40B4-BE49-F238E27FC236}">
                <a16:creationId xmlns:a16="http://schemas.microsoft.com/office/drawing/2014/main" id="{DBCCA70D-BDDB-916D-FA48-2B2B4C95D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64759"/>
          <a:stretch/>
        </p:blipFill>
        <p:spPr>
          <a:xfrm>
            <a:off x="8330753" y="5086957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  <p:pic>
        <p:nvPicPr>
          <p:cNvPr id="45" name="图片 10" descr="图片包含 草, 户外, 天空, 田野&#10;&#10;描述已自动生成">
            <a:extLst>
              <a:ext uri="{FF2B5EF4-FFF2-40B4-BE49-F238E27FC236}">
                <a16:creationId xmlns:a16="http://schemas.microsoft.com/office/drawing/2014/main" id="{A76D931E-1F70-E6A8-B4CA-F4C2E39E6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t="42615" r="2017" b="9201"/>
          <a:stretch/>
        </p:blipFill>
        <p:spPr>
          <a:xfrm>
            <a:off x="295382" y="5271891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9307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>
            <a:extLst>
              <a:ext uri="{FF2B5EF4-FFF2-40B4-BE49-F238E27FC236}">
                <a16:creationId xmlns:a16="http://schemas.microsoft.com/office/drawing/2014/main" id="{A5CDEB8E-C9A5-E5E3-0C9F-FF159C6D18D1}"/>
              </a:ext>
            </a:extLst>
          </p:cNvPr>
          <p:cNvGrpSpPr/>
          <p:nvPr/>
        </p:nvGrpSpPr>
        <p:grpSpPr>
          <a:xfrm>
            <a:off x="94267" y="1947134"/>
            <a:ext cx="11817885" cy="2269272"/>
            <a:chOff x="1251662" y="1243647"/>
            <a:chExt cx="6556824" cy="4453996"/>
          </a:xfrm>
        </p:grpSpPr>
        <p:sp>
          <p:nvSpPr>
            <p:cNvPr id="3" name="任意多边形: 形状 27">
              <a:extLst>
                <a:ext uri="{FF2B5EF4-FFF2-40B4-BE49-F238E27FC236}">
                  <a16:creationId xmlns:a16="http://schemas.microsoft.com/office/drawing/2014/main" id="{1BBBFBCC-462F-1C73-A35F-9AD99F3E696D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29">
              <a:extLst>
                <a:ext uri="{FF2B5EF4-FFF2-40B4-BE49-F238E27FC236}">
                  <a16:creationId xmlns:a16="http://schemas.microsoft.com/office/drawing/2014/main" id="{54057290-211C-2DE1-2A2D-01DB334FF6A5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0CDFD7-A5D0-5BC0-11E2-B59478638299}"/>
              </a:ext>
            </a:extLst>
          </p:cNvPr>
          <p:cNvSpPr txBox="1"/>
          <p:nvPr/>
        </p:nvSpPr>
        <p:spPr>
          <a:xfrm>
            <a:off x="1038519" y="2494555"/>
            <a:ext cx="101149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1,3,5: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97168-E84F-03C6-E651-A2900C02E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7" y="4553512"/>
            <a:ext cx="11857748" cy="2304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3E838-5B6A-5418-5FCF-F6EDD4A2F3BE}"/>
              </a:ext>
            </a:extLst>
          </p:cNvPr>
          <p:cNvSpPr txBox="1"/>
          <p:nvPr/>
        </p:nvSpPr>
        <p:spPr>
          <a:xfrm>
            <a:off x="1180218" y="5227725"/>
            <a:ext cx="960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2,4,6 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1E9F7C-2C50-BE14-4C4D-32E275852F9E}"/>
              </a:ext>
            </a:extLst>
          </p:cNvPr>
          <p:cNvGrpSpPr/>
          <p:nvPr/>
        </p:nvGrpSpPr>
        <p:grpSpPr>
          <a:xfrm>
            <a:off x="881442" y="65988"/>
            <a:ext cx="3879094" cy="165918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C46682D7-9643-9F27-88F0-BB66FC69E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6123C4-0B10-734A-C0C5-2DCDF6A274B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76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D6F8C-C035-99A7-B109-123328A8E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185"/>
            <a:ext cx="12192000" cy="53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8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341F2-2968-AC1E-A846-EEB4DD934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52CFA4A3-53BA-0A2E-FED8-E718A3768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7"/>
            <a:ext cx="5355771" cy="18224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AAB3EF8-5DE1-F00A-6441-CA69C167E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28" y="3429002"/>
            <a:ext cx="1770743" cy="31713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FF8B5-B63C-06F3-5FF8-E7DB16525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454049" y="3940458"/>
            <a:ext cx="4777683" cy="16257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A525416-5DEC-3FF8-94E6-6A19391750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23" y="3875160"/>
            <a:ext cx="1770743" cy="26125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859FF42-6ACF-D24A-40E0-1252CEC3E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1"/>
            <a:ext cx="12192000" cy="19788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8B8BE2E-977D-E143-89C5-A2107D125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8762374" y="5430080"/>
            <a:ext cx="754743" cy="624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F505CB-31EF-8685-33DC-D83193E924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170058" y="4596444"/>
            <a:ext cx="1451428" cy="19304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01F871A-FB1C-FAF3-2BB5-BB64255D03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8258558" y="5166029"/>
            <a:ext cx="696685" cy="576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B5017EE-3EFE-28AC-7E08-1CC6AA38F2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01923" y="98004"/>
            <a:ext cx="2479583" cy="145437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BBDEF4F-8FB4-CA40-1ED4-D9ACAF107D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795319" y="51217"/>
            <a:ext cx="2479583" cy="145437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94F2FE-4D99-7CA8-20AA-3F69B328B7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50833" y="185483"/>
            <a:ext cx="996119" cy="6549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46A5537-A1E1-D7BC-2576-9F23069D61F8}"/>
              </a:ext>
            </a:extLst>
          </p:cNvPr>
          <p:cNvSpPr txBox="1"/>
          <p:nvPr/>
        </p:nvSpPr>
        <p:spPr>
          <a:xfrm>
            <a:off x="1741715" y="1792217"/>
            <a:ext cx="908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9600" b="1" dirty="0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9600" b="1" dirty="0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9600" b="1" dirty="0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dist="38100" sx="101000" sy="1010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38100" sx="101000" sy="101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AAA0339-098E-5C22-7CD2-9113C0DFA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871157" y="1009482"/>
            <a:ext cx="1348315" cy="8865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8C4354-9910-89AC-0BEF-7CC4F4983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8762375" y="2804777"/>
            <a:ext cx="3649067" cy="3414276"/>
          </a:xfrm>
          <a:prstGeom prst="rect">
            <a:avLst/>
          </a:prstGeom>
        </p:spPr>
      </p:pic>
      <p:pic>
        <p:nvPicPr>
          <p:cNvPr id="47" name="图片 33">
            <a:extLst>
              <a:ext uri="{FF2B5EF4-FFF2-40B4-BE49-F238E27FC236}">
                <a16:creationId xmlns:a16="http://schemas.microsoft.com/office/drawing/2014/main" id="{7DB286CE-5722-F212-8477-74A73AC905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66092" y="5378199"/>
            <a:ext cx="696685" cy="576107"/>
          </a:xfrm>
          <a:prstGeom prst="rect">
            <a:avLst/>
          </a:prstGeom>
        </p:spPr>
      </p:pic>
      <p:pic>
        <p:nvPicPr>
          <p:cNvPr id="48" name="图片 33">
            <a:extLst>
              <a:ext uri="{FF2B5EF4-FFF2-40B4-BE49-F238E27FC236}">
                <a16:creationId xmlns:a16="http://schemas.microsoft.com/office/drawing/2014/main" id="{CB3091BD-116D-58B2-1C30-D5A6657145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0513381" y="5623256"/>
            <a:ext cx="1157287" cy="956989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EE365389-D750-9BB5-40B4-6AFE861A2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11272288" y="5600682"/>
            <a:ext cx="934525" cy="77278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B886173-E7FC-9F76-BA07-67DA3C2B4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158">
            <a:off x="8481641" y="1111398"/>
            <a:ext cx="1926091" cy="1202604"/>
          </a:xfrm>
          <a:prstGeom prst="rect">
            <a:avLst/>
          </a:prstGeom>
        </p:spPr>
      </p:pic>
      <p:pic>
        <p:nvPicPr>
          <p:cNvPr id="2" name="图片 21">
            <a:extLst>
              <a:ext uri="{FF2B5EF4-FFF2-40B4-BE49-F238E27FC236}">
                <a16:creationId xmlns:a16="http://schemas.microsoft.com/office/drawing/2014/main" id="{7E26030D-8D11-ADA7-355C-5EE0C3F8D4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" y="3676073"/>
            <a:ext cx="8636891" cy="238650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9E29354-EB61-7F37-B17C-6CABBF76AA8C}"/>
              </a:ext>
            </a:extLst>
          </p:cNvPr>
          <p:cNvSpPr/>
          <p:nvPr/>
        </p:nvSpPr>
        <p:spPr>
          <a:xfrm>
            <a:off x="65315" y="60680"/>
            <a:ext cx="12089363" cy="6759997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DBF083-86DF-0E74-0E98-F4F8F0DB0A33}"/>
              </a:ext>
            </a:extLst>
          </p:cNvPr>
          <p:cNvGrpSpPr/>
          <p:nvPr/>
        </p:nvGrpSpPr>
        <p:grpSpPr>
          <a:xfrm>
            <a:off x="-1" y="1036950"/>
            <a:ext cx="5920033" cy="4512986"/>
            <a:chOff x="4582265" y="5443112"/>
            <a:chExt cx="7620000" cy="41464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77A0A1-DAF0-66B9-9227-991CCD0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9056" y="5443112"/>
              <a:ext cx="5486420" cy="36210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CF2131-A5DC-79A9-73AF-45BBC74C230F}"/>
                </a:ext>
              </a:extLst>
            </p:cNvPr>
            <p:cNvSpPr txBox="1"/>
            <p:nvPr/>
          </p:nvSpPr>
          <p:spPr>
            <a:xfrm>
              <a:off x="4582265" y="9052293"/>
              <a:ext cx="7620000" cy="53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phèn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D9AD59-633B-E86C-C769-69D64055B42D}"/>
              </a:ext>
            </a:extLst>
          </p:cNvPr>
          <p:cNvGrpSpPr/>
          <p:nvPr/>
        </p:nvGrpSpPr>
        <p:grpSpPr>
          <a:xfrm>
            <a:off x="4892512" y="1036948"/>
            <a:ext cx="6928700" cy="4409695"/>
            <a:chOff x="10579940" y="4914902"/>
            <a:chExt cx="7620000" cy="4174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8FB6F5-1918-6595-ECE1-B5DD9BA67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5913" y="4914902"/>
              <a:ext cx="4828053" cy="36210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BC760-F850-194C-EC5F-66B08FE469ED}"/>
                </a:ext>
              </a:extLst>
            </p:cNvPr>
            <p:cNvSpPr txBox="1"/>
            <p:nvPr/>
          </p:nvSpPr>
          <p:spPr>
            <a:xfrm>
              <a:off x="10579940" y="8535938"/>
              <a:ext cx="7620000" cy="55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24BDB4-1CAD-334C-898F-6CC96B80A7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9658" y="5904575"/>
            <a:ext cx="2926082" cy="590931"/>
          </a:xfrm>
        </p:spPr>
        <p:txBody>
          <a:bodyPr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F10E8-2B41-DAA4-4866-12392029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5A250-0A32-F0FE-12A9-F22C7D2C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135845"/>
            <a:ext cx="6034826" cy="5512479"/>
          </a:xfrm>
          <a:prstGeom prst="rect">
            <a:avLst/>
          </a:prstGeom>
        </p:spPr>
      </p:pic>
      <p:pic>
        <p:nvPicPr>
          <p:cNvPr id="7170" name="Picture 2" descr="Đất phù sa là gì?">
            <a:extLst>
              <a:ext uri="{FF2B5EF4-FFF2-40B4-BE49-F238E27FC236}">
                <a16:creationId xmlns:a16="http://schemas.microsoft.com/office/drawing/2014/main" id="{5648CF67-5445-50F2-070B-D9ED047A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845"/>
            <a:ext cx="5715000" cy="55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16C8F9-3677-9B57-9924-70285F320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677" y="6281393"/>
            <a:ext cx="8534400" cy="576607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Bản đồ tự nhiên vùng Trung du và miền núi Bắc Bộ">
            <a:extLst>
              <a:ext uri="{FF2B5EF4-FFF2-40B4-BE49-F238E27FC236}">
                <a16:creationId xmlns:a16="http://schemas.microsoft.com/office/drawing/2014/main" id="{E6032637-D7AC-85C3-BB4F-162212D5F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33" y="84841"/>
            <a:ext cx="10026687" cy="61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0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F20AEC-FF0C-477E-241C-EF93BBD5D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5710" y="702541"/>
            <a:ext cx="3701040" cy="3451201"/>
          </a:xfrm>
        </p:spPr>
        <p:txBody>
          <a:bodyPr/>
          <a:lstStyle/>
          <a:p>
            <a:pPr algn="l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D50EE-2699-022B-CDFD-3350F79A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1424" y="5310176"/>
            <a:ext cx="1826141" cy="5355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74BBE3-445F-6BBC-0265-77B4455A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35" y="0"/>
            <a:ext cx="6340998" cy="67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32262" y="336650"/>
            <a:ext cx="3465617" cy="818865"/>
            <a:chOff x="532262" y="336650"/>
            <a:chExt cx="3465617" cy="818865"/>
          </a:xfrm>
        </p:grpSpPr>
        <p:sp>
          <p:nvSpPr>
            <p:cNvPr id="17" name="Rectangle 16"/>
            <p:cNvSpPr/>
            <p:nvPr/>
          </p:nvSpPr>
          <p:spPr>
            <a:xfrm>
              <a:off x="532262" y="336650"/>
              <a:ext cx="2336042" cy="8188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 rot="11761177">
              <a:off x="2866713" y="761026"/>
              <a:ext cx="1131166" cy="386682"/>
            </a:xfrm>
            <a:prstGeom prst="rightArrow">
              <a:avLst>
                <a:gd name="adj1" fmla="val 50000"/>
                <a:gd name="adj2" fmla="val 1392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32262" y="1710092"/>
            <a:ext cx="3419355" cy="821576"/>
            <a:chOff x="532262" y="1710092"/>
            <a:chExt cx="3419355" cy="821576"/>
          </a:xfrm>
        </p:grpSpPr>
        <p:sp>
          <p:nvSpPr>
            <p:cNvPr id="16" name="Rectangle 15"/>
            <p:cNvSpPr/>
            <p:nvPr/>
          </p:nvSpPr>
          <p:spPr>
            <a:xfrm>
              <a:off x="532262" y="1712803"/>
              <a:ext cx="2336042" cy="8188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 rot="8966507">
              <a:off x="2820451" y="1710092"/>
              <a:ext cx="1131166" cy="386682"/>
            </a:xfrm>
            <a:prstGeom prst="rightArrow">
              <a:avLst>
                <a:gd name="adj1" fmla="val 50000"/>
                <a:gd name="adj2" fmla="val 12872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00701" y="635203"/>
            <a:ext cx="2353671" cy="2233913"/>
            <a:chOff x="3500701" y="635203"/>
            <a:chExt cx="2353671" cy="2233913"/>
          </a:xfrm>
        </p:grpSpPr>
        <p:sp>
          <p:nvSpPr>
            <p:cNvPr id="25" name="Right Arrow 24"/>
            <p:cNvSpPr/>
            <p:nvPr/>
          </p:nvSpPr>
          <p:spPr>
            <a:xfrm rot="14778536">
              <a:off x="4710921" y="1846940"/>
              <a:ext cx="1186788" cy="85756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3500701" y="635203"/>
              <a:ext cx="2353671" cy="1271516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2262" y="3461980"/>
            <a:ext cx="3843308" cy="1186085"/>
            <a:chOff x="532262" y="3461980"/>
            <a:chExt cx="3843308" cy="1186085"/>
          </a:xfrm>
        </p:grpSpPr>
        <p:sp>
          <p:nvSpPr>
            <p:cNvPr id="21" name="Rectangle 20"/>
            <p:cNvSpPr/>
            <p:nvPr/>
          </p:nvSpPr>
          <p:spPr>
            <a:xfrm>
              <a:off x="532262" y="3461980"/>
              <a:ext cx="2336042" cy="81886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 rot="13237262">
              <a:off x="2679510" y="4261383"/>
              <a:ext cx="1696060" cy="386682"/>
            </a:xfrm>
            <a:prstGeom prst="rightArrow">
              <a:avLst>
                <a:gd name="adj1" fmla="val 50000"/>
                <a:gd name="adj2" fmla="val 157192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9279" y="4785813"/>
            <a:ext cx="3500191" cy="818865"/>
            <a:chOff x="499279" y="4785813"/>
            <a:chExt cx="3500191" cy="818865"/>
          </a:xfrm>
        </p:grpSpPr>
        <p:sp>
          <p:nvSpPr>
            <p:cNvPr id="20" name="Rectangle 19"/>
            <p:cNvSpPr/>
            <p:nvPr/>
          </p:nvSpPr>
          <p:spPr>
            <a:xfrm>
              <a:off x="499279" y="4785813"/>
              <a:ext cx="2336042" cy="81886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 rot="10800000">
              <a:off x="2868304" y="5045329"/>
              <a:ext cx="1131166" cy="386682"/>
            </a:xfrm>
            <a:prstGeom prst="rightArrow">
              <a:avLst>
                <a:gd name="adj1" fmla="val 50000"/>
                <a:gd name="adj2" fmla="val 11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99279" y="5815284"/>
            <a:ext cx="3409614" cy="908514"/>
            <a:chOff x="499279" y="5815284"/>
            <a:chExt cx="3409614" cy="908514"/>
          </a:xfrm>
        </p:grpSpPr>
        <p:sp>
          <p:nvSpPr>
            <p:cNvPr id="19" name="Rectangle 18"/>
            <p:cNvSpPr/>
            <p:nvPr/>
          </p:nvSpPr>
          <p:spPr>
            <a:xfrm>
              <a:off x="499279" y="5904933"/>
              <a:ext cx="2336042" cy="81886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bão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8966507">
              <a:off x="2777727" y="5815284"/>
              <a:ext cx="1131166" cy="386682"/>
            </a:xfrm>
            <a:prstGeom prst="rightArrow">
              <a:avLst>
                <a:gd name="adj1" fmla="val 50000"/>
                <a:gd name="adj2" fmla="val 14766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47768" y="3650188"/>
            <a:ext cx="2316144" cy="2370748"/>
            <a:chOff x="3447768" y="3650188"/>
            <a:chExt cx="2316144" cy="2370748"/>
          </a:xfrm>
        </p:grpSpPr>
        <p:sp>
          <p:nvSpPr>
            <p:cNvPr id="26" name="Right Arrow 25"/>
            <p:cNvSpPr/>
            <p:nvPr/>
          </p:nvSpPr>
          <p:spPr>
            <a:xfrm rot="6280524">
              <a:off x="4582413" y="3818050"/>
              <a:ext cx="1186788" cy="851063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loud 8"/>
            <p:cNvSpPr/>
            <p:nvPr/>
          </p:nvSpPr>
          <p:spPr>
            <a:xfrm>
              <a:off x="3447768" y="4785813"/>
              <a:ext cx="2316144" cy="1235123"/>
            </a:xfrm>
            <a:prstGeom prst="cloud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hậu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94365" y="203020"/>
            <a:ext cx="3248315" cy="818865"/>
            <a:chOff x="8394365" y="203020"/>
            <a:chExt cx="3248315" cy="818865"/>
          </a:xfrm>
        </p:grpSpPr>
        <p:sp>
          <p:nvSpPr>
            <p:cNvPr id="11" name="Rectangle 10"/>
            <p:cNvSpPr/>
            <p:nvPr/>
          </p:nvSpPr>
          <p:spPr>
            <a:xfrm>
              <a:off x="9306638" y="203020"/>
              <a:ext cx="2336042" cy="8188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ngòi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 rot="20474265">
              <a:off x="8394365" y="595673"/>
              <a:ext cx="908980" cy="386682"/>
            </a:xfrm>
            <a:prstGeom prst="rightArrow">
              <a:avLst>
                <a:gd name="adj1" fmla="val 50000"/>
                <a:gd name="adj2" fmla="val 119236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314144" y="1434732"/>
            <a:ext cx="3328536" cy="943397"/>
            <a:chOff x="8314144" y="1434732"/>
            <a:chExt cx="3328536" cy="943397"/>
          </a:xfrm>
        </p:grpSpPr>
        <p:sp>
          <p:nvSpPr>
            <p:cNvPr id="12" name="Rectangle 11"/>
            <p:cNvSpPr/>
            <p:nvPr/>
          </p:nvSpPr>
          <p:spPr>
            <a:xfrm>
              <a:off x="9306638" y="1559264"/>
              <a:ext cx="2336042" cy="8188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rot="2650959">
              <a:off x="8314144" y="1434732"/>
              <a:ext cx="1131166" cy="386682"/>
            </a:xfrm>
            <a:prstGeom prst="rightArrow">
              <a:avLst>
                <a:gd name="adj1" fmla="val 50000"/>
                <a:gd name="adj2" fmla="val 134988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87471" y="493598"/>
            <a:ext cx="2656195" cy="2372385"/>
            <a:chOff x="6087471" y="493598"/>
            <a:chExt cx="2656195" cy="2372385"/>
          </a:xfrm>
        </p:grpSpPr>
        <p:sp>
          <p:nvSpPr>
            <p:cNvPr id="24" name="Right Arrow 23"/>
            <p:cNvSpPr/>
            <p:nvPr/>
          </p:nvSpPr>
          <p:spPr>
            <a:xfrm rot="17739551">
              <a:off x="6269963" y="1847827"/>
              <a:ext cx="1186788" cy="84952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Cloud 4"/>
            <p:cNvSpPr/>
            <p:nvPr/>
          </p:nvSpPr>
          <p:spPr>
            <a:xfrm>
              <a:off x="6087471" y="493598"/>
              <a:ext cx="2656195" cy="132383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ngòi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546605" y="3021271"/>
            <a:ext cx="3096075" cy="2013774"/>
            <a:chOff x="8546605" y="3021271"/>
            <a:chExt cx="3096075" cy="2013774"/>
          </a:xfrm>
        </p:grpSpPr>
        <p:sp>
          <p:nvSpPr>
            <p:cNvPr id="15" name="Rectangle 14"/>
            <p:cNvSpPr/>
            <p:nvPr/>
          </p:nvSpPr>
          <p:spPr>
            <a:xfrm>
              <a:off x="9306638" y="3021271"/>
              <a:ext cx="2336042" cy="8188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Right Arrow 37"/>
            <p:cNvSpPr/>
            <p:nvPr/>
          </p:nvSpPr>
          <p:spPr>
            <a:xfrm rot="18531989">
              <a:off x="7895054" y="3996813"/>
              <a:ext cx="1689783" cy="386682"/>
            </a:xfrm>
            <a:prstGeom prst="rightArrow">
              <a:avLst>
                <a:gd name="adj1" fmla="val 50000"/>
                <a:gd name="adj2" fmla="val 14207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23669" y="4341121"/>
            <a:ext cx="3719011" cy="852334"/>
            <a:chOff x="7923669" y="4341121"/>
            <a:chExt cx="3719011" cy="852334"/>
          </a:xfrm>
        </p:grpSpPr>
        <p:sp>
          <p:nvSpPr>
            <p:cNvPr id="14" name="Rectangle 13"/>
            <p:cNvSpPr/>
            <p:nvPr/>
          </p:nvSpPr>
          <p:spPr>
            <a:xfrm>
              <a:off x="9306638" y="4341121"/>
              <a:ext cx="2336042" cy="8188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phèn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ight Arrow 38"/>
            <p:cNvSpPr/>
            <p:nvPr/>
          </p:nvSpPr>
          <p:spPr>
            <a:xfrm rot="20381346">
              <a:off x="7923669" y="4806773"/>
              <a:ext cx="1410820" cy="386682"/>
            </a:xfrm>
            <a:prstGeom prst="rightArrow">
              <a:avLst>
                <a:gd name="adj1" fmla="val 50000"/>
                <a:gd name="adj2" fmla="val 14207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218787" y="5588000"/>
            <a:ext cx="3423893" cy="928230"/>
            <a:chOff x="8218787" y="5588000"/>
            <a:chExt cx="3423893" cy="928230"/>
          </a:xfrm>
        </p:grpSpPr>
        <p:sp>
          <p:nvSpPr>
            <p:cNvPr id="13" name="Rectangle 12"/>
            <p:cNvSpPr/>
            <p:nvPr/>
          </p:nvSpPr>
          <p:spPr>
            <a:xfrm>
              <a:off x="9306638" y="5697365"/>
              <a:ext cx="2336042" cy="8188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1998479">
              <a:off x="8218787" y="5588000"/>
              <a:ext cx="1146695" cy="386682"/>
            </a:xfrm>
            <a:prstGeom prst="rightArrow">
              <a:avLst>
                <a:gd name="adj1" fmla="val 50000"/>
                <a:gd name="adj2" fmla="val 14207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500651" y="3687451"/>
            <a:ext cx="2088107" cy="2261831"/>
            <a:chOff x="6500651" y="3687451"/>
            <a:chExt cx="2088107" cy="2261831"/>
          </a:xfrm>
        </p:grpSpPr>
        <p:sp>
          <p:nvSpPr>
            <p:cNvPr id="27" name="Right Arrow 26"/>
            <p:cNvSpPr/>
            <p:nvPr/>
          </p:nvSpPr>
          <p:spPr>
            <a:xfrm rot="3673618">
              <a:off x="6617596" y="3871204"/>
              <a:ext cx="1186788" cy="81928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6500651" y="4750553"/>
              <a:ext cx="2088107" cy="1198729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4107977" y="2504375"/>
            <a:ext cx="3958988" cy="161724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103185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74C24E97-B95A-A791-0B44-8B2E5A2671C1}"/>
              </a:ext>
            </a:extLst>
          </p:cNvPr>
          <p:cNvSpPr/>
          <p:nvPr/>
        </p:nvSpPr>
        <p:spPr>
          <a:xfrm>
            <a:off x="4485109" y="502926"/>
            <a:ext cx="7209183" cy="3946526"/>
          </a:xfrm>
          <a:custGeom>
            <a:avLst/>
            <a:gdLst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9183" h="3416361" fill="none" extrusionOk="0">
                <a:moveTo>
                  <a:pt x="0" y="341976"/>
                </a:moveTo>
                <a:cubicBezTo>
                  <a:pt x="3215" y="184461"/>
                  <a:pt x="196069" y="-43955"/>
                  <a:pt x="308908" y="0"/>
                </a:cubicBezTo>
                <a:cubicBezTo>
                  <a:pt x="2753372" y="146896"/>
                  <a:pt x="5368362" y="-203831"/>
                  <a:pt x="6900274" y="0"/>
                </a:cubicBezTo>
                <a:cubicBezTo>
                  <a:pt x="7036039" y="-5942"/>
                  <a:pt x="7273053" y="100944"/>
                  <a:pt x="7209183" y="341976"/>
                </a:cubicBezTo>
                <a:cubicBezTo>
                  <a:pt x="7240980" y="1496303"/>
                  <a:pt x="7354773" y="1975380"/>
                  <a:pt x="7209183" y="3074383"/>
                </a:cubicBezTo>
                <a:cubicBezTo>
                  <a:pt x="7183992" y="3291206"/>
                  <a:pt x="7115972" y="3414745"/>
                  <a:pt x="6900274" y="3416361"/>
                </a:cubicBezTo>
                <a:cubicBezTo>
                  <a:pt x="5396952" y="3326027"/>
                  <a:pt x="3203090" y="3352941"/>
                  <a:pt x="308908" y="3416361"/>
                </a:cubicBezTo>
                <a:cubicBezTo>
                  <a:pt x="130159" y="3361614"/>
                  <a:pt x="765" y="3299836"/>
                  <a:pt x="0" y="3074383"/>
                </a:cubicBezTo>
                <a:cubicBezTo>
                  <a:pt x="-164148" y="1979238"/>
                  <a:pt x="176108" y="1178716"/>
                  <a:pt x="0" y="341976"/>
                </a:cubicBezTo>
                <a:close/>
              </a:path>
              <a:path w="7209183" h="3416361" stroke="0" extrusionOk="0">
                <a:moveTo>
                  <a:pt x="0" y="341976"/>
                </a:moveTo>
                <a:cubicBezTo>
                  <a:pt x="-27727" y="148801"/>
                  <a:pt x="166038" y="-16568"/>
                  <a:pt x="308908" y="0"/>
                </a:cubicBezTo>
                <a:cubicBezTo>
                  <a:pt x="2453408" y="-550225"/>
                  <a:pt x="3635685" y="220124"/>
                  <a:pt x="6900274" y="0"/>
                </a:cubicBezTo>
                <a:cubicBezTo>
                  <a:pt x="7029198" y="-2657"/>
                  <a:pt x="7210360" y="214207"/>
                  <a:pt x="7209183" y="341976"/>
                </a:cubicBezTo>
                <a:cubicBezTo>
                  <a:pt x="7452555" y="1156323"/>
                  <a:pt x="7428632" y="2094419"/>
                  <a:pt x="7209183" y="3074383"/>
                </a:cubicBezTo>
                <a:cubicBezTo>
                  <a:pt x="7227423" y="3294450"/>
                  <a:pt x="7039426" y="3408465"/>
                  <a:pt x="6900274" y="3416361"/>
                </a:cubicBezTo>
                <a:cubicBezTo>
                  <a:pt x="4292899" y="3362084"/>
                  <a:pt x="1033334" y="3473672"/>
                  <a:pt x="308908" y="3416361"/>
                </a:cubicBezTo>
                <a:cubicBezTo>
                  <a:pt x="140430" y="3361508"/>
                  <a:pt x="-15180" y="3218677"/>
                  <a:pt x="0" y="3074383"/>
                </a:cubicBezTo>
                <a:cubicBezTo>
                  <a:pt x="-206059" y="2100133"/>
                  <a:pt x="-180514" y="1444117"/>
                  <a:pt x="0" y="341976"/>
                </a:cubicBezTo>
                <a:close/>
              </a:path>
              <a:path w="7209183" h="3416361" fill="none" stroke="0" extrusionOk="0">
                <a:moveTo>
                  <a:pt x="0" y="341976"/>
                </a:moveTo>
                <a:cubicBezTo>
                  <a:pt x="-17054" y="128779"/>
                  <a:pt x="164180" y="-8029"/>
                  <a:pt x="308908" y="0"/>
                </a:cubicBezTo>
                <a:cubicBezTo>
                  <a:pt x="2297152" y="311415"/>
                  <a:pt x="5351691" y="78964"/>
                  <a:pt x="6900274" y="0"/>
                </a:cubicBezTo>
                <a:cubicBezTo>
                  <a:pt x="7061267" y="10766"/>
                  <a:pt x="7246295" y="153344"/>
                  <a:pt x="7209183" y="341976"/>
                </a:cubicBezTo>
                <a:cubicBezTo>
                  <a:pt x="7206937" y="1649689"/>
                  <a:pt x="7368076" y="1957717"/>
                  <a:pt x="7209183" y="3074383"/>
                </a:cubicBezTo>
                <a:cubicBezTo>
                  <a:pt x="7187343" y="3297317"/>
                  <a:pt x="7075215" y="3398203"/>
                  <a:pt x="6900274" y="3416361"/>
                </a:cubicBezTo>
                <a:cubicBezTo>
                  <a:pt x="5060482" y="3089509"/>
                  <a:pt x="3626480" y="3218302"/>
                  <a:pt x="308908" y="3416361"/>
                </a:cubicBezTo>
                <a:cubicBezTo>
                  <a:pt x="134179" y="3385441"/>
                  <a:pt x="25604" y="3278832"/>
                  <a:pt x="0" y="3074383"/>
                </a:cubicBezTo>
                <a:cubicBezTo>
                  <a:pt x="-41404" y="2114697"/>
                  <a:pt x="-65917" y="1311621"/>
                  <a:pt x="0" y="341976"/>
                </a:cubicBezTo>
                <a:close/>
              </a:path>
              <a:path w="7209183" h="3416361" fill="none" stroke="0" extrusionOk="0">
                <a:moveTo>
                  <a:pt x="0" y="341976"/>
                </a:moveTo>
                <a:cubicBezTo>
                  <a:pt x="1088" y="162282"/>
                  <a:pt x="185445" y="-18606"/>
                  <a:pt x="308908" y="0"/>
                </a:cubicBezTo>
                <a:cubicBezTo>
                  <a:pt x="2502936" y="175999"/>
                  <a:pt x="5528721" y="-278880"/>
                  <a:pt x="6900274" y="0"/>
                </a:cubicBezTo>
                <a:cubicBezTo>
                  <a:pt x="7038966" y="-4119"/>
                  <a:pt x="7255156" y="148245"/>
                  <a:pt x="7209183" y="341976"/>
                </a:cubicBezTo>
                <a:cubicBezTo>
                  <a:pt x="7217828" y="1538212"/>
                  <a:pt x="7361615" y="1958931"/>
                  <a:pt x="7209183" y="3074383"/>
                </a:cubicBezTo>
                <a:cubicBezTo>
                  <a:pt x="7185271" y="3291875"/>
                  <a:pt x="7098620" y="3411833"/>
                  <a:pt x="6900274" y="3416361"/>
                </a:cubicBezTo>
                <a:cubicBezTo>
                  <a:pt x="5182130" y="3012988"/>
                  <a:pt x="3465363" y="3327351"/>
                  <a:pt x="308908" y="3416361"/>
                </a:cubicBezTo>
                <a:cubicBezTo>
                  <a:pt x="119827" y="3350630"/>
                  <a:pt x="19750" y="3290584"/>
                  <a:pt x="0" y="3074383"/>
                </a:cubicBezTo>
                <a:cubicBezTo>
                  <a:pt x="-225855" y="2051119"/>
                  <a:pt x="152162" y="1239789"/>
                  <a:pt x="0" y="34197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7209183"/>
                      <a:gd name="connsiteY0" fmla="*/ 395045 h 3946526"/>
                      <a:gd name="connsiteX1" fmla="*/ 308908 w 7209183"/>
                      <a:gd name="connsiteY1" fmla="*/ 0 h 3946526"/>
                      <a:gd name="connsiteX2" fmla="*/ 6900274 w 7209183"/>
                      <a:gd name="connsiteY2" fmla="*/ 0 h 3946526"/>
                      <a:gd name="connsiteX3" fmla="*/ 7209183 w 7209183"/>
                      <a:gd name="connsiteY3" fmla="*/ 395045 h 3946526"/>
                      <a:gd name="connsiteX4" fmla="*/ 7209183 w 7209183"/>
                      <a:gd name="connsiteY4" fmla="*/ 3551478 h 3946526"/>
                      <a:gd name="connsiteX5" fmla="*/ 6900274 w 7209183"/>
                      <a:gd name="connsiteY5" fmla="*/ 3946526 h 3946526"/>
                      <a:gd name="connsiteX6" fmla="*/ 308908 w 7209183"/>
                      <a:gd name="connsiteY6" fmla="*/ 3946526 h 3946526"/>
                      <a:gd name="connsiteX7" fmla="*/ 0 w 7209183"/>
                      <a:gd name="connsiteY7" fmla="*/ 3551478 h 3946526"/>
                      <a:gd name="connsiteX8" fmla="*/ 0 w 7209183"/>
                      <a:gd name="connsiteY8" fmla="*/ 395045 h 3946526"/>
                      <a:gd name="connsiteX0" fmla="*/ 0 w 7209183"/>
                      <a:gd name="connsiteY0" fmla="*/ 395045 h 3946526"/>
                      <a:gd name="connsiteX1" fmla="*/ 308908 w 7209183"/>
                      <a:gd name="connsiteY1" fmla="*/ 0 h 3946526"/>
                      <a:gd name="connsiteX2" fmla="*/ 6900274 w 7209183"/>
                      <a:gd name="connsiteY2" fmla="*/ 0 h 3946526"/>
                      <a:gd name="connsiteX3" fmla="*/ 7209183 w 7209183"/>
                      <a:gd name="connsiteY3" fmla="*/ 395045 h 3946526"/>
                      <a:gd name="connsiteX4" fmla="*/ 7209183 w 7209183"/>
                      <a:gd name="connsiteY4" fmla="*/ 3551478 h 3946526"/>
                      <a:gd name="connsiteX5" fmla="*/ 6900274 w 7209183"/>
                      <a:gd name="connsiteY5" fmla="*/ 3946526 h 3946526"/>
                      <a:gd name="connsiteX6" fmla="*/ 308908 w 7209183"/>
                      <a:gd name="connsiteY6" fmla="*/ 3946526 h 3946526"/>
                      <a:gd name="connsiteX7" fmla="*/ 0 w 7209183"/>
                      <a:gd name="connsiteY7" fmla="*/ 3551478 h 3946526"/>
                      <a:gd name="connsiteX8" fmla="*/ 0 w 7209183"/>
                      <a:gd name="connsiteY8" fmla="*/ 395045 h 3946526"/>
                      <a:gd name="connsiteX0" fmla="*/ 0 w 7209183"/>
                      <a:gd name="connsiteY0" fmla="*/ 395045 h 3946526"/>
                      <a:gd name="connsiteX1" fmla="*/ 308908 w 7209183"/>
                      <a:gd name="connsiteY1" fmla="*/ 0 h 3946526"/>
                      <a:gd name="connsiteX2" fmla="*/ 6900274 w 7209183"/>
                      <a:gd name="connsiteY2" fmla="*/ 0 h 3946526"/>
                      <a:gd name="connsiteX3" fmla="*/ 7209183 w 7209183"/>
                      <a:gd name="connsiteY3" fmla="*/ 395045 h 3946526"/>
                      <a:gd name="connsiteX4" fmla="*/ 7209183 w 7209183"/>
                      <a:gd name="connsiteY4" fmla="*/ 3551478 h 3946526"/>
                      <a:gd name="connsiteX5" fmla="*/ 6900274 w 7209183"/>
                      <a:gd name="connsiteY5" fmla="*/ 3946526 h 3946526"/>
                      <a:gd name="connsiteX6" fmla="*/ 308908 w 7209183"/>
                      <a:gd name="connsiteY6" fmla="*/ 3946526 h 3946526"/>
                      <a:gd name="connsiteX7" fmla="*/ 0 w 7209183"/>
                      <a:gd name="connsiteY7" fmla="*/ 3551478 h 3946526"/>
                      <a:gd name="connsiteX8" fmla="*/ 0 w 7209183"/>
                      <a:gd name="connsiteY8" fmla="*/ 395045 h 3946526"/>
                      <a:gd name="connsiteX0" fmla="*/ 0 w 7209183"/>
                      <a:gd name="connsiteY0" fmla="*/ 395045 h 3946526"/>
                      <a:gd name="connsiteX1" fmla="*/ 308908 w 7209183"/>
                      <a:gd name="connsiteY1" fmla="*/ 0 h 3946526"/>
                      <a:gd name="connsiteX2" fmla="*/ 6900274 w 7209183"/>
                      <a:gd name="connsiteY2" fmla="*/ 0 h 3946526"/>
                      <a:gd name="connsiteX3" fmla="*/ 7209183 w 7209183"/>
                      <a:gd name="connsiteY3" fmla="*/ 395045 h 3946526"/>
                      <a:gd name="connsiteX4" fmla="*/ 7209183 w 7209183"/>
                      <a:gd name="connsiteY4" fmla="*/ 3551478 h 3946526"/>
                      <a:gd name="connsiteX5" fmla="*/ 6900274 w 7209183"/>
                      <a:gd name="connsiteY5" fmla="*/ 3946526 h 3946526"/>
                      <a:gd name="connsiteX6" fmla="*/ 308908 w 7209183"/>
                      <a:gd name="connsiteY6" fmla="*/ 3946526 h 3946526"/>
                      <a:gd name="connsiteX7" fmla="*/ 0 w 7209183"/>
                      <a:gd name="connsiteY7" fmla="*/ 3551478 h 3946526"/>
                      <a:gd name="connsiteX8" fmla="*/ 0 w 7209183"/>
                      <a:gd name="connsiteY8" fmla="*/ 395045 h 3946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209183" h="3946526" fill="none" extrusionOk="0">
                        <a:moveTo>
                          <a:pt x="0" y="395045"/>
                        </a:moveTo>
                        <a:cubicBezTo>
                          <a:pt x="4444" y="225367"/>
                          <a:pt x="211262" y="-61961"/>
                          <a:pt x="308908" y="0"/>
                        </a:cubicBezTo>
                        <a:cubicBezTo>
                          <a:pt x="2795393" y="170347"/>
                          <a:pt x="5407613" y="-294491"/>
                          <a:pt x="6900274" y="0"/>
                        </a:cubicBezTo>
                        <a:cubicBezTo>
                          <a:pt x="7010768" y="-11080"/>
                          <a:pt x="7293040" y="100332"/>
                          <a:pt x="7209183" y="395045"/>
                        </a:cubicBezTo>
                        <a:cubicBezTo>
                          <a:pt x="7284171" y="1707869"/>
                          <a:pt x="7379193" y="2310095"/>
                          <a:pt x="7209183" y="3551478"/>
                        </a:cubicBezTo>
                        <a:cubicBezTo>
                          <a:pt x="7168114" y="3818814"/>
                          <a:pt x="7139970" y="3943796"/>
                          <a:pt x="6900274" y="3946526"/>
                        </a:cubicBezTo>
                        <a:cubicBezTo>
                          <a:pt x="5474644" y="3848146"/>
                          <a:pt x="3109012" y="3863825"/>
                          <a:pt x="308908" y="3946526"/>
                        </a:cubicBezTo>
                        <a:cubicBezTo>
                          <a:pt x="127821" y="3868343"/>
                          <a:pt x="894" y="3818064"/>
                          <a:pt x="0" y="3551478"/>
                        </a:cubicBezTo>
                        <a:cubicBezTo>
                          <a:pt x="-200989" y="2207677"/>
                          <a:pt x="290954" y="1309908"/>
                          <a:pt x="0" y="395045"/>
                        </a:cubicBezTo>
                        <a:close/>
                      </a:path>
                      <a:path w="7209183" h="3946526" stroke="0" extrusionOk="0">
                        <a:moveTo>
                          <a:pt x="0" y="395045"/>
                        </a:moveTo>
                        <a:cubicBezTo>
                          <a:pt x="-40964" y="182755"/>
                          <a:pt x="170437" y="-29611"/>
                          <a:pt x="308908" y="0"/>
                        </a:cubicBezTo>
                        <a:cubicBezTo>
                          <a:pt x="2468042" y="-750532"/>
                          <a:pt x="3546107" y="383691"/>
                          <a:pt x="6900274" y="0"/>
                        </a:cubicBezTo>
                        <a:cubicBezTo>
                          <a:pt x="7021964" y="-4504"/>
                          <a:pt x="7209904" y="249664"/>
                          <a:pt x="7209183" y="395045"/>
                        </a:cubicBezTo>
                        <a:cubicBezTo>
                          <a:pt x="7512814" y="1353626"/>
                          <a:pt x="7513408" y="2570046"/>
                          <a:pt x="7209183" y="3551478"/>
                        </a:cubicBezTo>
                        <a:cubicBezTo>
                          <a:pt x="7242207" y="3810362"/>
                          <a:pt x="7017634" y="3932972"/>
                          <a:pt x="6900274" y="3946526"/>
                        </a:cubicBezTo>
                        <a:cubicBezTo>
                          <a:pt x="4248211" y="3888084"/>
                          <a:pt x="1035408" y="4064850"/>
                          <a:pt x="308908" y="3946526"/>
                        </a:cubicBezTo>
                        <a:cubicBezTo>
                          <a:pt x="151206" y="3866364"/>
                          <a:pt x="-28070" y="3689541"/>
                          <a:pt x="0" y="3551478"/>
                        </a:cubicBezTo>
                        <a:cubicBezTo>
                          <a:pt x="-285658" y="2529678"/>
                          <a:pt x="-326351" y="1641494"/>
                          <a:pt x="0" y="395045"/>
                        </a:cubicBezTo>
                        <a:close/>
                      </a:path>
                      <a:path w="7209183" h="3946526" fill="none" stroke="0" extrusionOk="0">
                        <a:moveTo>
                          <a:pt x="0" y="395045"/>
                        </a:moveTo>
                        <a:cubicBezTo>
                          <a:pt x="-31660" y="133326"/>
                          <a:pt x="142091" y="-9701"/>
                          <a:pt x="308908" y="0"/>
                        </a:cubicBezTo>
                        <a:cubicBezTo>
                          <a:pt x="2417421" y="307791"/>
                          <a:pt x="5227011" y="312077"/>
                          <a:pt x="6900274" y="0"/>
                        </a:cubicBezTo>
                        <a:cubicBezTo>
                          <a:pt x="7097243" y="31267"/>
                          <a:pt x="7280618" y="165755"/>
                          <a:pt x="7209183" y="395045"/>
                        </a:cubicBezTo>
                        <a:cubicBezTo>
                          <a:pt x="7236903" y="1932663"/>
                          <a:pt x="7389721" y="2275186"/>
                          <a:pt x="7209183" y="3551478"/>
                        </a:cubicBezTo>
                        <a:cubicBezTo>
                          <a:pt x="7198310" y="3825377"/>
                          <a:pt x="7079235" y="3920105"/>
                          <a:pt x="6900274" y="3946526"/>
                        </a:cubicBezTo>
                        <a:cubicBezTo>
                          <a:pt x="4960502" y="3640185"/>
                          <a:pt x="3578642" y="3968400"/>
                          <a:pt x="308908" y="3946526"/>
                        </a:cubicBezTo>
                        <a:cubicBezTo>
                          <a:pt x="144994" y="3932899"/>
                          <a:pt x="50219" y="3799618"/>
                          <a:pt x="0" y="3551478"/>
                        </a:cubicBezTo>
                        <a:cubicBezTo>
                          <a:pt x="24373" y="2483542"/>
                          <a:pt x="-91471" y="1536988"/>
                          <a:pt x="0" y="395045"/>
                        </a:cubicBezTo>
                        <a:close/>
                      </a:path>
                      <a:path w="7209183" h="3946526" fill="none" stroke="0" extrusionOk="0">
                        <a:moveTo>
                          <a:pt x="0" y="395045"/>
                        </a:moveTo>
                        <a:cubicBezTo>
                          <a:pt x="-1690" y="190734"/>
                          <a:pt x="179429" y="1396"/>
                          <a:pt x="308908" y="0"/>
                        </a:cubicBezTo>
                        <a:cubicBezTo>
                          <a:pt x="2388401" y="164139"/>
                          <a:pt x="5671848" y="-456972"/>
                          <a:pt x="6900274" y="0"/>
                        </a:cubicBezTo>
                        <a:cubicBezTo>
                          <a:pt x="7044807" y="-25284"/>
                          <a:pt x="7258945" y="186433"/>
                          <a:pt x="7209183" y="395045"/>
                        </a:cubicBezTo>
                        <a:cubicBezTo>
                          <a:pt x="7216532" y="1792752"/>
                          <a:pt x="7403953" y="2261746"/>
                          <a:pt x="7209183" y="3551478"/>
                        </a:cubicBezTo>
                        <a:cubicBezTo>
                          <a:pt x="7178512" y="3773333"/>
                          <a:pt x="7068067" y="3949926"/>
                          <a:pt x="6900274" y="3946526"/>
                        </a:cubicBezTo>
                        <a:cubicBezTo>
                          <a:pt x="5330769" y="3758074"/>
                          <a:pt x="3738661" y="3983599"/>
                          <a:pt x="308908" y="3946526"/>
                        </a:cubicBezTo>
                        <a:cubicBezTo>
                          <a:pt x="130601" y="3880074"/>
                          <a:pt x="13628" y="3794088"/>
                          <a:pt x="0" y="3551478"/>
                        </a:cubicBezTo>
                        <a:cubicBezTo>
                          <a:pt x="-120700" y="2506005"/>
                          <a:pt x="312754" y="1467630"/>
                          <a:pt x="0" y="395045"/>
                        </a:cubicBezTo>
                        <a:close/>
                      </a:path>
                      <a:path w="7209183" h="3946526" fill="none" stroke="0" extrusionOk="0">
                        <a:moveTo>
                          <a:pt x="0" y="395045"/>
                        </a:moveTo>
                        <a:cubicBezTo>
                          <a:pt x="1122" y="190968"/>
                          <a:pt x="198398" y="-48843"/>
                          <a:pt x="308908" y="0"/>
                        </a:cubicBezTo>
                        <a:cubicBezTo>
                          <a:pt x="2649678" y="405003"/>
                          <a:pt x="5595581" y="-373927"/>
                          <a:pt x="6900274" y="0"/>
                        </a:cubicBezTo>
                        <a:cubicBezTo>
                          <a:pt x="7031987" y="-6632"/>
                          <a:pt x="7304532" y="159767"/>
                          <a:pt x="7209183" y="395045"/>
                        </a:cubicBezTo>
                        <a:cubicBezTo>
                          <a:pt x="7231376" y="1799047"/>
                          <a:pt x="7385442" y="2299696"/>
                          <a:pt x="7209183" y="3551478"/>
                        </a:cubicBezTo>
                        <a:cubicBezTo>
                          <a:pt x="7179750" y="3809072"/>
                          <a:pt x="7103130" y="3930929"/>
                          <a:pt x="6900274" y="3946526"/>
                        </a:cubicBezTo>
                        <a:cubicBezTo>
                          <a:pt x="5378331" y="3479960"/>
                          <a:pt x="3241458" y="3709904"/>
                          <a:pt x="308908" y="3946526"/>
                        </a:cubicBezTo>
                        <a:cubicBezTo>
                          <a:pt x="123802" y="3869572"/>
                          <a:pt x="27038" y="3814093"/>
                          <a:pt x="0" y="3551478"/>
                        </a:cubicBezTo>
                        <a:cubicBezTo>
                          <a:pt x="-204290" y="2312140"/>
                          <a:pt x="362262" y="1367105"/>
                          <a:pt x="0" y="3950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EBD7F1-E420-B2EC-6B09-99CDC8974908}"/>
              </a:ext>
            </a:extLst>
          </p:cNvPr>
          <p:cNvSpPr txBox="1"/>
          <p:nvPr/>
        </p:nvSpPr>
        <p:spPr>
          <a:xfrm>
            <a:off x="4726113" y="502926"/>
            <a:ext cx="7089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đặc điểm khí hậu của vùng Đồng bằng Bắc Bộ theo em người dân nơi đây trồng những loại rau gì vào mùa đông?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A19C97C-E328-8F36-C1E4-8C5FAD527ACE}"/>
              </a:ext>
            </a:extLst>
          </p:cNvPr>
          <p:cNvSpPr/>
          <p:nvPr/>
        </p:nvSpPr>
        <p:spPr>
          <a:xfrm>
            <a:off x="197964" y="1470581"/>
            <a:ext cx="3827282" cy="1958419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4">
            <a:extLst>
              <a:ext uri="{FF2B5EF4-FFF2-40B4-BE49-F238E27FC236}">
                <a16:creationId xmlns:a16="http://schemas.microsoft.com/office/drawing/2014/main" id="{FBFFE1C6-5729-E637-DD9D-4EFD4C8C48A2}"/>
              </a:ext>
            </a:extLst>
          </p:cNvPr>
          <p:cNvGrpSpPr/>
          <p:nvPr/>
        </p:nvGrpSpPr>
        <p:grpSpPr>
          <a:xfrm>
            <a:off x="606176" y="-47840"/>
            <a:ext cx="11332396" cy="1281327"/>
            <a:chOff x="9314446" y="527053"/>
            <a:chExt cx="8363953" cy="113793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CD90762D-0487-0A9B-EA3C-B12B2FE97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314446" y="527053"/>
              <a:ext cx="8363953" cy="1137938"/>
            </a:xfrm>
            <a:prstGeom prst="rect">
              <a:avLst/>
            </a:prstGeom>
          </p:spPr>
        </p:pic>
        <p:sp>
          <p:nvSpPr>
            <p:cNvPr id="4" name="Hình chữ nhật 20">
              <a:extLst>
                <a:ext uri="{FF2B5EF4-FFF2-40B4-BE49-F238E27FC236}">
                  <a16:creationId xmlns:a16="http://schemas.microsoft.com/office/drawing/2014/main" id="{75D5FF93-14B9-EC86-544A-A4855FF68952}"/>
                </a:ext>
              </a:extLst>
            </p:cNvPr>
            <p:cNvSpPr/>
            <p:nvPr/>
          </p:nvSpPr>
          <p:spPr>
            <a:xfrm>
              <a:off x="9435771" y="796606"/>
              <a:ext cx="7582914" cy="59211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 defTabSz="609630">
                <a:buFont typeface="Arial"/>
                <a:buNone/>
                <a:defRPr/>
              </a:pPr>
              <a:r>
                <a:rPr lang="en-US" sz="2800" b="1" dirty="0" err="1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Vào</a:t>
              </a:r>
              <a:r>
                <a:rPr lang="en-US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b="1" dirty="0" err="1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mùa</a:t>
              </a:r>
              <a:r>
                <a:rPr lang="en-US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b="1" dirty="0" err="1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đông</a:t>
              </a:r>
              <a:r>
                <a:rPr lang="en-US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n</a:t>
              </a:r>
              <a:r>
                <a:rPr lang="vi-VN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gười dân vùng Đồng bằng Bắc Bộ có thể trồng một số loại rau như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05E88E-E931-337F-E9AB-86D10BF96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45" y="1054379"/>
            <a:ext cx="11218179" cy="272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FA630-3CBF-D3F1-A956-76C5EC794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3" y="3912126"/>
            <a:ext cx="11095631" cy="31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14DD1403-D09E-9203-7217-EA1B3A883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" y="5060050"/>
            <a:ext cx="12192001" cy="181771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D99BDCA-9084-A4BD-CD9E-E06019506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1504" y="2617981"/>
            <a:ext cx="1421675" cy="284334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D3F2FEE-7C16-10CC-5E3C-EC558F2F5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705" y="2474217"/>
            <a:ext cx="1421675" cy="284334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222B91B-D0C2-6992-1301-8897BE1E4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8168" y="5048249"/>
            <a:ext cx="1010968" cy="170600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66B2187-7BBD-4057-9565-538AB31F7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991" y="4376905"/>
            <a:ext cx="2811756" cy="227467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1A0CE53-E854-3554-03EA-71CEAC887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85020" y="4062522"/>
            <a:ext cx="1232117" cy="202193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5496369-E7E0-80A2-5C23-EBD4AE6E8D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03494" y="4896070"/>
            <a:ext cx="4612541" cy="164282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62C0646-4DAB-50EA-7556-4728F2BDA8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2233" y="5789363"/>
            <a:ext cx="1408473" cy="729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F628CB-E6F8-0997-9D6A-5A3AA930A474}"/>
              </a:ext>
            </a:extLst>
          </p:cNvPr>
          <p:cNvSpPr txBox="1"/>
          <p:nvPr/>
        </p:nvSpPr>
        <p:spPr>
          <a:xfrm>
            <a:off x="1046482" y="1141951"/>
            <a:ext cx="10769605" cy="171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vi-VN" sz="3733" b="1" dirty="0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  <a:r>
              <a:rPr lang="en-US" sz="3733" b="1" dirty="0" err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733" b="1" dirty="0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733" b="1" dirty="0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50000"/>
              </a:lnSpc>
            </a:pPr>
            <a:r>
              <a:rPr lang="vi-VN" sz="3733" b="1" dirty="0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!</a:t>
            </a:r>
            <a:endParaRPr lang="en-US" sz="3733" b="1" dirty="0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2300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3C073-AC01-9F28-B348-3A8DE9A9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D7633-330F-E4ED-9E67-52CC5219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" y="42851"/>
            <a:ext cx="4370848" cy="4505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D3709-AD89-8657-790C-66C1FD3B7C85}"/>
              </a:ext>
            </a:extLst>
          </p:cNvPr>
          <p:cNvSpPr txBox="1"/>
          <p:nvPr/>
        </p:nvSpPr>
        <p:spPr>
          <a:xfrm>
            <a:off x="-586851" y="4672249"/>
            <a:ext cx="5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B3A14-D623-25EA-4BC6-79F7F9B05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319" y="42851"/>
            <a:ext cx="3993073" cy="4436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BEBC2-A767-652D-D364-1C65865B22D8}"/>
              </a:ext>
            </a:extLst>
          </p:cNvPr>
          <p:cNvSpPr txBox="1"/>
          <p:nvPr/>
        </p:nvSpPr>
        <p:spPr>
          <a:xfrm>
            <a:off x="3644345" y="4592021"/>
            <a:ext cx="5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5CB617-6A59-E8EA-C0C3-0C37B7B65A33}"/>
              </a:ext>
            </a:extLst>
          </p:cNvPr>
          <p:cNvGrpSpPr/>
          <p:nvPr/>
        </p:nvGrpSpPr>
        <p:grpSpPr>
          <a:xfrm>
            <a:off x="7804021" y="112231"/>
            <a:ext cx="5080000" cy="5006968"/>
            <a:chOff x="10332356" y="410352"/>
            <a:chExt cx="7620000" cy="44356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6CF9FC-43E0-9A8E-166F-00C6196C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6201" y="410352"/>
              <a:ext cx="5171364" cy="38785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10C71C-F953-B657-C3D6-D778DD0F55A3}"/>
                </a:ext>
              </a:extLst>
            </p:cNvPr>
            <p:cNvSpPr txBox="1"/>
            <p:nvPr/>
          </p:nvSpPr>
          <p:spPr>
            <a:xfrm>
              <a:off x="10332356" y="4327930"/>
              <a:ext cx="7620000" cy="518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8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36547"/>
            <a:ext cx="51445886" cy="6918483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4737100" y="115502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213" name="Group 212"/>
          <p:cNvGrpSpPr/>
          <p:nvPr/>
        </p:nvGrpSpPr>
        <p:grpSpPr>
          <a:xfrm>
            <a:off x="6595830" y="2407583"/>
            <a:ext cx="1008505" cy="1015112"/>
            <a:chOff x="-163939" y="1022388"/>
            <a:chExt cx="1103740" cy="111097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5638142" y="2352743"/>
            <a:ext cx="1008505" cy="1015112"/>
            <a:chOff x="-163939" y="1022388"/>
            <a:chExt cx="1103740" cy="1110971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4705271" y="2344887"/>
            <a:ext cx="1008505" cy="1019635"/>
            <a:chOff x="-163939" y="1017438"/>
            <a:chExt cx="1103740" cy="1115921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/>
            <p:cNvSpPr/>
            <p:nvPr/>
          </p:nvSpPr>
          <p:spPr>
            <a:xfrm>
              <a:off x="-163939" y="1017438"/>
              <a:ext cx="901700" cy="58056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M. </a:t>
              </a: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776820" y="2369129"/>
            <a:ext cx="1008505" cy="1015112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Long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2803627" y="2417776"/>
            <a:ext cx="1008505" cy="1015113"/>
            <a:chOff x="-163939" y="1022387"/>
            <a:chExt cx="1103740" cy="1110972"/>
          </a:xfrm>
        </p:grpSpPr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7" name="Rounded Rectangular Callout 226"/>
            <p:cNvSpPr/>
            <p:nvPr/>
          </p:nvSpPr>
          <p:spPr>
            <a:xfrm>
              <a:off x="-163939" y="1022387"/>
              <a:ext cx="901700" cy="50079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Ngô </a:t>
              </a: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855638" y="2492644"/>
            <a:ext cx="1008505" cy="1015112"/>
            <a:chOff x="-163939" y="1022388"/>
            <a:chExt cx="1103740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163939" y="1022388"/>
              <a:ext cx="109312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Duy An</a:t>
              </a: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6618821" y="3573759"/>
            <a:ext cx="1003734" cy="1015112"/>
            <a:chOff x="-163939" y="1022388"/>
            <a:chExt cx="1103740" cy="1110971"/>
          </a:xfrm>
        </p:grpSpPr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/>
            <p:cNvSpPr/>
            <p:nvPr/>
          </p:nvSpPr>
          <p:spPr>
            <a:xfrm>
              <a:off x="-163939" y="1022388"/>
              <a:ext cx="901700" cy="50274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5708162" y="3535480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Lâm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4771147" y="3525440"/>
            <a:ext cx="1008506" cy="1015112"/>
            <a:chOff x="-163940" y="1022388"/>
            <a:chExt cx="1103741" cy="1110971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/>
            <p:cNvSpPr/>
            <p:nvPr/>
          </p:nvSpPr>
          <p:spPr>
            <a:xfrm>
              <a:off x="-163940" y="1022388"/>
              <a:ext cx="101081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3862583" y="3587026"/>
            <a:ext cx="1008505" cy="1015112"/>
            <a:chOff x="-163939" y="1022388"/>
            <a:chExt cx="1103740" cy="1110971"/>
          </a:xfrm>
        </p:grpSpPr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Minh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2877382" y="3475420"/>
            <a:ext cx="1067196" cy="1217650"/>
            <a:chOff x="-228172" y="800724"/>
            <a:chExt cx="1167973" cy="1332635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228172" y="800724"/>
              <a:ext cx="901700" cy="652211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1950837" y="3641071"/>
            <a:ext cx="1008505" cy="1015112"/>
            <a:chOff x="-163939" y="1022388"/>
            <a:chExt cx="1103740" cy="1110971"/>
          </a:xfrm>
        </p:grpSpPr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/>
            <p:cNvSpPr/>
            <p:nvPr/>
          </p:nvSpPr>
          <p:spPr>
            <a:xfrm>
              <a:off x="-163939" y="1022388"/>
              <a:ext cx="901700" cy="55859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Tuấn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634148" y="4803018"/>
            <a:ext cx="1008505" cy="1015112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Trâm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5694742" y="4841177"/>
            <a:ext cx="1008505" cy="1015112"/>
            <a:chOff x="-163939" y="1022388"/>
            <a:chExt cx="1103740" cy="1110971"/>
          </a:xfrm>
        </p:grpSpPr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8" name="Rounded Rectangular Callout 30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Yến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4746762" y="4875816"/>
            <a:ext cx="1008505" cy="1015112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Sơn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3837313" y="4915922"/>
            <a:ext cx="1008505" cy="1015112"/>
            <a:chOff x="-163939" y="1022388"/>
            <a:chExt cx="1103740" cy="1110971"/>
          </a:xfrm>
        </p:grpSpPr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4" name="Rounded Rectangular Callout 31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Ngân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2862532" y="4906288"/>
            <a:ext cx="1008505" cy="1015112"/>
            <a:chOff x="-163939" y="1022388"/>
            <a:chExt cx="1103740" cy="111097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Huy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1918883" y="4926051"/>
            <a:ext cx="1008505" cy="1015113"/>
            <a:chOff x="-163939" y="1022387"/>
            <a:chExt cx="1103740" cy="1110972"/>
          </a:xfrm>
        </p:grpSpPr>
        <p:pic>
          <p:nvPicPr>
            <p:cNvPr id="319" name="Picture 3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0" name="Rounded Rectangular Callout 319"/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 Anh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6454353" y="5559561"/>
            <a:ext cx="1008505" cy="1015112"/>
            <a:chOff x="-163939" y="1022388"/>
            <a:chExt cx="1103740" cy="1110971"/>
          </a:xfrm>
        </p:grpSpPr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Q.Vinh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5464120" y="5612163"/>
            <a:ext cx="1008505" cy="1015112"/>
            <a:chOff x="-163939" y="1022388"/>
            <a:chExt cx="1103740" cy="1110971"/>
          </a:xfrm>
        </p:grpSpPr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T. Vinh</a:t>
              </a:r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4525891" y="5612163"/>
            <a:ext cx="1008505" cy="1015112"/>
            <a:chOff x="-163939" y="1022388"/>
            <a:chExt cx="1103740" cy="1110971"/>
          </a:xfrm>
        </p:grpSpPr>
        <p:pic>
          <p:nvPicPr>
            <p:cNvPr id="334" name="Picture 3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5" name="Rounded Rectangular Callout 33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Thư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3545821" y="5624787"/>
            <a:ext cx="1008505" cy="1015112"/>
            <a:chOff x="-163939" y="1022388"/>
            <a:chExt cx="1103740" cy="1110971"/>
          </a:xfrm>
        </p:grpSpPr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8" name="Rounded Rectangular Callout 337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K.Ngọc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9" name="Group 338"/>
          <p:cNvGrpSpPr/>
          <p:nvPr/>
        </p:nvGrpSpPr>
        <p:grpSpPr>
          <a:xfrm>
            <a:off x="2597613" y="5622928"/>
            <a:ext cx="1008505" cy="1015112"/>
            <a:chOff x="-163939" y="1022388"/>
            <a:chExt cx="1103740" cy="1110971"/>
          </a:xfrm>
        </p:grpSpPr>
        <p:pic>
          <p:nvPicPr>
            <p:cNvPr id="340" name="Picture 3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1" name="Rounded Rectangular Callout 34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1667872" y="5599104"/>
            <a:ext cx="1008505" cy="1015113"/>
            <a:chOff x="-163939" y="1022387"/>
            <a:chExt cx="1103740" cy="1110972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/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8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2.81185 0.0007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4 0.01134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28 0.00162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4487 0.025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2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5079 -0.00116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2865 0.00324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30416 0.01135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8412 0.0132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3586 0.01042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50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3463 -0.00393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5556 0.01435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3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3502 -0.00255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0573 -0.00046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37292 -0.02315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11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8919 -0.02106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106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5401 -0.01574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5847 -0.00278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22943 0.00671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3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31654 -0.00255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8919 -0.01227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6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55416 -0.0125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-62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83 -0.00139 L 0.70274 -0.01621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9" y="-74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C58046-A822-54E6-B890-1BF0C674C252}"/>
              </a:ext>
            </a:extLst>
          </p:cNvPr>
          <p:cNvGrpSpPr/>
          <p:nvPr/>
        </p:nvGrpSpPr>
        <p:grpSpPr>
          <a:xfrm>
            <a:off x="-753910" y="102803"/>
            <a:ext cx="5450066" cy="5231644"/>
            <a:chOff x="10281883" y="410351"/>
            <a:chExt cx="7620000" cy="46346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A9738F-2703-D9E3-95A5-D259B600E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06201" y="410351"/>
              <a:ext cx="5470828" cy="40343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F80B6-F4AB-9E5E-FAD4-FF683E90605C}"/>
                </a:ext>
              </a:extLst>
            </p:cNvPr>
            <p:cNvSpPr txBox="1"/>
            <p:nvPr/>
          </p:nvSpPr>
          <p:spPr>
            <a:xfrm>
              <a:off x="10281883" y="4526967"/>
              <a:ext cx="7620000" cy="518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69CBA2-A527-7AE8-D912-9F4A9447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29" y="102803"/>
            <a:ext cx="8224003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4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95400" y="585255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4042" y="465448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4042" y="338029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04042" y="210610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8342" y="596774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8342" y="218739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8342" y="473577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18342" y="346158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9672" y="576706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49672" y="2135929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49672" y="3380837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49672" y="4607169"/>
            <a:ext cx="533400" cy="53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B237D-6806-12A2-F391-A70E65B9B3AC}"/>
              </a:ext>
            </a:extLst>
          </p:cNvPr>
          <p:cNvSpPr txBox="1"/>
          <p:nvPr/>
        </p:nvSpPr>
        <p:spPr>
          <a:xfrm>
            <a:off x="2362200" y="5842407"/>
            <a:ext cx="7140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Bộ, vùng Duyên hải miền Trung và vịnh Bắc Bộ.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5DB27-A922-08DC-380A-AE8DAECA788A}"/>
              </a:ext>
            </a:extLst>
          </p:cNvPr>
          <p:cNvSpPr txBox="1"/>
          <p:nvPr/>
        </p:nvSpPr>
        <p:spPr>
          <a:xfrm>
            <a:off x="2333288" y="3322342"/>
            <a:ext cx="6942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Tây Nguyên, vùng Nam Bộ, vùng Duyên hải miền Trung.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42ED0-1AC8-0331-2DF8-97C9FE796EFD}"/>
              </a:ext>
            </a:extLst>
          </p:cNvPr>
          <p:cNvSpPr txBox="1"/>
          <p:nvPr/>
        </p:nvSpPr>
        <p:spPr>
          <a:xfrm>
            <a:off x="2285292" y="4520333"/>
            <a:ext cx="7302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miền núi Bắc Bộ, vùng Tây Nguyên, vịnh Bắc Bộ.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F32FB3-A65E-B4BB-23C0-4962DA716630}"/>
              </a:ext>
            </a:extLst>
          </p:cNvPr>
          <p:cNvSpPr txBox="1"/>
          <p:nvPr/>
        </p:nvSpPr>
        <p:spPr>
          <a:xfrm>
            <a:off x="1418342" y="553928"/>
            <a:ext cx="9648725" cy="823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600" b="1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Đồng bằng Bắc Bộ tiếp giáp với:</a:t>
            </a:r>
            <a:endParaRPr kumimoji="0" lang="vi-VN" sz="3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EA522C-ABA5-E6CF-C282-BF707AD261AB}"/>
              </a:ext>
            </a:extLst>
          </p:cNvPr>
          <p:cNvSpPr txBox="1"/>
          <p:nvPr/>
        </p:nvSpPr>
        <p:spPr>
          <a:xfrm>
            <a:off x="2285292" y="2061976"/>
            <a:ext cx="7168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Duyên hải miền Trung, vùng Tây Nguyên, vịnh Bắc Bộ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CE62E-1D95-F934-C721-5F2C2094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E56FD3-6227-729F-C012-5EC567887759}"/>
              </a:ext>
            </a:extLst>
          </p:cNvPr>
          <p:cNvGrpSpPr/>
          <p:nvPr/>
        </p:nvGrpSpPr>
        <p:grpSpPr>
          <a:xfrm>
            <a:off x="0" y="-57150"/>
            <a:ext cx="51445886" cy="6918483"/>
            <a:chOff x="0" y="-57150"/>
            <a:chExt cx="51445886" cy="6918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E8CC22-DE43-B640-D76D-B125A7966B4B}"/>
                </a:ext>
              </a:extLst>
            </p:cNvPr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8E02B9A-636A-2CC8-F8DB-EF637F96EE44}"/>
                  </a:ext>
                </a:extLst>
              </p:cNvPr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F5ADA413-05CC-B747-18E6-95833519FC9C}"/>
                    </a:ext>
                  </a:extLst>
                </p:cNvPr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E4F2CF90-9B93-86D5-AC24-C1B2965EA05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>
                      <a:extLst>
                        <a:ext uri="{FF2B5EF4-FFF2-40B4-BE49-F238E27FC236}">
                          <a16:creationId xmlns:a16="http://schemas.microsoft.com/office/drawing/2014/main" id="{12F670AC-1712-2E72-86AD-EEB102CE2C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>
                        <a:extLst>
                          <a:ext uri="{FF2B5EF4-FFF2-40B4-BE49-F238E27FC236}">
                            <a16:creationId xmlns:a16="http://schemas.microsoft.com/office/drawing/2014/main" id="{82BBA8B2-F592-521B-4A3B-5D5CA651AA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>
                        <a:extLst>
                          <a:ext uri="{FF2B5EF4-FFF2-40B4-BE49-F238E27FC236}">
                            <a16:creationId xmlns:a16="http://schemas.microsoft.com/office/drawing/2014/main" id="{59977250-F6D1-3AFB-29A9-9CEECE8DEE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17A64D16-A32D-DA49-A411-CD38B80392BF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3F80F274-3E39-8CA0-0D43-A711832135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82F1BFCF-1A21-EB55-A442-EBA6F650572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>
                    <a:extLst>
                      <a:ext uri="{FF2B5EF4-FFF2-40B4-BE49-F238E27FC236}">
                        <a16:creationId xmlns:a16="http://schemas.microsoft.com/office/drawing/2014/main" id="{59D2287D-67B4-9DF9-3ABC-F2FCC813A5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44D8D2CD-5EB6-BD6F-67D3-01AF06E9E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0ABC8F6C-72AB-65FF-D379-BB9C6EF920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C35A2A6C-CA11-0FC0-ADA4-FDCB3539F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916DEA-8C02-25F9-60EB-4B8C78CBB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6C8F42A8-DE44-BCFF-F349-5FF415848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>
            <a:extLst>
              <a:ext uri="{FF2B5EF4-FFF2-40B4-BE49-F238E27FC236}">
                <a16:creationId xmlns:a16="http://schemas.microsoft.com/office/drawing/2014/main" id="{10C50C57-2A13-A5C3-7D79-2F1C241772FB}"/>
              </a:ext>
            </a:extLst>
          </p:cNvPr>
          <p:cNvSpPr/>
          <p:nvPr/>
        </p:nvSpPr>
        <p:spPr>
          <a:xfrm>
            <a:off x="4737100" y="115502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  <a:extLst>
              <a:ext uri="{FF2B5EF4-FFF2-40B4-BE49-F238E27FC236}">
                <a16:creationId xmlns:a16="http://schemas.microsoft.com/office/drawing/2014/main" id="{16645DF3-4F86-99B2-B7B1-7FDB07FC6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  <a:extLst>
              <a:ext uri="{FF2B5EF4-FFF2-40B4-BE49-F238E27FC236}">
                <a16:creationId xmlns:a16="http://schemas.microsoft.com/office/drawing/2014/main" id="{43DC5C8C-CE02-5A82-0D6F-FF3E3CBA07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  <a:extLst>
              <a:ext uri="{FF2B5EF4-FFF2-40B4-BE49-F238E27FC236}">
                <a16:creationId xmlns:a16="http://schemas.microsoft.com/office/drawing/2014/main" id="{8D2C6AD5-8264-585C-C6D8-A274F3A8F7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C4207BEF-9A9E-409B-E0E7-304E2B0BF941}"/>
              </a:ext>
            </a:extLst>
          </p:cNvPr>
          <p:cNvGrpSpPr/>
          <p:nvPr/>
        </p:nvGrpSpPr>
        <p:grpSpPr>
          <a:xfrm>
            <a:off x="6595830" y="2407583"/>
            <a:ext cx="1008505" cy="1015112"/>
            <a:chOff x="-163939" y="1022388"/>
            <a:chExt cx="1103740" cy="1110971"/>
          </a:xfrm>
        </p:grpSpPr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3C74EF5D-A54E-7813-C9B2-BC9BD8ADD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>
              <a:extLst>
                <a:ext uri="{FF2B5EF4-FFF2-40B4-BE49-F238E27FC236}">
                  <a16:creationId xmlns:a16="http://schemas.microsoft.com/office/drawing/2014/main" id="{CBD0FD75-E464-7CBC-A6EE-5DD2A0FE5BA4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Minh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BA0937E-14C4-CD67-B738-06291F2BF76C}"/>
              </a:ext>
            </a:extLst>
          </p:cNvPr>
          <p:cNvGrpSpPr/>
          <p:nvPr/>
        </p:nvGrpSpPr>
        <p:grpSpPr>
          <a:xfrm>
            <a:off x="5638142" y="2352743"/>
            <a:ext cx="1008505" cy="1015112"/>
            <a:chOff x="-163939" y="1022388"/>
            <a:chExt cx="1103740" cy="1110971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C64D3C01-1EA2-1E6B-B63C-7A8C085F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>
              <a:extLst>
                <a:ext uri="{FF2B5EF4-FFF2-40B4-BE49-F238E27FC236}">
                  <a16:creationId xmlns:a16="http://schemas.microsoft.com/office/drawing/2014/main" id="{FF77D83F-EB77-A340-5E73-2019AECEAC78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4E0776D-FBFF-5FA7-6BF0-A5ED1391D0D4}"/>
              </a:ext>
            </a:extLst>
          </p:cNvPr>
          <p:cNvGrpSpPr/>
          <p:nvPr/>
        </p:nvGrpSpPr>
        <p:grpSpPr>
          <a:xfrm>
            <a:off x="4705271" y="2344887"/>
            <a:ext cx="1008505" cy="1019635"/>
            <a:chOff x="-163939" y="1017438"/>
            <a:chExt cx="1103740" cy="1115921"/>
          </a:xfrm>
        </p:grpSpPr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D84669D3-8677-1EAB-1354-D346238A5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>
              <a:extLst>
                <a:ext uri="{FF2B5EF4-FFF2-40B4-BE49-F238E27FC236}">
                  <a16:creationId xmlns:a16="http://schemas.microsoft.com/office/drawing/2014/main" id="{04A35D39-0B56-6D56-0158-2B92ED6B3AA0}"/>
                </a:ext>
              </a:extLst>
            </p:cNvPr>
            <p:cNvSpPr/>
            <p:nvPr/>
          </p:nvSpPr>
          <p:spPr>
            <a:xfrm>
              <a:off x="-163939" y="1017438"/>
              <a:ext cx="901700" cy="58056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CA59088-6673-5905-571D-F5547FB13B66}"/>
              </a:ext>
            </a:extLst>
          </p:cNvPr>
          <p:cNvGrpSpPr/>
          <p:nvPr/>
        </p:nvGrpSpPr>
        <p:grpSpPr>
          <a:xfrm>
            <a:off x="3776820" y="2369129"/>
            <a:ext cx="1008505" cy="1015112"/>
            <a:chOff x="-163939" y="1022388"/>
            <a:chExt cx="1103740" cy="1110971"/>
          </a:xfrm>
        </p:grpSpPr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F7D3C6B-4D88-EFDE-BBFF-1F336900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>
              <a:extLst>
                <a:ext uri="{FF2B5EF4-FFF2-40B4-BE49-F238E27FC236}">
                  <a16:creationId xmlns:a16="http://schemas.microsoft.com/office/drawing/2014/main" id="{5211DABA-F214-26EB-2520-AC2C6FD58C01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38809818-A0A0-D8D5-677E-51456D21C561}"/>
              </a:ext>
            </a:extLst>
          </p:cNvPr>
          <p:cNvGrpSpPr/>
          <p:nvPr/>
        </p:nvGrpSpPr>
        <p:grpSpPr>
          <a:xfrm>
            <a:off x="2803627" y="2417776"/>
            <a:ext cx="1008505" cy="1015113"/>
            <a:chOff x="-163939" y="1022387"/>
            <a:chExt cx="1103740" cy="1110972"/>
          </a:xfrm>
        </p:grpSpPr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FE0562FF-3B5B-A80F-2A65-512133D9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7" name="Rounded Rectangular Callout 226">
              <a:extLst>
                <a:ext uri="{FF2B5EF4-FFF2-40B4-BE49-F238E27FC236}">
                  <a16:creationId xmlns:a16="http://schemas.microsoft.com/office/drawing/2014/main" id="{E595F36A-34B4-B7E5-C4BE-1A832C40984B}"/>
                </a:ext>
              </a:extLst>
            </p:cNvPr>
            <p:cNvSpPr/>
            <p:nvPr/>
          </p:nvSpPr>
          <p:spPr>
            <a:xfrm>
              <a:off x="-163939" y="1022387"/>
              <a:ext cx="901700" cy="50079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Ngô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BD65C86D-C63A-0EA8-D684-B2A2EFDA9C41}"/>
              </a:ext>
            </a:extLst>
          </p:cNvPr>
          <p:cNvGrpSpPr/>
          <p:nvPr/>
        </p:nvGrpSpPr>
        <p:grpSpPr>
          <a:xfrm>
            <a:off x="1855638" y="2492644"/>
            <a:ext cx="1008505" cy="1015112"/>
            <a:chOff x="-163939" y="1022388"/>
            <a:chExt cx="1103740" cy="1110971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8189006E-D33E-AF37-3F5E-9BFA1EE2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>
              <a:extLst>
                <a:ext uri="{FF2B5EF4-FFF2-40B4-BE49-F238E27FC236}">
                  <a16:creationId xmlns:a16="http://schemas.microsoft.com/office/drawing/2014/main" id="{860AB889-F804-E6D7-2A7D-423EDD7D67BB}"/>
                </a:ext>
              </a:extLst>
            </p:cNvPr>
            <p:cNvSpPr/>
            <p:nvPr/>
          </p:nvSpPr>
          <p:spPr>
            <a:xfrm>
              <a:off x="-163939" y="1022388"/>
              <a:ext cx="109312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 An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3C059B17-E262-F00D-1E07-5AF48E9654B0}"/>
              </a:ext>
            </a:extLst>
          </p:cNvPr>
          <p:cNvGrpSpPr/>
          <p:nvPr/>
        </p:nvGrpSpPr>
        <p:grpSpPr>
          <a:xfrm>
            <a:off x="6618821" y="3573759"/>
            <a:ext cx="1003734" cy="1015112"/>
            <a:chOff x="-163939" y="1022388"/>
            <a:chExt cx="1103740" cy="1110971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A72B194-334B-AF4C-51E4-C508F7B52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>
              <a:extLst>
                <a:ext uri="{FF2B5EF4-FFF2-40B4-BE49-F238E27FC236}">
                  <a16:creationId xmlns:a16="http://schemas.microsoft.com/office/drawing/2014/main" id="{9B20B40C-226D-AD53-6064-064FD0A32F2A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640B54BE-3B3B-D158-3253-A277B164DD94}"/>
              </a:ext>
            </a:extLst>
          </p:cNvPr>
          <p:cNvGrpSpPr/>
          <p:nvPr/>
        </p:nvGrpSpPr>
        <p:grpSpPr>
          <a:xfrm>
            <a:off x="5708162" y="3535480"/>
            <a:ext cx="1008505" cy="1015112"/>
            <a:chOff x="-163939" y="1022388"/>
            <a:chExt cx="1103740" cy="1110971"/>
          </a:xfrm>
        </p:grpSpPr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7ED7E125-1C3E-9D82-5F08-FB789B799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>
              <a:extLst>
                <a:ext uri="{FF2B5EF4-FFF2-40B4-BE49-F238E27FC236}">
                  <a16:creationId xmlns:a16="http://schemas.microsoft.com/office/drawing/2014/main" id="{4A11BD07-5BD6-9FA5-0592-B01C771B0FCC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851EABD-7FB4-E9BA-B1B7-27F0DDB04780}"/>
              </a:ext>
            </a:extLst>
          </p:cNvPr>
          <p:cNvGrpSpPr/>
          <p:nvPr/>
        </p:nvGrpSpPr>
        <p:grpSpPr>
          <a:xfrm>
            <a:off x="4771147" y="3525440"/>
            <a:ext cx="1008506" cy="1015112"/>
            <a:chOff x="-163940" y="1022388"/>
            <a:chExt cx="1103741" cy="1110971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8215FB94-DB26-7AAA-B000-39B51B39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>
              <a:extLst>
                <a:ext uri="{FF2B5EF4-FFF2-40B4-BE49-F238E27FC236}">
                  <a16:creationId xmlns:a16="http://schemas.microsoft.com/office/drawing/2014/main" id="{A19CF9C3-9C85-C65F-A9C2-6B784E72624A}"/>
                </a:ext>
              </a:extLst>
            </p:cNvPr>
            <p:cNvSpPr/>
            <p:nvPr/>
          </p:nvSpPr>
          <p:spPr>
            <a:xfrm>
              <a:off x="-163940" y="1022388"/>
              <a:ext cx="101081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6EF75B5-D89B-251D-3088-A63C3CAD06CF}"/>
              </a:ext>
            </a:extLst>
          </p:cNvPr>
          <p:cNvGrpSpPr/>
          <p:nvPr/>
        </p:nvGrpSpPr>
        <p:grpSpPr>
          <a:xfrm>
            <a:off x="3862583" y="3587026"/>
            <a:ext cx="1008505" cy="1015112"/>
            <a:chOff x="-163939" y="1022388"/>
            <a:chExt cx="1103740" cy="1110971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D42F232D-BEA3-1447-6C34-C5528A608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>
              <a:extLst>
                <a:ext uri="{FF2B5EF4-FFF2-40B4-BE49-F238E27FC236}">
                  <a16:creationId xmlns:a16="http://schemas.microsoft.com/office/drawing/2014/main" id="{E6721B38-F43B-0FE4-B93A-1E89982424AF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Quang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948F7A9-B308-57EC-21B7-D230272A5306}"/>
              </a:ext>
            </a:extLst>
          </p:cNvPr>
          <p:cNvGrpSpPr/>
          <p:nvPr/>
        </p:nvGrpSpPr>
        <p:grpSpPr>
          <a:xfrm>
            <a:off x="2877382" y="3475420"/>
            <a:ext cx="1067196" cy="1217650"/>
            <a:chOff x="-228172" y="800724"/>
            <a:chExt cx="1167973" cy="1332635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9A33E706-091A-F671-4033-44010CCE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>
              <a:extLst>
                <a:ext uri="{FF2B5EF4-FFF2-40B4-BE49-F238E27FC236}">
                  <a16:creationId xmlns:a16="http://schemas.microsoft.com/office/drawing/2014/main" id="{9D46316A-7748-B88C-2650-74E2236FEF98}"/>
                </a:ext>
              </a:extLst>
            </p:cNvPr>
            <p:cNvSpPr/>
            <p:nvPr/>
          </p:nvSpPr>
          <p:spPr>
            <a:xfrm>
              <a:off x="-228172" y="800724"/>
              <a:ext cx="901700" cy="652211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F7A3A8B-1190-A2B6-2D04-6C4F622A7E29}"/>
              </a:ext>
            </a:extLst>
          </p:cNvPr>
          <p:cNvGrpSpPr/>
          <p:nvPr/>
        </p:nvGrpSpPr>
        <p:grpSpPr>
          <a:xfrm>
            <a:off x="1950837" y="3641071"/>
            <a:ext cx="1008505" cy="1015112"/>
            <a:chOff x="-163939" y="1022388"/>
            <a:chExt cx="1103740" cy="1110971"/>
          </a:xfrm>
        </p:grpSpPr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1329844C-E8BF-8210-1C0D-8B9B49FD5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>
              <a:extLst>
                <a:ext uri="{FF2B5EF4-FFF2-40B4-BE49-F238E27FC236}">
                  <a16:creationId xmlns:a16="http://schemas.microsoft.com/office/drawing/2014/main" id="{76B66375-24E8-1525-CA9E-AC16D42213AB}"/>
                </a:ext>
              </a:extLst>
            </p:cNvPr>
            <p:cNvSpPr/>
            <p:nvPr/>
          </p:nvSpPr>
          <p:spPr>
            <a:xfrm>
              <a:off x="-163939" y="1022388"/>
              <a:ext cx="901700" cy="55859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Tuấn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F91D4CA3-1CCF-8646-30DD-E24AA829788C}"/>
              </a:ext>
            </a:extLst>
          </p:cNvPr>
          <p:cNvGrpSpPr/>
          <p:nvPr/>
        </p:nvGrpSpPr>
        <p:grpSpPr>
          <a:xfrm>
            <a:off x="6634148" y="4803018"/>
            <a:ext cx="1008505" cy="1015112"/>
            <a:chOff x="-163939" y="1022388"/>
            <a:chExt cx="1103740" cy="1110971"/>
          </a:xfrm>
        </p:grpSpPr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AFE3318F-B94A-1FDD-5B74-359B5BD7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>
              <a:extLst>
                <a:ext uri="{FF2B5EF4-FFF2-40B4-BE49-F238E27FC236}">
                  <a16:creationId xmlns:a16="http://schemas.microsoft.com/office/drawing/2014/main" id="{7F3BBA44-7DBE-19DC-A780-4DCE88E56EA5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18FA0C2A-962A-D027-8493-3E807548F778}"/>
              </a:ext>
            </a:extLst>
          </p:cNvPr>
          <p:cNvGrpSpPr/>
          <p:nvPr/>
        </p:nvGrpSpPr>
        <p:grpSpPr>
          <a:xfrm>
            <a:off x="5694742" y="4841177"/>
            <a:ext cx="1008505" cy="1015112"/>
            <a:chOff x="-163939" y="1022388"/>
            <a:chExt cx="1103740" cy="1110971"/>
          </a:xfrm>
        </p:grpSpPr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F0D6736F-192D-7D89-0A15-B99F90E5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8" name="Rounded Rectangular Callout 307">
              <a:extLst>
                <a:ext uri="{FF2B5EF4-FFF2-40B4-BE49-F238E27FC236}">
                  <a16:creationId xmlns:a16="http://schemas.microsoft.com/office/drawing/2014/main" id="{F559325E-79A6-5337-29B2-0DE9879C01C8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22847BC-DC1D-BD7B-0CAE-C726591D2582}"/>
              </a:ext>
            </a:extLst>
          </p:cNvPr>
          <p:cNvGrpSpPr/>
          <p:nvPr/>
        </p:nvGrpSpPr>
        <p:grpSpPr>
          <a:xfrm>
            <a:off x="4746762" y="4875816"/>
            <a:ext cx="1008505" cy="1015112"/>
            <a:chOff x="-163939" y="1022388"/>
            <a:chExt cx="1103740" cy="1110971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C5712AD3-47D4-CD04-759C-C55A6E4B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>
              <a:extLst>
                <a:ext uri="{FF2B5EF4-FFF2-40B4-BE49-F238E27FC236}">
                  <a16:creationId xmlns:a16="http://schemas.microsoft.com/office/drawing/2014/main" id="{98337DD1-FC1C-A322-3BDE-EF6AD73CA40C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5224DE4-C101-866E-516E-929CE79CFCC7}"/>
              </a:ext>
            </a:extLst>
          </p:cNvPr>
          <p:cNvGrpSpPr/>
          <p:nvPr/>
        </p:nvGrpSpPr>
        <p:grpSpPr>
          <a:xfrm>
            <a:off x="3837313" y="4915922"/>
            <a:ext cx="1008505" cy="1015112"/>
            <a:chOff x="-163939" y="1022388"/>
            <a:chExt cx="1103740" cy="1110971"/>
          </a:xfrm>
        </p:grpSpPr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D9575098-2045-D3DF-C54A-49C354679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4" name="Rounded Rectangular Callout 313">
              <a:extLst>
                <a:ext uri="{FF2B5EF4-FFF2-40B4-BE49-F238E27FC236}">
                  <a16:creationId xmlns:a16="http://schemas.microsoft.com/office/drawing/2014/main" id="{C12E9C6C-E104-C0D0-30C5-B9E1BC4028C1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Ngân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6CFE9A9-2C03-FBF6-8734-217C1FFD2E78}"/>
              </a:ext>
            </a:extLst>
          </p:cNvPr>
          <p:cNvGrpSpPr/>
          <p:nvPr/>
        </p:nvGrpSpPr>
        <p:grpSpPr>
          <a:xfrm>
            <a:off x="2862532" y="4906288"/>
            <a:ext cx="1008505" cy="1015112"/>
            <a:chOff x="-163939" y="1022388"/>
            <a:chExt cx="1103740" cy="1110971"/>
          </a:xfrm>
        </p:grpSpPr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04C9D9B7-5CA3-326D-8D3E-DA1B9978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>
              <a:extLst>
                <a:ext uri="{FF2B5EF4-FFF2-40B4-BE49-F238E27FC236}">
                  <a16:creationId xmlns:a16="http://schemas.microsoft.com/office/drawing/2014/main" id="{93B8C97B-8E0C-EEE9-ACC3-52712B29EEFE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</a:t>
              </a: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B2C73A76-4EAE-B4BF-C596-01327305DCA6}"/>
              </a:ext>
            </a:extLst>
          </p:cNvPr>
          <p:cNvGrpSpPr/>
          <p:nvPr/>
        </p:nvGrpSpPr>
        <p:grpSpPr>
          <a:xfrm>
            <a:off x="1918883" y="4926051"/>
            <a:ext cx="1008505" cy="1015113"/>
            <a:chOff x="-163939" y="1022387"/>
            <a:chExt cx="1103740" cy="1110972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F73E5B7F-FF62-B096-335A-BBA8110E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0" name="Rounded Rectangular Callout 319">
              <a:extLst>
                <a:ext uri="{FF2B5EF4-FFF2-40B4-BE49-F238E27FC236}">
                  <a16:creationId xmlns:a16="http://schemas.microsoft.com/office/drawing/2014/main" id="{C0955307-CB33-2033-0B88-827D405937FD}"/>
                </a:ext>
              </a:extLst>
            </p:cNvPr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F495905A-131B-4A6D-C2BC-B81FBFB63700}"/>
              </a:ext>
            </a:extLst>
          </p:cNvPr>
          <p:cNvGrpSpPr/>
          <p:nvPr/>
        </p:nvGrpSpPr>
        <p:grpSpPr>
          <a:xfrm>
            <a:off x="6454353" y="5559561"/>
            <a:ext cx="1008505" cy="1015112"/>
            <a:chOff x="-163939" y="1022388"/>
            <a:chExt cx="1103740" cy="1110971"/>
          </a:xfrm>
        </p:grpSpPr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8A3523C6-B0C2-E3A5-FF95-416571510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>
              <a:extLst>
                <a:ext uri="{FF2B5EF4-FFF2-40B4-BE49-F238E27FC236}">
                  <a16:creationId xmlns:a16="http://schemas.microsoft.com/office/drawing/2014/main" id="{F6569253-CECD-EFD3-F044-49683485367D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Q.Vinh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92BDD8C-FF64-CDD0-E6CB-EC409982E9D4}"/>
              </a:ext>
            </a:extLst>
          </p:cNvPr>
          <p:cNvGrpSpPr/>
          <p:nvPr/>
        </p:nvGrpSpPr>
        <p:grpSpPr>
          <a:xfrm>
            <a:off x="5464120" y="5612163"/>
            <a:ext cx="1008505" cy="1015112"/>
            <a:chOff x="-163939" y="1022388"/>
            <a:chExt cx="1103740" cy="1110971"/>
          </a:xfrm>
        </p:grpSpPr>
        <p:pic>
          <p:nvPicPr>
            <p:cNvPr id="331" name="Picture 330">
              <a:extLst>
                <a:ext uri="{FF2B5EF4-FFF2-40B4-BE49-F238E27FC236}">
                  <a16:creationId xmlns:a16="http://schemas.microsoft.com/office/drawing/2014/main" id="{295033D8-D3AD-D914-F054-E38BE360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>
              <a:extLst>
                <a:ext uri="{FF2B5EF4-FFF2-40B4-BE49-F238E27FC236}">
                  <a16:creationId xmlns:a16="http://schemas.microsoft.com/office/drawing/2014/main" id="{052E97C8-DBE7-325F-6544-E4F6A580229D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T. Vinh</a:t>
              </a:r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D8C793A3-BB38-1FA0-AC74-F95FFDF3908C}"/>
              </a:ext>
            </a:extLst>
          </p:cNvPr>
          <p:cNvGrpSpPr/>
          <p:nvPr/>
        </p:nvGrpSpPr>
        <p:grpSpPr>
          <a:xfrm>
            <a:off x="4525891" y="5612163"/>
            <a:ext cx="1008505" cy="1015112"/>
            <a:chOff x="-163939" y="1022388"/>
            <a:chExt cx="1103740" cy="1110971"/>
          </a:xfrm>
        </p:grpSpPr>
        <p:pic>
          <p:nvPicPr>
            <p:cNvPr id="334" name="Picture 333">
              <a:extLst>
                <a:ext uri="{FF2B5EF4-FFF2-40B4-BE49-F238E27FC236}">
                  <a16:creationId xmlns:a16="http://schemas.microsoft.com/office/drawing/2014/main" id="{FFFF7377-B2A5-0FB6-BF42-030835DF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5" name="Rounded Rectangular Callout 334">
              <a:extLst>
                <a:ext uri="{FF2B5EF4-FFF2-40B4-BE49-F238E27FC236}">
                  <a16:creationId xmlns:a16="http://schemas.microsoft.com/office/drawing/2014/main" id="{C45B8D14-69F5-F608-2086-5FD99661513F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186FE01D-D7B6-37B0-5F99-438D8A87ABDD}"/>
              </a:ext>
            </a:extLst>
          </p:cNvPr>
          <p:cNvGrpSpPr/>
          <p:nvPr/>
        </p:nvGrpSpPr>
        <p:grpSpPr>
          <a:xfrm>
            <a:off x="3545821" y="5624787"/>
            <a:ext cx="1008505" cy="1015112"/>
            <a:chOff x="-163939" y="1022388"/>
            <a:chExt cx="1103740" cy="1110971"/>
          </a:xfrm>
        </p:grpSpPr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15986A52-EEAF-1160-082E-F967A1C21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8" name="Rounded Rectangular Callout 337">
              <a:extLst>
                <a:ext uri="{FF2B5EF4-FFF2-40B4-BE49-F238E27FC236}">
                  <a16:creationId xmlns:a16="http://schemas.microsoft.com/office/drawing/2014/main" id="{AB538922-C319-E271-3274-3741894182AA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K.Ngọc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51C49A3-CDCF-8FD1-6408-445FB49A50A5}"/>
              </a:ext>
            </a:extLst>
          </p:cNvPr>
          <p:cNvGrpSpPr/>
          <p:nvPr/>
        </p:nvGrpSpPr>
        <p:grpSpPr>
          <a:xfrm>
            <a:off x="2597613" y="5622928"/>
            <a:ext cx="1008505" cy="1015112"/>
            <a:chOff x="-163939" y="1022388"/>
            <a:chExt cx="1103740" cy="1110971"/>
          </a:xfrm>
        </p:grpSpPr>
        <p:pic>
          <p:nvPicPr>
            <p:cNvPr id="340" name="Picture 339">
              <a:extLst>
                <a:ext uri="{FF2B5EF4-FFF2-40B4-BE49-F238E27FC236}">
                  <a16:creationId xmlns:a16="http://schemas.microsoft.com/office/drawing/2014/main" id="{F16B721F-89D5-8470-C7B5-212701C6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1" name="Rounded Rectangular Callout 340">
              <a:extLst>
                <a:ext uri="{FF2B5EF4-FFF2-40B4-BE49-F238E27FC236}">
                  <a16:creationId xmlns:a16="http://schemas.microsoft.com/office/drawing/2014/main" id="{AF0F3838-6429-2104-E020-C6B890ED8C3A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Khang</a:t>
              </a: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804B56E4-3E64-E287-CE3D-BD93A0298414}"/>
              </a:ext>
            </a:extLst>
          </p:cNvPr>
          <p:cNvGrpSpPr/>
          <p:nvPr/>
        </p:nvGrpSpPr>
        <p:grpSpPr>
          <a:xfrm>
            <a:off x="1667872" y="5599104"/>
            <a:ext cx="1008505" cy="1015113"/>
            <a:chOff x="-163939" y="1022387"/>
            <a:chExt cx="1103740" cy="111097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AB67D4C5-D7DA-48FA-9D39-8F70735C7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>
              <a:extLst>
                <a:ext uri="{FF2B5EF4-FFF2-40B4-BE49-F238E27FC236}">
                  <a16:creationId xmlns:a16="http://schemas.microsoft.com/office/drawing/2014/main" id="{E1A84793-47A6-DBAE-83E7-68C49222F928}"/>
                </a:ext>
              </a:extLst>
            </p:cNvPr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0" name="Picture 2" descr="Kết quả hình ảnh cho FIREWORK GIF">
            <a:extLst>
              <a:ext uri="{FF2B5EF4-FFF2-40B4-BE49-F238E27FC236}">
                <a16:creationId xmlns:a16="http://schemas.microsoft.com/office/drawing/2014/main" id="{D08C15A0-610C-C799-B61A-76E2651261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29597 -0.00972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4 0.01134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28 0.00162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4487 0.025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2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5079 -0.00116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2865 0.00324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3255 0.0088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8412 0.0132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3586 0.01042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50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9258 0.00185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5556 0.01435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3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3502 -0.00255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448 0.00486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2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40924 -0.02292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1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3802 -0.00764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51549 -0.01435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7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8412 -0.00162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9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22943 0.00671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3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31654 -0.00255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8919 -0.01227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6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56341 -0.0169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-8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67058 -0.0169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-85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086242" y="266798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Địa hình vùng Đồng bằng Bắc Bộ có đặc điểm gì?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25491" cy="22404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 bằng phẳng và thấp dần về phía biển. Trên bề mặt có một số đồi núi thấp, ô trũng và hệ thống đê.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DA262-EE36-63BA-D195-26B186F7C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75F667-1A8F-DD52-876C-90454E01EE93}"/>
              </a:ext>
            </a:extLst>
          </p:cNvPr>
          <p:cNvGrpSpPr/>
          <p:nvPr/>
        </p:nvGrpSpPr>
        <p:grpSpPr>
          <a:xfrm>
            <a:off x="0" y="-57150"/>
            <a:ext cx="51445886" cy="6918483"/>
            <a:chOff x="0" y="-57150"/>
            <a:chExt cx="51445886" cy="6918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618CE22-E558-46FA-9C28-3FB0F37D60BF}"/>
                </a:ext>
              </a:extLst>
            </p:cNvPr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2B9D0D8-D12F-34EB-C3EB-5487817CF030}"/>
                  </a:ext>
                </a:extLst>
              </p:cNvPr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04F668CD-E012-3072-2424-25763E4B76BA}"/>
                    </a:ext>
                  </a:extLst>
                </p:cNvPr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90A5FB21-44A0-5AB4-4B24-9FE4BC48376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>
                      <a:extLst>
                        <a:ext uri="{FF2B5EF4-FFF2-40B4-BE49-F238E27FC236}">
                          <a16:creationId xmlns:a16="http://schemas.microsoft.com/office/drawing/2014/main" id="{348B8302-8682-73FE-70AB-46B83FC921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>
                        <a:extLst>
                          <a:ext uri="{FF2B5EF4-FFF2-40B4-BE49-F238E27FC236}">
                            <a16:creationId xmlns:a16="http://schemas.microsoft.com/office/drawing/2014/main" id="{6670CD2D-7107-226C-FA22-495F201A3B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>
                        <a:extLst>
                          <a:ext uri="{FF2B5EF4-FFF2-40B4-BE49-F238E27FC236}">
                            <a16:creationId xmlns:a16="http://schemas.microsoft.com/office/drawing/2014/main" id="{A0737615-C285-3387-2490-4FF42D69011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A25E5889-F169-F6C0-3F47-463519934921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6F9EA694-FB30-4F6C-4F84-24B9449A07E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90ADA014-9305-74A8-4E8C-312D1D34D8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>
                    <a:extLst>
                      <a:ext uri="{FF2B5EF4-FFF2-40B4-BE49-F238E27FC236}">
                        <a16:creationId xmlns:a16="http://schemas.microsoft.com/office/drawing/2014/main" id="{F2CCC679-313D-BC78-9A75-5733A14F62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B8B555D9-2193-98A0-9795-261F620597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35DA60E1-B004-C849-8D50-7B601BD368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C01F263B-6DE7-484A-4FE2-2ACA98502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53CDB7-247A-44A7-2B57-DD4E05FA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102BA011-59BC-D9F6-717B-5595B0FC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>
            <a:extLst>
              <a:ext uri="{FF2B5EF4-FFF2-40B4-BE49-F238E27FC236}">
                <a16:creationId xmlns:a16="http://schemas.microsoft.com/office/drawing/2014/main" id="{4D40B556-7647-D458-F85C-1B1CBEA57396}"/>
              </a:ext>
            </a:extLst>
          </p:cNvPr>
          <p:cNvSpPr/>
          <p:nvPr/>
        </p:nvSpPr>
        <p:spPr>
          <a:xfrm>
            <a:off x="4737100" y="115502"/>
            <a:ext cx="2108200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  <a:extLst>
              <a:ext uri="{FF2B5EF4-FFF2-40B4-BE49-F238E27FC236}">
                <a16:creationId xmlns:a16="http://schemas.microsoft.com/office/drawing/2014/main" id="{43B409B7-FB17-085E-D87B-2DDB37FEA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  <a:extLst>
              <a:ext uri="{FF2B5EF4-FFF2-40B4-BE49-F238E27FC236}">
                <a16:creationId xmlns:a16="http://schemas.microsoft.com/office/drawing/2014/main" id="{BB9A9679-A29B-2CD5-B36A-BF251CABC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  <a:extLst>
              <a:ext uri="{FF2B5EF4-FFF2-40B4-BE49-F238E27FC236}">
                <a16:creationId xmlns:a16="http://schemas.microsoft.com/office/drawing/2014/main" id="{4A2DD042-E34F-DDE2-189F-A472777B7D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E8CBD50-B11B-70CD-F44B-BA3C13FF51DC}"/>
              </a:ext>
            </a:extLst>
          </p:cNvPr>
          <p:cNvGrpSpPr/>
          <p:nvPr/>
        </p:nvGrpSpPr>
        <p:grpSpPr>
          <a:xfrm>
            <a:off x="6595830" y="2407583"/>
            <a:ext cx="1008505" cy="1015112"/>
            <a:chOff x="-163939" y="1022388"/>
            <a:chExt cx="1103740" cy="1110971"/>
          </a:xfrm>
        </p:grpSpPr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D8ED1708-E2FA-AF12-2044-7766CE68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>
              <a:extLst>
                <a:ext uri="{FF2B5EF4-FFF2-40B4-BE49-F238E27FC236}">
                  <a16:creationId xmlns:a16="http://schemas.microsoft.com/office/drawing/2014/main" id="{96B1426C-FD5D-47D8-0DDC-4A0BCDAC656C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10D2D76-32B3-CCE5-ACAD-45BB787A000F}"/>
              </a:ext>
            </a:extLst>
          </p:cNvPr>
          <p:cNvGrpSpPr/>
          <p:nvPr/>
        </p:nvGrpSpPr>
        <p:grpSpPr>
          <a:xfrm>
            <a:off x="5638142" y="2352743"/>
            <a:ext cx="1008505" cy="1015112"/>
            <a:chOff x="-163939" y="1022388"/>
            <a:chExt cx="1103740" cy="1110971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1E41441-0DEA-5E16-729C-D39D5077B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>
              <a:extLst>
                <a:ext uri="{FF2B5EF4-FFF2-40B4-BE49-F238E27FC236}">
                  <a16:creationId xmlns:a16="http://schemas.microsoft.com/office/drawing/2014/main" id="{E237DD03-331D-7777-DC6B-DD2B5FE669BA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BD759EF-CEB6-7F31-DA07-B4FC0D8481F5}"/>
              </a:ext>
            </a:extLst>
          </p:cNvPr>
          <p:cNvGrpSpPr/>
          <p:nvPr/>
        </p:nvGrpSpPr>
        <p:grpSpPr>
          <a:xfrm>
            <a:off x="4705271" y="2344887"/>
            <a:ext cx="1008505" cy="1019635"/>
            <a:chOff x="-163939" y="1017438"/>
            <a:chExt cx="1103740" cy="1115921"/>
          </a:xfrm>
        </p:grpSpPr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7F10382A-1F13-270C-223F-46D6A0057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>
              <a:extLst>
                <a:ext uri="{FF2B5EF4-FFF2-40B4-BE49-F238E27FC236}">
                  <a16:creationId xmlns:a16="http://schemas.microsoft.com/office/drawing/2014/main" id="{A65E691D-1308-DB22-9DBC-CA47DEEC2C98}"/>
                </a:ext>
              </a:extLst>
            </p:cNvPr>
            <p:cNvSpPr/>
            <p:nvPr/>
          </p:nvSpPr>
          <p:spPr>
            <a:xfrm>
              <a:off x="-163939" y="1017438"/>
              <a:ext cx="901700" cy="58056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304C193-A682-C96A-F920-E9476A02EC7A}"/>
              </a:ext>
            </a:extLst>
          </p:cNvPr>
          <p:cNvGrpSpPr/>
          <p:nvPr/>
        </p:nvGrpSpPr>
        <p:grpSpPr>
          <a:xfrm>
            <a:off x="3776820" y="2369129"/>
            <a:ext cx="1008505" cy="1015112"/>
            <a:chOff x="-163939" y="1022388"/>
            <a:chExt cx="1103740" cy="1110971"/>
          </a:xfrm>
        </p:grpSpPr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71DCEBA3-F96C-4E4A-E10D-D56B17FD2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>
              <a:extLst>
                <a:ext uri="{FF2B5EF4-FFF2-40B4-BE49-F238E27FC236}">
                  <a16:creationId xmlns:a16="http://schemas.microsoft.com/office/drawing/2014/main" id="{E283D904-E19C-2201-FCB5-78746D42EF7C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50D3A458-BF44-B397-7AB0-7F8E807EDF04}"/>
              </a:ext>
            </a:extLst>
          </p:cNvPr>
          <p:cNvGrpSpPr/>
          <p:nvPr/>
        </p:nvGrpSpPr>
        <p:grpSpPr>
          <a:xfrm>
            <a:off x="2803627" y="2417776"/>
            <a:ext cx="1008505" cy="1015113"/>
            <a:chOff x="-163939" y="1022387"/>
            <a:chExt cx="1103740" cy="1110972"/>
          </a:xfrm>
        </p:grpSpPr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B897BAD8-41D1-936C-9889-4BC17BE4C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7" name="Rounded Rectangular Callout 226">
              <a:extLst>
                <a:ext uri="{FF2B5EF4-FFF2-40B4-BE49-F238E27FC236}">
                  <a16:creationId xmlns:a16="http://schemas.microsoft.com/office/drawing/2014/main" id="{C9C593BA-1AB9-5633-3904-771C44C83841}"/>
                </a:ext>
              </a:extLst>
            </p:cNvPr>
            <p:cNvSpPr/>
            <p:nvPr/>
          </p:nvSpPr>
          <p:spPr>
            <a:xfrm>
              <a:off x="-163939" y="1022387"/>
              <a:ext cx="901700" cy="50079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Ngô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4D6B9D55-C618-92B1-1596-55AC02CFD013}"/>
              </a:ext>
            </a:extLst>
          </p:cNvPr>
          <p:cNvGrpSpPr/>
          <p:nvPr/>
        </p:nvGrpSpPr>
        <p:grpSpPr>
          <a:xfrm>
            <a:off x="1855638" y="2492644"/>
            <a:ext cx="1008505" cy="1015112"/>
            <a:chOff x="-163939" y="1022388"/>
            <a:chExt cx="1103740" cy="1110971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39792CF4-EA2E-FE7D-3AC9-6EF90DF5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>
              <a:extLst>
                <a:ext uri="{FF2B5EF4-FFF2-40B4-BE49-F238E27FC236}">
                  <a16:creationId xmlns:a16="http://schemas.microsoft.com/office/drawing/2014/main" id="{7E54DB70-E3A1-08DC-97C2-1AB069FDE83E}"/>
                </a:ext>
              </a:extLst>
            </p:cNvPr>
            <p:cNvSpPr/>
            <p:nvPr/>
          </p:nvSpPr>
          <p:spPr>
            <a:xfrm>
              <a:off x="-163939" y="1022388"/>
              <a:ext cx="109312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 An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D91D113-C768-8A71-236F-23571FEE46B7}"/>
              </a:ext>
            </a:extLst>
          </p:cNvPr>
          <p:cNvGrpSpPr/>
          <p:nvPr/>
        </p:nvGrpSpPr>
        <p:grpSpPr>
          <a:xfrm>
            <a:off x="6618821" y="3573759"/>
            <a:ext cx="1003734" cy="1015112"/>
            <a:chOff x="-163939" y="1022388"/>
            <a:chExt cx="1103740" cy="1110971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09333EFB-E389-F9C0-371E-88D51AA6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>
              <a:extLst>
                <a:ext uri="{FF2B5EF4-FFF2-40B4-BE49-F238E27FC236}">
                  <a16:creationId xmlns:a16="http://schemas.microsoft.com/office/drawing/2014/main" id="{2E56BC71-6AAE-6B65-7396-4D5F254BA759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AC67799-ADAB-0144-C4AA-8AE49A26FEA5}"/>
              </a:ext>
            </a:extLst>
          </p:cNvPr>
          <p:cNvGrpSpPr/>
          <p:nvPr/>
        </p:nvGrpSpPr>
        <p:grpSpPr>
          <a:xfrm>
            <a:off x="5708162" y="3535480"/>
            <a:ext cx="1008505" cy="1015112"/>
            <a:chOff x="-163939" y="1022388"/>
            <a:chExt cx="1103740" cy="1110971"/>
          </a:xfrm>
        </p:grpSpPr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016978CD-4786-EC59-47D6-6B13AB87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>
              <a:extLst>
                <a:ext uri="{FF2B5EF4-FFF2-40B4-BE49-F238E27FC236}">
                  <a16:creationId xmlns:a16="http://schemas.microsoft.com/office/drawing/2014/main" id="{8836AAFE-B443-4F4F-A90E-82348EDAD281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359A261-CA0E-9C79-7322-CD2E2F1C15B5}"/>
              </a:ext>
            </a:extLst>
          </p:cNvPr>
          <p:cNvGrpSpPr/>
          <p:nvPr/>
        </p:nvGrpSpPr>
        <p:grpSpPr>
          <a:xfrm>
            <a:off x="4771147" y="3525440"/>
            <a:ext cx="1008506" cy="1015112"/>
            <a:chOff x="-163940" y="1022388"/>
            <a:chExt cx="1103741" cy="1110971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264412E0-653E-3377-9812-192155A7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>
              <a:extLst>
                <a:ext uri="{FF2B5EF4-FFF2-40B4-BE49-F238E27FC236}">
                  <a16:creationId xmlns:a16="http://schemas.microsoft.com/office/drawing/2014/main" id="{EF933B22-F08A-FC07-AE67-AB44ABD4CD3D}"/>
                </a:ext>
              </a:extLst>
            </p:cNvPr>
            <p:cNvSpPr/>
            <p:nvPr/>
          </p:nvSpPr>
          <p:spPr>
            <a:xfrm>
              <a:off x="-163940" y="1022388"/>
              <a:ext cx="1010812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3521392-0731-D8CB-3038-AD537AF82146}"/>
              </a:ext>
            </a:extLst>
          </p:cNvPr>
          <p:cNvGrpSpPr/>
          <p:nvPr/>
        </p:nvGrpSpPr>
        <p:grpSpPr>
          <a:xfrm>
            <a:off x="3862583" y="3587026"/>
            <a:ext cx="1008505" cy="1015112"/>
            <a:chOff x="-163939" y="1022388"/>
            <a:chExt cx="1103740" cy="1110971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9981979F-3E93-A933-30AF-B63492C8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>
              <a:extLst>
                <a:ext uri="{FF2B5EF4-FFF2-40B4-BE49-F238E27FC236}">
                  <a16:creationId xmlns:a16="http://schemas.microsoft.com/office/drawing/2014/main" id="{EB5AAAEE-C6EA-1478-8F1C-66E6771430B4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F13385AC-C97F-18E4-8E1F-5062F63BA505}"/>
              </a:ext>
            </a:extLst>
          </p:cNvPr>
          <p:cNvGrpSpPr/>
          <p:nvPr/>
        </p:nvGrpSpPr>
        <p:grpSpPr>
          <a:xfrm>
            <a:off x="2877382" y="3475420"/>
            <a:ext cx="1067196" cy="1217650"/>
            <a:chOff x="-228172" y="800724"/>
            <a:chExt cx="1167973" cy="1332635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AB9BB823-096A-A5B3-F512-571AEFC5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>
              <a:extLst>
                <a:ext uri="{FF2B5EF4-FFF2-40B4-BE49-F238E27FC236}">
                  <a16:creationId xmlns:a16="http://schemas.microsoft.com/office/drawing/2014/main" id="{ED60E28D-2E74-F021-711F-A1060C81F94A}"/>
                </a:ext>
              </a:extLst>
            </p:cNvPr>
            <p:cNvSpPr/>
            <p:nvPr/>
          </p:nvSpPr>
          <p:spPr>
            <a:xfrm>
              <a:off x="-228172" y="800724"/>
              <a:ext cx="901700" cy="652211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335515A6-E26D-EDA6-AFA3-E3C4C5FD9BED}"/>
              </a:ext>
            </a:extLst>
          </p:cNvPr>
          <p:cNvGrpSpPr/>
          <p:nvPr/>
        </p:nvGrpSpPr>
        <p:grpSpPr>
          <a:xfrm>
            <a:off x="1950837" y="3641071"/>
            <a:ext cx="1008505" cy="1015112"/>
            <a:chOff x="-163939" y="1022388"/>
            <a:chExt cx="1103740" cy="1110971"/>
          </a:xfrm>
        </p:grpSpPr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46C499DE-BBD3-7F52-F65D-D9B6F24EC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5" name="Rounded Rectangular Callout 274">
              <a:extLst>
                <a:ext uri="{FF2B5EF4-FFF2-40B4-BE49-F238E27FC236}">
                  <a16:creationId xmlns:a16="http://schemas.microsoft.com/office/drawing/2014/main" id="{6ED8225C-71A6-C069-955F-BBC0E19A51DF}"/>
                </a:ext>
              </a:extLst>
            </p:cNvPr>
            <p:cNvSpPr/>
            <p:nvPr/>
          </p:nvSpPr>
          <p:spPr>
            <a:xfrm>
              <a:off x="-163939" y="1022388"/>
              <a:ext cx="901700" cy="55859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Tuấn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8B81B787-4251-E9C6-944E-79DAF3579661}"/>
              </a:ext>
            </a:extLst>
          </p:cNvPr>
          <p:cNvGrpSpPr/>
          <p:nvPr/>
        </p:nvGrpSpPr>
        <p:grpSpPr>
          <a:xfrm>
            <a:off x="6634148" y="4803018"/>
            <a:ext cx="1008505" cy="1015112"/>
            <a:chOff x="-163939" y="1022388"/>
            <a:chExt cx="1103740" cy="1110971"/>
          </a:xfrm>
        </p:grpSpPr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0BDB8A42-4ABD-1524-35FA-3C1317681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>
              <a:extLst>
                <a:ext uri="{FF2B5EF4-FFF2-40B4-BE49-F238E27FC236}">
                  <a16:creationId xmlns:a16="http://schemas.microsoft.com/office/drawing/2014/main" id="{0AADCC0B-52EF-4D7B-91C8-260ECC318ABC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96317144-EF5C-EBBB-C464-DA334F6399F1}"/>
              </a:ext>
            </a:extLst>
          </p:cNvPr>
          <p:cNvGrpSpPr/>
          <p:nvPr/>
        </p:nvGrpSpPr>
        <p:grpSpPr>
          <a:xfrm>
            <a:off x="5694742" y="4841177"/>
            <a:ext cx="1008505" cy="1015112"/>
            <a:chOff x="-163939" y="1022388"/>
            <a:chExt cx="1103740" cy="1110971"/>
          </a:xfrm>
        </p:grpSpPr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C2724712-E62E-E705-4348-AD77DD14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8" name="Rounded Rectangular Callout 307">
              <a:extLst>
                <a:ext uri="{FF2B5EF4-FFF2-40B4-BE49-F238E27FC236}">
                  <a16:creationId xmlns:a16="http://schemas.microsoft.com/office/drawing/2014/main" id="{B7273EDF-839F-31DA-E011-986CE2CCA9F0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107F54F7-4693-9863-46E6-958B05C1E8E3}"/>
              </a:ext>
            </a:extLst>
          </p:cNvPr>
          <p:cNvGrpSpPr/>
          <p:nvPr/>
        </p:nvGrpSpPr>
        <p:grpSpPr>
          <a:xfrm>
            <a:off x="4746762" y="4875816"/>
            <a:ext cx="1008505" cy="1015112"/>
            <a:chOff x="-163939" y="1022388"/>
            <a:chExt cx="1103740" cy="1110971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D941E327-E2FA-4652-1D43-AC9FA7DB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>
              <a:extLst>
                <a:ext uri="{FF2B5EF4-FFF2-40B4-BE49-F238E27FC236}">
                  <a16:creationId xmlns:a16="http://schemas.microsoft.com/office/drawing/2014/main" id="{357A9625-90DF-5823-53DF-7E43FC892FB1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648DA58B-DEDE-F4F2-B34C-1EB74BE28688}"/>
              </a:ext>
            </a:extLst>
          </p:cNvPr>
          <p:cNvGrpSpPr/>
          <p:nvPr/>
        </p:nvGrpSpPr>
        <p:grpSpPr>
          <a:xfrm>
            <a:off x="3837313" y="4915922"/>
            <a:ext cx="1008505" cy="1015112"/>
            <a:chOff x="-163939" y="1022388"/>
            <a:chExt cx="1103740" cy="1110971"/>
          </a:xfrm>
        </p:grpSpPr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81D31D26-1A31-237F-9D7C-01B21E9F6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4" name="Rounded Rectangular Callout 313">
              <a:extLst>
                <a:ext uri="{FF2B5EF4-FFF2-40B4-BE49-F238E27FC236}">
                  <a16:creationId xmlns:a16="http://schemas.microsoft.com/office/drawing/2014/main" id="{C6EFBF2A-1E10-B818-151B-DAC878C4F787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A383C0F-CB56-E002-BEB0-C2BC80A5C935}"/>
              </a:ext>
            </a:extLst>
          </p:cNvPr>
          <p:cNvGrpSpPr/>
          <p:nvPr/>
        </p:nvGrpSpPr>
        <p:grpSpPr>
          <a:xfrm>
            <a:off x="2862532" y="4906288"/>
            <a:ext cx="1008505" cy="1015112"/>
            <a:chOff x="-163939" y="1022388"/>
            <a:chExt cx="1103740" cy="1110971"/>
          </a:xfrm>
        </p:grpSpPr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92823838-9548-AF3E-A9A0-95EC25A3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>
              <a:extLst>
                <a:ext uri="{FF2B5EF4-FFF2-40B4-BE49-F238E27FC236}">
                  <a16:creationId xmlns:a16="http://schemas.microsoft.com/office/drawing/2014/main" id="{DE47541F-4E76-A5E1-CC7C-E273658EE7A1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</a:t>
              </a: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5D12353-A9F1-CC03-6DE2-2D27636D8AAE}"/>
              </a:ext>
            </a:extLst>
          </p:cNvPr>
          <p:cNvGrpSpPr/>
          <p:nvPr/>
        </p:nvGrpSpPr>
        <p:grpSpPr>
          <a:xfrm>
            <a:off x="1918883" y="4926051"/>
            <a:ext cx="1008505" cy="1015113"/>
            <a:chOff x="-163939" y="1022387"/>
            <a:chExt cx="1103740" cy="1110972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5D1C6532-E088-77AD-242D-CF6BAEDEB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0" name="Rounded Rectangular Callout 319">
              <a:extLst>
                <a:ext uri="{FF2B5EF4-FFF2-40B4-BE49-F238E27FC236}">
                  <a16:creationId xmlns:a16="http://schemas.microsoft.com/office/drawing/2014/main" id="{2AD868E6-2890-F063-580A-E04336A0790E}"/>
                </a:ext>
              </a:extLst>
            </p:cNvPr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43D72660-1803-7521-BF7B-5ABEFEBB5F1E}"/>
              </a:ext>
            </a:extLst>
          </p:cNvPr>
          <p:cNvGrpSpPr/>
          <p:nvPr/>
        </p:nvGrpSpPr>
        <p:grpSpPr>
          <a:xfrm>
            <a:off x="6454353" y="5559561"/>
            <a:ext cx="1008505" cy="1015112"/>
            <a:chOff x="-163939" y="1022388"/>
            <a:chExt cx="1103740" cy="1110971"/>
          </a:xfrm>
        </p:grpSpPr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A1076B21-37C2-238A-F906-DA372522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29" name="Rounded Rectangular Callout 328">
              <a:extLst>
                <a:ext uri="{FF2B5EF4-FFF2-40B4-BE49-F238E27FC236}">
                  <a16:creationId xmlns:a16="http://schemas.microsoft.com/office/drawing/2014/main" id="{CCE59874-F2B4-0498-4347-BC58B69EF340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Q.Vinh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8AD32EBC-69DD-C539-3C81-2F1E566FE18D}"/>
              </a:ext>
            </a:extLst>
          </p:cNvPr>
          <p:cNvGrpSpPr/>
          <p:nvPr/>
        </p:nvGrpSpPr>
        <p:grpSpPr>
          <a:xfrm>
            <a:off x="5464120" y="5612163"/>
            <a:ext cx="1008505" cy="1015112"/>
            <a:chOff x="-163939" y="1022388"/>
            <a:chExt cx="1103740" cy="1110971"/>
          </a:xfrm>
        </p:grpSpPr>
        <p:pic>
          <p:nvPicPr>
            <p:cNvPr id="331" name="Picture 330">
              <a:extLst>
                <a:ext uri="{FF2B5EF4-FFF2-40B4-BE49-F238E27FC236}">
                  <a16:creationId xmlns:a16="http://schemas.microsoft.com/office/drawing/2014/main" id="{6E3B87E8-4781-3C20-AC90-D6DD233C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2" name="Rounded Rectangular Callout 331">
              <a:extLst>
                <a:ext uri="{FF2B5EF4-FFF2-40B4-BE49-F238E27FC236}">
                  <a16:creationId xmlns:a16="http://schemas.microsoft.com/office/drawing/2014/main" id="{99697A7F-15F8-CD23-9C38-0E59E3B6DC92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T. Vinh</a:t>
              </a:r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E0B3BEF2-0A47-015E-FB4A-8B1E8594E7FD}"/>
              </a:ext>
            </a:extLst>
          </p:cNvPr>
          <p:cNvGrpSpPr/>
          <p:nvPr/>
        </p:nvGrpSpPr>
        <p:grpSpPr>
          <a:xfrm>
            <a:off x="4525891" y="5612163"/>
            <a:ext cx="1008505" cy="1015112"/>
            <a:chOff x="-163939" y="1022388"/>
            <a:chExt cx="1103740" cy="1110971"/>
          </a:xfrm>
        </p:grpSpPr>
        <p:pic>
          <p:nvPicPr>
            <p:cNvPr id="334" name="Picture 333">
              <a:extLst>
                <a:ext uri="{FF2B5EF4-FFF2-40B4-BE49-F238E27FC236}">
                  <a16:creationId xmlns:a16="http://schemas.microsoft.com/office/drawing/2014/main" id="{9C3F57E2-C3DC-4A56-5BC4-FE58FC642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5" name="Rounded Rectangular Callout 334">
              <a:extLst>
                <a:ext uri="{FF2B5EF4-FFF2-40B4-BE49-F238E27FC236}">
                  <a16:creationId xmlns:a16="http://schemas.microsoft.com/office/drawing/2014/main" id="{2B7FA1CF-1079-D078-E9D4-3B579753CAFB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35DED345-E7D4-2026-A921-37EAB60D8E69}"/>
              </a:ext>
            </a:extLst>
          </p:cNvPr>
          <p:cNvGrpSpPr/>
          <p:nvPr/>
        </p:nvGrpSpPr>
        <p:grpSpPr>
          <a:xfrm>
            <a:off x="3545821" y="5624787"/>
            <a:ext cx="1008505" cy="1015112"/>
            <a:chOff x="-163939" y="1022388"/>
            <a:chExt cx="1103740" cy="1110971"/>
          </a:xfrm>
        </p:grpSpPr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E1CB1174-212C-2810-C7E7-3F437259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38" name="Rounded Rectangular Callout 337">
              <a:extLst>
                <a:ext uri="{FF2B5EF4-FFF2-40B4-BE49-F238E27FC236}">
                  <a16:creationId xmlns:a16="http://schemas.microsoft.com/office/drawing/2014/main" id="{FDED6146-C89C-533C-92E8-4A3D340C8075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K.Ngọc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CC65D52A-C282-C56C-2E58-E63D69051929}"/>
              </a:ext>
            </a:extLst>
          </p:cNvPr>
          <p:cNvGrpSpPr/>
          <p:nvPr/>
        </p:nvGrpSpPr>
        <p:grpSpPr>
          <a:xfrm>
            <a:off x="2597613" y="5622928"/>
            <a:ext cx="1008505" cy="1015112"/>
            <a:chOff x="-163939" y="1022388"/>
            <a:chExt cx="1103740" cy="1110971"/>
          </a:xfrm>
        </p:grpSpPr>
        <p:pic>
          <p:nvPicPr>
            <p:cNvPr id="340" name="Picture 339">
              <a:extLst>
                <a:ext uri="{FF2B5EF4-FFF2-40B4-BE49-F238E27FC236}">
                  <a16:creationId xmlns:a16="http://schemas.microsoft.com/office/drawing/2014/main" id="{14CF499A-934B-71F0-2F2B-E8D3FC11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1" name="Rounded Rectangular Callout 340">
              <a:extLst>
                <a:ext uri="{FF2B5EF4-FFF2-40B4-BE49-F238E27FC236}">
                  <a16:creationId xmlns:a16="http://schemas.microsoft.com/office/drawing/2014/main" id="{4A11930D-902D-FC3C-A6BD-49847168B31D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 panose="020F0502020204030204"/>
                </a:rPr>
                <a:t>Ngân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C0C1982E-1078-C2A2-4823-1E7E9060F6CA}"/>
              </a:ext>
            </a:extLst>
          </p:cNvPr>
          <p:cNvGrpSpPr/>
          <p:nvPr/>
        </p:nvGrpSpPr>
        <p:grpSpPr>
          <a:xfrm>
            <a:off x="1667872" y="5599104"/>
            <a:ext cx="1008505" cy="1015113"/>
            <a:chOff x="-163939" y="1022387"/>
            <a:chExt cx="1103740" cy="111097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A43DE2CF-3261-0B33-7940-9A2B2E75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44" name="Rounded Rectangular Callout 343">
              <a:extLst>
                <a:ext uri="{FF2B5EF4-FFF2-40B4-BE49-F238E27FC236}">
                  <a16:creationId xmlns:a16="http://schemas.microsoft.com/office/drawing/2014/main" id="{70E3429C-4CB1-32FD-6F82-073622DB43A8}"/>
                </a:ext>
              </a:extLst>
            </p:cNvPr>
            <p:cNvSpPr/>
            <p:nvPr/>
          </p:nvSpPr>
          <p:spPr>
            <a:xfrm>
              <a:off x="-163939" y="1022387"/>
              <a:ext cx="901700" cy="54888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0" name="Picture 2" descr="Kết quả hình ảnh cho FIREWORK GIF">
            <a:extLst>
              <a:ext uri="{FF2B5EF4-FFF2-40B4-BE49-F238E27FC236}">
                <a16:creationId xmlns:a16="http://schemas.microsoft.com/office/drawing/2014/main" id="{FE177D8E-2B47-A9B7-41CC-79830B214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8" y="180080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21745 -0.02616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-131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4 0.01134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28 0.00162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4487 0.025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2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45079 -0.00116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836 0.01018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5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3255 0.0088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8412 0.0132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3586 0.01042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50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9258 0.00185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5556 0.01435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3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3502 -0.00255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448 0.00486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2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54635 -0.01713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-8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3802 -0.00764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51549 -0.01435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7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21354 -0.00162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9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22943 0.00671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3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31654 -0.00255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8919 -0.01227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6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62643 -0.02269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5" y="-113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67058 -0.0169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-85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B6EA3-94B7-8776-6B49-9E9529C3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9EFCC33-1403-5064-E059-3F0F95039091}"/>
              </a:ext>
            </a:extLst>
          </p:cNvPr>
          <p:cNvSpPr/>
          <p:nvPr/>
        </p:nvSpPr>
        <p:spPr>
          <a:xfrm>
            <a:off x="182251" y="30861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852534-B0F5-7B41-047B-1EFA581434C9}"/>
              </a:ext>
            </a:extLst>
          </p:cNvPr>
          <p:cNvSpPr/>
          <p:nvPr/>
        </p:nvSpPr>
        <p:spPr>
          <a:xfrm>
            <a:off x="182251" y="420336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7FBB0F-9F7B-BE06-EC1A-1D29E49CEED1}"/>
              </a:ext>
            </a:extLst>
          </p:cNvPr>
          <p:cNvSpPr/>
          <p:nvPr/>
        </p:nvSpPr>
        <p:spPr>
          <a:xfrm>
            <a:off x="163629" y="204531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559818-16DC-25C0-8900-80229A070422}"/>
              </a:ext>
            </a:extLst>
          </p:cNvPr>
          <p:cNvSpPr/>
          <p:nvPr/>
        </p:nvSpPr>
        <p:spPr>
          <a:xfrm>
            <a:off x="182251" y="541145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C98EB-3898-B4B0-226E-246CE5C3B069}"/>
              </a:ext>
            </a:extLst>
          </p:cNvPr>
          <p:cNvSpPr txBox="1"/>
          <p:nvPr/>
        </p:nvSpPr>
        <p:spPr>
          <a:xfrm>
            <a:off x="296551" y="31673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9926D-B91C-2D74-D34B-B6C78D059CB5}"/>
              </a:ext>
            </a:extLst>
          </p:cNvPr>
          <p:cNvSpPr txBox="1"/>
          <p:nvPr/>
        </p:nvSpPr>
        <p:spPr>
          <a:xfrm>
            <a:off x="340150" y="548011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98D38-E8DB-51DD-B534-4BF2D293C2F0}"/>
              </a:ext>
            </a:extLst>
          </p:cNvPr>
          <p:cNvSpPr txBox="1"/>
          <p:nvPr/>
        </p:nvSpPr>
        <p:spPr>
          <a:xfrm>
            <a:off x="310888" y="432360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5BDB7-E3B4-BE89-61F1-6C0AFD3AE142}"/>
              </a:ext>
            </a:extLst>
          </p:cNvPr>
          <p:cNvSpPr txBox="1"/>
          <p:nvPr/>
        </p:nvSpPr>
        <p:spPr>
          <a:xfrm>
            <a:off x="283363" y="21314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33" name="Picture 32" descr="tich.png">
            <a:extLst>
              <a:ext uri="{FF2B5EF4-FFF2-40B4-BE49-F238E27FC236}">
                <a16:creationId xmlns:a16="http://schemas.microsoft.com/office/drawing/2014/main" id="{8BF31E68-E0C6-EB9B-DAC0-5F5E5AFA30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0222" y="2939499"/>
            <a:ext cx="723900" cy="723900"/>
          </a:xfrm>
          <a:prstGeom prst="rect">
            <a:avLst/>
          </a:prstGeom>
        </p:spPr>
      </p:pic>
      <p:pic>
        <p:nvPicPr>
          <p:cNvPr id="34" name="Picture 33" descr="sai.png">
            <a:extLst>
              <a:ext uri="{FF2B5EF4-FFF2-40B4-BE49-F238E27FC236}">
                <a16:creationId xmlns:a16="http://schemas.microsoft.com/office/drawing/2014/main" id="{378E0D3F-1E81-1AEF-64B1-2B4CCDD3DA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6700" y="2213627"/>
            <a:ext cx="533400" cy="533400"/>
          </a:xfrm>
          <a:prstGeom prst="rect">
            <a:avLst/>
          </a:prstGeom>
        </p:spPr>
      </p:pic>
      <p:pic>
        <p:nvPicPr>
          <p:cNvPr id="35" name="Picture 34" descr="sai.png">
            <a:extLst>
              <a:ext uri="{FF2B5EF4-FFF2-40B4-BE49-F238E27FC236}">
                <a16:creationId xmlns:a16="http://schemas.microsoft.com/office/drawing/2014/main" id="{3BEF97EA-DD9E-A720-A79E-0E7246753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6700" y="4279567"/>
            <a:ext cx="533400" cy="5334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id="{E680844E-5CC9-B0D3-8E8C-28E7F1295A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4262" y="5469931"/>
            <a:ext cx="533400" cy="533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E68545-52A0-3C9A-8499-72306209F3D0}"/>
              </a:ext>
            </a:extLst>
          </p:cNvPr>
          <p:cNvSpPr txBox="1"/>
          <p:nvPr/>
        </p:nvSpPr>
        <p:spPr>
          <a:xfrm>
            <a:off x="1137527" y="3198167"/>
            <a:ext cx="364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2B76E2-97F7-F0E2-BE59-3B6243074E78}"/>
              </a:ext>
            </a:extLst>
          </p:cNvPr>
          <p:cNvSpPr txBox="1"/>
          <p:nvPr/>
        </p:nvSpPr>
        <p:spPr>
          <a:xfrm>
            <a:off x="1097522" y="216225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7FB549-1DE7-1A45-1F9F-73D93C5C74E2}"/>
              </a:ext>
            </a:extLst>
          </p:cNvPr>
          <p:cNvSpPr txBox="1"/>
          <p:nvPr/>
        </p:nvSpPr>
        <p:spPr>
          <a:xfrm>
            <a:off x="1137526" y="4315434"/>
            <a:ext cx="387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Bắc Trung Bộ</a:t>
            </a: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1D55D2-AC04-5EB0-9434-1E9B3DC494E3}"/>
              </a:ext>
            </a:extLst>
          </p:cNvPr>
          <p:cNvSpPr txBox="1"/>
          <p:nvPr/>
        </p:nvSpPr>
        <p:spPr>
          <a:xfrm>
            <a:off x="1248462" y="5497421"/>
            <a:ext cx="411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Trung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375327-D1F6-A2BC-438A-9A38018D4254}"/>
              </a:ext>
            </a:extLst>
          </p:cNvPr>
          <p:cNvSpPr txBox="1"/>
          <p:nvPr/>
        </p:nvSpPr>
        <p:spPr>
          <a:xfrm>
            <a:off x="740563" y="270377"/>
            <a:ext cx="11354027" cy="1010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28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Vùng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 bằng Bắc Bộ thuộc khu vực nào của nước ta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7" grpId="0"/>
      <p:bldP spid="4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720</Words>
  <Application>Microsoft Office PowerPoint</Application>
  <PresentationFormat>Widescreen</PresentationFormat>
  <Paragraphs>164</Paragraphs>
  <Slides>40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等线</vt:lpstr>
      <vt:lpstr>Arial</vt:lpstr>
      <vt:lpstr>Calibri</vt:lpstr>
      <vt:lpstr>Calibri Light</vt:lpstr>
      <vt:lpstr>Cambria</vt:lpstr>
      <vt:lpstr>Century Gothic</vt:lpstr>
      <vt:lpstr>Times New Roman</vt:lpstr>
      <vt:lpstr>Wingdings 3</vt:lpstr>
      <vt:lpstr>字魂73号-江南手书</vt:lpstr>
      <vt:lpstr>字魂86号-杨任东楷书</vt:lpstr>
      <vt:lpstr>Chủ đề Office</vt:lpstr>
      <vt:lpstr>1_Office Theme</vt:lpstr>
      <vt:lpstr>Office Theme</vt:lpstr>
      <vt:lpstr>2_Office Theme</vt:lpstr>
      <vt:lpstr>Slice</vt:lpstr>
      <vt:lpstr>PowerPoint Presentation</vt:lpstr>
      <vt:lpstr>Ý CHÍ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cặp đôi </vt:lpstr>
      <vt:lpstr>PowerPoint Presentation</vt:lpstr>
      <vt:lpstr>PowerPoint Presentation</vt:lpstr>
      <vt:lpstr>Một đoạn sông Hồng</vt:lpstr>
      <vt:lpstr>Em hãy nêu nhận xét về mực nước sông Hồng ở hai hình.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trandiudiu05@gmail.com</cp:lastModifiedBy>
  <cp:revision>54</cp:revision>
  <dcterms:created xsi:type="dcterms:W3CDTF">2023-10-14T14:31:07Z</dcterms:created>
  <dcterms:modified xsi:type="dcterms:W3CDTF">2024-11-14T03:25:03Z</dcterms:modified>
</cp:coreProperties>
</file>