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58" r:id="rId3"/>
    <p:sldMasterId id="2147483770" r:id="rId4"/>
    <p:sldMasterId id="2147483784" r:id="rId5"/>
    <p:sldMasterId id="2147483797" r:id="rId6"/>
    <p:sldMasterId id="2147483810" r:id="rId7"/>
  </p:sldMasterIdLst>
  <p:notesMasterIdLst>
    <p:notesMasterId r:id="rId40"/>
  </p:notesMasterIdLst>
  <p:sldIdLst>
    <p:sldId id="276" r:id="rId8"/>
    <p:sldId id="282" r:id="rId9"/>
    <p:sldId id="2007577151" r:id="rId10"/>
    <p:sldId id="281" r:id="rId11"/>
    <p:sldId id="482" r:id="rId12"/>
    <p:sldId id="418" r:id="rId13"/>
    <p:sldId id="4117" r:id="rId14"/>
    <p:sldId id="260" r:id="rId15"/>
    <p:sldId id="2007577160" r:id="rId16"/>
    <p:sldId id="2007577163" r:id="rId17"/>
    <p:sldId id="320" r:id="rId18"/>
    <p:sldId id="2007577152" r:id="rId19"/>
    <p:sldId id="324" r:id="rId20"/>
    <p:sldId id="452" r:id="rId21"/>
    <p:sldId id="2007577145" r:id="rId22"/>
    <p:sldId id="257" r:id="rId23"/>
    <p:sldId id="2007577134" r:id="rId24"/>
    <p:sldId id="2007577159" r:id="rId25"/>
    <p:sldId id="2007577161" r:id="rId26"/>
    <p:sldId id="2007577162" r:id="rId27"/>
    <p:sldId id="2007577150" r:id="rId28"/>
    <p:sldId id="305" r:id="rId29"/>
    <p:sldId id="2007577153" r:id="rId30"/>
    <p:sldId id="2007577154" r:id="rId31"/>
    <p:sldId id="2007577155" r:id="rId32"/>
    <p:sldId id="2007577156" r:id="rId33"/>
    <p:sldId id="2007577157" r:id="rId34"/>
    <p:sldId id="2007577158" r:id="rId35"/>
    <p:sldId id="267" r:id="rId36"/>
    <p:sldId id="2007577131" r:id="rId37"/>
    <p:sldId id="473" r:id="rId38"/>
    <p:sldId id="45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547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689E0F-DA50-4E77-B767-51A3D9A6C56A}" type="datetimeFigureOut">
              <a:rPr lang="en-US" smtClean="0"/>
              <a:pPr/>
              <a:t>19/02/2025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670FA-D89B-4AA3-B78D-AC21BFBFBD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47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670FA-D89B-4AA3-B78D-AC21BFBFBD2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41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:notes"/>
          <p:cNvSpPr txBox="1">
            <a:spLocks noGrp="1"/>
          </p:cNvSpPr>
          <p:nvPr>
            <p:ph type="body" idx="1"/>
          </p:nvPr>
        </p:nvSpPr>
        <p:spPr>
          <a:xfrm>
            <a:off x="2010400" y="5374950"/>
            <a:ext cx="16083275" cy="50920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1738" y="849313"/>
            <a:ext cx="7542212" cy="4243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7028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DAEF2-9F16-4795-B526-774074D0132B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5279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57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497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3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334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27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06B44EBC-B6E0-488C-8D47-76D8E0B6A9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013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BE97A08-E703-4461-B029-94226FA008E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69879" y="2979340"/>
            <a:ext cx="2584738" cy="2642393"/>
          </a:xfrm>
          <a:custGeom>
            <a:avLst/>
            <a:gdLst>
              <a:gd name="connsiteX0" fmla="*/ 194851 w 2353274"/>
              <a:gd name="connsiteY0" fmla="*/ 0 h 2353274"/>
              <a:gd name="connsiteX1" fmla="*/ 2158423 w 2353274"/>
              <a:gd name="connsiteY1" fmla="*/ 0 h 2353274"/>
              <a:gd name="connsiteX2" fmla="*/ 2353274 w 2353274"/>
              <a:gd name="connsiteY2" fmla="*/ 194851 h 2353274"/>
              <a:gd name="connsiteX3" fmla="*/ 2353274 w 2353274"/>
              <a:gd name="connsiteY3" fmla="*/ 2158423 h 2353274"/>
              <a:gd name="connsiteX4" fmla="*/ 2158423 w 2353274"/>
              <a:gd name="connsiteY4" fmla="*/ 2353274 h 2353274"/>
              <a:gd name="connsiteX5" fmla="*/ 194851 w 2353274"/>
              <a:gd name="connsiteY5" fmla="*/ 2353274 h 2353274"/>
              <a:gd name="connsiteX6" fmla="*/ 0 w 2353274"/>
              <a:gd name="connsiteY6" fmla="*/ 2158423 h 2353274"/>
              <a:gd name="connsiteX7" fmla="*/ 0 w 2353274"/>
              <a:gd name="connsiteY7" fmla="*/ 194851 h 2353274"/>
              <a:gd name="connsiteX8" fmla="*/ 194851 w 2353274"/>
              <a:gd name="connsiteY8" fmla="*/ 0 h 2353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274" h="2353274">
                <a:moveTo>
                  <a:pt x="194851" y="0"/>
                </a:moveTo>
                <a:lnTo>
                  <a:pt x="2158423" y="0"/>
                </a:lnTo>
                <a:cubicBezTo>
                  <a:pt x="2266036" y="0"/>
                  <a:pt x="2353274" y="87238"/>
                  <a:pt x="2353274" y="194851"/>
                </a:cubicBezTo>
                <a:lnTo>
                  <a:pt x="2353274" y="2158423"/>
                </a:lnTo>
                <a:cubicBezTo>
                  <a:pt x="2353274" y="2266036"/>
                  <a:pt x="2266036" y="2353274"/>
                  <a:pt x="2158423" y="2353274"/>
                </a:cubicBezTo>
                <a:lnTo>
                  <a:pt x="194851" y="2353274"/>
                </a:lnTo>
                <a:cubicBezTo>
                  <a:pt x="87238" y="2353274"/>
                  <a:pt x="0" y="2266036"/>
                  <a:pt x="0" y="2158423"/>
                </a:cubicBezTo>
                <a:lnTo>
                  <a:pt x="0" y="194851"/>
                </a:lnTo>
                <a:cubicBezTo>
                  <a:pt x="0" y="87238"/>
                  <a:pt x="87238" y="0"/>
                  <a:pt x="194851" y="0"/>
                </a:cubicBezTo>
                <a:close/>
              </a:path>
            </a:pathLst>
          </a:custGeom>
          <a:solidFill>
            <a:schemeClr val="bg1">
              <a:lumMod val="95000"/>
              <a:alpha val="80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200" b="0" i="0">
                <a:latin typeface="Montserrat" pitchFamily="2" charset="77"/>
              </a:defRPr>
            </a:lvl1pPr>
          </a:lstStyle>
          <a:p>
            <a:pPr lvl="0" algn="ctr"/>
            <a:endParaRPr lang="en-ID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16060AD-6DE2-4363-BC0E-CDF9B23982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00462" y="1658144"/>
            <a:ext cx="2584738" cy="2642393"/>
          </a:xfrm>
          <a:custGeom>
            <a:avLst/>
            <a:gdLst>
              <a:gd name="connsiteX0" fmla="*/ 194851 w 2353274"/>
              <a:gd name="connsiteY0" fmla="*/ 0 h 2353274"/>
              <a:gd name="connsiteX1" fmla="*/ 2158423 w 2353274"/>
              <a:gd name="connsiteY1" fmla="*/ 0 h 2353274"/>
              <a:gd name="connsiteX2" fmla="*/ 2353274 w 2353274"/>
              <a:gd name="connsiteY2" fmla="*/ 194851 h 2353274"/>
              <a:gd name="connsiteX3" fmla="*/ 2353274 w 2353274"/>
              <a:gd name="connsiteY3" fmla="*/ 2158423 h 2353274"/>
              <a:gd name="connsiteX4" fmla="*/ 2158423 w 2353274"/>
              <a:gd name="connsiteY4" fmla="*/ 2353274 h 2353274"/>
              <a:gd name="connsiteX5" fmla="*/ 194851 w 2353274"/>
              <a:gd name="connsiteY5" fmla="*/ 2353274 h 2353274"/>
              <a:gd name="connsiteX6" fmla="*/ 0 w 2353274"/>
              <a:gd name="connsiteY6" fmla="*/ 2158423 h 2353274"/>
              <a:gd name="connsiteX7" fmla="*/ 0 w 2353274"/>
              <a:gd name="connsiteY7" fmla="*/ 194851 h 2353274"/>
              <a:gd name="connsiteX8" fmla="*/ 194851 w 2353274"/>
              <a:gd name="connsiteY8" fmla="*/ 0 h 2353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274" h="2353274">
                <a:moveTo>
                  <a:pt x="194851" y="0"/>
                </a:moveTo>
                <a:lnTo>
                  <a:pt x="2158423" y="0"/>
                </a:lnTo>
                <a:cubicBezTo>
                  <a:pt x="2266036" y="0"/>
                  <a:pt x="2353274" y="87238"/>
                  <a:pt x="2353274" y="194851"/>
                </a:cubicBezTo>
                <a:lnTo>
                  <a:pt x="2353274" y="2158423"/>
                </a:lnTo>
                <a:cubicBezTo>
                  <a:pt x="2353274" y="2266036"/>
                  <a:pt x="2266036" y="2353274"/>
                  <a:pt x="2158423" y="2353274"/>
                </a:cubicBezTo>
                <a:lnTo>
                  <a:pt x="194851" y="2353274"/>
                </a:lnTo>
                <a:cubicBezTo>
                  <a:pt x="87238" y="2353274"/>
                  <a:pt x="0" y="2266036"/>
                  <a:pt x="0" y="2158423"/>
                </a:cubicBezTo>
                <a:lnTo>
                  <a:pt x="0" y="194851"/>
                </a:lnTo>
                <a:cubicBezTo>
                  <a:pt x="0" y="87238"/>
                  <a:pt x="87238" y="0"/>
                  <a:pt x="194851" y="0"/>
                </a:cubicBezTo>
                <a:close/>
              </a:path>
            </a:pathLst>
          </a:custGeom>
          <a:solidFill>
            <a:schemeClr val="bg1">
              <a:lumMod val="95000"/>
              <a:alpha val="80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200" b="0" i="0">
                <a:latin typeface="Montserrat" pitchFamily="2" charset="77"/>
              </a:defRPr>
            </a:lvl1pPr>
          </a:lstStyle>
          <a:p>
            <a:pPr lvl="0" algn="ctr"/>
            <a:endParaRPr lang="en-ID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28A897F-C19B-4042-AFB9-6D66C58BE9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39296" y="1658144"/>
            <a:ext cx="2584738" cy="2642393"/>
          </a:xfrm>
          <a:custGeom>
            <a:avLst/>
            <a:gdLst>
              <a:gd name="connsiteX0" fmla="*/ 194851 w 2353274"/>
              <a:gd name="connsiteY0" fmla="*/ 0 h 2353274"/>
              <a:gd name="connsiteX1" fmla="*/ 2158423 w 2353274"/>
              <a:gd name="connsiteY1" fmla="*/ 0 h 2353274"/>
              <a:gd name="connsiteX2" fmla="*/ 2353274 w 2353274"/>
              <a:gd name="connsiteY2" fmla="*/ 194851 h 2353274"/>
              <a:gd name="connsiteX3" fmla="*/ 2353274 w 2353274"/>
              <a:gd name="connsiteY3" fmla="*/ 2158423 h 2353274"/>
              <a:gd name="connsiteX4" fmla="*/ 2158423 w 2353274"/>
              <a:gd name="connsiteY4" fmla="*/ 2353274 h 2353274"/>
              <a:gd name="connsiteX5" fmla="*/ 194851 w 2353274"/>
              <a:gd name="connsiteY5" fmla="*/ 2353274 h 2353274"/>
              <a:gd name="connsiteX6" fmla="*/ 0 w 2353274"/>
              <a:gd name="connsiteY6" fmla="*/ 2158423 h 2353274"/>
              <a:gd name="connsiteX7" fmla="*/ 0 w 2353274"/>
              <a:gd name="connsiteY7" fmla="*/ 194851 h 2353274"/>
              <a:gd name="connsiteX8" fmla="*/ 194851 w 2353274"/>
              <a:gd name="connsiteY8" fmla="*/ 0 h 2353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274" h="2353274">
                <a:moveTo>
                  <a:pt x="194851" y="0"/>
                </a:moveTo>
                <a:lnTo>
                  <a:pt x="2158423" y="0"/>
                </a:lnTo>
                <a:cubicBezTo>
                  <a:pt x="2266036" y="0"/>
                  <a:pt x="2353274" y="87238"/>
                  <a:pt x="2353274" y="194851"/>
                </a:cubicBezTo>
                <a:lnTo>
                  <a:pt x="2353274" y="2158423"/>
                </a:lnTo>
                <a:cubicBezTo>
                  <a:pt x="2353274" y="2266036"/>
                  <a:pt x="2266036" y="2353274"/>
                  <a:pt x="2158423" y="2353274"/>
                </a:cubicBezTo>
                <a:lnTo>
                  <a:pt x="194851" y="2353274"/>
                </a:lnTo>
                <a:cubicBezTo>
                  <a:pt x="87238" y="2353274"/>
                  <a:pt x="0" y="2266036"/>
                  <a:pt x="0" y="2158423"/>
                </a:cubicBezTo>
                <a:lnTo>
                  <a:pt x="0" y="194851"/>
                </a:lnTo>
                <a:cubicBezTo>
                  <a:pt x="0" y="87238"/>
                  <a:pt x="87238" y="0"/>
                  <a:pt x="194851" y="0"/>
                </a:cubicBezTo>
                <a:close/>
              </a:path>
            </a:pathLst>
          </a:custGeom>
          <a:solidFill>
            <a:schemeClr val="bg1">
              <a:lumMod val="95000"/>
              <a:alpha val="80000"/>
            </a:schemeClr>
          </a:solidFill>
        </p:spPr>
        <p:txBody>
          <a:bodyPr wrap="square" anchor="ctr">
            <a:noAutofit/>
          </a:bodyPr>
          <a:lstStyle>
            <a:lvl1pPr>
              <a:defRPr lang="en-ID" sz="1200" b="0" i="0">
                <a:latin typeface="Montserrat" pitchFamily="2" charset="77"/>
              </a:defRPr>
            </a:lvl1pPr>
          </a:lstStyle>
          <a:p>
            <a:pPr lvl="0" algn="ctr"/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863417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098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547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3426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107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31239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260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382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B53C03A2-72B8-7FA1-3510-59536988D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245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25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0363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7878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2283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36F9D-23C9-A6F8-DC3E-D2BD45AE48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EAE533-1779-106F-2B60-649577E694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C259C-7D36-9752-D779-44745BC23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pPr/>
              <a:t>19/02/2025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D69BC-46A8-6CDB-22FB-1BCCD7A28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AE9FE-E019-F851-E629-2B3D64DDD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52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8F53B-3B91-70BD-2468-96ABAD69D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37A7C-FD69-65F0-ABE1-0BF13E152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AB976-A12A-A1EB-BE6C-A49B851CA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pPr/>
              <a:t>19/02/2025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B1695-EA8A-0B53-1E64-939085A9D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DAD3E-D865-09DA-6321-3E7AB4787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80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C9E1F-68D1-E1D9-C1D9-33D9D6684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109839-A25D-7498-D993-1327CF5AC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7F861-BB14-6C86-D77E-701FCD147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pPr/>
              <a:t>19/02/2025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09EB7-8C1C-0CE1-62FF-478812AF6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1B33B-6307-4C06-F8DA-3A17E7113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95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5632B-4A18-AD32-9FE1-CF60602E8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81649-26AC-7AFC-DE71-5064E1F7C8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1EA650-A82D-DD7A-FF3E-867EC643A1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97CB6C-B141-6E72-A96D-6D15D1056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pPr/>
              <a:t>19/02/2025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C22A7-AF7B-A05C-E943-A440EC3C8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2C5B0B-85EB-E19E-7117-936FFC5E1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5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4A84B-10FC-FB9E-0508-6C4D53C14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481F39-6491-1216-FABE-A0D816F54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3F64EE-A24B-91EF-4375-77EC8B73F5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FF721E-CC15-5E2A-4504-34C2055ABB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1DF1E9-147C-FEED-E2CF-5AEF75DCA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C83A27-2F78-6121-E4B9-BC7077F2D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pPr/>
              <a:t>19/02/2025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CB4A81-89AF-D786-ED26-5A68F49DF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10C637-88E3-8A40-534D-B10E7FCB6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407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165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90EAE-86B7-AF19-87FC-95AE82614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00AA81-A6A0-ECFC-7208-BFF1516A8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pPr/>
              <a:t>19/02/2025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104BE0-69B5-6C8F-9D60-C5521207C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85881E-B886-96C4-93ED-515D7DA11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47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5118C-5119-3479-A618-2E9F634EC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pPr/>
              <a:t>19/02/2025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285807-105C-6D1B-82B8-3F9471B0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8F881-530C-6DCB-B638-B98C0D447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50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93816-908D-D81D-43AA-1BC2584B2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2DACF-F42A-45C4-782C-EA3B00A55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7B71B6-5F33-F03A-85F8-99AAC60E5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D46C9-BD37-D377-1FD1-90281B450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pPr/>
              <a:t>19/02/2025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F740AE-2FDC-4240-CD82-66DCB2185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71F88E-85D5-99D4-DB78-3BB78B379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72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10631-1E56-C7D1-185D-95A823F9A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6CF70F-AA67-522E-A90B-CE1B3FC1E4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6E6B38-F837-9500-E744-1354CC263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E6A979-DA9A-476D-04F9-2AFDFD753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pPr/>
              <a:t>19/02/2025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276B24-5D0D-8260-6227-D773FC6D3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168A61-E7AC-9098-FFFE-DEBDD9B75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96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76BD1-040B-C671-5BE8-1F9D1D6E3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B4CA3-8597-D43E-268E-BF118AF744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CF6D6-8C8E-6FDD-49FE-3016054F5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pPr/>
              <a:t>19/02/2025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1F6FE-A745-609E-7BE5-E9AC63704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F4F02-5D47-BABB-288E-911E728A0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75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111B3-6C04-3704-E282-1EC9C7BE2D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02A5C4-477E-14B6-E5FD-CBC7EC151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C0124-AC7C-69C7-B47D-76E8F4F88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pPr/>
              <a:t>19/02/2025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D7420-E21D-36A5-8B66-CF752C125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AC728E-A01A-1121-A325-FAE14FB06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95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0E753-B00B-4457-BEC6-3FB5291D79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10050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06B97-A0D5-41DD-9256-10F820BE61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7371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5079B-437A-416E-A1C3-17737B41EA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43526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E6E6A-91D0-4F12-8BC3-07AC5AC345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6185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60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5A473-7D49-496A-8059-3D5E42083B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62385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D04E0-01F0-4A97-94EC-3BB7BA11BD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55607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98517-1277-4020-85A3-1CDEC5FA9F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42468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932E2-5C71-4B7E-B6F6-2C343F4C9F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3186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80843-E2D2-46F9-8660-35975F148D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03223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0ECBD-B8F4-44A9-A5CC-CAD95E11B7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66728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7AAEA-BB31-40A0-8D0D-05CAC33BEF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51545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55321-C74E-40DD-9AE8-42A6569251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49764"/>
      </p:ext>
    </p:extLst>
  </p:cSld>
  <p:clrMapOvr>
    <a:masterClrMapping/>
  </p:clrMapOvr>
  <p:transition spd="med">
    <p:wheel spokes="8"/>
    <p:sndAc>
      <p:stSnd>
        <p:snd r:embed="rId1" name="freeLife.wav"/>
      </p:stSnd>
    </p:sndAc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99C577-1E35-9F49-A93A-B41E7EEB9E5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59FEF5F-6193-9649-9BEB-420B84E991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60367" y="629353"/>
            <a:ext cx="5566348" cy="2533572"/>
          </a:xfrm>
          <a:prstGeom prst="roundRect">
            <a:avLst/>
          </a:prstGeom>
        </p:spPr>
        <p:txBody>
          <a:bodyPr/>
          <a:lstStyle/>
          <a:p>
            <a:endParaRPr lang="en-VN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6D665B77-B93C-8C4B-A801-01DB147939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60367" y="3324068"/>
            <a:ext cx="5566348" cy="2533572"/>
          </a:xfrm>
          <a:prstGeom prst="roundRect">
            <a:avLst/>
          </a:prstGeom>
        </p:spPr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3452181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B45EC-A708-4A58-8AC8-0CB5020925FA}" type="datetimeFigureOut">
              <a:rPr lang="en-US"/>
              <a:pPr>
                <a:defRPr/>
              </a:pPr>
              <a:t>19/02/2025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27148E5-308B-4A83-B34E-02236B391F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8971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2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32601-1F4E-4C44-B627-F5BC46BB7868}" type="datetimeFigureOut">
              <a:rPr lang="en-US"/>
              <a:pPr>
                <a:defRPr/>
              </a:pPr>
              <a:t>19/02/2025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799271D-A9B9-46F2-842D-382A836C00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0693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D5BE0-F2C1-4A15-B747-6F4203B5CAD9}" type="datetimeFigureOut">
              <a:rPr lang="en-US"/>
              <a:pPr>
                <a:defRPr/>
              </a:pPr>
              <a:t>19/02/2025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2317160-0F7E-4D42-BA51-D9043EC2E7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98625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6A799-FC45-4E07-B428-A2CC270A4005}" type="datetimeFigureOut">
              <a:rPr lang="en-US"/>
              <a:pPr>
                <a:defRPr/>
              </a:pPr>
              <a:t>19/02/2025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85F905E-4565-4B39-8FAF-F8E45E711D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9380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58C2C-85F7-42A3-B0EA-1970DD53900C}" type="datetimeFigureOut">
              <a:rPr lang="en-US"/>
              <a:pPr>
                <a:defRPr/>
              </a:pPr>
              <a:t>19/02/2025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20DA52B-7BAD-4FC7-B956-734078DF0E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63736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1C9E2-C0BC-4FEA-AE9C-C4255575AAA5}" type="datetimeFigureOut">
              <a:rPr lang="en-US"/>
              <a:pPr>
                <a:defRPr/>
              </a:pPr>
              <a:t>19/02/2025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04FA938-C226-43F8-9A28-34023F0ADC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63777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41FBB-6571-4C48-9CBD-6D29B77CD1F2}" type="datetimeFigureOut">
              <a:rPr lang="en-US"/>
              <a:pPr>
                <a:defRPr/>
              </a:pPr>
              <a:t>19/02/2025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187A74A-C0C3-452D-AF63-E5378261B4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76254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1E68B-BAD7-488B-A5D4-246E3B7571AF}" type="datetimeFigureOut">
              <a:rPr lang="en-US"/>
              <a:pPr>
                <a:defRPr/>
              </a:pPr>
              <a:t>19/02/2025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A3AFAA6-F7B5-4E51-AA22-6A79490AEF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30429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9B3A2-C5E8-4A92-810D-5C0243AFFF5A}" type="datetimeFigureOut">
              <a:rPr lang="en-US"/>
              <a:pPr>
                <a:defRPr/>
              </a:pPr>
              <a:t>19/02/2025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A0FE1B-52EC-4537-B502-7DAD322B6F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0119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E6BFD-203E-4D96-92BE-3665EE765B77}" type="datetimeFigureOut">
              <a:rPr lang="en-US"/>
              <a:pPr>
                <a:defRPr/>
              </a:pPr>
              <a:t>19/02/2025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25EF4F2-67A5-4232-B650-79F1FA8C4F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52370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44713-A8E5-4635-B6FC-0AAFE53B3EC1}" type="datetimeFigureOut">
              <a:rPr lang="en-US"/>
              <a:pPr>
                <a:defRPr/>
              </a:pPr>
              <a:t>19/02/2025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1F5537-56B6-46DB-9B45-ACE1EB3D19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7217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35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42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11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87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78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32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68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01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66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123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24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17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1221253" y="2014491"/>
            <a:ext cx="9749494" cy="1639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7425" b="0" i="0">
                <a:solidFill>
                  <a:srgbClr val="25A9D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77109" lvl="0" indent="-13855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554218" lvl="1" indent="-13855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831327" lvl="2" indent="-13855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108436" lvl="3" indent="-13855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385545" lvl="4" indent="-13855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662654" lvl="5" indent="-13855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1939762" lvl="6" indent="-13855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216871" lvl="7" indent="-13855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493980" lvl="8" indent="-13855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8778241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091"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29729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649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01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15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microsoft.com/office/2007/relationships/hdphoto" Target="../media/hdphoto1.wdp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1310B3A-507A-911A-6A63-17A16AF7739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474" y="361950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273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96" r:id="rId12"/>
    <p:sldLayoutId id="214748381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492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D7AB76-4526-4AB0-6C10-30A360C7E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4AFB67-5234-E410-C15A-CC75E747F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16C88-08B9-5B0E-4683-5D024EC417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4CF81-4DA0-4A42-A03B-5FFF44EACE24}" type="datetimeFigureOut">
              <a:rPr lang="en-US" smtClean="0"/>
              <a:pPr/>
              <a:t>19/02/2025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A2050-7B42-7E23-3B59-298A14129E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7B4B7-C359-270C-1FCD-2B72F5A2A0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DEB9F-AC17-4069-B1D1-EB48D4F99A9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E83B8C1-2B86-ED75-A791-F2A21D77526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424" y="238124"/>
            <a:ext cx="1362075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8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6185"/>
            <a:ext cx="10515600" cy="132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6684"/>
            <a:ext cx="105156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03AFFB-763B-4198-B034-9FBC25DA97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192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809" r:id="rId13"/>
  </p:sldLayoutIdLst>
  <p:transition spd="med">
    <p:wheel spokes="8"/>
    <p:sndAc>
      <p:stSnd>
        <p:snd r:embed="rId15" name="freeLife.wav"/>
      </p:stSnd>
    </p:sndAc>
  </p:transition>
  <p:txStyles>
    <p:titleStyle>
      <a:lvl1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609585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1219170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828754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2438339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594" indent="-228594" algn="l" defTabSz="914377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4D215553-8C4F-412E-8239-2D298E3D2A4F}" type="datetimeFigureOut">
              <a:rPr lang="en-US"/>
              <a:pPr>
                <a:defRPr/>
              </a:pPr>
              <a:t>19/02/2025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8C4E65D-8D8D-483B-ACFF-CA20C4D006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9044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12" descr="cdc42615100be655bf1a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635" y="365125"/>
            <a:ext cx="4742815" cy="4742815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00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06C9EFB3-B2B9-9A48-2387-FE4845C3DB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257175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22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18" Type="http://schemas.openxmlformats.org/officeDocument/2006/relationships/image" Target="../media/image22.png"/><Relationship Id="rId3" Type="http://schemas.openxmlformats.org/officeDocument/2006/relationships/image" Target="../media/image7.svg"/><Relationship Id="rId21" Type="http://schemas.openxmlformats.org/officeDocument/2006/relationships/image" Target="../media/image25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5" Type="http://schemas.openxmlformats.org/officeDocument/2006/relationships/image" Target="../media/image29.sv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24" Type="http://schemas.openxmlformats.org/officeDocument/2006/relationships/image" Target="../media/image28.png"/><Relationship Id="rId5" Type="http://schemas.openxmlformats.org/officeDocument/2006/relationships/image" Target="../media/image9.svg"/><Relationship Id="rId15" Type="http://schemas.openxmlformats.org/officeDocument/2006/relationships/image" Target="../media/image19.svg"/><Relationship Id="rId23" Type="http://schemas.openxmlformats.org/officeDocument/2006/relationships/image" Target="../media/image27.svg"/><Relationship Id="rId10" Type="http://schemas.openxmlformats.org/officeDocument/2006/relationships/image" Target="../media/image14.png"/><Relationship Id="rId19" Type="http://schemas.openxmlformats.org/officeDocument/2006/relationships/image" Target="../media/image23.sv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41.png"/><Relationship Id="rId2" Type="http://schemas.microsoft.com/office/2007/relationships/media" Target="../media/media2.mp3"/><Relationship Id="rId1" Type="http://schemas.openxmlformats.org/officeDocument/2006/relationships/tags" Target="../tags/tag4.xml"/><Relationship Id="rId6" Type="http://schemas.openxmlformats.org/officeDocument/2006/relationships/image" Target="../media/image5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6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7" Type="http://schemas.openxmlformats.org/officeDocument/2006/relationships/image" Target="../media/image70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1.bin"/><Relationship Id="rId4" Type="http://schemas.openxmlformats.org/officeDocument/2006/relationships/slide" Target="slide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32.xml"/><Relationship Id="rId5" Type="http://schemas.openxmlformats.org/officeDocument/2006/relationships/slide" Target="slide14.xml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32.xml"/><Relationship Id="rId5" Type="http://schemas.openxmlformats.org/officeDocument/2006/relationships/slide" Target="slide14.xml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AB0CFD78-37CC-0442-4C0D-EAE282080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883741">
            <a:off x="6915154" y="1292927"/>
            <a:ext cx="4207631" cy="813884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999088-ECC6-B7EE-B3BF-F046F49D8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982"/>
          <a:stretch>
            <a:fillRect/>
          </a:stretch>
        </p:blipFill>
        <p:spPr>
          <a:xfrm>
            <a:off x="0" y="3663898"/>
            <a:ext cx="3509839" cy="2142445"/>
          </a:xfrm>
          <a:custGeom>
            <a:avLst/>
            <a:gdLst>
              <a:gd name="connsiteX0" fmla="*/ 0 w 3509839"/>
              <a:gd name="connsiteY0" fmla="*/ 0 h 2142445"/>
              <a:gd name="connsiteX1" fmla="*/ 3509839 w 3509839"/>
              <a:gd name="connsiteY1" fmla="*/ 0 h 2142445"/>
              <a:gd name="connsiteX2" fmla="*/ 3509839 w 3509839"/>
              <a:gd name="connsiteY2" fmla="*/ 2142445 h 2142445"/>
              <a:gd name="connsiteX3" fmla="*/ 0 w 3509839"/>
              <a:gd name="connsiteY3" fmla="*/ 2142445 h 2142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9839" h="2142445">
                <a:moveTo>
                  <a:pt x="0" y="0"/>
                </a:moveTo>
                <a:lnTo>
                  <a:pt x="3509839" y="0"/>
                </a:lnTo>
                <a:lnTo>
                  <a:pt x="3509839" y="2142445"/>
                </a:lnTo>
                <a:lnTo>
                  <a:pt x="0" y="2142445"/>
                </a:lnTo>
                <a:close/>
              </a:path>
            </a:pathLst>
          </a:cu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8D618C0-F4CC-67AA-72EC-3BC373CBD5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52" r="1052" b="43209"/>
          <a:stretch>
            <a:fillRect/>
          </a:stretch>
        </p:blipFill>
        <p:spPr>
          <a:xfrm>
            <a:off x="0" y="5367395"/>
            <a:ext cx="12192000" cy="1533625"/>
          </a:xfrm>
          <a:custGeom>
            <a:avLst/>
            <a:gdLst>
              <a:gd name="connsiteX0" fmla="*/ 0 w 12192000"/>
              <a:gd name="connsiteY0" fmla="*/ 0 h 1533625"/>
              <a:gd name="connsiteX1" fmla="*/ 12192000 w 12192000"/>
              <a:gd name="connsiteY1" fmla="*/ 0 h 1533625"/>
              <a:gd name="connsiteX2" fmla="*/ 12192000 w 12192000"/>
              <a:gd name="connsiteY2" fmla="*/ 1533625 h 1533625"/>
              <a:gd name="connsiteX3" fmla="*/ 0 w 12192000"/>
              <a:gd name="connsiteY3" fmla="*/ 1533625 h 1533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33625">
                <a:moveTo>
                  <a:pt x="0" y="0"/>
                </a:moveTo>
                <a:lnTo>
                  <a:pt x="12192000" y="0"/>
                </a:lnTo>
                <a:lnTo>
                  <a:pt x="12192000" y="1533625"/>
                </a:lnTo>
                <a:lnTo>
                  <a:pt x="0" y="1533625"/>
                </a:lnTo>
                <a:close/>
              </a:path>
            </a:pathLst>
          </a:cu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E48F381-698A-2EF7-4580-0B027F449E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12485"/>
          <a:stretch>
            <a:fillRect/>
          </a:stretch>
        </p:blipFill>
        <p:spPr>
          <a:xfrm>
            <a:off x="0" y="5319870"/>
            <a:ext cx="3657296" cy="1538130"/>
          </a:xfrm>
          <a:custGeom>
            <a:avLst/>
            <a:gdLst>
              <a:gd name="connsiteX0" fmla="*/ 0 w 3657296"/>
              <a:gd name="connsiteY0" fmla="*/ 0 h 1538130"/>
              <a:gd name="connsiteX1" fmla="*/ 3657296 w 3657296"/>
              <a:gd name="connsiteY1" fmla="*/ 0 h 1538130"/>
              <a:gd name="connsiteX2" fmla="*/ 3657296 w 3657296"/>
              <a:gd name="connsiteY2" fmla="*/ 1538130 h 1538130"/>
              <a:gd name="connsiteX3" fmla="*/ 0 w 3657296"/>
              <a:gd name="connsiteY3" fmla="*/ 1538130 h 153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7296" h="1538130">
                <a:moveTo>
                  <a:pt x="0" y="0"/>
                </a:moveTo>
                <a:lnTo>
                  <a:pt x="3657296" y="0"/>
                </a:lnTo>
                <a:lnTo>
                  <a:pt x="3657296" y="1538130"/>
                </a:lnTo>
                <a:lnTo>
                  <a:pt x="0" y="1538130"/>
                </a:lnTo>
                <a:close/>
              </a:path>
            </a:pathLst>
          </a:cu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764BAFC-4A8F-B846-6427-622E7BF30F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36835" y="4046928"/>
            <a:ext cx="2627606" cy="221959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E485C13-ED74-2B2F-E364-253AF4B8418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6503"/>
          <a:stretch>
            <a:fillRect/>
          </a:stretch>
        </p:blipFill>
        <p:spPr>
          <a:xfrm>
            <a:off x="8808192" y="4648199"/>
            <a:ext cx="3383808" cy="2258159"/>
          </a:xfrm>
          <a:custGeom>
            <a:avLst/>
            <a:gdLst>
              <a:gd name="connsiteX0" fmla="*/ 0 w 3383808"/>
              <a:gd name="connsiteY0" fmla="*/ 0 h 2258159"/>
              <a:gd name="connsiteX1" fmla="*/ 3383808 w 3383808"/>
              <a:gd name="connsiteY1" fmla="*/ 0 h 2258159"/>
              <a:gd name="connsiteX2" fmla="*/ 3383808 w 3383808"/>
              <a:gd name="connsiteY2" fmla="*/ 2258159 h 2258159"/>
              <a:gd name="connsiteX3" fmla="*/ 0 w 3383808"/>
              <a:gd name="connsiteY3" fmla="*/ 2258159 h 225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3808" h="2258159">
                <a:moveTo>
                  <a:pt x="0" y="0"/>
                </a:moveTo>
                <a:lnTo>
                  <a:pt x="3383808" y="0"/>
                </a:lnTo>
                <a:lnTo>
                  <a:pt x="3383808" y="2258159"/>
                </a:lnTo>
                <a:lnTo>
                  <a:pt x="0" y="2258159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D0E73C0-0678-2845-0C98-2E7AD205E78B}"/>
              </a:ext>
            </a:extLst>
          </p:cNvPr>
          <p:cNvSpPr/>
          <p:nvPr/>
        </p:nvSpPr>
        <p:spPr>
          <a:xfrm>
            <a:off x="1790700" y="533400"/>
            <a:ext cx="8610600" cy="6781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47075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11430"/>
              <a:solidFill>
                <a:srgbClr val="016C1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#9Slide02 Noi dung da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 w="11430"/>
              <a:solidFill>
                <a:srgbClr val="016C1E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3468893-930F-675F-5E4D-3B212122DE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flipH="1">
            <a:off x="-60956" y="3250913"/>
            <a:ext cx="3718251" cy="379643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22448A5-7E68-ABCD-F180-AA697F0DC65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109425" y="-519012"/>
            <a:ext cx="2715607" cy="309600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CFF1B40-503F-5737-DCD4-E76C82253FE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390926" y="-178234"/>
            <a:ext cx="1285875" cy="86677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47D0652-ACF1-AD21-16F3-1296A4A7A18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119168" y="5630475"/>
            <a:ext cx="1019175" cy="15240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B0E6C5C-6CD6-96EB-B28A-8276A3EB698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 rot="5400000">
            <a:off x="-1177128" y="-384937"/>
            <a:ext cx="3681092" cy="3096112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1C62C8C0-E0A3-4DB1-F090-1E93B8B6A66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934242" y="3871669"/>
            <a:ext cx="3994104" cy="229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085BD3-1AEA-42A7-0491-2EB9AD70A4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22145"/>
          <a:stretch/>
        </p:blipFill>
        <p:spPr>
          <a:xfrm>
            <a:off x="6232847" y="474731"/>
            <a:ext cx="5315339" cy="3207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19E4DE-0BA0-80BC-744E-3B28978C6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416" y="3880406"/>
            <a:ext cx="4991100" cy="2977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5663C4-F61A-2CDE-484E-23D763F19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14" y="417619"/>
            <a:ext cx="5187819" cy="332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7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7"/>
          <p:cNvSpPr/>
          <p:nvPr/>
        </p:nvSpPr>
        <p:spPr>
          <a:xfrm>
            <a:off x="-181041" y="125257"/>
            <a:ext cx="12184302" cy="6856445"/>
          </a:xfrm>
          <a:custGeom>
            <a:avLst/>
            <a:gdLst/>
            <a:ahLst/>
            <a:cxnLst/>
            <a:rect l="l" t="t" r="r" b="b"/>
            <a:pathLst>
              <a:path w="20104099" h="11313135" extrusionOk="0">
                <a:moveTo>
                  <a:pt x="0" y="0"/>
                </a:moveTo>
                <a:lnTo>
                  <a:pt x="20104100" y="0"/>
                </a:lnTo>
                <a:lnTo>
                  <a:pt x="20104100" y="11313135"/>
                </a:lnTo>
                <a:lnTo>
                  <a:pt x="0" y="11313135"/>
                </a:lnTo>
                <a:close/>
              </a:path>
            </a:pathLst>
          </a:custGeom>
          <a:solidFill>
            <a:srgbClr val="F1F1F2"/>
          </a:solidFill>
          <a:ln>
            <a:noFill/>
          </a:ln>
        </p:spPr>
        <p:txBody>
          <a:bodyPr spcFirstLastPara="1" wrap="square" lIns="55409" tIns="27697" rIns="55409" bIns="27697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7"/>
          <p:cNvSpPr/>
          <p:nvPr/>
        </p:nvSpPr>
        <p:spPr>
          <a:xfrm>
            <a:off x="6684919" y="5967788"/>
            <a:ext cx="659639" cy="659639"/>
          </a:xfrm>
          <a:custGeom>
            <a:avLst/>
            <a:gdLst/>
            <a:ahLst/>
            <a:cxnLst/>
            <a:rect l="l" t="t" r="r" b="b"/>
            <a:pathLst>
              <a:path w="1088405" h="1088405" extrusionOk="0">
                <a:moveTo>
                  <a:pt x="1095313" y="547656"/>
                </a:moveTo>
                <a:cubicBezTo>
                  <a:pt x="1095313" y="850118"/>
                  <a:pt x="850118" y="1095312"/>
                  <a:pt x="547657" y="1095312"/>
                </a:cubicBezTo>
                <a:cubicBezTo>
                  <a:pt x="245195" y="1095312"/>
                  <a:pt x="1" y="850118"/>
                  <a:pt x="1" y="547655"/>
                </a:cubicBezTo>
                <a:cubicBezTo>
                  <a:pt x="1" y="245193"/>
                  <a:pt x="245195" y="-1"/>
                  <a:pt x="547657" y="-1"/>
                </a:cubicBezTo>
                <a:cubicBezTo>
                  <a:pt x="850118" y="-1"/>
                  <a:pt x="1095313" y="245193"/>
                  <a:pt x="1095313" y="547656"/>
                </a:cubicBezTo>
                <a:close/>
              </a:path>
            </a:pathLst>
          </a:custGeom>
          <a:solidFill>
            <a:srgbClr val="FFDD15"/>
          </a:solidFill>
          <a:ln>
            <a:noFill/>
          </a:ln>
        </p:spPr>
        <p:txBody>
          <a:bodyPr spcFirstLastPara="1" wrap="square" lIns="55409" tIns="27697" rIns="55409" bIns="27697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7"/>
          <p:cNvSpPr/>
          <p:nvPr/>
        </p:nvSpPr>
        <p:spPr>
          <a:xfrm>
            <a:off x="12411" y="6545289"/>
            <a:ext cx="12171617" cy="310792"/>
          </a:xfrm>
          <a:custGeom>
            <a:avLst/>
            <a:gdLst/>
            <a:ahLst/>
            <a:cxnLst/>
            <a:rect l="l" t="t" r="r" b="b"/>
            <a:pathLst>
              <a:path w="20083168" h="512806" extrusionOk="0">
                <a:moveTo>
                  <a:pt x="0" y="-1"/>
                </a:moveTo>
                <a:lnTo>
                  <a:pt x="20089970" y="-1"/>
                </a:lnTo>
                <a:lnTo>
                  <a:pt x="20089970" y="514690"/>
                </a:lnTo>
                <a:lnTo>
                  <a:pt x="0" y="514690"/>
                </a:lnTo>
                <a:close/>
              </a:path>
            </a:pathLst>
          </a:custGeom>
          <a:solidFill>
            <a:srgbClr val="FFDD15"/>
          </a:solidFill>
          <a:ln>
            <a:noFill/>
          </a:ln>
        </p:spPr>
        <p:txBody>
          <a:bodyPr spcFirstLastPara="1" wrap="square" lIns="55409" tIns="27697" rIns="55409" bIns="27697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7"/>
          <p:cNvSpPr/>
          <p:nvPr/>
        </p:nvSpPr>
        <p:spPr>
          <a:xfrm>
            <a:off x="5762247" y="5403668"/>
            <a:ext cx="672325" cy="672325"/>
          </a:xfrm>
          <a:custGeom>
            <a:avLst/>
            <a:gdLst/>
            <a:ahLst/>
            <a:cxnLst/>
            <a:rect l="l" t="t" r="r" b="b"/>
            <a:pathLst>
              <a:path w="1109336" h="1109336" extrusionOk="0">
                <a:moveTo>
                  <a:pt x="559586" y="0"/>
                </a:moveTo>
                <a:cubicBezTo>
                  <a:pt x="250543" y="0"/>
                  <a:pt x="0" y="250543"/>
                  <a:pt x="0" y="559587"/>
                </a:cubicBezTo>
                <a:cubicBezTo>
                  <a:pt x="0" y="868631"/>
                  <a:pt x="250543" y="1119174"/>
                  <a:pt x="559586" y="1119174"/>
                </a:cubicBezTo>
                <a:cubicBezTo>
                  <a:pt x="868631" y="1119174"/>
                  <a:pt x="1119174" y="868631"/>
                  <a:pt x="1119174" y="559587"/>
                </a:cubicBezTo>
                <a:cubicBezTo>
                  <a:pt x="1119069" y="250543"/>
                  <a:pt x="868631" y="0"/>
                  <a:pt x="559586" y="0"/>
                </a:cubicBezTo>
                <a:close/>
                <a:moveTo>
                  <a:pt x="921168" y="306532"/>
                </a:moveTo>
                <a:cubicBezTo>
                  <a:pt x="901911" y="371941"/>
                  <a:pt x="828653" y="447083"/>
                  <a:pt x="756651" y="438397"/>
                </a:cubicBezTo>
                <a:cubicBezTo>
                  <a:pt x="730278" y="435152"/>
                  <a:pt x="707987" y="426571"/>
                  <a:pt x="693858" y="402396"/>
                </a:cubicBezTo>
                <a:cubicBezTo>
                  <a:pt x="680358" y="379267"/>
                  <a:pt x="681404" y="352057"/>
                  <a:pt x="693858" y="328929"/>
                </a:cubicBezTo>
                <a:cubicBezTo>
                  <a:pt x="707463" y="303602"/>
                  <a:pt x="727452" y="281939"/>
                  <a:pt x="749744" y="263938"/>
                </a:cubicBezTo>
                <a:cubicBezTo>
                  <a:pt x="761884" y="254100"/>
                  <a:pt x="774547" y="244891"/>
                  <a:pt x="786896" y="235263"/>
                </a:cubicBezTo>
                <a:cubicBezTo>
                  <a:pt x="787838" y="234425"/>
                  <a:pt x="792547" y="230658"/>
                  <a:pt x="795059" y="228460"/>
                </a:cubicBezTo>
                <a:cubicBezTo>
                  <a:pt x="799559" y="224588"/>
                  <a:pt x="803850" y="220611"/>
                  <a:pt x="808141" y="216425"/>
                </a:cubicBezTo>
                <a:cubicBezTo>
                  <a:pt x="837340" y="188064"/>
                  <a:pt x="881608" y="189424"/>
                  <a:pt x="911016" y="216425"/>
                </a:cubicBezTo>
                <a:cubicBezTo>
                  <a:pt x="935505" y="239030"/>
                  <a:pt x="938122" y="278903"/>
                  <a:pt x="921168" y="306532"/>
                </a:cubicBezTo>
                <a:close/>
              </a:path>
            </a:pathLst>
          </a:custGeom>
          <a:solidFill>
            <a:srgbClr val="FFDD15"/>
          </a:solidFill>
          <a:ln>
            <a:noFill/>
          </a:ln>
        </p:spPr>
        <p:txBody>
          <a:bodyPr spcFirstLastPara="1" wrap="square" lIns="55409" tIns="27697" rIns="55409" bIns="27697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7"/>
          <p:cNvSpPr/>
          <p:nvPr/>
        </p:nvSpPr>
        <p:spPr>
          <a:xfrm>
            <a:off x="6904201" y="4953737"/>
            <a:ext cx="31713" cy="57084"/>
          </a:xfrm>
          <a:custGeom>
            <a:avLst/>
            <a:gdLst/>
            <a:ahLst/>
            <a:cxnLst/>
            <a:rect l="l" t="t" r="r" b="b"/>
            <a:pathLst>
              <a:path w="52327" h="94188" extrusionOk="0">
                <a:moveTo>
                  <a:pt x="249" y="38094"/>
                </a:moveTo>
                <a:cubicBezTo>
                  <a:pt x="-902" y="47513"/>
                  <a:pt x="1924" y="57142"/>
                  <a:pt x="8936" y="67084"/>
                </a:cubicBezTo>
                <a:cubicBezTo>
                  <a:pt x="15947" y="77025"/>
                  <a:pt x="26727" y="86759"/>
                  <a:pt x="41379" y="96282"/>
                </a:cubicBezTo>
                <a:lnTo>
                  <a:pt x="53624" y="0"/>
                </a:lnTo>
                <a:cubicBezTo>
                  <a:pt x="37612" y="1256"/>
                  <a:pt x="25052" y="5128"/>
                  <a:pt x="16052" y="11616"/>
                </a:cubicBezTo>
                <a:cubicBezTo>
                  <a:pt x="6947" y="18210"/>
                  <a:pt x="1610" y="27001"/>
                  <a:pt x="249" y="38094"/>
                </a:cubicBezTo>
                <a:close/>
              </a:path>
            </a:pathLst>
          </a:custGeom>
          <a:solidFill>
            <a:srgbClr val="929497"/>
          </a:solidFill>
          <a:ln>
            <a:noFill/>
          </a:ln>
        </p:spPr>
        <p:txBody>
          <a:bodyPr spcFirstLastPara="1" wrap="square" lIns="55409" tIns="27697" rIns="55409" bIns="27697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4" name="Google Shape;84;p7"/>
          <p:cNvGrpSpPr/>
          <p:nvPr/>
        </p:nvGrpSpPr>
        <p:grpSpPr>
          <a:xfrm>
            <a:off x="8224352" y="5771862"/>
            <a:ext cx="513758" cy="469867"/>
            <a:chOff x="13563831" y="9523572"/>
            <a:chExt cx="847700" cy="775280"/>
          </a:xfrm>
        </p:grpSpPr>
        <p:sp>
          <p:nvSpPr>
            <p:cNvPr id="85" name="Google Shape;85;p7"/>
            <p:cNvSpPr/>
            <p:nvPr/>
          </p:nvSpPr>
          <p:spPr>
            <a:xfrm>
              <a:off x="13691405" y="9523572"/>
              <a:ext cx="669788" cy="544203"/>
            </a:xfrm>
            <a:custGeom>
              <a:avLst/>
              <a:gdLst/>
              <a:ahLst/>
              <a:cxnLst/>
              <a:rect l="l" t="t" r="r" b="b"/>
              <a:pathLst>
                <a:path w="669787" h="544202" extrusionOk="0">
                  <a:moveTo>
                    <a:pt x="676591" y="263310"/>
                  </a:moveTo>
                  <a:lnTo>
                    <a:pt x="530179" y="208471"/>
                  </a:lnTo>
                  <a:lnTo>
                    <a:pt x="569425" y="103608"/>
                  </a:lnTo>
                  <a:lnTo>
                    <a:pt x="292300" y="0"/>
                  </a:lnTo>
                  <a:lnTo>
                    <a:pt x="253055" y="104864"/>
                  </a:lnTo>
                  <a:lnTo>
                    <a:pt x="106642" y="50024"/>
                  </a:lnTo>
                  <a:lnTo>
                    <a:pt x="0" y="334999"/>
                  </a:lnTo>
                  <a:lnTo>
                    <a:pt x="569947" y="548284"/>
                  </a:lnTo>
                  <a:lnTo>
                    <a:pt x="676591" y="263310"/>
                  </a:lnTo>
                  <a:close/>
                  <a:moveTo>
                    <a:pt x="312079" y="43432"/>
                  </a:moveTo>
                  <a:lnTo>
                    <a:pt x="525783" y="123387"/>
                  </a:lnTo>
                  <a:lnTo>
                    <a:pt x="498364" y="196645"/>
                  </a:lnTo>
                  <a:lnTo>
                    <a:pt x="284659" y="116690"/>
                  </a:lnTo>
                  <a:lnTo>
                    <a:pt x="312079" y="43432"/>
                  </a:lnTo>
                  <a:close/>
                </a:path>
              </a:pathLst>
            </a:custGeom>
            <a:solidFill>
              <a:srgbClr val="929497"/>
            </a:solidFill>
            <a:ln>
              <a:noFill/>
            </a:ln>
          </p:spPr>
          <p:txBody>
            <a:bodyPr spcFirstLastPara="1" wrap="square" lIns="55409" tIns="27697" rIns="55409" bIns="27697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7"/>
            <p:cNvSpPr/>
            <p:nvPr/>
          </p:nvSpPr>
          <p:spPr>
            <a:xfrm>
              <a:off x="13563831" y="9555806"/>
              <a:ext cx="847700" cy="743046"/>
            </a:xfrm>
            <a:custGeom>
              <a:avLst/>
              <a:gdLst/>
              <a:ahLst/>
              <a:cxnLst/>
              <a:rect l="l" t="t" r="r" b="b"/>
              <a:pathLst>
                <a:path w="847700" h="743045" extrusionOk="0">
                  <a:moveTo>
                    <a:pt x="827816" y="239868"/>
                  </a:moveTo>
                  <a:lnTo>
                    <a:pt x="712382" y="548703"/>
                  </a:lnTo>
                  <a:lnTo>
                    <a:pt x="94921" y="317626"/>
                  </a:lnTo>
                  <a:lnTo>
                    <a:pt x="210355" y="8895"/>
                  </a:lnTo>
                  <a:lnTo>
                    <a:pt x="186598" y="0"/>
                  </a:lnTo>
                  <a:lnTo>
                    <a:pt x="0" y="498782"/>
                  </a:lnTo>
                  <a:lnTo>
                    <a:pt x="665078" y="747546"/>
                  </a:lnTo>
                  <a:lnTo>
                    <a:pt x="851572" y="248763"/>
                  </a:lnTo>
                  <a:close/>
                </a:path>
              </a:pathLst>
            </a:custGeom>
            <a:solidFill>
              <a:srgbClr val="929497"/>
            </a:solidFill>
            <a:ln>
              <a:noFill/>
            </a:ln>
          </p:spPr>
          <p:txBody>
            <a:bodyPr spcFirstLastPara="1" wrap="square" lIns="55409" tIns="27697" rIns="55409" bIns="27697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" name="Google Shape;87;p7"/>
          <p:cNvGrpSpPr/>
          <p:nvPr/>
        </p:nvGrpSpPr>
        <p:grpSpPr>
          <a:xfrm>
            <a:off x="7608097" y="5616847"/>
            <a:ext cx="388236" cy="415192"/>
            <a:chOff x="12547009" y="9267797"/>
            <a:chExt cx="640589" cy="685067"/>
          </a:xfrm>
        </p:grpSpPr>
        <p:sp>
          <p:nvSpPr>
            <p:cNvPr id="88" name="Google Shape;88;p7"/>
            <p:cNvSpPr/>
            <p:nvPr/>
          </p:nvSpPr>
          <p:spPr>
            <a:xfrm>
              <a:off x="12580603" y="9267797"/>
              <a:ext cx="606995" cy="648857"/>
            </a:xfrm>
            <a:custGeom>
              <a:avLst/>
              <a:gdLst/>
              <a:ahLst/>
              <a:cxnLst/>
              <a:rect l="l" t="t" r="r" b="b"/>
              <a:pathLst>
                <a:path w="606995" h="648856" extrusionOk="0">
                  <a:moveTo>
                    <a:pt x="565238" y="94084"/>
                  </a:moveTo>
                  <a:lnTo>
                    <a:pt x="613588" y="42175"/>
                  </a:lnTo>
                  <a:lnTo>
                    <a:pt x="568274" y="0"/>
                  </a:lnTo>
                  <a:lnTo>
                    <a:pt x="519923" y="51909"/>
                  </a:lnTo>
                  <a:lnTo>
                    <a:pt x="511446" y="43955"/>
                  </a:lnTo>
                  <a:lnTo>
                    <a:pt x="503178" y="52955"/>
                  </a:lnTo>
                  <a:lnTo>
                    <a:pt x="493236" y="43745"/>
                  </a:lnTo>
                  <a:lnTo>
                    <a:pt x="490410" y="41129"/>
                  </a:lnTo>
                  <a:lnTo>
                    <a:pt x="476177" y="27943"/>
                  </a:lnTo>
                  <a:lnTo>
                    <a:pt x="283300" y="235054"/>
                  </a:lnTo>
                  <a:lnTo>
                    <a:pt x="300359" y="250961"/>
                  </a:lnTo>
                  <a:lnTo>
                    <a:pt x="435152" y="106120"/>
                  </a:lnTo>
                  <a:lnTo>
                    <a:pt x="444990" y="115329"/>
                  </a:lnTo>
                  <a:lnTo>
                    <a:pt x="0" y="593390"/>
                  </a:lnTo>
                  <a:lnTo>
                    <a:pt x="62374" y="651369"/>
                  </a:lnTo>
                  <a:lnTo>
                    <a:pt x="573819" y="101933"/>
                  </a:lnTo>
                  <a:close/>
                </a:path>
              </a:pathLst>
            </a:custGeom>
            <a:solidFill>
              <a:srgbClr val="929497"/>
            </a:solidFill>
            <a:ln>
              <a:noFill/>
            </a:ln>
          </p:spPr>
          <p:txBody>
            <a:bodyPr spcFirstLastPara="1" wrap="square" lIns="55409" tIns="27697" rIns="55409" bIns="27697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7"/>
            <p:cNvSpPr/>
            <p:nvPr/>
          </p:nvSpPr>
          <p:spPr>
            <a:xfrm>
              <a:off x="12547009" y="9869141"/>
              <a:ext cx="83723" cy="83723"/>
            </a:xfrm>
            <a:custGeom>
              <a:avLst/>
              <a:gdLst/>
              <a:ahLst/>
              <a:cxnLst/>
              <a:rect l="l" t="t" r="r" b="b"/>
              <a:pathLst>
                <a:path w="83723" h="83723" extrusionOk="0">
                  <a:moveTo>
                    <a:pt x="0" y="85816"/>
                  </a:moveTo>
                  <a:lnTo>
                    <a:pt x="86549" y="55362"/>
                  </a:lnTo>
                  <a:lnTo>
                    <a:pt x="27105" y="0"/>
                  </a:lnTo>
                  <a:close/>
                </a:path>
              </a:pathLst>
            </a:custGeom>
            <a:solidFill>
              <a:srgbClr val="929497"/>
            </a:solidFill>
            <a:ln>
              <a:noFill/>
            </a:ln>
          </p:spPr>
          <p:txBody>
            <a:bodyPr spcFirstLastPara="1" wrap="square" lIns="55409" tIns="27697" rIns="55409" bIns="27697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" name="Google Shape;90;p7"/>
          <p:cNvSpPr/>
          <p:nvPr/>
        </p:nvSpPr>
        <p:spPr>
          <a:xfrm>
            <a:off x="6899429" y="6181877"/>
            <a:ext cx="260050" cy="202966"/>
          </a:xfrm>
          <a:custGeom>
            <a:avLst/>
            <a:gdLst/>
            <a:ahLst/>
            <a:cxnLst/>
            <a:rect l="l" t="t" r="r" b="b"/>
            <a:pathLst>
              <a:path w="429082" h="334893" extrusionOk="0">
                <a:moveTo>
                  <a:pt x="4082" y="224654"/>
                </a:moveTo>
                <a:cubicBezTo>
                  <a:pt x="33908" y="222560"/>
                  <a:pt x="59862" y="216386"/>
                  <a:pt x="82049" y="206025"/>
                </a:cubicBezTo>
                <a:cubicBezTo>
                  <a:pt x="104235" y="195664"/>
                  <a:pt x="117317" y="184257"/>
                  <a:pt x="121504" y="171908"/>
                </a:cubicBezTo>
                <a:cubicBezTo>
                  <a:pt x="123596" y="165733"/>
                  <a:pt x="115015" y="155163"/>
                  <a:pt x="95862" y="140197"/>
                </a:cubicBezTo>
                <a:cubicBezTo>
                  <a:pt x="91990" y="137267"/>
                  <a:pt x="88851" y="134860"/>
                  <a:pt x="86445" y="133081"/>
                </a:cubicBezTo>
                <a:cubicBezTo>
                  <a:pt x="75770" y="124918"/>
                  <a:pt x="68967" y="114348"/>
                  <a:pt x="65931" y="101371"/>
                </a:cubicBezTo>
                <a:cubicBezTo>
                  <a:pt x="62897" y="88393"/>
                  <a:pt x="63944" y="74475"/>
                  <a:pt x="68967" y="59405"/>
                </a:cubicBezTo>
                <a:cubicBezTo>
                  <a:pt x="76921" y="35857"/>
                  <a:pt x="90002" y="19008"/>
                  <a:pt x="108317" y="8856"/>
                </a:cubicBezTo>
                <a:cubicBezTo>
                  <a:pt x="126632" y="-1295"/>
                  <a:pt x="146829" y="-2760"/>
                  <a:pt x="168912" y="4670"/>
                </a:cubicBezTo>
                <a:cubicBezTo>
                  <a:pt x="192772" y="12729"/>
                  <a:pt x="209413" y="28531"/>
                  <a:pt x="218936" y="52183"/>
                </a:cubicBezTo>
                <a:cubicBezTo>
                  <a:pt x="228460" y="75835"/>
                  <a:pt x="228460" y="101790"/>
                  <a:pt x="219041" y="130046"/>
                </a:cubicBezTo>
                <a:cubicBezTo>
                  <a:pt x="204076" y="174420"/>
                  <a:pt x="177284" y="208537"/>
                  <a:pt x="138667" y="232398"/>
                </a:cubicBezTo>
                <a:cubicBezTo>
                  <a:pt x="100049" y="256259"/>
                  <a:pt x="53792" y="266934"/>
                  <a:pt x="0" y="264527"/>
                </a:cubicBezTo>
                <a:lnTo>
                  <a:pt x="4082" y="224654"/>
                </a:lnTo>
                <a:close/>
                <a:moveTo>
                  <a:pt x="217471" y="296446"/>
                </a:moveTo>
                <a:cubicBezTo>
                  <a:pt x="247298" y="294354"/>
                  <a:pt x="273252" y="288074"/>
                  <a:pt x="295230" y="277713"/>
                </a:cubicBezTo>
                <a:cubicBezTo>
                  <a:pt x="317207" y="267248"/>
                  <a:pt x="330288" y="255840"/>
                  <a:pt x="334475" y="243596"/>
                </a:cubicBezTo>
                <a:cubicBezTo>
                  <a:pt x="336567" y="237422"/>
                  <a:pt x="327986" y="226852"/>
                  <a:pt x="308835" y="211886"/>
                </a:cubicBezTo>
                <a:cubicBezTo>
                  <a:pt x="304963" y="208955"/>
                  <a:pt x="301928" y="206653"/>
                  <a:pt x="299834" y="204979"/>
                </a:cubicBezTo>
                <a:cubicBezTo>
                  <a:pt x="289160" y="196816"/>
                  <a:pt x="282252" y="186246"/>
                  <a:pt x="279112" y="173164"/>
                </a:cubicBezTo>
                <a:cubicBezTo>
                  <a:pt x="275973" y="160187"/>
                  <a:pt x="276915" y="146163"/>
                  <a:pt x="281938" y="131197"/>
                </a:cubicBezTo>
                <a:cubicBezTo>
                  <a:pt x="289892" y="107650"/>
                  <a:pt x="303079" y="90801"/>
                  <a:pt x="321498" y="80649"/>
                </a:cubicBezTo>
                <a:cubicBezTo>
                  <a:pt x="340022" y="70498"/>
                  <a:pt x="360115" y="69137"/>
                  <a:pt x="381884" y="76463"/>
                </a:cubicBezTo>
                <a:cubicBezTo>
                  <a:pt x="405744" y="84521"/>
                  <a:pt x="422385" y="100324"/>
                  <a:pt x="431907" y="123976"/>
                </a:cubicBezTo>
                <a:cubicBezTo>
                  <a:pt x="441431" y="147628"/>
                  <a:pt x="441431" y="173582"/>
                  <a:pt x="432012" y="201839"/>
                </a:cubicBezTo>
                <a:cubicBezTo>
                  <a:pt x="417047" y="246212"/>
                  <a:pt x="390255" y="280330"/>
                  <a:pt x="351638" y="304191"/>
                </a:cubicBezTo>
                <a:cubicBezTo>
                  <a:pt x="313020" y="328052"/>
                  <a:pt x="266764" y="338727"/>
                  <a:pt x="212971" y="336320"/>
                </a:cubicBezTo>
                <a:lnTo>
                  <a:pt x="217471" y="296446"/>
                </a:lnTo>
                <a:close/>
              </a:path>
            </a:pathLst>
          </a:custGeom>
          <a:solidFill>
            <a:srgbClr val="929497"/>
          </a:solidFill>
          <a:ln>
            <a:noFill/>
          </a:ln>
        </p:spPr>
        <p:txBody>
          <a:bodyPr spcFirstLastPara="1" wrap="square" lIns="55409" tIns="27697" rIns="55409" bIns="27697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4608703" y="6187625"/>
            <a:ext cx="520101" cy="513758"/>
          </a:xfrm>
          <a:custGeom>
            <a:avLst/>
            <a:gdLst/>
            <a:ahLst/>
            <a:cxnLst/>
            <a:rect l="l" t="t" r="r" b="b"/>
            <a:pathLst>
              <a:path w="858165" h="847700" extrusionOk="0">
                <a:moveTo>
                  <a:pt x="858166" y="429083"/>
                </a:moveTo>
                <a:cubicBezTo>
                  <a:pt x="858166" y="666058"/>
                  <a:pt x="666059" y="858165"/>
                  <a:pt x="429083" y="858165"/>
                </a:cubicBezTo>
                <a:cubicBezTo>
                  <a:pt x="192107" y="858165"/>
                  <a:pt x="0" y="666058"/>
                  <a:pt x="0" y="429082"/>
                </a:cubicBezTo>
                <a:cubicBezTo>
                  <a:pt x="0" y="192106"/>
                  <a:pt x="192107" y="-1"/>
                  <a:pt x="429083" y="-1"/>
                </a:cubicBezTo>
                <a:cubicBezTo>
                  <a:pt x="666059" y="-1"/>
                  <a:pt x="858166" y="192106"/>
                  <a:pt x="858166" y="429083"/>
                </a:cubicBezTo>
                <a:close/>
              </a:path>
            </a:pathLst>
          </a:custGeom>
          <a:solidFill>
            <a:srgbClr val="FFDD15"/>
          </a:solidFill>
          <a:ln>
            <a:noFill/>
          </a:ln>
        </p:spPr>
        <p:txBody>
          <a:bodyPr spcFirstLastPara="1" wrap="square" lIns="55409" tIns="27697" rIns="55409" bIns="27697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4887845" y="5891675"/>
            <a:ext cx="152224" cy="152224"/>
          </a:xfrm>
          <a:custGeom>
            <a:avLst/>
            <a:gdLst/>
            <a:ahLst/>
            <a:cxnLst/>
            <a:rect l="l" t="t" r="r" b="b"/>
            <a:pathLst>
              <a:path w="251170" h="251170" extrusionOk="0">
                <a:moveTo>
                  <a:pt x="258078" y="129039"/>
                </a:moveTo>
                <a:cubicBezTo>
                  <a:pt x="258078" y="200305"/>
                  <a:pt x="200305" y="258078"/>
                  <a:pt x="129039" y="258078"/>
                </a:cubicBezTo>
                <a:cubicBezTo>
                  <a:pt x="57772" y="258078"/>
                  <a:pt x="0" y="200305"/>
                  <a:pt x="0" y="129039"/>
                </a:cubicBezTo>
                <a:cubicBezTo>
                  <a:pt x="0" y="57772"/>
                  <a:pt x="57772" y="0"/>
                  <a:pt x="129039" y="0"/>
                </a:cubicBezTo>
                <a:cubicBezTo>
                  <a:pt x="200305" y="0"/>
                  <a:pt x="258078" y="57772"/>
                  <a:pt x="258078" y="129039"/>
                </a:cubicBezTo>
                <a:close/>
              </a:path>
            </a:pathLst>
          </a:custGeom>
          <a:solidFill>
            <a:srgbClr val="FFDD15"/>
          </a:solidFill>
          <a:ln>
            <a:noFill/>
          </a:ln>
        </p:spPr>
        <p:txBody>
          <a:bodyPr spcFirstLastPara="1" wrap="square" lIns="55409" tIns="27697" rIns="55409" bIns="27697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7"/>
          <p:cNvSpPr/>
          <p:nvPr/>
        </p:nvSpPr>
        <p:spPr>
          <a:xfrm>
            <a:off x="7830851" y="5206665"/>
            <a:ext cx="88798" cy="88798"/>
          </a:xfrm>
          <a:custGeom>
            <a:avLst/>
            <a:gdLst/>
            <a:ahLst/>
            <a:cxnLst/>
            <a:rect l="l" t="t" r="r" b="b"/>
            <a:pathLst>
              <a:path w="146516" h="146516" extrusionOk="0">
                <a:moveTo>
                  <a:pt x="153424" y="76711"/>
                </a:moveTo>
                <a:cubicBezTo>
                  <a:pt x="153424" y="119078"/>
                  <a:pt x="119079" y="153423"/>
                  <a:pt x="76713" y="153423"/>
                </a:cubicBezTo>
                <a:cubicBezTo>
                  <a:pt x="34346" y="153423"/>
                  <a:pt x="1" y="119078"/>
                  <a:pt x="1" y="76711"/>
                </a:cubicBezTo>
                <a:cubicBezTo>
                  <a:pt x="1" y="34345"/>
                  <a:pt x="34346" y="0"/>
                  <a:pt x="76713" y="0"/>
                </a:cubicBezTo>
                <a:cubicBezTo>
                  <a:pt x="119079" y="0"/>
                  <a:pt x="153424" y="34344"/>
                  <a:pt x="153424" y="76711"/>
                </a:cubicBezTo>
                <a:close/>
              </a:path>
            </a:pathLst>
          </a:custGeom>
          <a:solidFill>
            <a:srgbClr val="FFDD15"/>
          </a:solidFill>
          <a:ln>
            <a:noFill/>
          </a:ln>
        </p:spPr>
        <p:txBody>
          <a:bodyPr spcFirstLastPara="1" wrap="square" lIns="55409" tIns="27697" rIns="55409" bIns="27697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9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           </a:t>
            </a:r>
            <a:endParaRPr kumimoji="0" sz="109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7"/>
          <p:cNvSpPr/>
          <p:nvPr/>
        </p:nvSpPr>
        <p:spPr>
          <a:xfrm>
            <a:off x="3255617" y="5265842"/>
            <a:ext cx="63427" cy="63427"/>
          </a:xfrm>
          <a:custGeom>
            <a:avLst/>
            <a:gdLst/>
            <a:ahLst/>
            <a:cxnLst/>
            <a:rect l="l" t="t" r="r" b="b"/>
            <a:pathLst>
              <a:path w="104654" h="104654" extrusionOk="0">
                <a:moveTo>
                  <a:pt x="104654" y="52327"/>
                </a:moveTo>
                <a:cubicBezTo>
                  <a:pt x="104654" y="81226"/>
                  <a:pt x="81226" y="104654"/>
                  <a:pt x="52327" y="104654"/>
                </a:cubicBezTo>
                <a:cubicBezTo>
                  <a:pt x="23428" y="104654"/>
                  <a:pt x="0" y="81226"/>
                  <a:pt x="0" y="52327"/>
                </a:cubicBezTo>
                <a:cubicBezTo>
                  <a:pt x="0" y="23428"/>
                  <a:pt x="23428" y="0"/>
                  <a:pt x="52327" y="0"/>
                </a:cubicBezTo>
                <a:cubicBezTo>
                  <a:pt x="81226" y="0"/>
                  <a:pt x="104654" y="23428"/>
                  <a:pt x="104654" y="52327"/>
                </a:cubicBezTo>
                <a:close/>
              </a:path>
            </a:pathLst>
          </a:custGeom>
          <a:solidFill>
            <a:srgbClr val="FFDD15"/>
          </a:solidFill>
          <a:ln>
            <a:noFill/>
          </a:ln>
        </p:spPr>
        <p:txBody>
          <a:bodyPr spcFirstLastPara="1" wrap="square" lIns="55409" tIns="27697" rIns="55409" bIns="27697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7"/>
          <p:cNvSpPr/>
          <p:nvPr/>
        </p:nvSpPr>
        <p:spPr>
          <a:xfrm>
            <a:off x="2498681" y="6141133"/>
            <a:ext cx="107825" cy="107825"/>
          </a:xfrm>
          <a:custGeom>
            <a:avLst/>
            <a:gdLst/>
            <a:ahLst/>
            <a:cxnLst/>
            <a:rect l="l" t="t" r="r" b="b"/>
            <a:pathLst>
              <a:path w="177912" h="177912" extrusionOk="0">
                <a:moveTo>
                  <a:pt x="181471" y="90736"/>
                </a:moveTo>
                <a:cubicBezTo>
                  <a:pt x="181471" y="140847"/>
                  <a:pt x="140847" y="181471"/>
                  <a:pt x="90735" y="181471"/>
                </a:cubicBezTo>
                <a:cubicBezTo>
                  <a:pt x="40623" y="181471"/>
                  <a:pt x="0" y="140847"/>
                  <a:pt x="0" y="90736"/>
                </a:cubicBezTo>
                <a:cubicBezTo>
                  <a:pt x="0" y="40624"/>
                  <a:pt x="40623" y="0"/>
                  <a:pt x="90735" y="0"/>
                </a:cubicBezTo>
                <a:cubicBezTo>
                  <a:pt x="140847" y="0"/>
                  <a:pt x="181471" y="40624"/>
                  <a:pt x="181471" y="90736"/>
                </a:cubicBezTo>
                <a:close/>
              </a:path>
            </a:pathLst>
          </a:custGeom>
          <a:solidFill>
            <a:srgbClr val="FFDD15"/>
          </a:solidFill>
          <a:ln>
            <a:noFill/>
          </a:ln>
        </p:spPr>
        <p:txBody>
          <a:bodyPr spcFirstLastPara="1" wrap="square" lIns="55409" tIns="27697" rIns="55409" bIns="27697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7"/>
          <p:cNvSpPr/>
          <p:nvPr/>
        </p:nvSpPr>
        <p:spPr>
          <a:xfrm>
            <a:off x="9285420" y="5980473"/>
            <a:ext cx="63427" cy="63427"/>
          </a:xfrm>
          <a:custGeom>
            <a:avLst/>
            <a:gdLst/>
            <a:ahLst/>
            <a:cxnLst/>
            <a:rect l="l" t="t" r="r" b="b"/>
            <a:pathLst>
              <a:path w="104654" h="104654" extrusionOk="0">
                <a:moveTo>
                  <a:pt x="111562" y="55781"/>
                </a:moveTo>
                <a:cubicBezTo>
                  <a:pt x="111562" y="86587"/>
                  <a:pt x="86587" y="111561"/>
                  <a:pt x="55781" y="111561"/>
                </a:cubicBezTo>
                <a:cubicBezTo>
                  <a:pt x="24974" y="111561"/>
                  <a:pt x="1" y="86587"/>
                  <a:pt x="1" y="55781"/>
                </a:cubicBezTo>
                <a:cubicBezTo>
                  <a:pt x="1" y="24974"/>
                  <a:pt x="24975" y="0"/>
                  <a:pt x="55781" y="0"/>
                </a:cubicBezTo>
                <a:cubicBezTo>
                  <a:pt x="86589" y="0"/>
                  <a:pt x="111562" y="24974"/>
                  <a:pt x="111562" y="55781"/>
                </a:cubicBezTo>
                <a:close/>
              </a:path>
            </a:pathLst>
          </a:custGeom>
          <a:solidFill>
            <a:srgbClr val="FFDD15"/>
          </a:solidFill>
          <a:ln>
            <a:noFill/>
          </a:ln>
        </p:spPr>
        <p:txBody>
          <a:bodyPr spcFirstLastPara="1" wrap="square" lIns="55409" tIns="27697" rIns="55409" bIns="27697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7"/>
          <p:cNvSpPr/>
          <p:nvPr/>
        </p:nvSpPr>
        <p:spPr>
          <a:xfrm>
            <a:off x="6147883" y="6212996"/>
            <a:ext cx="152224" cy="152224"/>
          </a:xfrm>
          <a:custGeom>
            <a:avLst/>
            <a:gdLst/>
            <a:ahLst/>
            <a:cxnLst/>
            <a:rect l="l" t="t" r="r" b="b"/>
            <a:pathLst>
              <a:path w="251170" h="251170" extrusionOk="0">
                <a:moveTo>
                  <a:pt x="251170" y="125585"/>
                </a:moveTo>
                <a:cubicBezTo>
                  <a:pt x="251170" y="194944"/>
                  <a:pt x="194944" y="251170"/>
                  <a:pt x="125585" y="251170"/>
                </a:cubicBezTo>
                <a:cubicBezTo>
                  <a:pt x="56226" y="251170"/>
                  <a:pt x="0" y="194944"/>
                  <a:pt x="0" y="125585"/>
                </a:cubicBezTo>
                <a:cubicBezTo>
                  <a:pt x="0" y="56226"/>
                  <a:pt x="56226" y="0"/>
                  <a:pt x="125585" y="0"/>
                </a:cubicBezTo>
                <a:cubicBezTo>
                  <a:pt x="194944" y="0"/>
                  <a:pt x="251170" y="56226"/>
                  <a:pt x="251170" y="125585"/>
                </a:cubicBezTo>
                <a:close/>
              </a:path>
            </a:pathLst>
          </a:custGeom>
          <a:solidFill>
            <a:srgbClr val="FFDD15"/>
          </a:solidFill>
          <a:ln>
            <a:noFill/>
          </a:ln>
        </p:spPr>
        <p:txBody>
          <a:bodyPr spcFirstLastPara="1" wrap="square" lIns="55409" tIns="27697" rIns="55409" bIns="27697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7"/>
          <p:cNvSpPr/>
          <p:nvPr/>
        </p:nvSpPr>
        <p:spPr>
          <a:xfrm>
            <a:off x="5733515" y="6428647"/>
            <a:ext cx="177595" cy="177595"/>
          </a:xfrm>
          <a:custGeom>
            <a:avLst/>
            <a:gdLst/>
            <a:ahLst/>
            <a:cxnLst/>
            <a:rect l="l" t="t" r="r" b="b"/>
            <a:pathLst>
              <a:path w="293032" h="293032" extrusionOk="0">
                <a:moveTo>
                  <a:pt x="293032" y="146517"/>
                </a:moveTo>
                <a:cubicBezTo>
                  <a:pt x="293032" y="227435"/>
                  <a:pt x="227435" y="293033"/>
                  <a:pt x="146516" y="293033"/>
                </a:cubicBezTo>
                <a:cubicBezTo>
                  <a:pt x="65597" y="293033"/>
                  <a:pt x="0" y="227435"/>
                  <a:pt x="0" y="146517"/>
                </a:cubicBezTo>
                <a:cubicBezTo>
                  <a:pt x="0" y="65598"/>
                  <a:pt x="65597" y="1"/>
                  <a:pt x="146516" y="1"/>
                </a:cubicBezTo>
                <a:cubicBezTo>
                  <a:pt x="227435" y="1"/>
                  <a:pt x="293032" y="65598"/>
                  <a:pt x="293032" y="146517"/>
                </a:cubicBezTo>
                <a:close/>
              </a:path>
            </a:pathLst>
          </a:custGeom>
          <a:solidFill>
            <a:srgbClr val="FFDD15"/>
          </a:solidFill>
          <a:ln>
            <a:noFill/>
          </a:ln>
        </p:spPr>
        <p:txBody>
          <a:bodyPr spcFirstLastPara="1" wrap="square" lIns="55409" tIns="27697" rIns="55409" bIns="27697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7"/>
          <p:cNvSpPr/>
          <p:nvPr/>
        </p:nvSpPr>
        <p:spPr>
          <a:xfrm>
            <a:off x="4264359" y="5958971"/>
            <a:ext cx="209308" cy="323477"/>
          </a:xfrm>
          <a:custGeom>
            <a:avLst/>
            <a:gdLst/>
            <a:ahLst/>
            <a:cxnLst/>
            <a:rect l="l" t="t" r="r" b="b"/>
            <a:pathLst>
              <a:path w="345359" h="533737" extrusionOk="0">
                <a:moveTo>
                  <a:pt x="348708" y="262577"/>
                </a:moveTo>
                <a:lnTo>
                  <a:pt x="330290" y="197273"/>
                </a:lnTo>
                <a:lnTo>
                  <a:pt x="267811" y="242379"/>
                </a:lnTo>
                <a:lnTo>
                  <a:pt x="248136" y="176238"/>
                </a:lnTo>
                <a:lnTo>
                  <a:pt x="308102" y="132911"/>
                </a:lnTo>
                <a:lnTo>
                  <a:pt x="290207" y="67293"/>
                </a:lnTo>
                <a:lnTo>
                  <a:pt x="229298" y="111248"/>
                </a:lnTo>
                <a:lnTo>
                  <a:pt x="196541" y="0"/>
                </a:lnTo>
                <a:lnTo>
                  <a:pt x="140865" y="40292"/>
                </a:lnTo>
                <a:lnTo>
                  <a:pt x="173308" y="151749"/>
                </a:lnTo>
                <a:lnTo>
                  <a:pt x="118993" y="190994"/>
                </a:lnTo>
                <a:lnTo>
                  <a:pt x="86445" y="79747"/>
                </a:lnTo>
                <a:lnTo>
                  <a:pt x="30560" y="120143"/>
                </a:lnTo>
                <a:lnTo>
                  <a:pt x="63316" y="231391"/>
                </a:lnTo>
                <a:lnTo>
                  <a:pt x="0" y="277229"/>
                </a:lnTo>
                <a:lnTo>
                  <a:pt x="17896" y="342848"/>
                </a:lnTo>
                <a:lnTo>
                  <a:pt x="82154" y="296381"/>
                </a:lnTo>
                <a:lnTo>
                  <a:pt x="101829" y="362523"/>
                </a:lnTo>
                <a:lnTo>
                  <a:pt x="40502" y="406896"/>
                </a:lnTo>
                <a:lnTo>
                  <a:pt x="58397" y="472515"/>
                </a:lnTo>
                <a:lnTo>
                  <a:pt x="120667" y="427513"/>
                </a:lnTo>
                <a:lnTo>
                  <a:pt x="152900" y="539075"/>
                </a:lnTo>
                <a:lnTo>
                  <a:pt x="208786" y="498678"/>
                </a:lnTo>
                <a:lnTo>
                  <a:pt x="176552" y="387116"/>
                </a:lnTo>
                <a:lnTo>
                  <a:pt x="230868" y="347871"/>
                </a:lnTo>
                <a:lnTo>
                  <a:pt x="263101" y="459433"/>
                </a:lnTo>
                <a:lnTo>
                  <a:pt x="318987" y="419036"/>
                </a:lnTo>
                <a:lnTo>
                  <a:pt x="286753" y="307475"/>
                </a:lnTo>
                <a:lnTo>
                  <a:pt x="348708" y="262577"/>
                </a:lnTo>
                <a:close/>
                <a:moveTo>
                  <a:pt x="156145" y="323801"/>
                </a:moveTo>
                <a:lnTo>
                  <a:pt x="136574" y="256926"/>
                </a:lnTo>
                <a:lnTo>
                  <a:pt x="193611" y="215692"/>
                </a:lnTo>
                <a:lnTo>
                  <a:pt x="213181" y="282567"/>
                </a:lnTo>
                <a:lnTo>
                  <a:pt x="156145" y="323801"/>
                </a:lnTo>
                <a:close/>
              </a:path>
            </a:pathLst>
          </a:custGeom>
          <a:solidFill>
            <a:srgbClr val="929497"/>
          </a:solidFill>
          <a:ln>
            <a:noFill/>
          </a:ln>
        </p:spPr>
        <p:txBody>
          <a:bodyPr spcFirstLastPara="1" wrap="square" lIns="55409" tIns="27697" rIns="55409" bIns="27697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-180879" y="-30717"/>
            <a:ext cx="12369030" cy="1401098"/>
          </a:xfrm>
          <a:custGeom>
            <a:avLst/>
            <a:gdLst/>
            <a:ahLst/>
            <a:cxnLst/>
            <a:rect l="l" t="t" r="r" b="b"/>
            <a:pathLst>
              <a:path w="20104099" h="3641971" extrusionOk="0">
                <a:moveTo>
                  <a:pt x="0" y="0"/>
                </a:moveTo>
                <a:lnTo>
                  <a:pt x="20104100" y="0"/>
                </a:lnTo>
                <a:lnTo>
                  <a:pt x="20104100" y="3650030"/>
                </a:lnTo>
                <a:lnTo>
                  <a:pt x="0" y="36500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55409" tIns="27697" rIns="55409" bIns="27697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1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7"/>
          <p:cNvSpPr txBox="1">
            <a:spLocks noGrp="1"/>
          </p:cNvSpPr>
          <p:nvPr>
            <p:ph type="title"/>
          </p:nvPr>
        </p:nvSpPr>
        <p:spPr>
          <a:xfrm>
            <a:off x="3641944" y="492780"/>
            <a:ext cx="5706903" cy="82202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8455" rIns="0" bIns="0" rtlCol="0" anchor="t" anchorCtr="0">
            <a:noAutofit/>
          </a:bodyPr>
          <a:lstStyle/>
          <a:p>
            <a:pPr marL="12701">
              <a:lnSpc>
                <a:spcPct val="100000"/>
              </a:lnSpc>
            </a:pPr>
            <a:r>
              <a:rPr lang="en-GB" sz="363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THẢO LUẬN </a:t>
            </a:r>
            <a:r>
              <a:rPr lang="en-GB" sz="3637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NHÓM</a:t>
            </a:r>
            <a:r>
              <a:rPr lang="en-GB" sz="3637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oppins"/>
              </a:rPr>
              <a:t> </a:t>
            </a:r>
            <a:endParaRPr sz="3637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Google Shape;84;p7"/>
          <p:cNvGrpSpPr/>
          <p:nvPr/>
        </p:nvGrpSpPr>
        <p:grpSpPr>
          <a:xfrm>
            <a:off x="9946213" y="5409631"/>
            <a:ext cx="1936655" cy="1771204"/>
            <a:chOff x="13563831" y="9523572"/>
            <a:chExt cx="847700" cy="775280"/>
          </a:xfrm>
        </p:grpSpPr>
        <p:sp>
          <p:nvSpPr>
            <p:cNvPr id="39" name="Google Shape;85;p7"/>
            <p:cNvSpPr/>
            <p:nvPr/>
          </p:nvSpPr>
          <p:spPr>
            <a:xfrm>
              <a:off x="13691405" y="9523572"/>
              <a:ext cx="669788" cy="544203"/>
            </a:xfrm>
            <a:custGeom>
              <a:avLst/>
              <a:gdLst/>
              <a:ahLst/>
              <a:cxnLst/>
              <a:rect l="l" t="t" r="r" b="b"/>
              <a:pathLst>
                <a:path w="669787" h="544202" extrusionOk="0">
                  <a:moveTo>
                    <a:pt x="676591" y="263310"/>
                  </a:moveTo>
                  <a:lnTo>
                    <a:pt x="530179" y="208471"/>
                  </a:lnTo>
                  <a:lnTo>
                    <a:pt x="569425" y="103608"/>
                  </a:lnTo>
                  <a:lnTo>
                    <a:pt x="292300" y="0"/>
                  </a:lnTo>
                  <a:lnTo>
                    <a:pt x="253055" y="104864"/>
                  </a:lnTo>
                  <a:lnTo>
                    <a:pt x="106642" y="50024"/>
                  </a:lnTo>
                  <a:lnTo>
                    <a:pt x="0" y="334999"/>
                  </a:lnTo>
                  <a:lnTo>
                    <a:pt x="569947" y="548284"/>
                  </a:lnTo>
                  <a:lnTo>
                    <a:pt x="676591" y="263310"/>
                  </a:lnTo>
                  <a:close/>
                  <a:moveTo>
                    <a:pt x="312079" y="43432"/>
                  </a:moveTo>
                  <a:lnTo>
                    <a:pt x="525783" y="123387"/>
                  </a:lnTo>
                  <a:lnTo>
                    <a:pt x="498364" y="196645"/>
                  </a:lnTo>
                  <a:lnTo>
                    <a:pt x="284659" y="116690"/>
                  </a:lnTo>
                  <a:lnTo>
                    <a:pt x="312079" y="43432"/>
                  </a:lnTo>
                  <a:close/>
                </a:path>
              </a:pathLst>
            </a:custGeom>
            <a:solidFill>
              <a:srgbClr val="929497"/>
            </a:solidFill>
            <a:ln>
              <a:noFill/>
            </a:ln>
          </p:spPr>
          <p:txBody>
            <a:bodyPr spcFirstLastPara="1" wrap="square" lIns="55409" tIns="27697" rIns="55409" bIns="27697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86;p7"/>
            <p:cNvSpPr/>
            <p:nvPr/>
          </p:nvSpPr>
          <p:spPr>
            <a:xfrm>
              <a:off x="13563831" y="9555806"/>
              <a:ext cx="847700" cy="743046"/>
            </a:xfrm>
            <a:custGeom>
              <a:avLst/>
              <a:gdLst/>
              <a:ahLst/>
              <a:cxnLst/>
              <a:rect l="l" t="t" r="r" b="b"/>
              <a:pathLst>
                <a:path w="847700" h="743045" extrusionOk="0">
                  <a:moveTo>
                    <a:pt x="827816" y="239868"/>
                  </a:moveTo>
                  <a:lnTo>
                    <a:pt x="712382" y="548703"/>
                  </a:lnTo>
                  <a:lnTo>
                    <a:pt x="94921" y="317626"/>
                  </a:lnTo>
                  <a:lnTo>
                    <a:pt x="210355" y="8895"/>
                  </a:lnTo>
                  <a:lnTo>
                    <a:pt x="186598" y="0"/>
                  </a:lnTo>
                  <a:lnTo>
                    <a:pt x="0" y="498782"/>
                  </a:lnTo>
                  <a:lnTo>
                    <a:pt x="665078" y="747546"/>
                  </a:lnTo>
                  <a:lnTo>
                    <a:pt x="851572" y="248763"/>
                  </a:lnTo>
                  <a:close/>
                </a:path>
              </a:pathLst>
            </a:custGeom>
            <a:solidFill>
              <a:srgbClr val="929497"/>
            </a:solidFill>
            <a:ln>
              <a:noFill/>
            </a:ln>
          </p:spPr>
          <p:txBody>
            <a:bodyPr spcFirstLastPara="1" wrap="square" lIns="55409" tIns="27697" rIns="55409" bIns="27697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" name="Google Shape;87;p7"/>
          <p:cNvGrpSpPr/>
          <p:nvPr/>
        </p:nvGrpSpPr>
        <p:grpSpPr>
          <a:xfrm>
            <a:off x="11460155" y="4449689"/>
            <a:ext cx="903508" cy="851147"/>
            <a:chOff x="12547009" y="9267797"/>
            <a:chExt cx="640589" cy="685067"/>
          </a:xfrm>
        </p:grpSpPr>
        <p:sp>
          <p:nvSpPr>
            <p:cNvPr id="42" name="Google Shape;88;p7"/>
            <p:cNvSpPr/>
            <p:nvPr/>
          </p:nvSpPr>
          <p:spPr>
            <a:xfrm>
              <a:off x="12580603" y="9267797"/>
              <a:ext cx="606995" cy="648857"/>
            </a:xfrm>
            <a:custGeom>
              <a:avLst/>
              <a:gdLst/>
              <a:ahLst/>
              <a:cxnLst/>
              <a:rect l="l" t="t" r="r" b="b"/>
              <a:pathLst>
                <a:path w="606995" h="648856" extrusionOk="0">
                  <a:moveTo>
                    <a:pt x="565238" y="94084"/>
                  </a:moveTo>
                  <a:lnTo>
                    <a:pt x="613588" y="42175"/>
                  </a:lnTo>
                  <a:lnTo>
                    <a:pt x="568274" y="0"/>
                  </a:lnTo>
                  <a:lnTo>
                    <a:pt x="519923" y="51909"/>
                  </a:lnTo>
                  <a:lnTo>
                    <a:pt x="511446" y="43955"/>
                  </a:lnTo>
                  <a:lnTo>
                    <a:pt x="503178" y="52955"/>
                  </a:lnTo>
                  <a:lnTo>
                    <a:pt x="493236" y="43745"/>
                  </a:lnTo>
                  <a:lnTo>
                    <a:pt x="490410" y="41129"/>
                  </a:lnTo>
                  <a:lnTo>
                    <a:pt x="476177" y="27943"/>
                  </a:lnTo>
                  <a:lnTo>
                    <a:pt x="283300" y="235054"/>
                  </a:lnTo>
                  <a:lnTo>
                    <a:pt x="300359" y="250961"/>
                  </a:lnTo>
                  <a:lnTo>
                    <a:pt x="435152" y="106120"/>
                  </a:lnTo>
                  <a:lnTo>
                    <a:pt x="444990" y="115329"/>
                  </a:lnTo>
                  <a:lnTo>
                    <a:pt x="0" y="593390"/>
                  </a:lnTo>
                  <a:lnTo>
                    <a:pt x="62374" y="651369"/>
                  </a:lnTo>
                  <a:lnTo>
                    <a:pt x="573819" y="101933"/>
                  </a:lnTo>
                  <a:close/>
                </a:path>
              </a:pathLst>
            </a:custGeom>
            <a:solidFill>
              <a:srgbClr val="929497"/>
            </a:solidFill>
            <a:ln>
              <a:noFill/>
            </a:ln>
          </p:spPr>
          <p:txBody>
            <a:bodyPr spcFirstLastPara="1" wrap="square" lIns="55409" tIns="27697" rIns="55409" bIns="27697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89;p7"/>
            <p:cNvSpPr/>
            <p:nvPr/>
          </p:nvSpPr>
          <p:spPr>
            <a:xfrm>
              <a:off x="12547009" y="9869141"/>
              <a:ext cx="83723" cy="83723"/>
            </a:xfrm>
            <a:custGeom>
              <a:avLst/>
              <a:gdLst/>
              <a:ahLst/>
              <a:cxnLst/>
              <a:rect l="l" t="t" r="r" b="b"/>
              <a:pathLst>
                <a:path w="83723" h="83723" extrusionOk="0">
                  <a:moveTo>
                    <a:pt x="0" y="85816"/>
                  </a:moveTo>
                  <a:lnTo>
                    <a:pt x="86549" y="55362"/>
                  </a:lnTo>
                  <a:lnTo>
                    <a:pt x="27105" y="0"/>
                  </a:lnTo>
                  <a:close/>
                </a:path>
              </a:pathLst>
            </a:custGeom>
            <a:solidFill>
              <a:srgbClr val="929497"/>
            </a:solidFill>
            <a:ln>
              <a:noFill/>
            </a:ln>
          </p:spPr>
          <p:txBody>
            <a:bodyPr spcFirstLastPara="1" wrap="square" lIns="55409" tIns="27697" rIns="55409" bIns="27697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947235" y="1552770"/>
            <a:ext cx="6411191" cy="3988790"/>
            <a:chOff x="4856587" y="2562070"/>
            <a:chExt cx="10578465" cy="6581503"/>
          </a:xfrm>
        </p:grpSpPr>
        <p:sp>
          <p:nvSpPr>
            <p:cNvPr id="104" name="Google Shape;104;p7"/>
            <p:cNvSpPr txBox="1"/>
            <p:nvPr/>
          </p:nvSpPr>
          <p:spPr>
            <a:xfrm>
              <a:off x="4856587" y="5860619"/>
              <a:ext cx="10578465" cy="3282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7303" rIns="0" bIns="0" anchor="t" anchorCtr="0">
              <a:noAutofit/>
            </a:bodyPr>
            <a:lstStyle/>
            <a:p>
              <a:pPr marL="7697" marR="3079" lvl="0" indent="0" algn="ctr" defTabSz="914400" rtl="0" eaLnBrk="1" fontAlgn="auto" latinLnBrk="0" hangingPunct="1">
                <a:lnSpc>
                  <a:spcPct val="106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tránh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xâm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hại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thân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b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kumimoji="0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pic>
          <p:nvPicPr>
            <p:cNvPr id="44" name="Google Shape;126;p1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612534" y="2562070"/>
              <a:ext cx="4348780" cy="27913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" name="Google Shape;96;p7"/>
          <p:cNvSpPr/>
          <p:nvPr/>
        </p:nvSpPr>
        <p:spPr>
          <a:xfrm flipH="1">
            <a:off x="1472380" y="4191917"/>
            <a:ext cx="38489" cy="42371"/>
          </a:xfrm>
          <a:custGeom>
            <a:avLst/>
            <a:gdLst/>
            <a:ahLst/>
            <a:cxnLst/>
            <a:rect l="l" t="t" r="r" b="b"/>
            <a:pathLst>
              <a:path w="104654" h="104654" extrusionOk="0">
                <a:moveTo>
                  <a:pt x="111562" y="55781"/>
                </a:moveTo>
                <a:cubicBezTo>
                  <a:pt x="111562" y="86587"/>
                  <a:pt x="86587" y="111561"/>
                  <a:pt x="55781" y="111561"/>
                </a:cubicBezTo>
                <a:cubicBezTo>
                  <a:pt x="24974" y="111561"/>
                  <a:pt x="1" y="86587"/>
                  <a:pt x="1" y="55781"/>
                </a:cubicBezTo>
                <a:cubicBezTo>
                  <a:pt x="1" y="24974"/>
                  <a:pt x="24975" y="0"/>
                  <a:pt x="55781" y="0"/>
                </a:cubicBezTo>
                <a:cubicBezTo>
                  <a:pt x="86589" y="0"/>
                  <a:pt x="111562" y="24974"/>
                  <a:pt x="111562" y="55781"/>
                </a:cubicBezTo>
                <a:close/>
              </a:path>
            </a:pathLst>
          </a:custGeom>
          <a:solidFill>
            <a:srgbClr val="FFDD15"/>
          </a:solidFill>
          <a:ln>
            <a:noFill/>
          </a:ln>
        </p:spPr>
        <p:txBody>
          <a:bodyPr spcFirstLastPara="1" wrap="square" lIns="55409" tIns="27697" rIns="55409" bIns="27697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" name="Google Shape;84;p7"/>
          <p:cNvGrpSpPr/>
          <p:nvPr/>
        </p:nvGrpSpPr>
        <p:grpSpPr>
          <a:xfrm flipH="1">
            <a:off x="528768" y="5549522"/>
            <a:ext cx="1175216" cy="1183221"/>
            <a:chOff x="13563831" y="9523572"/>
            <a:chExt cx="847700" cy="775280"/>
          </a:xfrm>
        </p:grpSpPr>
        <p:sp>
          <p:nvSpPr>
            <p:cNvPr id="48" name="Google Shape;85;p7"/>
            <p:cNvSpPr/>
            <p:nvPr/>
          </p:nvSpPr>
          <p:spPr>
            <a:xfrm>
              <a:off x="13691405" y="9523572"/>
              <a:ext cx="669788" cy="544203"/>
            </a:xfrm>
            <a:custGeom>
              <a:avLst/>
              <a:gdLst/>
              <a:ahLst/>
              <a:cxnLst/>
              <a:rect l="l" t="t" r="r" b="b"/>
              <a:pathLst>
                <a:path w="669787" h="544202" extrusionOk="0">
                  <a:moveTo>
                    <a:pt x="676591" y="263310"/>
                  </a:moveTo>
                  <a:lnTo>
                    <a:pt x="530179" y="208471"/>
                  </a:lnTo>
                  <a:lnTo>
                    <a:pt x="569425" y="103608"/>
                  </a:lnTo>
                  <a:lnTo>
                    <a:pt x="292300" y="0"/>
                  </a:lnTo>
                  <a:lnTo>
                    <a:pt x="253055" y="104864"/>
                  </a:lnTo>
                  <a:lnTo>
                    <a:pt x="106642" y="50024"/>
                  </a:lnTo>
                  <a:lnTo>
                    <a:pt x="0" y="334999"/>
                  </a:lnTo>
                  <a:lnTo>
                    <a:pt x="569947" y="548284"/>
                  </a:lnTo>
                  <a:lnTo>
                    <a:pt x="676591" y="263310"/>
                  </a:lnTo>
                  <a:close/>
                  <a:moveTo>
                    <a:pt x="312079" y="43432"/>
                  </a:moveTo>
                  <a:lnTo>
                    <a:pt x="525783" y="123387"/>
                  </a:lnTo>
                  <a:lnTo>
                    <a:pt x="498364" y="196645"/>
                  </a:lnTo>
                  <a:lnTo>
                    <a:pt x="284659" y="116690"/>
                  </a:lnTo>
                  <a:lnTo>
                    <a:pt x="312079" y="43432"/>
                  </a:lnTo>
                  <a:close/>
                </a:path>
              </a:pathLst>
            </a:custGeom>
            <a:solidFill>
              <a:srgbClr val="929497"/>
            </a:solidFill>
            <a:ln>
              <a:noFill/>
            </a:ln>
          </p:spPr>
          <p:txBody>
            <a:bodyPr spcFirstLastPara="1" wrap="square" lIns="55409" tIns="27697" rIns="55409" bIns="27697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86;p7"/>
            <p:cNvSpPr/>
            <p:nvPr/>
          </p:nvSpPr>
          <p:spPr>
            <a:xfrm>
              <a:off x="13563831" y="9555806"/>
              <a:ext cx="847700" cy="743046"/>
            </a:xfrm>
            <a:custGeom>
              <a:avLst/>
              <a:gdLst/>
              <a:ahLst/>
              <a:cxnLst/>
              <a:rect l="l" t="t" r="r" b="b"/>
              <a:pathLst>
                <a:path w="847700" h="743045" extrusionOk="0">
                  <a:moveTo>
                    <a:pt x="827816" y="239868"/>
                  </a:moveTo>
                  <a:lnTo>
                    <a:pt x="712382" y="548703"/>
                  </a:lnTo>
                  <a:lnTo>
                    <a:pt x="94921" y="317626"/>
                  </a:lnTo>
                  <a:lnTo>
                    <a:pt x="210355" y="8895"/>
                  </a:lnTo>
                  <a:lnTo>
                    <a:pt x="186598" y="0"/>
                  </a:lnTo>
                  <a:lnTo>
                    <a:pt x="0" y="498782"/>
                  </a:lnTo>
                  <a:lnTo>
                    <a:pt x="665078" y="747546"/>
                  </a:lnTo>
                  <a:lnTo>
                    <a:pt x="851572" y="248763"/>
                  </a:lnTo>
                  <a:close/>
                </a:path>
              </a:pathLst>
            </a:custGeom>
            <a:solidFill>
              <a:srgbClr val="929497"/>
            </a:solidFill>
            <a:ln>
              <a:noFill/>
            </a:ln>
          </p:spPr>
          <p:txBody>
            <a:bodyPr spcFirstLastPara="1" wrap="square" lIns="55409" tIns="27697" rIns="55409" bIns="27697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" name="Google Shape;87;p7"/>
          <p:cNvGrpSpPr/>
          <p:nvPr/>
        </p:nvGrpSpPr>
        <p:grpSpPr>
          <a:xfrm flipH="1">
            <a:off x="1337180" y="4924958"/>
            <a:ext cx="548274" cy="568593"/>
            <a:chOff x="12547009" y="9267797"/>
            <a:chExt cx="640589" cy="685067"/>
          </a:xfrm>
        </p:grpSpPr>
        <p:sp>
          <p:nvSpPr>
            <p:cNvPr id="51" name="Google Shape;88;p7"/>
            <p:cNvSpPr/>
            <p:nvPr/>
          </p:nvSpPr>
          <p:spPr>
            <a:xfrm>
              <a:off x="12580603" y="9267797"/>
              <a:ext cx="606995" cy="648857"/>
            </a:xfrm>
            <a:custGeom>
              <a:avLst/>
              <a:gdLst/>
              <a:ahLst/>
              <a:cxnLst/>
              <a:rect l="l" t="t" r="r" b="b"/>
              <a:pathLst>
                <a:path w="606995" h="648856" extrusionOk="0">
                  <a:moveTo>
                    <a:pt x="565238" y="94084"/>
                  </a:moveTo>
                  <a:lnTo>
                    <a:pt x="613588" y="42175"/>
                  </a:lnTo>
                  <a:lnTo>
                    <a:pt x="568274" y="0"/>
                  </a:lnTo>
                  <a:lnTo>
                    <a:pt x="519923" y="51909"/>
                  </a:lnTo>
                  <a:lnTo>
                    <a:pt x="511446" y="43955"/>
                  </a:lnTo>
                  <a:lnTo>
                    <a:pt x="503178" y="52955"/>
                  </a:lnTo>
                  <a:lnTo>
                    <a:pt x="493236" y="43745"/>
                  </a:lnTo>
                  <a:lnTo>
                    <a:pt x="490410" y="41129"/>
                  </a:lnTo>
                  <a:lnTo>
                    <a:pt x="476177" y="27943"/>
                  </a:lnTo>
                  <a:lnTo>
                    <a:pt x="283300" y="235054"/>
                  </a:lnTo>
                  <a:lnTo>
                    <a:pt x="300359" y="250961"/>
                  </a:lnTo>
                  <a:lnTo>
                    <a:pt x="435152" y="106120"/>
                  </a:lnTo>
                  <a:lnTo>
                    <a:pt x="444990" y="115329"/>
                  </a:lnTo>
                  <a:lnTo>
                    <a:pt x="0" y="593390"/>
                  </a:lnTo>
                  <a:lnTo>
                    <a:pt x="62374" y="651369"/>
                  </a:lnTo>
                  <a:lnTo>
                    <a:pt x="573819" y="101933"/>
                  </a:lnTo>
                  <a:close/>
                </a:path>
              </a:pathLst>
            </a:custGeom>
            <a:solidFill>
              <a:srgbClr val="929497"/>
            </a:solidFill>
            <a:ln>
              <a:noFill/>
            </a:ln>
          </p:spPr>
          <p:txBody>
            <a:bodyPr spcFirstLastPara="1" wrap="square" lIns="55409" tIns="27697" rIns="55409" bIns="27697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89;p7"/>
            <p:cNvSpPr/>
            <p:nvPr/>
          </p:nvSpPr>
          <p:spPr>
            <a:xfrm>
              <a:off x="12547009" y="9869141"/>
              <a:ext cx="83723" cy="83723"/>
            </a:xfrm>
            <a:custGeom>
              <a:avLst/>
              <a:gdLst/>
              <a:ahLst/>
              <a:cxnLst/>
              <a:rect l="l" t="t" r="r" b="b"/>
              <a:pathLst>
                <a:path w="83723" h="83723" extrusionOk="0">
                  <a:moveTo>
                    <a:pt x="0" y="85816"/>
                  </a:moveTo>
                  <a:lnTo>
                    <a:pt x="86549" y="55362"/>
                  </a:lnTo>
                  <a:lnTo>
                    <a:pt x="27105" y="0"/>
                  </a:lnTo>
                  <a:close/>
                </a:path>
              </a:pathLst>
            </a:custGeom>
            <a:solidFill>
              <a:srgbClr val="929497"/>
            </a:solidFill>
            <a:ln>
              <a:noFill/>
            </a:ln>
          </p:spPr>
          <p:txBody>
            <a:bodyPr spcFirstLastPara="1" wrap="square" lIns="55409" tIns="27697" rIns="55409" bIns="27697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1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" name="Nhạc Đệm Kể Chuyện - Kịch - Thơ - Tiểu Phẩm - Phim - thầy cô - Piano (mp3cut.net)">
            <a:hlinkClick r:id="" action="ppaction://media"/>
            <a:extLst>
              <a:ext uri="{FF2B5EF4-FFF2-40B4-BE49-F238E27FC236}">
                <a16:creationId xmlns:a16="http://schemas.microsoft.com/office/drawing/2014/main" id="{564ED7B0-A23F-E762-F876-26E07E9132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" y="9842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969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09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A13F0-228B-53FE-1A62-A5FCE57D7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E5A1264-0275-8B97-62CD-60D1539F7B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0D8777-DEC9-8970-DA03-FEC5F7DF558B}"/>
              </a:ext>
            </a:extLst>
          </p:cNvPr>
          <p:cNvSpPr txBox="1"/>
          <p:nvPr/>
        </p:nvSpPr>
        <p:spPr>
          <a:xfrm>
            <a:off x="1932992" y="2321004"/>
            <a:ext cx="8934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hia sẻ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06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8">
            <a:extLst>
              <a:ext uri="{FF2B5EF4-FFF2-40B4-BE49-F238E27FC236}">
                <a16:creationId xmlns:a16="http://schemas.microsoft.com/office/drawing/2014/main" id="{4C753271-8DD5-1C48-BCE1-497B9B41D32F}"/>
              </a:ext>
            </a:extLst>
          </p:cNvPr>
          <p:cNvSpPr txBox="1"/>
          <p:nvPr/>
        </p:nvSpPr>
        <p:spPr>
          <a:xfrm>
            <a:off x="1526959" y="51777"/>
            <a:ext cx="9383697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Hậu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xâm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em</a:t>
            </a:r>
            <a:endParaRPr kumimoji="0" lang="en-US" sz="3200" b="1" i="0" u="none" strike="noStrike" kern="1200" cap="none" spc="-12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FU Souvenir" pitchFamily="2" charset="0"/>
            </a:endParaRPr>
          </a:p>
        </p:txBody>
      </p:sp>
      <p:sp>
        <p:nvSpPr>
          <p:cNvPr id="164" name="TextBox 12">
            <a:extLst>
              <a:ext uri="{FF2B5EF4-FFF2-40B4-BE49-F238E27FC236}">
                <a16:creationId xmlns:a16="http://schemas.microsoft.com/office/drawing/2014/main" id="{34D1B035-7779-DD49-AC46-FCC11F944EA3}"/>
              </a:ext>
            </a:extLst>
          </p:cNvPr>
          <p:cNvSpPr txBox="1"/>
          <p:nvPr/>
        </p:nvSpPr>
        <p:spPr>
          <a:xfrm>
            <a:off x="4836" y="3849630"/>
            <a:ext cx="3044244" cy="2133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Gây hậu quả nặng nề đến thân thể, tính mạng, sức khỏe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65" name="TextBox 12">
            <a:extLst>
              <a:ext uri="{FF2B5EF4-FFF2-40B4-BE49-F238E27FC236}">
                <a16:creationId xmlns:a16="http://schemas.microsoft.com/office/drawing/2014/main" id="{DA669583-EB0F-0645-844E-3FC5A66786EA}"/>
              </a:ext>
            </a:extLst>
          </p:cNvPr>
          <p:cNvSpPr txBox="1"/>
          <p:nvPr/>
        </p:nvSpPr>
        <p:spPr>
          <a:xfrm>
            <a:off x="6226062" y="3971344"/>
            <a:ext cx="2864464" cy="28348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29632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2800" b="1" dirty="0">
                <a:latin typeface="Times New Roman" panose="02020603050405020304" pitchFamily="18" charset="0"/>
              </a:rPr>
              <a:t>Gây ảnh hưởng xấu đến kinh tế, hạnh phúc gia đình</a:t>
            </a:r>
            <a:r>
              <a:rPr lang="en-US" sz="2800" b="1" dirty="0"/>
              <a:t>.</a:t>
            </a:r>
            <a:endParaRPr lang="en-US" sz="2800" dirty="0"/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66" name="TextBox 12">
            <a:extLst>
              <a:ext uri="{FF2B5EF4-FFF2-40B4-BE49-F238E27FC236}">
                <a16:creationId xmlns:a16="http://schemas.microsoft.com/office/drawing/2014/main" id="{4E5E8B2B-9C6E-A048-AA19-58BCBA243A6D}"/>
              </a:ext>
            </a:extLst>
          </p:cNvPr>
          <p:cNvSpPr txBox="1"/>
          <p:nvPr/>
        </p:nvSpPr>
        <p:spPr>
          <a:xfrm>
            <a:off x="3300050" y="3849630"/>
            <a:ext cx="2793274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tập và tương lai hạnh phúc của trẻ 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98FD8A-CA1C-5853-7BB2-F01003BEC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2" y="653143"/>
            <a:ext cx="2864464" cy="27758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3EF6C3-C6DC-E6D4-3F07-C3449542E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080" y="692532"/>
            <a:ext cx="3044244" cy="27758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934045-E29D-08CB-27AD-EAA89D31E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887" y="682575"/>
            <a:ext cx="2728815" cy="28348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ECDEEA-BA8A-6E4F-D5C9-DCF80B6A5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2702" y="840929"/>
            <a:ext cx="3118876" cy="2676525"/>
          </a:xfrm>
          <a:prstGeom prst="rect">
            <a:avLst/>
          </a:prstGeom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id="{50D5AFB9-0A81-F4D6-FCD7-6FC42AF83F11}"/>
              </a:ext>
            </a:extLst>
          </p:cNvPr>
          <p:cNvSpPr txBox="1"/>
          <p:nvPr/>
        </p:nvSpPr>
        <p:spPr>
          <a:xfrm>
            <a:off x="9149908" y="3971344"/>
            <a:ext cx="2864464" cy="2059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296326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Gây mất an toàn xã hội</a:t>
            </a:r>
            <a:r>
              <a:rPr lang="en-US" sz="2800" b="1" dirty="0">
                <a:solidFill>
                  <a:prstClr val="black"/>
                </a:solidFill>
              </a:rPr>
              <a:t>.</a:t>
            </a:r>
            <a:endParaRPr lang="en-US" sz="2800" dirty="0">
              <a:solidFill>
                <a:prstClr val="black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1305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5" grpId="0"/>
      <p:bldP spid="166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9192"/>
            <a:ext cx="1162972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Đứng ngay dậy</a:t>
            </a:r>
          </a:p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Lùi ra xa đủ để không cho họ với tay được đến mình.</a:t>
            </a:r>
          </a:p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Nói to/hét to và kiên quyết: 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Không! Hãy dừng lại ! Tôi không cho phép! Tôi không muốn! Nếu không dừng lại, tôi sẽ mách với mọi người …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(Có thể nhắc đi nhắc lại).</a:t>
            </a:r>
          </a:p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Bỏ chạy đến chỗ an toàn nếu họ tìm cách sờ nắn hoặc ôm ấp mình và kêu to cầu cứu sự giúp đỡ của mọi người xung quanh.</a:t>
            </a:r>
          </a:p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Kể ngay với cha mẹ hoặc những người tin cậy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Các em không nên phớt lờ, chối bỏ, né tránh vấn đề.</a:t>
            </a:r>
          </a:p>
        </p:txBody>
      </p:sp>
    </p:spTree>
    <p:extLst>
      <p:ext uri="{BB962C8B-B14F-4D97-AF65-F5344CB8AC3E}">
        <p14:creationId xmlns:p14="http://schemas.microsoft.com/office/powerpoint/2010/main" val="313798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B55611E-E836-3803-B2E1-2A1F754D6E6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-152400"/>
            <a:chExt cx="12192000" cy="70104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47918A6-BEA9-8BF9-1C90-78AA16CFE5A0}"/>
                </a:ext>
              </a:extLst>
            </p:cNvPr>
            <p:cNvSpPr/>
            <p:nvPr/>
          </p:nvSpPr>
          <p:spPr>
            <a:xfrm>
              <a:off x="0" y="-152400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3B8599C-E7CE-0C47-5B28-83BBE9CFAA62}"/>
                </a:ext>
              </a:extLst>
            </p:cNvPr>
            <p:cNvSpPr/>
            <p:nvPr/>
          </p:nvSpPr>
          <p:spPr>
            <a:xfrm>
              <a:off x="2387600" y="-152400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D77F483-80F6-745C-28A0-9C7194654412}"/>
                </a:ext>
              </a:extLst>
            </p:cNvPr>
            <p:cNvSpPr/>
            <p:nvPr/>
          </p:nvSpPr>
          <p:spPr>
            <a:xfrm>
              <a:off x="0" y="1524001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B06B11-0493-C76E-6AFE-6CD80DAA7E84}"/>
                </a:ext>
              </a:extLst>
            </p:cNvPr>
            <p:cNvSpPr/>
            <p:nvPr/>
          </p:nvSpPr>
          <p:spPr>
            <a:xfrm>
              <a:off x="0" y="3183466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D92FC8C-3051-A275-5C2E-C8C06945731C}"/>
                </a:ext>
              </a:extLst>
            </p:cNvPr>
            <p:cNvSpPr/>
            <p:nvPr/>
          </p:nvSpPr>
          <p:spPr>
            <a:xfrm>
              <a:off x="4775200" y="-152400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9C9EB63-77C6-3E58-A6AC-A1A0C5B4DFEC}"/>
                </a:ext>
              </a:extLst>
            </p:cNvPr>
            <p:cNvSpPr/>
            <p:nvPr/>
          </p:nvSpPr>
          <p:spPr>
            <a:xfrm>
              <a:off x="7264400" y="-152400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CCDC0C3-5D53-13A3-FAC0-C54E9EBD0816}"/>
                </a:ext>
              </a:extLst>
            </p:cNvPr>
            <p:cNvSpPr/>
            <p:nvPr/>
          </p:nvSpPr>
          <p:spPr>
            <a:xfrm>
              <a:off x="9702800" y="-152400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0A34F90-5425-7B8A-98BB-E8BB09F8C85B}"/>
                </a:ext>
              </a:extLst>
            </p:cNvPr>
            <p:cNvSpPr/>
            <p:nvPr/>
          </p:nvSpPr>
          <p:spPr>
            <a:xfrm>
              <a:off x="2387600" y="1524001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10A3C04-A215-1946-B24C-5968E7355685}"/>
                </a:ext>
              </a:extLst>
            </p:cNvPr>
            <p:cNvSpPr/>
            <p:nvPr/>
          </p:nvSpPr>
          <p:spPr>
            <a:xfrm>
              <a:off x="4775200" y="1524001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62E4EE0-1C8A-2579-24C1-2C490C527EF8}"/>
                </a:ext>
              </a:extLst>
            </p:cNvPr>
            <p:cNvSpPr/>
            <p:nvPr/>
          </p:nvSpPr>
          <p:spPr>
            <a:xfrm>
              <a:off x="7264400" y="1524001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37FAE22-B1F7-A634-FE84-57304E59A9C5}"/>
                </a:ext>
              </a:extLst>
            </p:cNvPr>
            <p:cNvSpPr/>
            <p:nvPr/>
          </p:nvSpPr>
          <p:spPr>
            <a:xfrm>
              <a:off x="9702800" y="1524001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6372AA2-D23B-923A-395A-EFB617D2E80F}"/>
                </a:ext>
              </a:extLst>
            </p:cNvPr>
            <p:cNvSpPr/>
            <p:nvPr/>
          </p:nvSpPr>
          <p:spPr>
            <a:xfrm>
              <a:off x="2387600" y="3183466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0873F75-A486-02B5-8A85-2E004BFA06AB}"/>
                </a:ext>
              </a:extLst>
            </p:cNvPr>
            <p:cNvSpPr/>
            <p:nvPr/>
          </p:nvSpPr>
          <p:spPr>
            <a:xfrm>
              <a:off x="4775200" y="3183466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9098557-013E-A85F-94C1-42E5B90A7E00}"/>
                </a:ext>
              </a:extLst>
            </p:cNvPr>
            <p:cNvSpPr/>
            <p:nvPr/>
          </p:nvSpPr>
          <p:spPr>
            <a:xfrm>
              <a:off x="7264400" y="3183466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88B2D29-BA22-86AD-9E96-3DE343900651}"/>
                </a:ext>
              </a:extLst>
            </p:cNvPr>
            <p:cNvSpPr/>
            <p:nvPr/>
          </p:nvSpPr>
          <p:spPr>
            <a:xfrm>
              <a:off x="9702800" y="3183466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5985B92-ACD5-ABD1-4239-AC5C9C735041}"/>
                </a:ext>
              </a:extLst>
            </p:cNvPr>
            <p:cNvSpPr/>
            <p:nvPr/>
          </p:nvSpPr>
          <p:spPr>
            <a:xfrm>
              <a:off x="0" y="5029199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2B0392C-13A0-9373-2050-BDF04209C793}"/>
                </a:ext>
              </a:extLst>
            </p:cNvPr>
            <p:cNvSpPr/>
            <p:nvPr/>
          </p:nvSpPr>
          <p:spPr>
            <a:xfrm>
              <a:off x="2387600" y="5029199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DD2093B-D4BC-6F70-6877-B1AB72EBA750}"/>
                </a:ext>
              </a:extLst>
            </p:cNvPr>
            <p:cNvSpPr/>
            <p:nvPr/>
          </p:nvSpPr>
          <p:spPr>
            <a:xfrm>
              <a:off x="4775200" y="5029199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FF5076D-92CC-ACCD-5287-707F0CD41B0F}"/>
                </a:ext>
              </a:extLst>
            </p:cNvPr>
            <p:cNvSpPr/>
            <p:nvPr/>
          </p:nvSpPr>
          <p:spPr>
            <a:xfrm>
              <a:off x="7264400" y="5029199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B4D4177-1C52-C33E-082A-A0EE5A58FC0F}"/>
                </a:ext>
              </a:extLst>
            </p:cNvPr>
            <p:cNvSpPr/>
            <p:nvPr/>
          </p:nvSpPr>
          <p:spPr>
            <a:xfrm>
              <a:off x="9702800" y="5029199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905DCB7C-7414-1C7A-09C2-67EB2BC7C68A}"/>
              </a:ext>
            </a:extLst>
          </p:cNvPr>
          <p:cNvSpPr/>
          <p:nvPr/>
        </p:nvSpPr>
        <p:spPr>
          <a:xfrm>
            <a:off x="10786677" y="5575378"/>
            <a:ext cx="1190501" cy="1190501"/>
          </a:xfrm>
          <a:prstGeom prst="ellipse">
            <a:avLst/>
          </a:prstGeom>
          <a:solidFill>
            <a:srgbClr val="D364AB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icture containing calendar&#10;&#10;Description automatically generated">
            <a:extLst>
              <a:ext uri="{FF2B5EF4-FFF2-40B4-BE49-F238E27FC236}">
                <a16:creationId xmlns:a16="http://schemas.microsoft.com/office/drawing/2014/main" id="{8F7C5F6F-8B8D-2809-9F05-47E51878A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304818" y="917262"/>
            <a:ext cx="4946773" cy="6187318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527C291F-A07B-D261-7C35-8D7F669078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94572" y="667819"/>
            <a:ext cx="9113176" cy="55583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3C8F1C-1C9B-B035-57BE-3BDB24968AE9}"/>
              </a:ext>
            </a:extLst>
          </p:cNvPr>
          <p:cNvSpPr txBox="1"/>
          <p:nvPr/>
        </p:nvSpPr>
        <p:spPr>
          <a:xfrm flipH="1">
            <a:off x="3133618" y="1200261"/>
            <a:ext cx="81268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uy cơ bị xâm hại thân thể có thể diễn ra ở nhiều nơi, với nhiều hành vi như đánh đập, bắt ép lao động,…. 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à hậu quả để lại ảnh hưởng nghiêm trọng đến trẻ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V</a:t>
            </a:r>
            <a:r>
              <a:rPr lang="vi-VN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ì vậy chúng ta cần ứng phó lại ngay khi nhận thấy có nguy cơ bị xâm hại.</a:t>
            </a:r>
            <a:endParaRPr kumimoji="0" lang="en-US" sz="19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06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674B25-D9DD-72F1-27FE-70E53F693D48}"/>
              </a:ext>
            </a:extLst>
          </p:cNvPr>
          <p:cNvSpPr txBox="1"/>
          <p:nvPr/>
        </p:nvSpPr>
        <p:spPr>
          <a:xfrm>
            <a:off x="1905000" y="1828800"/>
            <a:ext cx="89344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2: </a:t>
            </a:r>
            <a:r>
              <a:rPr lang="vi-VN" sz="5400" b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Sắm vai ứng sử trong tình huống có nguy cơ bị xâm hại thân thể.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511A84-51C0-C24E-9D7F-8482ED52B02A}"/>
              </a:ext>
            </a:extLst>
          </p:cNvPr>
          <p:cNvSpPr/>
          <p:nvPr/>
        </p:nvSpPr>
        <p:spPr>
          <a:xfrm>
            <a:off x="476250" y="304800"/>
            <a:ext cx="11344275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05178C-ECA5-80E1-DF9F-65AE297BB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519" y="998375"/>
            <a:ext cx="10131438" cy="46932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85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F8C74-1DE7-3C12-C651-24BA146B2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2141AF6-6B8C-0E94-5C5D-9EB68335E4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2B31C64-FB50-FDB7-32A2-C3EAF5D04E62}"/>
              </a:ext>
            </a:extLst>
          </p:cNvPr>
          <p:cNvSpPr/>
          <p:nvPr/>
        </p:nvSpPr>
        <p:spPr>
          <a:xfrm>
            <a:off x="476250" y="304800"/>
            <a:ext cx="11344275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A2DDC7-CF80-22A7-A9C0-CD39E208CA84}"/>
              </a:ext>
            </a:extLst>
          </p:cNvPr>
          <p:cNvSpPr/>
          <p:nvPr/>
        </p:nvSpPr>
        <p:spPr>
          <a:xfrm>
            <a:off x="400051" y="261539"/>
            <a:ext cx="11035966" cy="1323439"/>
          </a:xfrm>
          <a:prstGeom prst="rect">
            <a:avLst/>
          </a:prstGeom>
          <a:solidFill>
            <a:schemeClr val="accent3">
              <a:lumMod val="20000"/>
              <a:lumOff val="80000"/>
              <a:alpha val="76000"/>
            </a:scheme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huống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luận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huống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đó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B0D041-B491-1707-FF96-BDF5916BC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519" y="2174162"/>
            <a:ext cx="10131438" cy="31581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982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2 Phông nền lớp học ý tưởng | phông nền, giáo viên, học">
            <a:extLst>
              <a:ext uri="{FF2B5EF4-FFF2-40B4-BE49-F238E27FC236}">
                <a16:creationId xmlns:a16="http://schemas.microsoft.com/office/drawing/2014/main" id="{53C0B7AA-3F27-BC8D-819E-6DE1FF36C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" y="0"/>
            <a:ext cx="12126686" cy="643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2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31DDBFB3-A148-4CF4-237E-9EF9F663D8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F0C1D8-2D26-1D18-4C67-F0DFF3FF2F4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086600" y="3343406"/>
            <a:ext cx="2490716" cy="3239956"/>
          </a:xfrm>
          <a:prstGeom prst="rect">
            <a:avLst/>
          </a:prstGeom>
        </p:spPr>
      </p:pic>
      <p:sp>
        <p:nvSpPr>
          <p:cNvPr id="9" name="矩形 1">
            <a:extLst>
              <a:ext uri="{FF2B5EF4-FFF2-40B4-BE49-F238E27FC236}">
                <a16:creationId xmlns:a16="http://schemas.microsoft.com/office/drawing/2014/main" id="{2938A1A7-6BCA-C611-F365-08271457DA01}"/>
              </a:ext>
            </a:extLst>
          </p:cNvPr>
          <p:cNvSpPr/>
          <p:nvPr/>
        </p:nvSpPr>
        <p:spPr>
          <a:xfrm>
            <a:off x="2346834" y="1307467"/>
            <a:ext cx="5705431" cy="2219357"/>
          </a:xfrm>
          <a:custGeom>
            <a:avLst/>
            <a:gdLst>
              <a:gd name="connsiteX0" fmla="*/ 0 w 7025003"/>
              <a:gd name="connsiteY0" fmla="*/ 0 h 4000500"/>
              <a:gd name="connsiteX1" fmla="*/ 7025003 w 7025003"/>
              <a:gd name="connsiteY1" fmla="*/ 0 h 4000500"/>
              <a:gd name="connsiteX2" fmla="*/ 7025003 w 7025003"/>
              <a:gd name="connsiteY2" fmla="*/ 4000500 h 4000500"/>
              <a:gd name="connsiteX3" fmla="*/ 0 w 7025003"/>
              <a:gd name="connsiteY3" fmla="*/ 4000500 h 4000500"/>
              <a:gd name="connsiteX4" fmla="*/ 0 w 7025003"/>
              <a:gd name="connsiteY4" fmla="*/ 0 h 4000500"/>
              <a:gd name="connsiteX0" fmla="*/ 0 w 7025003"/>
              <a:gd name="connsiteY0" fmla="*/ 296333 h 4296833"/>
              <a:gd name="connsiteX1" fmla="*/ 7025003 w 7025003"/>
              <a:gd name="connsiteY1" fmla="*/ 296333 h 4296833"/>
              <a:gd name="connsiteX2" fmla="*/ 7025003 w 7025003"/>
              <a:gd name="connsiteY2" fmla="*/ 4296833 h 4296833"/>
              <a:gd name="connsiteX3" fmla="*/ 0 w 7025003"/>
              <a:gd name="connsiteY3" fmla="*/ 4296833 h 4296833"/>
              <a:gd name="connsiteX4" fmla="*/ 0 w 7025003"/>
              <a:gd name="connsiteY4" fmla="*/ 296333 h 4296833"/>
              <a:gd name="connsiteX0" fmla="*/ 0 w 7025003"/>
              <a:gd name="connsiteY0" fmla="*/ 769896 h 4770396"/>
              <a:gd name="connsiteX1" fmla="*/ 7025003 w 7025003"/>
              <a:gd name="connsiteY1" fmla="*/ 769896 h 4770396"/>
              <a:gd name="connsiteX2" fmla="*/ 7025003 w 7025003"/>
              <a:gd name="connsiteY2" fmla="*/ 4770396 h 4770396"/>
              <a:gd name="connsiteX3" fmla="*/ 0 w 7025003"/>
              <a:gd name="connsiteY3" fmla="*/ 4770396 h 4770396"/>
              <a:gd name="connsiteX4" fmla="*/ 0 w 7025003"/>
              <a:gd name="connsiteY4" fmla="*/ 769896 h 4770396"/>
              <a:gd name="connsiteX0" fmla="*/ 0 w 7287469"/>
              <a:gd name="connsiteY0" fmla="*/ 786021 h 4786521"/>
              <a:gd name="connsiteX1" fmla="*/ 7025003 w 7287469"/>
              <a:gd name="connsiteY1" fmla="*/ 786021 h 4786521"/>
              <a:gd name="connsiteX2" fmla="*/ 7025003 w 7287469"/>
              <a:gd name="connsiteY2" fmla="*/ 4786521 h 4786521"/>
              <a:gd name="connsiteX3" fmla="*/ 0 w 7287469"/>
              <a:gd name="connsiteY3" fmla="*/ 4786521 h 4786521"/>
              <a:gd name="connsiteX4" fmla="*/ 0 w 7287469"/>
              <a:gd name="connsiteY4" fmla="*/ 786021 h 4786521"/>
              <a:gd name="connsiteX0" fmla="*/ 0 w 7232593"/>
              <a:gd name="connsiteY0" fmla="*/ 537822 h 4538322"/>
              <a:gd name="connsiteX1" fmla="*/ 6948803 w 7232593"/>
              <a:gd name="connsiteY1" fmla="*/ 995022 h 4538322"/>
              <a:gd name="connsiteX2" fmla="*/ 7025003 w 7232593"/>
              <a:gd name="connsiteY2" fmla="*/ 4538322 h 4538322"/>
              <a:gd name="connsiteX3" fmla="*/ 0 w 7232593"/>
              <a:gd name="connsiteY3" fmla="*/ 4538322 h 4538322"/>
              <a:gd name="connsiteX4" fmla="*/ 0 w 7232593"/>
              <a:gd name="connsiteY4" fmla="*/ 537822 h 4538322"/>
              <a:gd name="connsiteX0" fmla="*/ 1348038 w 8580631"/>
              <a:gd name="connsiteY0" fmla="*/ 537822 h 4538322"/>
              <a:gd name="connsiteX1" fmla="*/ 8296841 w 8580631"/>
              <a:gd name="connsiteY1" fmla="*/ 995022 h 4538322"/>
              <a:gd name="connsiteX2" fmla="*/ 8373041 w 8580631"/>
              <a:gd name="connsiteY2" fmla="*/ 4538322 h 4538322"/>
              <a:gd name="connsiteX3" fmla="*/ 1348038 w 8580631"/>
              <a:gd name="connsiteY3" fmla="*/ 4538322 h 4538322"/>
              <a:gd name="connsiteX4" fmla="*/ 1348038 w 8580631"/>
              <a:gd name="connsiteY4" fmla="*/ 537822 h 4538322"/>
              <a:gd name="connsiteX0" fmla="*/ 695843 w 7928436"/>
              <a:gd name="connsiteY0" fmla="*/ 537822 h 4766922"/>
              <a:gd name="connsiteX1" fmla="*/ 7644646 w 7928436"/>
              <a:gd name="connsiteY1" fmla="*/ 995022 h 4766922"/>
              <a:gd name="connsiteX2" fmla="*/ 7720846 w 7928436"/>
              <a:gd name="connsiteY2" fmla="*/ 4538322 h 4766922"/>
              <a:gd name="connsiteX3" fmla="*/ 695843 w 7928436"/>
              <a:gd name="connsiteY3" fmla="*/ 4538322 h 4766922"/>
              <a:gd name="connsiteX4" fmla="*/ 695843 w 7928436"/>
              <a:gd name="connsiteY4" fmla="*/ 537822 h 4766922"/>
              <a:gd name="connsiteX0" fmla="*/ 1324112 w 7934080"/>
              <a:gd name="connsiteY0" fmla="*/ 279182 h 4821548"/>
              <a:gd name="connsiteX1" fmla="*/ 7453765 w 7934080"/>
              <a:gd name="connsiteY1" fmla="*/ 964982 h 4821548"/>
              <a:gd name="connsiteX2" fmla="*/ 7529965 w 7934080"/>
              <a:gd name="connsiteY2" fmla="*/ 4508282 h 4821548"/>
              <a:gd name="connsiteX3" fmla="*/ 504962 w 7934080"/>
              <a:gd name="connsiteY3" fmla="*/ 4508282 h 4821548"/>
              <a:gd name="connsiteX4" fmla="*/ 1324112 w 7934080"/>
              <a:gd name="connsiteY4" fmla="*/ 279182 h 4821548"/>
              <a:gd name="connsiteX0" fmla="*/ 951883 w 7561851"/>
              <a:gd name="connsiteY0" fmla="*/ 279182 h 4864538"/>
              <a:gd name="connsiteX1" fmla="*/ 7081536 w 7561851"/>
              <a:gd name="connsiteY1" fmla="*/ 964982 h 4864538"/>
              <a:gd name="connsiteX2" fmla="*/ 7157736 w 7561851"/>
              <a:gd name="connsiteY2" fmla="*/ 4508282 h 4864538"/>
              <a:gd name="connsiteX3" fmla="*/ 704233 w 7561851"/>
              <a:gd name="connsiteY3" fmla="*/ 4565432 h 4864538"/>
              <a:gd name="connsiteX4" fmla="*/ 951883 w 7561851"/>
              <a:gd name="connsiteY4" fmla="*/ 279182 h 4864538"/>
              <a:gd name="connsiteX0" fmla="*/ 1007038 w 7617006"/>
              <a:gd name="connsiteY0" fmla="*/ 279182 h 4726944"/>
              <a:gd name="connsiteX1" fmla="*/ 7136691 w 7617006"/>
              <a:gd name="connsiteY1" fmla="*/ 964982 h 4726944"/>
              <a:gd name="connsiteX2" fmla="*/ 7212891 w 7617006"/>
              <a:gd name="connsiteY2" fmla="*/ 4508282 h 4726944"/>
              <a:gd name="connsiteX3" fmla="*/ 664138 w 7617006"/>
              <a:gd name="connsiteY3" fmla="*/ 4374932 h 4726944"/>
              <a:gd name="connsiteX4" fmla="*/ 1007038 w 7617006"/>
              <a:gd name="connsiteY4" fmla="*/ 279182 h 4726944"/>
              <a:gd name="connsiteX0" fmla="*/ 1007038 w 7617006"/>
              <a:gd name="connsiteY0" fmla="*/ 314681 h 4762443"/>
              <a:gd name="connsiteX1" fmla="*/ 7136691 w 7617006"/>
              <a:gd name="connsiteY1" fmla="*/ 848081 h 4762443"/>
              <a:gd name="connsiteX2" fmla="*/ 7212891 w 7617006"/>
              <a:gd name="connsiteY2" fmla="*/ 4543781 h 4762443"/>
              <a:gd name="connsiteX3" fmla="*/ 664138 w 7617006"/>
              <a:gd name="connsiteY3" fmla="*/ 4410431 h 4762443"/>
              <a:gd name="connsiteX4" fmla="*/ 1007038 w 7617006"/>
              <a:gd name="connsiteY4" fmla="*/ 314681 h 4762443"/>
              <a:gd name="connsiteX0" fmla="*/ 930313 w 7703948"/>
              <a:gd name="connsiteY0" fmla="*/ 422059 h 4461066"/>
              <a:gd name="connsiteX1" fmla="*/ 7212366 w 7703948"/>
              <a:gd name="connsiteY1" fmla="*/ 574459 h 4461066"/>
              <a:gd name="connsiteX2" fmla="*/ 7288566 w 7703948"/>
              <a:gd name="connsiteY2" fmla="*/ 4270159 h 4461066"/>
              <a:gd name="connsiteX3" fmla="*/ 739813 w 7703948"/>
              <a:gd name="connsiteY3" fmla="*/ 4136809 h 4461066"/>
              <a:gd name="connsiteX4" fmla="*/ 930313 w 7703948"/>
              <a:gd name="connsiteY4" fmla="*/ 422059 h 4461066"/>
              <a:gd name="connsiteX0" fmla="*/ 860277 w 7633912"/>
              <a:gd name="connsiteY0" fmla="*/ 422059 h 4513663"/>
              <a:gd name="connsiteX1" fmla="*/ 7142330 w 7633912"/>
              <a:gd name="connsiteY1" fmla="*/ 574459 h 4513663"/>
              <a:gd name="connsiteX2" fmla="*/ 7218530 w 7633912"/>
              <a:gd name="connsiteY2" fmla="*/ 4270159 h 4513663"/>
              <a:gd name="connsiteX3" fmla="*/ 803127 w 7633912"/>
              <a:gd name="connsiteY3" fmla="*/ 4213009 h 4513663"/>
              <a:gd name="connsiteX4" fmla="*/ 860277 w 7633912"/>
              <a:gd name="connsiteY4" fmla="*/ 422059 h 4513663"/>
              <a:gd name="connsiteX0" fmla="*/ 656670 w 7430305"/>
              <a:gd name="connsiteY0" fmla="*/ 422059 h 4505222"/>
              <a:gd name="connsiteX1" fmla="*/ 6938723 w 7430305"/>
              <a:gd name="connsiteY1" fmla="*/ 574459 h 4505222"/>
              <a:gd name="connsiteX2" fmla="*/ 7014923 w 7430305"/>
              <a:gd name="connsiteY2" fmla="*/ 4270159 h 4505222"/>
              <a:gd name="connsiteX3" fmla="*/ 599520 w 7430305"/>
              <a:gd name="connsiteY3" fmla="*/ 4213009 h 4505222"/>
              <a:gd name="connsiteX4" fmla="*/ 656670 w 7430305"/>
              <a:gd name="connsiteY4" fmla="*/ 422059 h 4505222"/>
              <a:gd name="connsiteX0" fmla="*/ 431685 w 7205320"/>
              <a:gd name="connsiteY0" fmla="*/ 422059 h 4505222"/>
              <a:gd name="connsiteX1" fmla="*/ 6713738 w 7205320"/>
              <a:gd name="connsiteY1" fmla="*/ 574459 h 4505222"/>
              <a:gd name="connsiteX2" fmla="*/ 6789938 w 7205320"/>
              <a:gd name="connsiteY2" fmla="*/ 4270159 h 4505222"/>
              <a:gd name="connsiteX3" fmla="*/ 374535 w 7205320"/>
              <a:gd name="connsiteY3" fmla="*/ 4213009 h 4505222"/>
              <a:gd name="connsiteX4" fmla="*/ 431685 w 7205320"/>
              <a:gd name="connsiteY4" fmla="*/ 422059 h 4505222"/>
              <a:gd name="connsiteX0" fmla="*/ 506369 w 7280004"/>
              <a:gd name="connsiteY0" fmla="*/ 422059 h 4505222"/>
              <a:gd name="connsiteX1" fmla="*/ 6788422 w 7280004"/>
              <a:gd name="connsiteY1" fmla="*/ 574459 h 4505222"/>
              <a:gd name="connsiteX2" fmla="*/ 6864622 w 7280004"/>
              <a:gd name="connsiteY2" fmla="*/ 4270159 h 4505222"/>
              <a:gd name="connsiteX3" fmla="*/ 449219 w 7280004"/>
              <a:gd name="connsiteY3" fmla="*/ 4213009 h 4505222"/>
              <a:gd name="connsiteX4" fmla="*/ 506369 w 7280004"/>
              <a:gd name="connsiteY4" fmla="*/ 422059 h 4505222"/>
              <a:gd name="connsiteX0" fmla="*/ 506369 w 7205669"/>
              <a:gd name="connsiteY0" fmla="*/ 422059 h 4505222"/>
              <a:gd name="connsiteX1" fmla="*/ 6788422 w 7205669"/>
              <a:gd name="connsiteY1" fmla="*/ 574459 h 4505222"/>
              <a:gd name="connsiteX2" fmla="*/ 6864622 w 7205669"/>
              <a:gd name="connsiteY2" fmla="*/ 4270159 h 4505222"/>
              <a:gd name="connsiteX3" fmla="*/ 449219 w 7205669"/>
              <a:gd name="connsiteY3" fmla="*/ 4213009 h 4505222"/>
              <a:gd name="connsiteX4" fmla="*/ 506369 w 7205669"/>
              <a:gd name="connsiteY4" fmla="*/ 422059 h 4505222"/>
              <a:gd name="connsiteX0" fmla="*/ 506369 w 7205669"/>
              <a:gd name="connsiteY0" fmla="*/ 422059 h 4403171"/>
              <a:gd name="connsiteX1" fmla="*/ 6788422 w 7205669"/>
              <a:gd name="connsiteY1" fmla="*/ 574459 h 4403171"/>
              <a:gd name="connsiteX2" fmla="*/ 6864622 w 7205669"/>
              <a:gd name="connsiteY2" fmla="*/ 4270159 h 4403171"/>
              <a:gd name="connsiteX3" fmla="*/ 449219 w 7205669"/>
              <a:gd name="connsiteY3" fmla="*/ 4213009 h 4403171"/>
              <a:gd name="connsiteX4" fmla="*/ 506369 w 7205669"/>
              <a:gd name="connsiteY4" fmla="*/ 422059 h 4403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5669" h="4403171">
                <a:moveTo>
                  <a:pt x="506369" y="422059"/>
                </a:moveTo>
                <a:cubicBezTo>
                  <a:pt x="1677203" y="-244691"/>
                  <a:pt x="5728713" y="-66891"/>
                  <a:pt x="6788422" y="574459"/>
                </a:cubicBezTo>
                <a:cubicBezTo>
                  <a:pt x="7848131" y="1215809"/>
                  <a:pt x="6512197" y="2869984"/>
                  <a:pt x="6864622" y="4270159"/>
                </a:cubicBezTo>
                <a:cubicBezTo>
                  <a:pt x="4932529" y="3679609"/>
                  <a:pt x="918378" y="4835309"/>
                  <a:pt x="449219" y="4213009"/>
                </a:cubicBezTo>
                <a:cubicBezTo>
                  <a:pt x="-19940" y="3590709"/>
                  <a:pt x="-289815" y="1069759"/>
                  <a:pt x="506369" y="42205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4E0E5A9-0F33-0B66-7517-8A2145AE6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142" y="1757857"/>
            <a:ext cx="5328366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745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Trường Học PNG Miễn Phí Tải Về - Lovepik">
            <a:extLst>
              <a:ext uri="{FF2B5EF4-FFF2-40B4-BE49-F238E27FC236}">
                <a16:creationId xmlns:a16="http://schemas.microsoft.com/office/drawing/2014/main" id="{23C31B9E-4C36-842C-5479-7BF0B42B4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65" y="354563"/>
            <a:ext cx="11577735" cy="609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73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B55611E-E836-3803-B2E1-2A1F754D6E6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-152400"/>
            <a:chExt cx="12192000" cy="70104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47918A6-BEA9-8BF9-1C90-78AA16CFE5A0}"/>
                </a:ext>
              </a:extLst>
            </p:cNvPr>
            <p:cNvSpPr/>
            <p:nvPr/>
          </p:nvSpPr>
          <p:spPr>
            <a:xfrm>
              <a:off x="0" y="-152400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3B8599C-E7CE-0C47-5B28-83BBE9CFAA62}"/>
                </a:ext>
              </a:extLst>
            </p:cNvPr>
            <p:cNvSpPr/>
            <p:nvPr/>
          </p:nvSpPr>
          <p:spPr>
            <a:xfrm>
              <a:off x="2387600" y="-152400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D77F483-80F6-745C-28A0-9C7194654412}"/>
                </a:ext>
              </a:extLst>
            </p:cNvPr>
            <p:cNvSpPr/>
            <p:nvPr/>
          </p:nvSpPr>
          <p:spPr>
            <a:xfrm>
              <a:off x="0" y="1524001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B06B11-0493-C76E-6AFE-6CD80DAA7E84}"/>
                </a:ext>
              </a:extLst>
            </p:cNvPr>
            <p:cNvSpPr/>
            <p:nvPr/>
          </p:nvSpPr>
          <p:spPr>
            <a:xfrm>
              <a:off x="0" y="3183466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D92FC8C-3051-A275-5C2E-C8C06945731C}"/>
                </a:ext>
              </a:extLst>
            </p:cNvPr>
            <p:cNvSpPr/>
            <p:nvPr/>
          </p:nvSpPr>
          <p:spPr>
            <a:xfrm>
              <a:off x="4775200" y="-152400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9C9EB63-77C6-3E58-A6AC-A1A0C5B4DFEC}"/>
                </a:ext>
              </a:extLst>
            </p:cNvPr>
            <p:cNvSpPr/>
            <p:nvPr/>
          </p:nvSpPr>
          <p:spPr>
            <a:xfrm>
              <a:off x="7264400" y="-152400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CCDC0C3-5D53-13A3-FAC0-C54E9EBD0816}"/>
                </a:ext>
              </a:extLst>
            </p:cNvPr>
            <p:cNvSpPr/>
            <p:nvPr/>
          </p:nvSpPr>
          <p:spPr>
            <a:xfrm>
              <a:off x="9702800" y="-152400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0A34F90-5425-7B8A-98BB-E8BB09F8C85B}"/>
                </a:ext>
              </a:extLst>
            </p:cNvPr>
            <p:cNvSpPr/>
            <p:nvPr/>
          </p:nvSpPr>
          <p:spPr>
            <a:xfrm>
              <a:off x="2387600" y="1524001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10A3C04-A215-1946-B24C-5968E7355685}"/>
                </a:ext>
              </a:extLst>
            </p:cNvPr>
            <p:cNvSpPr/>
            <p:nvPr/>
          </p:nvSpPr>
          <p:spPr>
            <a:xfrm>
              <a:off x="4775200" y="1524001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62E4EE0-1C8A-2579-24C1-2C490C527EF8}"/>
                </a:ext>
              </a:extLst>
            </p:cNvPr>
            <p:cNvSpPr/>
            <p:nvPr/>
          </p:nvSpPr>
          <p:spPr>
            <a:xfrm>
              <a:off x="7264400" y="1524001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37FAE22-B1F7-A634-FE84-57304E59A9C5}"/>
                </a:ext>
              </a:extLst>
            </p:cNvPr>
            <p:cNvSpPr/>
            <p:nvPr/>
          </p:nvSpPr>
          <p:spPr>
            <a:xfrm>
              <a:off x="9702800" y="1524001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6372AA2-D23B-923A-395A-EFB617D2E80F}"/>
                </a:ext>
              </a:extLst>
            </p:cNvPr>
            <p:cNvSpPr/>
            <p:nvPr/>
          </p:nvSpPr>
          <p:spPr>
            <a:xfrm>
              <a:off x="2387600" y="3183466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0873F75-A486-02B5-8A85-2E004BFA06AB}"/>
                </a:ext>
              </a:extLst>
            </p:cNvPr>
            <p:cNvSpPr/>
            <p:nvPr/>
          </p:nvSpPr>
          <p:spPr>
            <a:xfrm>
              <a:off x="4775200" y="3183466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9098557-013E-A85F-94C1-42E5B90A7E00}"/>
                </a:ext>
              </a:extLst>
            </p:cNvPr>
            <p:cNvSpPr/>
            <p:nvPr/>
          </p:nvSpPr>
          <p:spPr>
            <a:xfrm>
              <a:off x="7264400" y="3183466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88B2D29-BA22-86AD-9E96-3DE343900651}"/>
                </a:ext>
              </a:extLst>
            </p:cNvPr>
            <p:cNvSpPr/>
            <p:nvPr/>
          </p:nvSpPr>
          <p:spPr>
            <a:xfrm>
              <a:off x="9702800" y="3183466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5985B92-ACD5-ABD1-4239-AC5C9C735041}"/>
                </a:ext>
              </a:extLst>
            </p:cNvPr>
            <p:cNvSpPr/>
            <p:nvPr/>
          </p:nvSpPr>
          <p:spPr>
            <a:xfrm>
              <a:off x="0" y="5029199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2B0392C-13A0-9373-2050-BDF04209C793}"/>
                </a:ext>
              </a:extLst>
            </p:cNvPr>
            <p:cNvSpPr/>
            <p:nvPr/>
          </p:nvSpPr>
          <p:spPr>
            <a:xfrm>
              <a:off x="2387600" y="5029199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DD2093B-D4BC-6F70-6877-B1AB72EBA750}"/>
                </a:ext>
              </a:extLst>
            </p:cNvPr>
            <p:cNvSpPr/>
            <p:nvPr/>
          </p:nvSpPr>
          <p:spPr>
            <a:xfrm>
              <a:off x="4775200" y="5029199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FF5076D-92CC-ACCD-5287-707F0CD41B0F}"/>
                </a:ext>
              </a:extLst>
            </p:cNvPr>
            <p:cNvSpPr/>
            <p:nvPr/>
          </p:nvSpPr>
          <p:spPr>
            <a:xfrm>
              <a:off x="7264400" y="5029199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B4D4177-1C52-C33E-082A-A0EE5A58FC0F}"/>
                </a:ext>
              </a:extLst>
            </p:cNvPr>
            <p:cNvSpPr/>
            <p:nvPr/>
          </p:nvSpPr>
          <p:spPr>
            <a:xfrm>
              <a:off x="9702800" y="5029199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905DCB7C-7414-1C7A-09C2-67EB2BC7C68A}"/>
              </a:ext>
            </a:extLst>
          </p:cNvPr>
          <p:cNvSpPr/>
          <p:nvPr/>
        </p:nvSpPr>
        <p:spPr>
          <a:xfrm>
            <a:off x="10786677" y="5575378"/>
            <a:ext cx="1190501" cy="1190501"/>
          </a:xfrm>
          <a:prstGeom prst="ellipse">
            <a:avLst/>
          </a:prstGeom>
          <a:solidFill>
            <a:srgbClr val="D364AB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icture containing calendar&#10;&#10;Description automatically generated">
            <a:extLst>
              <a:ext uri="{FF2B5EF4-FFF2-40B4-BE49-F238E27FC236}">
                <a16:creationId xmlns:a16="http://schemas.microsoft.com/office/drawing/2014/main" id="{8F7C5F6F-8B8D-2809-9F05-47E51878A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304818" y="917262"/>
            <a:ext cx="4946773" cy="6187318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527C291F-A07B-D261-7C35-8D7F669078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94572" y="667819"/>
            <a:ext cx="9113176" cy="55583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3C8F1C-1C9B-B035-57BE-3BDB24968AE9}"/>
              </a:ext>
            </a:extLst>
          </p:cNvPr>
          <p:cNvSpPr txBox="1"/>
          <p:nvPr/>
        </p:nvSpPr>
        <p:spPr>
          <a:xfrm flipH="1">
            <a:off x="3133618" y="1200261"/>
            <a:ext cx="81268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hững cách giải quyết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vi-VN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áp dụng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vi-VN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Kể cho người tin cậy.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Thuyết phục để người xâm hại phải dừng tay.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Chạy kêu cứu.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Gọi điện thoại cứu trợ.</a:t>
            </a:r>
          </a:p>
        </p:txBody>
      </p:sp>
    </p:spTree>
    <p:extLst>
      <p:ext uri="{BB962C8B-B14F-4D97-AF65-F5344CB8AC3E}">
        <p14:creationId xmlns:p14="http://schemas.microsoft.com/office/powerpoint/2010/main" val="122216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C495E2-D696-4DDC-82BD-8BB215A3D9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0" y="-30480"/>
            <a:ext cx="4181152" cy="506645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1ED2E1-86F5-6C3E-A072-49453168BD51}"/>
              </a:ext>
            </a:extLst>
          </p:cNvPr>
          <p:cNvSpPr/>
          <p:nvPr/>
        </p:nvSpPr>
        <p:spPr>
          <a:xfrm>
            <a:off x="235591" y="86363"/>
            <a:ext cx="11720818" cy="6685273"/>
          </a:xfrm>
          <a:custGeom>
            <a:avLst/>
            <a:gdLst>
              <a:gd name="connsiteX0" fmla="*/ 0 w 11720818"/>
              <a:gd name="connsiteY0" fmla="*/ 666655 h 6685273"/>
              <a:gd name="connsiteX1" fmla="*/ 666655 w 11720818"/>
              <a:gd name="connsiteY1" fmla="*/ 0 h 6685273"/>
              <a:gd name="connsiteX2" fmla="*/ 11054163 w 11720818"/>
              <a:gd name="connsiteY2" fmla="*/ 0 h 6685273"/>
              <a:gd name="connsiteX3" fmla="*/ 11720818 w 11720818"/>
              <a:gd name="connsiteY3" fmla="*/ 666655 h 6685273"/>
              <a:gd name="connsiteX4" fmla="*/ 11720818 w 11720818"/>
              <a:gd name="connsiteY4" fmla="*/ 6018618 h 6685273"/>
              <a:gd name="connsiteX5" fmla="*/ 11054163 w 11720818"/>
              <a:gd name="connsiteY5" fmla="*/ 6685273 h 6685273"/>
              <a:gd name="connsiteX6" fmla="*/ 666655 w 11720818"/>
              <a:gd name="connsiteY6" fmla="*/ 6685273 h 6685273"/>
              <a:gd name="connsiteX7" fmla="*/ 0 w 11720818"/>
              <a:gd name="connsiteY7" fmla="*/ 6018618 h 6685273"/>
              <a:gd name="connsiteX8" fmla="*/ 0 w 11720818"/>
              <a:gd name="connsiteY8" fmla="*/ 666655 h 668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0818" h="6685273" fill="none" extrusionOk="0">
                <a:moveTo>
                  <a:pt x="0" y="666655"/>
                </a:moveTo>
                <a:cubicBezTo>
                  <a:pt x="2027" y="353342"/>
                  <a:pt x="312607" y="23723"/>
                  <a:pt x="666655" y="0"/>
                </a:cubicBezTo>
                <a:cubicBezTo>
                  <a:pt x="5022528" y="72427"/>
                  <a:pt x="9113615" y="61419"/>
                  <a:pt x="11054163" y="0"/>
                </a:cubicBezTo>
                <a:cubicBezTo>
                  <a:pt x="11416817" y="-38058"/>
                  <a:pt x="11675639" y="284807"/>
                  <a:pt x="11720818" y="666655"/>
                </a:cubicBezTo>
                <a:cubicBezTo>
                  <a:pt x="11821694" y="1769157"/>
                  <a:pt x="11613505" y="3509150"/>
                  <a:pt x="11720818" y="6018618"/>
                </a:cubicBezTo>
                <a:cubicBezTo>
                  <a:pt x="11734482" y="6317455"/>
                  <a:pt x="11396820" y="6656658"/>
                  <a:pt x="11054163" y="6685273"/>
                </a:cubicBezTo>
                <a:cubicBezTo>
                  <a:pt x="6047159" y="6715100"/>
                  <a:pt x="5653155" y="6605967"/>
                  <a:pt x="666655" y="6685273"/>
                </a:cubicBezTo>
                <a:cubicBezTo>
                  <a:pt x="322865" y="6682515"/>
                  <a:pt x="-10619" y="6388901"/>
                  <a:pt x="0" y="6018618"/>
                </a:cubicBezTo>
                <a:cubicBezTo>
                  <a:pt x="50037" y="3347983"/>
                  <a:pt x="770" y="2350125"/>
                  <a:pt x="0" y="666655"/>
                </a:cubicBezTo>
                <a:close/>
              </a:path>
              <a:path w="11720818" h="6685273" stroke="0" extrusionOk="0">
                <a:moveTo>
                  <a:pt x="0" y="666655"/>
                </a:moveTo>
                <a:cubicBezTo>
                  <a:pt x="70129" y="317588"/>
                  <a:pt x="321181" y="47313"/>
                  <a:pt x="666655" y="0"/>
                </a:cubicBezTo>
                <a:cubicBezTo>
                  <a:pt x="4197087" y="123000"/>
                  <a:pt x="8689733" y="-96860"/>
                  <a:pt x="11054163" y="0"/>
                </a:cubicBezTo>
                <a:cubicBezTo>
                  <a:pt x="11378686" y="-33275"/>
                  <a:pt x="11750668" y="238293"/>
                  <a:pt x="11720818" y="666655"/>
                </a:cubicBezTo>
                <a:cubicBezTo>
                  <a:pt x="11723991" y="2382026"/>
                  <a:pt x="11815085" y="5111999"/>
                  <a:pt x="11720818" y="6018618"/>
                </a:cubicBezTo>
                <a:cubicBezTo>
                  <a:pt x="11700575" y="6394135"/>
                  <a:pt x="11389704" y="6679931"/>
                  <a:pt x="11054163" y="6685273"/>
                </a:cubicBezTo>
                <a:cubicBezTo>
                  <a:pt x="5947613" y="6524566"/>
                  <a:pt x="3023957" y="6724940"/>
                  <a:pt x="666655" y="6685273"/>
                </a:cubicBezTo>
                <a:cubicBezTo>
                  <a:pt x="257400" y="6676978"/>
                  <a:pt x="-65154" y="6357284"/>
                  <a:pt x="0" y="6018618"/>
                </a:cubicBezTo>
                <a:cubicBezTo>
                  <a:pt x="32216" y="4042986"/>
                  <a:pt x="57206" y="2394231"/>
                  <a:pt x="0" y="66665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75241A7-726D-470E-42CF-5FF0886B3BA3}"/>
              </a:ext>
            </a:extLst>
          </p:cNvPr>
          <p:cNvSpPr/>
          <p:nvPr/>
        </p:nvSpPr>
        <p:spPr>
          <a:xfrm>
            <a:off x="710437" y="1801372"/>
            <a:ext cx="11012376" cy="30274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8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Trao </a:t>
            </a:r>
            <a:r>
              <a:rPr lang="en-US" sz="4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48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lang="en-US" sz="48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phó</a:t>
            </a:r>
            <a:r>
              <a:rPr lang="en-US" sz="48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48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sz="48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huống</a:t>
            </a:r>
            <a:r>
              <a:rPr lang="en-US" sz="48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xâm</a:t>
            </a:r>
            <a:r>
              <a:rPr lang="en-US" sz="48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hại</a:t>
            </a:r>
            <a:r>
              <a:rPr lang="en-US" sz="48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BDDD58CF-74B2-2AA5-CB5C-FC5C26FE0443}"/>
              </a:ext>
            </a:extLst>
          </p:cNvPr>
          <p:cNvSpPr>
            <a:spLocks/>
          </p:cNvSpPr>
          <p:nvPr/>
        </p:nvSpPr>
        <p:spPr bwMode="auto">
          <a:xfrm flipH="1">
            <a:off x="476841" y="1655188"/>
            <a:ext cx="778838" cy="778840"/>
          </a:xfrm>
          <a:custGeom>
            <a:avLst/>
            <a:gdLst>
              <a:gd name="T0" fmla="*/ 417 w 756"/>
              <a:gd name="T1" fmla="*/ 754 h 756"/>
              <a:gd name="T2" fmla="*/ 472 w 756"/>
              <a:gd name="T3" fmla="*/ 744 h 756"/>
              <a:gd name="T4" fmla="*/ 525 w 756"/>
              <a:gd name="T5" fmla="*/ 726 h 756"/>
              <a:gd name="T6" fmla="*/ 574 w 756"/>
              <a:gd name="T7" fmla="*/ 701 h 756"/>
              <a:gd name="T8" fmla="*/ 619 w 756"/>
              <a:gd name="T9" fmla="*/ 670 h 756"/>
              <a:gd name="T10" fmla="*/ 658 w 756"/>
              <a:gd name="T11" fmla="*/ 632 h 756"/>
              <a:gd name="T12" fmla="*/ 691 w 756"/>
              <a:gd name="T13" fmla="*/ 590 h 756"/>
              <a:gd name="T14" fmla="*/ 719 w 756"/>
              <a:gd name="T15" fmla="*/ 542 h 756"/>
              <a:gd name="T16" fmla="*/ 739 w 756"/>
              <a:gd name="T17" fmla="*/ 491 h 756"/>
              <a:gd name="T18" fmla="*/ 751 w 756"/>
              <a:gd name="T19" fmla="*/ 435 h 756"/>
              <a:gd name="T20" fmla="*/ 756 w 756"/>
              <a:gd name="T21" fmla="*/ 378 h 756"/>
              <a:gd name="T22" fmla="*/ 751 w 756"/>
              <a:gd name="T23" fmla="*/ 321 h 756"/>
              <a:gd name="T24" fmla="*/ 739 w 756"/>
              <a:gd name="T25" fmla="*/ 266 h 756"/>
              <a:gd name="T26" fmla="*/ 719 w 756"/>
              <a:gd name="T27" fmla="*/ 214 h 756"/>
              <a:gd name="T28" fmla="*/ 691 w 756"/>
              <a:gd name="T29" fmla="*/ 167 h 756"/>
              <a:gd name="T30" fmla="*/ 658 w 756"/>
              <a:gd name="T31" fmla="*/ 124 h 756"/>
              <a:gd name="T32" fmla="*/ 619 w 756"/>
              <a:gd name="T33" fmla="*/ 87 h 756"/>
              <a:gd name="T34" fmla="*/ 574 w 756"/>
              <a:gd name="T35" fmla="*/ 55 h 756"/>
              <a:gd name="T36" fmla="*/ 525 w 756"/>
              <a:gd name="T37" fmla="*/ 30 h 756"/>
              <a:gd name="T38" fmla="*/ 472 w 756"/>
              <a:gd name="T39" fmla="*/ 12 h 756"/>
              <a:gd name="T40" fmla="*/ 417 w 756"/>
              <a:gd name="T41" fmla="*/ 2 h 756"/>
              <a:gd name="T42" fmla="*/ 358 w 756"/>
              <a:gd name="T43" fmla="*/ 0 h 756"/>
              <a:gd name="T44" fmla="*/ 301 w 756"/>
              <a:gd name="T45" fmla="*/ 8 h 756"/>
              <a:gd name="T46" fmla="*/ 248 w 756"/>
              <a:gd name="T47" fmla="*/ 23 h 756"/>
              <a:gd name="T48" fmla="*/ 197 w 756"/>
              <a:gd name="T49" fmla="*/ 46 h 756"/>
              <a:gd name="T50" fmla="*/ 152 w 756"/>
              <a:gd name="T51" fmla="*/ 76 h 756"/>
              <a:gd name="T52" fmla="*/ 111 w 756"/>
              <a:gd name="T53" fmla="*/ 111 h 756"/>
              <a:gd name="T54" fmla="*/ 75 w 756"/>
              <a:gd name="T55" fmla="*/ 152 h 756"/>
              <a:gd name="T56" fmla="*/ 45 w 756"/>
              <a:gd name="T57" fmla="*/ 198 h 756"/>
              <a:gd name="T58" fmla="*/ 22 w 756"/>
              <a:gd name="T59" fmla="*/ 249 h 756"/>
              <a:gd name="T60" fmla="*/ 7 w 756"/>
              <a:gd name="T61" fmla="*/ 302 h 756"/>
              <a:gd name="T62" fmla="*/ 0 w 756"/>
              <a:gd name="T63" fmla="*/ 359 h 756"/>
              <a:gd name="T64" fmla="*/ 2 w 756"/>
              <a:gd name="T65" fmla="*/ 417 h 756"/>
              <a:gd name="T66" fmla="*/ 12 w 756"/>
              <a:gd name="T67" fmla="*/ 472 h 756"/>
              <a:gd name="T68" fmla="*/ 30 w 756"/>
              <a:gd name="T69" fmla="*/ 525 h 756"/>
              <a:gd name="T70" fmla="*/ 55 w 756"/>
              <a:gd name="T71" fmla="*/ 574 h 756"/>
              <a:gd name="T72" fmla="*/ 86 w 756"/>
              <a:gd name="T73" fmla="*/ 619 h 756"/>
              <a:gd name="T74" fmla="*/ 124 w 756"/>
              <a:gd name="T75" fmla="*/ 658 h 756"/>
              <a:gd name="T76" fmla="*/ 166 w 756"/>
              <a:gd name="T77" fmla="*/ 691 h 756"/>
              <a:gd name="T78" fmla="*/ 214 w 756"/>
              <a:gd name="T79" fmla="*/ 718 h 756"/>
              <a:gd name="T80" fmla="*/ 265 w 756"/>
              <a:gd name="T81" fmla="*/ 739 h 756"/>
              <a:gd name="T82" fmla="*/ 321 w 756"/>
              <a:gd name="T83" fmla="*/ 752 h 756"/>
              <a:gd name="T84" fmla="*/ 378 w 756"/>
              <a:gd name="T85" fmla="*/ 756 h 7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56" h="756">
                <a:moveTo>
                  <a:pt x="378" y="756"/>
                </a:moveTo>
                <a:lnTo>
                  <a:pt x="397" y="756"/>
                </a:lnTo>
                <a:lnTo>
                  <a:pt x="417" y="754"/>
                </a:lnTo>
                <a:lnTo>
                  <a:pt x="435" y="752"/>
                </a:lnTo>
                <a:lnTo>
                  <a:pt x="454" y="749"/>
                </a:lnTo>
                <a:lnTo>
                  <a:pt x="472" y="744"/>
                </a:lnTo>
                <a:lnTo>
                  <a:pt x="490" y="739"/>
                </a:lnTo>
                <a:lnTo>
                  <a:pt x="507" y="734"/>
                </a:lnTo>
                <a:lnTo>
                  <a:pt x="525" y="726"/>
                </a:lnTo>
                <a:lnTo>
                  <a:pt x="542" y="718"/>
                </a:lnTo>
                <a:lnTo>
                  <a:pt x="558" y="711"/>
                </a:lnTo>
                <a:lnTo>
                  <a:pt x="574" y="701"/>
                </a:lnTo>
                <a:lnTo>
                  <a:pt x="589" y="691"/>
                </a:lnTo>
                <a:lnTo>
                  <a:pt x="604" y="681"/>
                </a:lnTo>
                <a:lnTo>
                  <a:pt x="619" y="670"/>
                </a:lnTo>
                <a:lnTo>
                  <a:pt x="632" y="658"/>
                </a:lnTo>
                <a:lnTo>
                  <a:pt x="645" y="645"/>
                </a:lnTo>
                <a:lnTo>
                  <a:pt x="658" y="632"/>
                </a:lnTo>
                <a:lnTo>
                  <a:pt x="669" y="619"/>
                </a:lnTo>
                <a:lnTo>
                  <a:pt x="680" y="604"/>
                </a:lnTo>
                <a:lnTo>
                  <a:pt x="691" y="590"/>
                </a:lnTo>
                <a:lnTo>
                  <a:pt x="701" y="574"/>
                </a:lnTo>
                <a:lnTo>
                  <a:pt x="710" y="559"/>
                </a:lnTo>
                <a:lnTo>
                  <a:pt x="719" y="542"/>
                </a:lnTo>
                <a:lnTo>
                  <a:pt x="727" y="525"/>
                </a:lnTo>
                <a:lnTo>
                  <a:pt x="733" y="508"/>
                </a:lnTo>
                <a:lnTo>
                  <a:pt x="739" y="491"/>
                </a:lnTo>
                <a:lnTo>
                  <a:pt x="744" y="472"/>
                </a:lnTo>
                <a:lnTo>
                  <a:pt x="748" y="455"/>
                </a:lnTo>
                <a:lnTo>
                  <a:pt x="751" y="435"/>
                </a:lnTo>
                <a:lnTo>
                  <a:pt x="754" y="417"/>
                </a:lnTo>
                <a:lnTo>
                  <a:pt x="756" y="398"/>
                </a:lnTo>
                <a:lnTo>
                  <a:pt x="756" y="378"/>
                </a:lnTo>
                <a:lnTo>
                  <a:pt x="756" y="359"/>
                </a:lnTo>
                <a:lnTo>
                  <a:pt x="754" y="339"/>
                </a:lnTo>
                <a:lnTo>
                  <a:pt x="751" y="321"/>
                </a:lnTo>
                <a:lnTo>
                  <a:pt x="748" y="302"/>
                </a:lnTo>
                <a:lnTo>
                  <a:pt x="744" y="284"/>
                </a:lnTo>
                <a:lnTo>
                  <a:pt x="739" y="266"/>
                </a:lnTo>
                <a:lnTo>
                  <a:pt x="733" y="249"/>
                </a:lnTo>
                <a:lnTo>
                  <a:pt x="727" y="231"/>
                </a:lnTo>
                <a:lnTo>
                  <a:pt x="719" y="214"/>
                </a:lnTo>
                <a:lnTo>
                  <a:pt x="710" y="198"/>
                </a:lnTo>
                <a:lnTo>
                  <a:pt x="701" y="183"/>
                </a:lnTo>
                <a:lnTo>
                  <a:pt x="691" y="167"/>
                </a:lnTo>
                <a:lnTo>
                  <a:pt x="680" y="152"/>
                </a:lnTo>
                <a:lnTo>
                  <a:pt x="669" y="137"/>
                </a:lnTo>
                <a:lnTo>
                  <a:pt x="658" y="124"/>
                </a:lnTo>
                <a:lnTo>
                  <a:pt x="645" y="111"/>
                </a:lnTo>
                <a:lnTo>
                  <a:pt x="632" y="98"/>
                </a:lnTo>
                <a:lnTo>
                  <a:pt x="619" y="87"/>
                </a:lnTo>
                <a:lnTo>
                  <a:pt x="604" y="76"/>
                </a:lnTo>
                <a:lnTo>
                  <a:pt x="589" y="65"/>
                </a:lnTo>
                <a:lnTo>
                  <a:pt x="574" y="55"/>
                </a:lnTo>
                <a:lnTo>
                  <a:pt x="558" y="46"/>
                </a:lnTo>
                <a:lnTo>
                  <a:pt x="542" y="38"/>
                </a:lnTo>
                <a:lnTo>
                  <a:pt x="525" y="30"/>
                </a:lnTo>
                <a:lnTo>
                  <a:pt x="507" y="23"/>
                </a:lnTo>
                <a:lnTo>
                  <a:pt x="490" y="17"/>
                </a:lnTo>
                <a:lnTo>
                  <a:pt x="472" y="12"/>
                </a:lnTo>
                <a:lnTo>
                  <a:pt x="454" y="8"/>
                </a:lnTo>
                <a:lnTo>
                  <a:pt x="435" y="5"/>
                </a:lnTo>
                <a:lnTo>
                  <a:pt x="417" y="2"/>
                </a:lnTo>
                <a:lnTo>
                  <a:pt x="397" y="0"/>
                </a:lnTo>
                <a:lnTo>
                  <a:pt x="378" y="0"/>
                </a:lnTo>
                <a:lnTo>
                  <a:pt x="358" y="0"/>
                </a:lnTo>
                <a:lnTo>
                  <a:pt x="339" y="2"/>
                </a:lnTo>
                <a:lnTo>
                  <a:pt x="321" y="5"/>
                </a:lnTo>
                <a:lnTo>
                  <a:pt x="301" y="8"/>
                </a:lnTo>
                <a:lnTo>
                  <a:pt x="284" y="12"/>
                </a:lnTo>
                <a:lnTo>
                  <a:pt x="265" y="17"/>
                </a:lnTo>
                <a:lnTo>
                  <a:pt x="248" y="23"/>
                </a:lnTo>
                <a:lnTo>
                  <a:pt x="231" y="30"/>
                </a:lnTo>
                <a:lnTo>
                  <a:pt x="214" y="38"/>
                </a:lnTo>
                <a:lnTo>
                  <a:pt x="197" y="46"/>
                </a:lnTo>
                <a:lnTo>
                  <a:pt x="182" y="55"/>
                </a:lnTo>
                <a:lnTo>
                  <a:pt x="166" y="65"/>
                </a:lnTo>
                <a:lnTo>
                  <a:pt x="152" y="76"/>
                </a:lnTo>
                <a:lnTo>
                  <a:pt x="137" y="87"/>
                </a:lnTo>
                <a:lnTo>
                  <a:pt x="124" y="98"/>
                </a:lnTo>
                <a:lnTo>
                  <a:pt x="111" y="111"/>
                </a:lnTo>
                <a:lnTo>
                  <a:pt x="98" y="124"/>
                </a:lnTo>
                <a:lnTo>
                  <a:pt x="86" y="137"/>
                </a:lnTo>
                <a:lnTo>
                  <a:pt x="75" y="152"/>
                </a:lnTo>
                <a:lnTo>
                  <a:pt x="65" y="167"/>
                </a:lnTo>
                <a:lnTo>
                  <a:pt x="55" y="183"/>
                </a:lnTo>
                <a:lnTo>
                  <a:pt x="45" y="198"/>
                </a:lnTo>
                <a:lnTo>
                  <a:pt x="38" y="214"/>
                </a:lnTo>
                <a:lnTo>
                  <a:pt x="30" y="231"/>
                </a:lnTo>
                <a:lnTo>
                  <a:pt x="22" y="249"/>
                </a:lnTo>
                <a:lnTo>
                  <a:pt x="17" y="266"/>
                </a:lnTo>
                <a:lnTo>
                  <a:pt x="12" y="284"/>
                </a:lnTo>
                <a:lnTo>
                  <a:pt x="7" y="302"/>
                </a:lnTo>
                <a:lnTo>
                  <a:pt x="4" y="321"/>
                </a:lnTo>
                <a:lnTo>
                  <a:pt x="2" y="339"/>
                </a:lnTo>
                <a:lnTo>
                  <a:pt x="0" y="359"/>
                </a:lnTo>
                <a:lnTo>
                  <a:pt x="0" y="378"/>
                </a:lnTo>
                <a:lnTo>
                  <a:pt x="0" y="398"/>
                </a:lnTo>
                <a:lnTo>
                  <a:pt x="2" y="417"/>
                </a:lnTo>
                <a:lnTo>
                  <a:pt x="4" y="435"/>
                </a:lnTo>
                <a:lnTo>
                  <a:pt x="7" y="455"/>
                </a:lnTo>
                <a:lnTo>
                  <a:pt x="12" y="472"/>
                </a:lnTo>
                <a:lnTo>
                  <a:pt x="17" y="491"/>
                </a:lnTo>
                <a:lnTo>
                  <a:pt x="22" y="508"/>
                </a:lnTo>
                <a:lnTo>
                  <a:pt x="30" y="525"/>
                </a:lnTo>
                <a:lnTo>
                  <a:pt x="38" y="542"/>
                </a:lnTo>
                <a:lnTo>
                  <a:pt x="45" y="559"/>
                </a:lnTo>
                <a:lnTo>
                  <a:pt x="55" y="574"/>
                </a:lnTo>
                <a:lnTo>
                  <a:pt x="65" y="590"/>
                </a:lnTo>
                <a:lnTo>
                  <a:pt x="75" y="604"/>
                </a:lnTo>
                <a:lnTo>
                  <a:pt x="86" y="619"/>
                </a:lnTo>
                <a:lnTo>
                  <a:pt x="98" y="632"/>
                </a:lnTo>
                <a:lnTo>
                  <a:pt x="111" y="645"/>
                </a:lnTo>
                <a:lnTo>
                  <a:pt x="124" y="658"/>
                </a:lnTo>
                <a:lnTo>
                  <a:pt x="137" y="670"/>
                </a:lnTo>
                <a:lnTo>
                  <a:pt x="152" y="681"/>
                </a:lnTo>
                <a:lnTo>
                  <a:pt x="166" y="691"/>
                </a:lnTo>
                <a:lnTo>
                  <a:pt x="182" y="701"/>
                </a:lnTo>
                <a:lnTo>
                  <a:pt x="197" y="711"/>
                </a:lnTo>
                <a:lnTo>
                  <a:pt x="214" y="718"/>
                </a:lnTo>
                <a:lnTo>
                  <a:pt x="231" y="726"/>
                </a:lnTo>
                <a:lnTo>
                  <a:pt x="248" y="734"/>
                </a:lnTo>
                <a:lnTo>
                  <a:pt x="265" y="739"/>
                </a:lnTo>
                <a:lnTo>
                  <a:pt x="284" y="744"/>
                </a:lnTo>
                <a:lnTo>
                  <a:pt x="301" y="749"/>
                </a:lnTo>
                <a:lnTo>
                  <a:pt x="321" y="752"/>
                </a:lnTo>
                <a:lnTo>
                  <a:pt x="339" y="754"/>
                </a:lnTo>
                <a:lnTo>
                  <a:pt x="358" y="756"/>
                </a:lnTo>
                <a:lnTo>
                  <a:pt x="378" y="756"/>
                </a:lnTo>
                <a:close/>
              </a:path>
            </a:pathLst>
          </a:custGeom>
          <a:solidFill>
            <a:srgbClr val="A8C36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Fira Sans"/>
            </a:endParaRPr>
          </a:p>
        </p:txBody>
      </p:sp>
      <p:sp>
        <p:nvSpPr>
          <p:cNvPr id="5" name="Freeform 110">
            <a:extLst>
              <a:ext uri="{FF2B5EF4-FFF2-40B4-BE49-F238E27FC236}">
                <a16:creationId xmlns:a16="http://schemas.microsoft.com/office/drawing/2014/main" id="{12CBEC3A-355F-5A32-42F7-8F8C24A96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435" y="1909390"/>
            <a:ext cx="465650" cy="270436"/>
          </a:xfrm>
          <a:custGeom>
            <a:avLst/>
            <a:gdLst>
              <a:gd name="T0" fmla="*/ 199860 w 462"/>
              <a:gd name="T1" fmla="*/ 4060 h 373"/>
              <a:gd name="T2" fmla="*/ 199860 w 462"/>
              <a:gd name="T3" fmla="*/ 4060 h 373"/>
              <a:gd name="T4" fmla="*/ 4051 w 462"/>
              <a:gd name="T5" fmla="*/ 72182 h 373"/>
              <a:gd name="T6" fmla="*/ 4051 w 462"/>
              <a:gd name="T7" fmla="*/ 76243 h 373"/>
              <a:gd name="T8" fmla="*/ 44113 w 462"/>
              <a:gd name="T9" fmla="*/ 96093 h 373"/>
              <a:gd name="T10" fmla="*/ 44113 w 462"/>
              <a:gd name="T11" fmla="*/ 96093 h 373"/>
              <a:gd name="T12" fmla="*/ 72021 w 462"/>
              <a:gd name="T13" fmla="*/ 103762 h 373"/>
              <a:gd name="T14" fmla="*/ 195358 w 462"/>
              <a:gd name="T15" fmla="*/ 15790 h 373"/>
              <a:gd name="T16" fmla="*/ 195358 w 462"/>
              <a:gd name="T17" fmla="*/ 15790 h 373"/>
              <a:gd name="T18" fmla="*/ 108032 w 462"/>
              <a:gd name="T19" fmla="*/ 111883 h 373"/>
              <a:gd name="T20" fmla="*/ 108032 w 462"/>
              <a:gd name="T21" fmla="*/ 111883 h 373"/>
              <a:gd name="T22" fmla="*/ 103981 w 462"/>
              <a:gd name="T23" fmla="*/ 115943 h 373"/>
              <a:gd name="T24" fmla="*/ 108032 w 462"/>
              <a:gd name="T25" fmla="*/ 120003 h 373"/>
              <a:gd name="T26" fmla="*/ 108032 w 462"/>
              <a:gd name="T27" fmla="*/ 120003 h 373"/>
              <a:gd name="T28" fmla="*/ 163399 w 462"/>
              <a:gd name="T29" fmla="*/ 152034 h 373"/>
              <a:gd name="T30" fmla="*/ 175552 w 462"/>
              <a:gd name="T31" fmla="*/ 147974 h 373"/>
              <a:gd name="T32" fmla="*/ 207512 w 462"/>
              <a:gd name="T33" fmla="*/ 8121 h 373"/>
              <a:gd name="T34" fmla="*/ 199860 w 462"/>
              <a:gd name="T35" fmla="*/ 4060 h 373"/>
              <a:gd name="T36" fmla="*/ 72021 w 462"/>
              <a:gd name="T37" fmla="*/ 163764 h 373"/>
              <a:gd name="T38" fmla="*/ 72021 w 462"/>
              <a:gd name="T39" fmla="*/ 163764 h 373"/>
              <a:gd name="T40" fmla="*/ 76073 w 462"/>
              <a:gd name="T41" fmla="*/ 167824 h 373"/>
              <a:gd name="T42" fmla="*/ 108032 w 462"/>
              <a:gd name="T43" fmla="*/ 139853 h 373"/>
              <a:gd name="T44" fmla="*/ 72021 w 462"/>
              <a:gd name="T45" fmla="*/ 120003 h 373"/>
              <a:gd name="T46" fmla="*/ 72021 w 462"/>
              <a:gd name="T47" fmla="*/ 163764 h 37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62" h="373">
                <a:moveTo>
                  <a:pt x="444" y="9"/>
                </a:moveTo>
                <a:lnTo>
                  <a:pt x="444" y="9"/>
                </a:lnTo>
                <a:cubicBezTo>
                  <a:pt x="434" y="9"/>
                  <a:pt x="18" y="160"/>
                  <a:pt x="9" y="160"/>
                </a:cubicBezTo>
                <a:cubicBezTo>
                  <a:pt x="0" y="160"/>
                  <a:pt x="0" y="169"/>
                  <a:pt x="9" y="169"/>
                </a:cubicBezTo>
                <a:cubicBezTo>
                  <a:pt x="18" y="177"/>
                  <a:pt x="98" y="213"/>
                  <a:pt x="98" y="213"/>
                </a:cubicBezTo>
                <a:cubicBezTo>
                  <a:pt x="160" y="230"/>
                  <a:pt x="160" y="230"/>
                  <a:pt x="160" y="230"/>
                </a:cubicBezTo>
                <a:cubicBezTo>
                  <a:pt x="160" y="230"/>
                  <a:pt x="425" y="35"/>
                  <a:pt x="434" y="35"/>
                </a:cubicBezTo>
                <a:cubicBezTo>
                  <a:pt x="434" y="26"/>
                  <a:pt x="434" y="35"/>
                  <a:pt x="434" y="35"/>
                </a:cubicBezTo>
                <a:lnTo>
                  <a:pt x="240" y="248"/>
                </a:lnTo>
                <a:cubicBezTo>
                  <a:pt x="231" y="257"/>
                  <a:pt x="231" y="257"/>
                  <a:pt x="231" y="257"/>
                </a:cubicBezTo>
                <a:cubicBezTo>
                  <a:pt x="240" y="266"/>
                  <a:pt x="240" y="266"/>
                  <a:pt x="240" y="266"/>
                </a:cubicBezTo>
                <a:cubicBezTo>
                  <a:pt x="240" y="266"/>
                  <a:pt x="363" y="328"/>
                  <a:pt x="363" y="337"/>
                </a:cubicBezTo>
                <a:cubicBezTo>
                  <a:pt x="372" y="337"/>
                  <a:pt x="381" y="337"/>
                  <a:pt x="390" y="328"/>
                </a:cubicBezTo>
                <a:cubicBezTo>
                  <a:pt x="390" y="319"/>
                  <a:pt x="461" y="26"/>
                  <a:pt x="461" y="18"/>
                </a:cubicBezTo>
                <a:cubicBezTo>
                  <a:pt x="461" y="9"/>
                  <a:pt x="453" y="0"/>
                  <a:pt x="444" y="9"/>
                </a:cubicBezTo>
                <a:close/>
                <a:moveTo>
                  <a:pt x="160" y="363"/>
                </a:moveTo>
                <a:lnTo>
                  <a:pt x="160" y="363"/>
                </a:lnTo>
                <a:cubicBezTo>
                  <a:pt x="160" y="372"/>
                  <a:pt x="160" y="372"/>
                  <a:pt x="169" y="372"/>
                </a:cubicBezTo>
                <a:cubicBezTo>
                  <a:pt x="169" y="363"/>
                  <a:pt x="240" y="310"/>
                  <a:pt x="240" y="310"/>
                </a:cubicBezTo>
                <a:cubicBezTo>
                  <a:pt x="160" y="266"/>
                  <a:pt x="160" y="266"/>
                  <a:pt x="160" y="266"/>
                </a:cubicBezTo>
                <a:lnTo>
                  <a:pt x="160" y="363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Fira Sans"/>
            </a:endParaRPr>
          </a:p>
        </p:txBody>
      </p:sp>
    </p:spTree>
    <p:extLst>
      <p:ext uri="{BB962C8B-B14F-4D97-AF65-F5344CB8AC3E}">
        <p14:creationId xmlns:p14="http://schemas.microsoft.com/office/powerpoint/2010/main" val="1454905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52DF6-C7F6-A878-A193-02D1D52EA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>
            <a:extLst>
              <a:ext uri="{FF2B5EF4-FFF2-40B4-BE49-F238E27FC236}">
                <a16:creationId xmlns:a16="http://schemas.microsoft.com/office/drawing/2014/main" id="{77D1DC45-64DC-AFEC-22F3-3B93DE612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0"/>
            <a:ext cx="91588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2">
            <a:extLst>
              <a:ext uri="{FF2B5EF4-FFF2-40B4-BE49-F238E27FC236}">
                <a16:creationId xmlns:a16="http://schemas.microsoft.com/office/drawing/2014/main" id="{AF143B9E-6ED0-A3B6-0B2C-66A766EE0B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915577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08915-4FFD-B6A1-16D4-0CFDABF26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DA897278-C30D-5645-9C50-2561B06D8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3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AutoShape 1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A5AE162-3B6F-EC55-48B0-213A84FED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3200" y="6163733"/>
            <a:ext cx="304800" cy="3048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vi-VN" altLang="en-US" sz="1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0" name="AutoShape 19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B41C0181-7BA4-20A3-D24C-63BEED26C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4601" y="6163733"/>
            <a:ext cx="266700" cy="3048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vi-VN" altLang="en-US" sz="1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0421" name="Object 22">
            <a:extLst>
              <a:ext uri="{FF2B5EF4-FFF2-40B4-BE49-F238E27FC236}">
                <a16:creationId xmlns:a16="http://schemas.microsoft.com/office/drawing/2014/main" id="{E313A7E1-50DD-BF9C-088A-6A4862DF6F81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" y="3289300"/>
          <a:ext cx="114300" cy="222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60421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3289300"/>
                        <a:ext cx="114300" cy="2222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FE119403-14D4-F163-8942-C820B159947A}"/>
              </a:ext>
            </a:extLst>
          </p:cNvPr>
          <p:cNvSpPr/>
          <p:nvPr/>
        </p:nvSpPr>
        <p:spPr>
          <a:xfrm>
            <a:off x="1524000" y="582085"/>
            <a:ext cx="8551333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Khi ai đó rủ rê,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lôi </a:t>
            </a:r>
            <a:r>
              <a:rPr lang="en-US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kéo em đi đường tắt, 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em cần làm gì?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768DECA-F33A-8785-B245-83E06F480A28}"/>
              </a:ext>
            </a:extLst>
          </p:cNvPr>
          <p:cNvSpPr/>
          <p:nvPr/>
        </p:nvSpPr>
        <p:spPr bwMode="auto">
          <a:xfrm>
            <a:off x="1981200" y="2514600"/>
            <a:ext cx="2743200" cy="2209800"/>
          </a:xfrm>
          <a:prstGeom prst="rect">
            <a:avLst/>
          </a:prstGeom>
          <a:solidFill>
            <a:srgbClr val="FFCCFF"/>
          </a:solidFill>
          <a:ln w="9525" cap="flat" cmpd="sng" algn="ctr">
            <a:solidFill>
              <a:srgbClr val="EAEAE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6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Arial" charset="0"/>
              </a:rPr>
              <a:t>   </a:t>
            </a:r>
            <a:r>
              <a:rPr lang="en-US" sz="10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Arial" charset="0"/>
              </a:rPr>
              <a:t>        </a:t>
            </a:r>
            <a:r>
              <a:rPr lang="en-US" sz="66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Arial" charset="0"/>
              </a:rPr>
              <a:t>  </a:t>
            </a:r>
            <a:r>
              <a:rPr lang="en-US" sz="6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Arial" charset="0"/>
              </a:rPr>
              <a:t>\</a:t>
            </a:r>
          </a:p>
          <a:p>
            <a:pPr>
              <a:defRPr/>
            </a:pPr>
            <a:r>
              <a:rPr lang="en-US" sz="3200" b="1" kern="0" dirty="0">
                <a:solidFill>
                  <a:srgbClr val="EAEAEA"/>
                </a:solidFill>
                <a:latin typeface="Times New Roman" panose="02020603050405020304" pitchFamily="18" charset="0"/>
                <a:cs typeface="Arial" charset="0"/>
              </a:rPr>
              <a:t>           </a:t>
            </a:r>
            <a:r>
              <a:rPr lang="en-US" sz="9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Arial" charset="0"/>
              </a:rPr>
              <a:t>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B136CD-873D-0DD1-4B2B-1BFA43414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1" y="2514600"/>
            <a:ext cx="2859617" cy="2404533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600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</a:t>
            </a:r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/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ACFCF2A-E8D1-5DEF-8358-CA223587BE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3289300"/>
            <a:ext cx="2859617" cy="161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C64886D-A69B-C2C6-3CDA-EC07B45E6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4972051"/>
            <a:ext cx="3810000" cy="666749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TỪ CHỐI</a:t>
            </a:r>
          </a:p>
        </p:txBody>
      </p:sp>
    </p:spTree>
    <p:extLst>
      <p:ext uri="{BB962C8B-B14F-4D97-AF65-F5344CB8AC3E}">
        <p14:creationId xmlns:p14="http://schemas.microsoft.com/office/powerpoint/2010/main" val="349595941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  <p:bldP spid="17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CF041-FDCB-41A1-53A8-FD0635768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6">
            <a:extLst>
              <a:ext uri="{FF2B5EF4-FFF2-40B4-BE49-F238E27FC236}">
                <a16:creationId xmlns:a16="http://schemas.microsoft.com/office/drawing/2014/main" id="{CC12CD13-BCE4-B02F-6F53-FBEF265F2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03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2C88152C-5009-92D5-14D3-F781BB615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00" y="193197"/>
            <a:ext cx="10566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800" b="1">
                <a:latin typeface="Times New Roman" panose="02020603050405020304" pitchFamily="18" charset="0"/>
                <a:cs typeface="Times New Roman" pitchFamily="18" charset="0"/>
              </a:rPr>
              <a:t>Trong </a:t>
            </a:r>
            <a:r>
              <a:rPr lang="en-US" sz="4800" b="1" dirty="0">
                <a:latin typeface="Times New Roman" panose="02020603050405020304" pitchFamily="18" charset="0"/>
                <a:cs typeface="Times New Roman" pitchFamily="18" charset="0"/>
              </a:rPr>
              <a:t>trường hợp có nguy cơ bị xâm hại em cần làm </a:t>
            </a:r>
            <a:r>
              <a:rPr lang="en-US" sz="4800" b="1">
                <a:latin typeface="Times New Roman" panose="02020603050405020304" pitchFamily="18" charset="0"/>
                <a:cs typeface="Times New Roman" pitchFamily="18" charset="0"/>
              </a:rPr>
              <a:t>gì?</a:t>
            </a:r>
            <a:endParaRPr lang="en-US" sz="4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3F58C0-53F2-01D4-E700-30911BD5E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984" y="2022672"/>
            <a:ext cx="3901016" cy="272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EE1043-D46C-ECCA-A2D9-DCB0E8F0DB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2162175"/>
            <a:ext cx="4038600" cy="274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AutoShape 1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F3CFAE69-6B1C-C88E-4286-E57172162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3200" y="6239933"/>
            <a:ext cx="304800" cy="3048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vi-VN" altLang="en-US" sz="1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7" name="AutoShape 1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1D321333-9C2C-3AF8-7FA5-A213E00A2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4601" y="6239933"/>
            <a:ext cx="266700" cy="3048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vi-VN" altLang="en-US" sz="1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389F4DB-53BD-BB5D-2443-088D1138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5029200"/>
            <a:ext cx="3810000" cy="6858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KÊU CỨU</a:t>
            </a:r>
          </a:p>
        </p:txBody>
      </p:sp>
    </p:spTree>
    <p:extLst>
      <p:ext uri="{BB962C8B-B14F-4D97-AF65-F5344CB8AC3E}">
        <p14:creationId xmlns:p14="http://schemas.microsoft.com/office/powerpoint/2010/main" val="4984383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83739-D673-E7AF-4B33-566FDFFF9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6">
            <a:extLst>
              <a:ext uri="{FF2B5EF4-FFF2-40B4-BE49-F238E27FC236}">
                <a16:creationId xmlns:a16="http://schemas.microsoft.com/office/drawing/2014/main" id="{77C7A4D6-91A8-B55A-2035-BF4A54732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3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EC2B7F14-BDB4-1311-C047-46CD068B9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27143"/>
            <a:ext cx="1041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800" b="1">
                <a:latin typeface="Times New Roman" panose="02020603050405020304" pitchFamily="18" charset="0"/>
                <a:cs typeface="Times New Roman" pitchFamily="18" charset="0"/>
              </a:rPr>
              <a:t>Sau </a:t>
            </a:r>
            <a:r>
              <a:rPr lang="en-US" sz="4800" b="1" dirty="0">
                <a:latin typeface="Times New Roman" panose="02020603050405020304" pitchFamily="18" charset="0"/>
                <a:cs typeface="Times New Roman" pitchFamily="18" charset="0"/>
              </a:rPr>
              <a:t>khi kêu cứu em cần phải </a:t>
            </a:r>
            <a:r>
              <a:rPr lang="en-US" sz="4800" b="1">
                <a:latin typeface="Times New Roman" panose="02020603050405020304" pitchFamily="18" charset="0"/>
                <a:cs typeface="Times New Roman" pitchFamily="18" charset="0"/>
              </a:rPr>
              <a:t>làm gì ?</a:t>
            </a:r>
            <a:endParaRPr lang="en-US" sz="48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810F78-725C-6715-6F5F-75859813C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412" y="1282933"/>
            <a:ext cx="4019549" cy="3467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528031-4883-C2E4-1F28-6BA685C22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387" y="1282934"/>
            <a:ext cx="3886200" cy="3467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AutoShape 18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3C12FCB8-50F6-727A-1E6B-30255EC65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3200" y="6239933"/>
            <a:ext cx="304800" cy="3048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vi-VN" altLang="en-US" sz="1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31" name="AutoShape 19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50296C7A-21CF-217C-26FB-9CF9466BE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4601" y="6239933"/>
            <a:ext cx="266700" cy="3048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vi-VN" altLang="en-US" sz="1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021A582-C9FE-FA87-3856-8AB00A963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5044047"/>
            <a:ext cx="3810000" cy="6604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267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CHẠY TRỐN</a:t>
            </a:r>
          </a:p>
        </p:txBody>
      </p:sp>
    </p:spTree>
    <p:extLst>
      <p:ext uri="{BB962C8B-B14F-4D97-AF65-F5344CB8AC3E}">
        <p14:creationId xmlns:p14="http://schemas.microsoft.com/office/powerpoint/2010/main" val="37567647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A2CFD-CEFF-BC85-3688-200D0868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6">
            <a:extLst>
              <a:ext uri="{FF2B5EF4-FFF2-40B4-BE49-F238E27FC236}">
                <a16:creationId xmlns:a16="http://schemas.microsoft.com/office/drawing/2014/main" id="{4C450A50-12E6-03CA-0005-98EF54B22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15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ext Box 2">
            <a:extLst>
              <a:ext uri="{FF2B5EF4-FFF2-40B4-BE49-F238E27FC236}">
                <a16:creationId xmlns:a16="http://schemas.microsoft.com/office/drawing/2014/main" id="{DFAFBD37-1379-D7FA-18DF-E8EA6071E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9371" y="264584"/>
            <a:ext cx="92398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4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Nếu bị </a:t>
            </a:r>
            <a:r>
              <a:rPr 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xâm hại em nên làm </a:t>
            </a:r>
            <a:r>
              <a:rPr lang="en-US" sz="4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gì?</a:t>
            </a:r>
            <a:endParaRPr lang="en-US" sz="4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B0B064-5DEE-CE71-39B2-4C1AE6E45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628385"/>
            <a:ext cx="2895600" cy="25781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9600" b="1">
                <a:solidFill>
                  <a:srgbClr val="44546A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en-US" altLang="en-US" sz="15000" b="1">
                <a:solidFill>
                  <a:srgbClr val="44546A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8443B5-C997-05A0-8034-886ACE9CB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628385"/>
            <a:ext cx="3204633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E4F13E57-C33A-9656-BB9E-65E90F105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4572000"/>
            <a:ext cx="3810000" cy="721784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CHIA SẺ</a:t>
            </a:r>
          </a:p>
        </p:txBody>
      </p:sp>
    </p:spTree>
    <p:extLst>
      <p:ext uri="{BB962C8B-B14F-4D97-AF65-F5344CB8AC3E}">
        <p14:creationId xmlns:p14="http://schemas.microsoft.com/office/powerpoint/2010/main" val="19758348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B09B5-0195-3A3F-2A16-1B8B08D26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>
            <a:extLst>
              <a:ext uri="{FF2B5EF4-FFF2-40B4-BE49-F238E27FC236}">
                <a16:creationId xmlns:a16="http://schemas.microsoft.com/office/drawing/2014/main" id="{19DD057C-C0E5-3B5F-8C9A-923DE9BAD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051"/>
            <a:ext cx="121158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CDEE3407-5E93-55E3-10B6-9AB0A31E5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447800"/>
            <a:ext cx="8077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    </a:t>
            </a:r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- TỪ CHỐI          - KÊU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CỨU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3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     - CHẠY TRỐN    - CHIA SẺ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3600" b="1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297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2F08C6C-C517-43E9-BA09-8B48F63F50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7815502-6703-4935-90CC-064F43E606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" t="39880" r="84776" b="45948"/>
          <a:stretch/>
        </p:blipFill>
        <p:spPr>
          <a:xfrm>
            <a:off x="0" y="-316787"/>
            <a:ext cx="1700981" cy="240714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28316D4-726B-461F-B06B-94ED16EA42E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856365">
            <a:off x="10509884" y="234287"/>
            <a:ext cx="1039875" cy="919041"/>
          </a:xfrm>
          <a:prstGeom prst="rect">
            <a:avLst/>
          </a:prstGeom>
        </p:spPr>
      </p:pic>
      <p:pic>
        <p:nvPicPr>
          <p:cNvPr id="2" name="图片 13">
            <a:extLst>
              <a:ext uri="{FF2B5EF4-FFF2-40B4-BE49-F238E27FC236}">
                <a16:creationId xmlns:a16="http://schemas.microsoft.com/office/drawing/2014/main" id="{ACC18FB9-D3C3-14BB-A945-2E10702E69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27248"/>
            <a:ext cx="12192000" cy="37307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B8216E-EC39-9A4D-DF8E-39026641E3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9" y="1250518"/>
            <a:ext cx="8791195" cy="41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05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ED1BB6-61A6-8448-D3A9-C9B1ECFD99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63" y="0"/>
            <a:ext cx="2936033" cy="31070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5D55E4-A9D2-E7DE-78CF-956DAFE6F0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3235778"/>
            <a:ext cx="2981375" cy="3371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8DD5BA-3D26-969A-3090-693EA95B47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1374" y="73866"/>
            <a:ext cx="2824116" cy="31070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54C69B-4411-D7A9-03D0-F13705829E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3850" y="3235778"/>
            <a:ext cx="2981375" cy="3371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919178-FA00-81EB-13D7-5696115960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54751" y="16909"/>
            <a:ext cx="3107093" cy="30194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0DF12A-DEDA-2CB0-D116-76EDA2EE64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9065" y="3235778"/>
            <a:ext cx="2981374" cy="33623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95AE5D-1231-8DB3-07DA-7F8740FBAD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96046" y="66387"/>
            <a:ext cx="2936034" cy="30407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C824AF-630C-C526-09EE-3E4370424C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56416" y="3180960"/>
            <a:ext cx="2824116" cy="3352801"/>
          </a:xfrm>
          <a:prstGeom prst="rect">
            <a:avLst/>
          </a:prstGeom>
        </p:spPr>
      </p:pic>
      <p:pic>
        <p:nvPicPr>
          <p:cNvPr id="2" name="NHẠC NỀN RAP IQ . TẢI VỀ MP3 (mp3cut.net)">
            <a:hlinkClick r:id="" action="ppaction://media"/>
            <a:extLst>
              <a:ext uri="{FF2B5EF4-FFF2-40B4-BE49-F238E27FC236}">
                <a16:creationId xmlns:a16="http://schemas.microsoft.com/office/drawing/2014/main" id="{FF9F4DCF-C6B2-69A6-C1CB-9D6B9F0708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425" y="98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4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35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674B25-D9DD-72F1-27FE-70E53F693D48}"/>
              </a:ext>
            </a:extLst>
          </p:cNvPr>
          <p:cNvSpPr txBox="1"/>
          <p:nvPr/>
        </p:nvSpPr>
        <p:spPr>
          <a:xfrm>
            <a:off x="1905000" y="1828800"/>
            <a:ext cx="893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725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20809" y="211470"/>
            <a:ext cx="9982861" cy="102598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867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5867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5867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5867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5867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5867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867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867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867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ai ?</a:t>
            </a:r>
          </a:p>
        </p:txBody>
      </p:sp>
      <p:sp>
        <p:nvSpPr>
          <p:cNvPr id="24" name="Freeform 23"/>
          <p:cNvSpPr/>
          <p:nvPr/>
        </p:nvSpPr>
        <p:spPr>
          <a:xfrm rot="3720248">
            <a:off x="4469555" y="4467788"/>
            <a:ext cx="1095068" cy="8484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21291"/>
                </a:moveTo>
                <a:lnTo>
                  <a:pt x="820124" y="21291"/>
                </a:lnTo>
              </a:path>
            </a:pathLst>
          </a:cu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Freeform 24"/>
          <p:cNvSpPr/>
          <p:nvPr/>
        </p:nvSpPr>
        <p:spPr>
          <a:xfrm rot="289517">
            <a:off x="4796728" y="3119779"/>
            <a:ext cx="3078773" cy="61042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21291"/>
                </a:moveTo>
                <a:lnTo>
                  <a:pt x="648705" y="21291"/>
                </a:lnTo>
              </a:path>
            </a:pathLst>
          </a:cu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Freeform 26"/>
          <p:cNvSpPr/>
          <p:nvPr/>
        </p:nvSpPr>
        <p:spPr>
          <a:xfrm rot="17962752">
            <a:off x="4514600" y="1829690"/>
            <a:ext cx="1166448" cy="8484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21291"/>
                </a:moveTo>
                <a:lnTo>
                  <a:pt x="873582" y="21291"/>
                </a:lnTo>
              </a:path>
            </a:pathLst>
          </a:custGeom>
          <a:noFill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Freeform 28"/>
          <p:cNvSpPr/>
          <p:nvPr/>
        </p:nvSpPr>
        <p:spPr>
          <a:xfrm>
            <a:off x="1716720" y="1496131"/>
            <a:ext cx="3048000" cy="3004351"/>
          </a:xfrm>
          <a:custGeom>
            <a:avLst/>
            <a:gdLst>
              <a:gd name="connsiteX0" fmla="*/ 0 w 988971"/>
              <a:gd name="connsiteY0" fmla="*/ 494486 h 988971"/>
              <a:gd name="connsiteX1" fmla="*/ 494486 w 988971"/>
              <a:gd name="connsiteY1" fmla="*/ 0 h 988971"/>
              <a:gd name="connsiteX2" fmla="*/ 988972 w 988971"/>
              <a:gd name="connsiteY2" fmla="*/ 494486 h 988971"/>
              <a:gd name="connsiteX3" fmla="*/ 494486 w 988971"/>
              <a:gd name="connsiteY3" fmla="*/ 988972 h 988971"/>
              <a:gd name="connsiteX4" fmla="*/ 0 w 988971"/>
              <a:gd name="connsiteY4" fmla="*/ 494486 h 98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971" h="988971">
                <a:moveTo>
                  <a:pt x="0" y="494486"/>
                </a:moveTo>
                <a:cubicBezTo>
                  <a:pt x="0" y="221389"/>
                  <a:pt x="221389" y="0"/>
                  <a:pt x="494486" y="0"/>
                </a:cubicBezTo>
                <a:cubicBezTo>
                  <a:pt x="767583" y="0"/>
                  <a:pt x="988972" y="221389"/>
                  <a:pt x="988972" y="494486"/>
                </a:cubicBezTo>
                <a:cubicBezTo>
                  <a:pt x="988972" y="767583"/>
                  <a:pt x="767583" y="988972"/>
                  <a:pt x="494486" y="988972"/>
                </a:cubicBezTo>
                <a:cubicBezTo>
                  <a:pt x="221389" y="988972"/>
                  <a:pt x="0" y="767583"/>
                  <a:pt x="0" y="494486"/>
                </a:cubicBezTo>
                <a:close/>
              </a:path>
            </a:pathLst>
          </a:custGeom>
          <a:solidFill>
            <a:srgbClr val="FFCC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0728" tIns="200728" rIns="200728" bIns="200728" numCol="1" spcCol="1270" anchor="ctr" anchorCtr="0">
            <a:noAutofit/>
          </a:bodyPr>
          <a:lstStyle/>
          <a:p>
            <a:pPr algn="ctr" defTabSz="53338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733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 tượng xâm hại trẻ em chủ yếu là</a:t>
            </a:r>
            <a:r>
              <a:rPr lang="en-US" sz="3733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0" name="Freeform 29"/>
          <p:cNvSpPr/>
          <p:nvPr/>
        </p:nvSpPr>
        <p:spPr>
          <a:xfrm>
            <a:off x="5694096" y="61158"/>
            <a:ext cx="2840304" cy="2455748"/>
          </a:xfrm>
          <a:custGeom>
            <a:avLst/>
            <a:gdLst>
              <a:gd name="connsiteX0" fmla="*/ 0 w 988971"/>
              <a:gd name="connsiteY0" fmla="*/ 494486 h 988971"/>
              <a:gd name="connsiteX1" fmla="*/ 494486 w 988971"/>
              <a:gd name="connsiteY1" fmla="*/ 0 h 988971"/>
              <a:gd name="connsiteX2" fmla="*/ 988972 w 988971"/>
              <a:gd name="connsiteY2" fmla="*/ 494486 h 988971"/>
              <a:gd name="connsiteX3" fmla="*/ 494486 w 988971"/>
              <a:gd name="connsiteY3" fmla="*/ 988972 h 988971"/>
              <a:gd name="connsiteX4" fmla="*/ 0 w 988971"/>
              <a:gd name="connsiteY4" fmla="*/ 494486 h 98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971" h="988971">
                <a:moveTo>
                  <a:pt x="0" y="494486"/>
                </a:moveTo>
                <a:cubicBezTo>
                  <a:pt x="0" y="221389"/>
                  <a:pt x="221389" y="0"/>
                  <a:pt x="494486" y="0"/>
                </a:cubicBezTo>
                <a:cubicBezTo>
                  <a:pt x="767583" y="0"/>
                  <a:pt x="988972" y="221389"/>
                  <a:pt x="988972" y="494486"/>
                </a:cubicBezTo>
                <a:cubicBezTo>
                  <a:pt x="988972" y="767583"/>
                  <a:pt x="767583" y="988972"/>
                  <a:pt x="494486" y="988972"/>
                </a:cubicBezTo>
                <a:cubicBezTo>
                  <a:pt x="221389" y="988972"/>
                  <a:pt x="0" y="767583"/>
                  <a:pt x="0" y="49448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0728" tIns="200728" rIns="200728" bIns="200728" numCol="1" spcCol="1270" anchor="ctr" anchorCtr="0">
            <a:noAutofit/>
          </a:bodyPr>
          <a:lstStyle/>
          <a:p>
            <a:pPr algn="ctr" defTabSz="53338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gười thân thích, ruột thịt</a:t>
            </a:r>
            <a:r>
              <a:rPr lang="en-US" sz="37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Freeform 30"/>
          <p:cNvSpPr/>
          <p:nvPr/>
        </p:nvSpPr>
        <p:spPr>
          <a:xfrm>
            <a:off x="7895719" y="2401140"/>
            <a:ext cx="2224581" cy="1976405"/>
          </a:xfrm>
          <a:custGeom>
            <a:avLst/>
            <a:gdLst>
              <a:gd name="connsiteX0" fmla="*/ 0 w 988971"/>
              <a:gd name="connsiteY0" fmla="*/ 494486 h 988971"/>
              <a:gd name="connsiteX1" fmla="*/ 494486 w 988971"/>
              <a:gd name="connsiteY1" fmla="*/ 0 h 988971"/>
              <a:gd name="connsiteX2" fmla="*/ 988972 w 988971"/>
              <a:gd name="connsiteY2" fmla="*/ 494486 h 988971"/>
              <a:gd name="connsiteX3" fmla="*/ 494486 w 988971"/>
              <a:gd name="connsiteY3" fmla="*/ 988972 h 988971"/>
              <a:gd name="connsiteX4" fmla="*/ 0 w 988971"/>
              <a:gd name="connsiteY4" fmla="*/ 494486 h 98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8971" h="988971">
                <a:moveTo>
                  <a:pt x="0" y="494486"/>
                </a:moveTo>
                <a:cubicBezTo>
                  <a:pt x="0" y="221389"/>
                  <a:pt x="221389" y="0"/>
                  <a:pt x="494486" y="0"/>
                </a:cubicBezTo>
                <a:cubicBezTo>
                  <a:pt x="767583" y="0"/>
                  <a:pt x="988972" y="221389"/>
                  <a:pt x="988972" y="494486"/>
                </a:cubicBezTo>
                <a:cubicBezTo>
                  <a:pt x="988972" y="767583"/>
                  <a:pt x="767583" y="988972"/>
                  <a:pt x="494486" y="988972"/>
                </a:cubicBezTo>
                <a:cubicBezTo>
                  <a:pt x="221389" y="988972"/>
                  <a:pt x="0" y="767583"/>
                  <a:pt x="0" y="49448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0728" tIns="200728" rIns="200728" bIns="200728" numCol="1" spcCol="1270" anchor="ctr" anchorCtr="0">
            <a:noAutofit/>
          </a:bodyPr>
          <a:lstStyle/>
          <a:p>
            <a:pPr algn="ctr" defTabSz="53338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gười quen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Freeform 31"/>
          <p:cNvSpPr/>
          <p:nvPr/>
        </p:nvSpPr>
        <p:spPr>
          <a:xfrm>
            <a:off x="5311565" y="3810000"/>
            <a:ext cx="3149601" cy="3048000"/>
          </a:xfrm>
          <a:custGeom>
            <a:avLst/>
            <a:gdLst>
              <a:gd name="connsiteX0" fmla="*/ 0 w 1059976"/>
              <a:gd name="connsiteY0" fmla="*/ 529988 h 1059976"/>
              <a:gd name="connsiteX1" fmla="*/ 529988 w 1059976"/>
              <a:gd name="connsiteY1" fmla="*/ 0 h 1059976"/>
              <a:gd name="connsiteX2" fmla="*/ 1059976 w 1059976"/>
              <a:gd name="connsiteY2" fmla="*/ 529988 h 1059976"/>
              <a:gd name="connsiteX3" fmla="*/ 529988 w 1059976"/>
              <a:gd name="connsiteY3" fmla="*/ 1059976 h 1059976"/>
              <a:gd name="connsiteX4" fmla="*/ 0 w 1059976"/>
              <a:gd name="connsiteY4" fmla="*/ 529988 h 1059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9976" h="1059976">
                <a:moveTo>
                  <a:pt x="0" y="529988"/>
                </a:moveTo>
                <a:cubicBezTo>
                  <a:pt x="0" y="237284"/>
                  <a:pt x="237284" y="0"/>
                  <a:pt x="529988" y="0"/>
                </a:cubicBezTo>
                <a:cubicBezTo>
                  <a:pt x="822692" y="0"/>
                  <a:pt x="1059976" y="237284"/>
                  <a:pt x="1059976" y="529988"/>
                </a:cubicBezTo>
                <a:cubicBezTo>
                  <a:pt x="1059976" y="822692"/>
                  <a:pt x="822692" y="1059976"/>
                  <a:pt x="529988" y="1059976"/>
                </a:cubicBezTo>
                <a:cubicBezTo>
                  <a:pt x="237284" y="1059976"/>
                  <a:pt x="0" y="822692"/>
                  <a:pt x="0" y="529988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4593" tIns="214593" rIns="214593" bIns="214593" numCol="1" spcCol="1270" anchor="ctr" anchorCtr="0">
            <a:noAutofit/>
          </a:bodyPr>
          <a:lstStyle/>
          <a:p>
            <a:pPr algn="ctr" defTabSz="53338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hững người có trách nhiệm chăm sóc, giáo dục các em.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3601" y="210820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813315923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 animBg="1"/>
      <p:bldP spid="30" grpId="0" animBg="1"/>
      <p:bldP spid="31" grpId="0" animBg="1"/>
      <p:bldP spid="3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3200" y="28881"/>
            <a:ext cx="120904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 eaLnBrk="1" hangingPunct="1">
              <a:spcBef>
                <a:spcPct val="50000"/>
              </a:spcBef>
            </a:pP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+mj-lt"/>
              </a:rPr>
              <a:t>Không đi một mình ở nơi tối tăm, vắng vẻ.</a:t>
            </a:r>
          </a:p>
          <a:p>
            <a:pPr algn="just"/>
            <a:r>
              <a:rPr lang="vi-VN" sz="3200" dirty="0">
                <a:latin typeface="+mj-lt"/>
              </a:rPr>
              <a:t>- Không ở trong phòng kín một mình với người lạ. </a:t>
            </a:r>
          </a:p>
          <a:p>
            <a:pPr algn="just"/>
            <a:r>
              <a:rPr lang="vi-VN" sz="3200" dirty="0">
                <a:latin typeface="+mj-lt"/>
              </a:rPr>
              <a:t>- Không nhận tiền, quà hoặc nhận sự giúp đỡ đặc biệt của người khác mà không rõ lý do.</a:t>
            </a:r>
          </a:p>
          <a:p>
            <a:pPr algn="just"/>
            <a:r>
              <a:rPr lang="vi-VN" sz="3200" dirty="0">
                <a:latin typeface="+mj-lt"/>
              </a:rPr>
              <a:t>- Không đi nhờ xe người lạ, hoặc sử dụng ăn uống của người lạ đưa .</a:t>
            </a:r>
          </a:p>
          <a:p>
            <a:pPr algn="just"/>
            <a:r>
              <a:rPr lang="vi-VN" sz="3200" dirty="0">
                <a:latin typeface="+mj-lt"/>
              </a:rPr>
              <a:t>- Không để cho người lạ đến gần đến mức họ có thể chạm tay vào người mình.</a:t>
            </a:r>
          </a:p>
          <a:p>
            <a:pPr algn="just"/>
            <a:r>
              <a:rPr lang="vi-VN" sz="3200" dirty="0">
                <a:latin typeface="+mj-lt"/>
              </a:rPr>
              <a:t>- Không để người lạ vào nhà, nhất là khi trong nhà chỉ có một mình.</a:t>
            </a:r>
          </a:p>
          <a:p>
            <a:pPr algn="just"/>
            <a:r>
              <a:rPr lang="vi-VN" sz="3200" dirty="0">
                <a:latin typeface="+mj-lt"/>
              </a:rPr>
              <a:t>- Không nói chuyện điện thọai với người lạ khi đang ở nhà một mình.</a:t>
            </a:r>
          </a:p>
        </p:txBody>
      </p:sp>
    </p:spTree>
    <p:extLst>
      <p:ext uri="{BB962C8B-B14F-4D97-AF65-F5344CB8AC3E}">
        <p14:creationId xmlns:p14="http://schemas.microsoft.com/office/powerpoint/2010/main" val="64331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28608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E42B99-F1CE-8747-E5EE-0581F7A94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769" y="1698091"/>
            <a:ext cx="5334462" cy="585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AFC8F5-CE4B-E562-1E1E-164DB6836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806" y="1920955"/>
            <a:ext cx="2743438" cy="10729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10A814-D195-5C31-B7E8-A94885C31F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7261" y="2921768"/>
            <a:ext cx="7766977" cy="278611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12E49-0C5E-B7DA-325D-54E1EF4F9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037218-2614-ECA8-AE5A-AF0266E39F37}"/>
              </a:ext>
            </a:extLst>
          </p:cNvPr>
          <p:cNvSpPr/>
          <p:nvPr/>
        </p:nvSpPr>
        <p:spPr>
          <a:xfrm>
            <a:off x="609600" y="2006601"/>
            <a:ext cx="11176000" cy="36212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267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đớn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D2519C-894E-B469-D48F-CAD8927AC169}"/>
              </a:ext>
            </a:extLst>
          </p:cNvPr>
          <p:cNvSpPr txBox="1"/>
          <p:nvPr/>
        </p:nvSpPr>
        <p:spPr>
          <a:xfrm>
            <a:off x="2438400" y="131443"/>
            <a:ext cx="70104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36206A-FFB8-D98A-2FDD-079187DA5A17}"/>
              </a:ext>
            </a:extLst>
          </p:cNvPr>
          <p:cNvSpPr/>
          <p:nvPr/>
        </p:nvSpPr>
        <p:spPr>
          <a:xfrm>
            <a:off x="2682175" y="685801"/>
            <a:ext cx="5316520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333" b="1" dirty="0" err="1">
                <a:ln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5333" b="1" dirty="0">
                <a:ln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n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5333" b="1" dirty="0">
                <a:ln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n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5333" b="1" dirty="0">
                <a:ln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n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5333" b="1" dirty="0">
              <a:ln/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587900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" grpId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5567" y="685800"/>
            <a:ext cx="12293600" cy="403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Có phải chỉ các em nữ mới bị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xâm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hại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thân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thể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 không?</a:t>
            </a:r>
          </a:p>
          <a:p>
            <a:pPr algn="ctr"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26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   </a:t>
            </a: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Xâm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hại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thân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thể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xảy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ra ở cả nam và </a:t>
            </a:r>
            <a:r>
              <a:rPr lang="en-US" sz="426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nữ</a:t>
            </a:r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  <a:p>
            <a:pPr algn="ctr"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Xâm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hại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thân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thể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ở trẻ em diễn ra chủ yếu ở độ tuổi </a:t>
            </a:r>
            <a:r>
              <a:rPr lang="en-US" sz="42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nào</a:t>
            </a: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6963" y="4718122"/>
            <a:ext cx="10839449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Xâm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hại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trẻ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diễn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ra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ở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tất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cả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mọi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độ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tuổi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.      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Trong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đó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chủ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yếu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diễn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ra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ở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trẻ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độ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tuổi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từ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6-9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tuổi</a:t>
            </a:r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667" dirty="0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4B80002-7A2F-D94A-87C9-646A2990EA4B}"/>
              </a:ext>
            </a:extLst>
          </p:cNvPr>
          <p:cNvGrpSpPr/>
          <p:nvPr/>
        </p:nvGrpSpPr>
        <p:grpSpPr>
          <a:xfrm>
            <a:off x="490619" y="1318316"/>
            <a:ext cx="3609246" cy="2488252"/>
            <a:chOff x="490619" y="674674"/>
            <a:chExt cx="3609246" cy="248825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FDB34F3-0091-FB4C-A201-54D6CAED2E94}"/>
                </a:ext>
              </a:extLst>
            </p:cNvPr>
            <p:cNvGrpSpPr/>
            <p:nvPr/>
          </p:nvGrpSpPr>
          <p:grpSpPr>
            <a:xfrm>
              <a:off x="490619" y="674674"/>
              <a:ext cx="3609246" cy="2488252"/>
              <a:chOff x="692930" y="674673"/>
              <a:chExt cx="2844749" cy="2458941"/>
            </a:xfrm>
          </p:grpSpPr>
          <p:sp>
            <p:nvSpPr>
              <p:cNvPr id="2" name="Rectangle: Rounded Corners 11">
                <a:extLst>
                  <a:ext uri="{FF2B5EF4-FFF2-40B4-BE49-F238E27FC236}">
                    <a16:creationId xmlns:a16="http://schemas.microsoft.com/office/drawing/2014/main" id="{010C0797-3272-404B-9F31-1F9DB5B84893}"/>
                  </a:ext>
                </a:extLst>
              </p:cNvPr>
              <p:cNvSpPr/>
              <p:nvPr/>
            </p:nvSpPr>
            <p:spPr>
              <a:xfrm>
                <a:off x="692930" y="674673"/>
                <a:ext cx="2844749" cy="2458941"/>
              </a:xfrm>
              <a:prstGeom prst="roundRect">
                <a:avLst>
                  <a:gd name="adj" fmla="val 13362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Rectangle: Rounded Corners 13">
                <a:extLst>
                  <a:ext uri="{FF2B5EF4-FFF2-40B4-BE49-F238E27FC236}">
                    <a16:creationId xmlns:a16="http://schemas.microsoft.com/office/drawing/2014/main" id="{1D5CF63C-E7B2-6841-8FFD-99949479F73B}"/>
                  </a:ext>
                </a:extLst>
              </p:cNvPr>
              <p:cNvSpPr/>
              <p:nvPr/>
            </p:nvSpPr>
            <p:spPr>
              <a:xfrm>
                <a:off x="817565" y="800461"/>
                <a:ext cx="2585202" cy="2207363"/>
              </a:xfrm>
              <a:prstGeom prst="roundRect">
                <a:avLst>
                  <a:gd name="adj" fmla="val 13362"/>
                </a:avLst>
              </a:prstGeom>
              <a:noFill/>
              <a:ln w="19050">
                <a:solidFill>
                  <a:schemeClr val="accent1">
                    <a:lumMod val="20000"/>
                    <a:lumOff val="8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55">
              <a:extLst>
                <a:ext uri="{FF2B5EF4-FFF2-40B4-BE49-F238E27FC236}">
                  <a16:creationId xmlns:a16="http://schemas.microsoft.com/office/drawing/2014/main" id="{9431A682-F6AD-A245-B58B-E37E7F923D02}"/>
                </a:ext>
              </a:extLst>
            </p:cNvPr>
            <p:cNvSpPr txBox="1"/>
            <p:nvPr/>
          </p:nvSpPr>
          <p:spPr>
            <a:xfrm>
              <a:off x="768447" y="1527866"/>
              <a:ext cx="3084156" cy="9787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53338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vi-VN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gười thân thích, ruột thịt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7" name="TextBox 55">
              <a:extLst>
                <a:ext uri="{FF2B5EF4-FFF2-40B4-BE49-F238E27FC236}">
                  <a16:creationId xmlns:a16="http://schemas.microsoft.com/office/drawing/2014/main" id="{BCD7C589-A489-FB4C-BB23-FEB072F79B56}"/>
                </a:ext>
              </a:extLst>
            </p:cNvPr>
            <p:cNvSpPr txBox="1"/>
            <p:nvPr/>
          </p:nvSpPr>
          <p:spPr>
            <a:xfrm>
              <a:off x="1106504" y="982222"/>
              <a:ext cx="237747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EAD4D09-4CE7-0949-BF13-775744DC8288}"/>
              </a:ext>
            </a:extLst>
          </p:cNvPr>
          <p:cNvGrpSpPr/>
          <p:nvPr/>
        </p:nvGrpSpPr>
        <p:grpSpPr>
          <a:xfrm>
            <a:off x="8138566" y="1307206"/>
            <a:ext cx="3609246" cy="2488252"/>
            <a:chOff x="8105177" y="674674"/>
            <a:chExt cx="3609246" cy="248825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F2B2876-686E-1E4F-B49B-1532087A48CF}"/>
                </a:ext>
              </a:extLst>
            </p:cNvPr>
            <p:cNvGrpSpPr/>
            <p:nvPr/>
          </p:nvGrpSpPr>
          <p:grpSpPr>
            <a:xfrm>
              <a:off x="8105177" y="674674"/>
              <a:ext cx="3609246" cy="2488252"/>
              <a:chOff x="692930" y="674673"/>
              <a:chExt cx="2844749" cy="2458941"/>
            </a:xfrm>
          </p:grpSpPr>
          <p:sp>
            <p:nvSpPr>
              <p:cNvPr id="11" name="Rectangle: Rounded Corners 11">
                <a:extLst>
                  <a:ext uri="{FF2B5EF4-FFF2-40B4-BE49-F238E27FC236}">
                    <a16:creationId xmlns:a16="http://schemas.microsoft.com/office/drawing/2014/main" id="{19820448-EA1A-5D47-827E-5C3188544D7E}"/>
                  </a:ext>
                </a:extLst>
              </p:cNvPr>
              <p:cNvSpPr/>
              <p:nvPr/>
            </p:nvSpPr>
            <p:spPr>
              <a:xfrm>
                <a:off x="692930" y="674673"/>
                <a:ext cx="2844749" cy="2458941"/>
              </a:xfrm>
              <a:prstGeom prst="roundRect">
                <a:avLst>
                  <a:gd name="adj" fmla="val 13362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: Rounded Corners 13">
                <a:extLst>
                  <a:ext uri="{FF2B5EF4-FFF2-40B4-BE49-F238E27FC236}">
                    <a16:creationId xmlns:a16="http://schemas.microsoft.com/office/drawing/2014/main" id="{5A3E82F2-0AAF-7146-89B4-D1555E7FD302}"/>
                  </a:ext>
                </a:extLst>
              </p:cNvPr>
              <p:cNvSpPr/>
              <p:nvPr/>
            </p:nvSpPr>
            <p:spPr>
              <a:xfrm>
                <a:off x="817565" y="800461"/>
                <a:ext cx="2585202" cy="2207363"/>
              </a:xfrm>
              <a:prstGeom prst="roundRect">
                <a:avLst>
                  <a:gd name="adj" fmla="val 13362"/>
                </a:avLst>
              </a:prstGeom>
              <a:noFill/>
              <a:ln w="19050">
                <a:solidFill>
                  <a:schemeClr val="accent1">
                    <a:lumMod val="20000"/>
                    <a:lumOff val="8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55">
              <a:extLst>
                <a:ext uri="{FF2B5EF4-FFF2-40B4-BE49-F238E27FC236}">
                  <a16:creationId xmlns:a16="http://schemas.microsoft.com/office/drawing/2014/main" id="{02FC76C4-2771-FA42-8935-4279B5C4AFD6}"/>
                </a:ext>
              </a:extLst>
            </p:cNvPr>
            <p:cNvSpPr txBox="1"/>
            <p:nvPr/>
          </p:nvSpPr>
          <p:spPr>
            <a:xfrm>
              <a:off x="8452578" y="961030"/>
              <a:ext cx="3084156" cy="18651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53338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hững người có trách nhiệm chăm sóc, giáo dục các em.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2E3EFC4-1F31-0848-84FF-86875F705C14}"/>
              </a:ext>
            </a:extLst>
          </p:cNvPr>
          <p:cNvGrpSpPr/>
          <p:nvPr/>
        </p:nvGrpSpPr>
        <p:grpSpPr>
          <a:xfrm>
            <a:off x="484099" y="4209725"/>
            <a:ext cx="3609246" cy="2488252"/>
            <a:chOff x="484099" y="3695075"/>
            <a:chExt cx="3609246" cy="248825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FBC5EA9-BC8E-FE4F-B242-F7E28B31B2FB}"/>
                </a:ext>
              </a:extLst>
            </p:cNvPr>
            <p:cNvGrpSpPr/>
            <p:nvPr/>
          </p:nvGrpSpPr>
          <p:grpSpPr>
            <a:xfrm>
              <a:off x="484099" y="3695075"/>
              <a:ext cx="3609246" cy="2488252"/>
              <a:chOff x="692930" y="674673"/>
              <a:chExt cx="2844749" cy="2458941"/>
            </a:xfrm>
          </p:grpSpPr>
          <p:sp>
            <p:nvSpPr>
              <p:cNvPr id="8" name="Rectangle: Rounded Corners 11">
                <a:extLst>
                  <a:ext uri="{FF2B5EF4-FFF2-40B4-BE49-F238E27FC236}">
                    <a16:creationId xmlns:a16="http://schemas.microsoft.com/office/drawing/2014/main" id="{E6DD1539-F72B-5B4E-8623-63A9EA680EE9}"/>
                  </a:ext>
                </a:extLst>
              </p:cNvPr>
              <p:cNvSpPr/>
              <p:nvPr/>
            </p:nvSpPr>
            <p:spPr>
              <a:xfrm>
                <a:off x="692930" y="674673"/>
                <a:ext cx="2844749" cy="2458941"/>
              </a:xfrm>
              <a:prstGeom prst="roundRect">
                <a:avLst>
                  <a:gd name="adj" fmla="val 13362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: Rounded Corners 13">
                <a:extLst>
                  <a:ext uri="{FF2B5EF4-FFF2-40B4-BE49-F238E27FC236}">
                    <a16:creationId xmlns:a16="http://schemas.microsoft.com/office/drawing/2014/main" id="{863CD2D8-E5BA-1B49-9F65-7C13BB76B569}"/>
                  </a:ext>
                </a:extLst>
              </p:cNvPr>
              <p:cNvSpPr/>
              <p:nvPr/>
            </p:nvSpPr>
            <p:spPr>
              <a:xfrm>
                <a:off x="817565" y="800461"/>
                <a:ext cx="2585202" cy="2207363"/>
              </a:xfrm>
              <a:prstGeom prst="roundRect">
                <a:avLst>
                  <a:gd name="adj" fmla="val 13362"/>
                </a:avLst>
              </a:prstGeom>
              <a:noFill/>
              <a:ln w="19050">
                <a:solidFill>
                  <a:schemeClr val="accent1">
                    <a:lumMod val="20000"/>
                    <a:lumOff val="8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55">
              <a:extLst>
                <a:ext uri="{FF2B5EF4-FFF2-40B4-BE49-F238E27FC236}">
                  <a16:creationId xmlns:a16="http://schemas.microsoft.com/office/drawing/2014/main" id="{BD84ABA0-E638-C845-B13E-AD3769823A0D}"/>
                </a:ext>
              </a:extLst>
            </p:cNvPr>
            <p:cNvSpPr txBox="1"/>
            <p:nvPr/>
          </p:nvSpPr>
          <p:spPr>
            <a:xfrm>
              <a:off x="753164" y="4508128"/>
              <a:ext cx="3084156" cy="14588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53338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2000" dirty="0">
                  <a:solidFill>
                    <a:schemeClr val="bg1"/>
                  </a:solidFill>
                  <a:latin typeface="Montserrat" pitchFamily="2" charset="77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xóm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n</a:t>
              </a:r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gười quen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ctr"/>
              <a:endParaRPr lang="en-US" sz="20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8B05DFC-D992-3445-B216-2342AE05B793}"/>
              </a:ext>
            </a:extLst>
          </p:cNvPr>
          <p:cNvGrpSpPr/>
          <p:nvPr/>
        </p:nvGrpSpPr>
        <p:grpSpPr>
          <a:xfrm>
            <a:off x="8099236" y="4159170"/>
            <a:ext cx="3609246" cy="2488252"/>
            <a:chOff x="8098657" y="3695075"/>
            <a:chExt cx="3609246" cy="24882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C1EBC50-ED81-3F4A-A216-04A05972D5AB}"/>
                </a:ext>
              </a:extLst>
            </p:cNvPr>
            <p:cNvGrpSpPr/>
            <p:nvPr/>
          </p:nvGrpSpPr>
          <p:grpSpPr>
            <a:xfrm>
              <a:off x="8098657" y="3695075"/>
              <a:ext cx="3609246" cy="2488252"/>
              <a:chOff x="692930" y="674673"/>
              <a:chExt cx="2844749" cy="2458941"/>
            </a:xfrm>
          </p:grpSpPr>
          <p:sp>
            <p:nvSpPr>
              <p:cNvPr id="14" name="Rectangle: Rounded Corners 11">
                <a:extLst>
                  <a:ext uri="{FF2B5EF4-FFF2-40B4-BE49-F238E27FC236}">
                    <a16:creationId xmlns:a16="http://schemas.microsoft.com/office/drawing/2014/main" id="{1374C0DE-BE45-F440-927A-05AE56BB2760}"/>
                  </a:ext>
                </a:extLst>
              </p:cNvPr>
              <p:cNvSpPr/>
              <p:nvPr/>
            </p:nvSpPr>
            <p:spPr>
              <a:xfrm>
                <a:off x="692930" y="674673"/>
                <a:ext cx="2844749" cy="2458941"/>
              </a:xfrm>
              <a:prstGeom prst="roundRect">
                <a:avLst>
                  <a:gd name="adj" fmla="val 13362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13">
                <a:extLst>
                  <a:ext uri="{FF2B5EF4-FFF2-40B4-BE49-F238E27FC236}">
                    <a16:creationId xmlns:a16="http://schemas.microsoft.com/office/drawing/2014/main" id="{2B9CE89C-5667-3B42-BB3C-68C2E890449B}"/>
                  </a:ext>
                </a:extLst>
              </p:cNvPr>
              <p:cNvSpPr/>
              <p:nvPr/>
            </p:nvSpPr>
            <p:spPr>
              <a:xfrm>
                <a:off x="817565" y="800461"/>
                <a:ext cx="2585202" cy="2207363"/>
              </a:xfrm>
              <a:prstGeom prst="roundRect">
                <a:avLst>
                  <a:gd name="adj" fmla="val 13362"/>
                </a:avLst>
              </a:prstGeom>
              <a:noFill/>
              <a:ln w="19050">
                <a:solidFill>
                  <a:schemeClr val="accent1">
                    <a:lumMod val="20000"/>
                    <a:lumOff val="8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6" name="TextBox 55">
              <a:extLst>
                <a:ext uri="{FF2B5EF4-FFF2-40B4-BE49-F238E27FC236}">
                  <a16:creationId xmlns:a16="http://schemas.microsoft.com/office/drawing/2014/main" id="{BF6CE64F-673F-294B-8C13-2F873F8197BE}"/>
                </a:ext>
              </a:extLst>
            </p:cNvPr>
            <p:cNvSpPr txBox="1"/>
            <p:nvPr/>
          </p:nvSpPr>
          <p:spPr>
            <a:xfrm>
              <a:off x="8354681" y="4508128"/>
              <a:ext cx="308415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/>
              <a:r>
                <a:rPr lang="en-US" sz="3200" b="1" dirty="0" err="1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b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lạ</a:t>
              </a:r>
              <a:r>
                <a:rPr lang="en-US" sz="3200" b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kẻ</a:t>
              </a:r>
              <a:r>
                <a:rPr lang="en-US" sz="3200" b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xấu</a:t>
              </a:r>
              <a:r>
                <a:rPr lang="en-US" sz="3200" b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xã</a:t>
              </a:r>
              <a:r>
                <a:rPr lang="en-US" sz="3200" b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3200" b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vi-VN" sz="32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BC3B8D8-1502-D6B4-1E8C-DF1B2F38AAD9}"/>
              </a:ext>
            </a:extLst>
          </p:cNvPr>
          <p:cNvGrpSpPr/>
          <p:nvPr/>
        </p:nvGrpSpPr>
        <p:grpSpPr>
          <a:xfrm>
            <a:off x="4289137" y="2087529"/>
            <a:ext cx="3614307" cy="3885106"/>
            <a:chOff x="2898824" y="1955847"/>
            <a:chExt cx="3614307" cy="388510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158E38C-58D4-9846-573C-FD23A2480A82}"/>
                </a:ext>
              </a:extLst>
            </p:cNvPr>
            <p:cNvGrpSpPr/>
            <p:nvPr/>
          </p:nvGrpSpPr>
          <p:grpSpPr>
            <a:xfrm>
              <a:off x="2898824" y="1955847"/>
              <a:ext cx="3614307" cy="3885106"/>
              <a:chOff x="779169" y="1955847"/>
              <a:chExt cx="3614307" cy="3885106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1E5CC9C-1332-0D45-BD0D-450F7FE26F9B}"/>
                  </a:ext>
                </a:extLst>
              </p:cNvPr>
              <p:cNvGrpSpPr/>
              <p:nvPr/>
            </p:nvGrpSpPr>
            <p:grpSpPr>
              <a:xfrm>
                <a:off x="779169" y="1955847"/>
                <a:ext cx="3614307" cy="3885106"/>
                <a:chOff x="779169" y="1955847"/>
                <a:chExt cx="3614307" cy="3885106"/>
              </a:xfrm>
            </p:grpSpPr>
            <p:sp>
              <p:nvSpPr>
                <p:cNvPr id="36" name="Rectangle: Rounded Corners 3">
                  <a:extLst>
                    <a:ext uri="{FF2B5EF4-FFF2-40B4-BE49-F238E27FC236}">
                      <a16:creationId xmlns:a16="http://schemas.microsoft.com/office/drawing/2014/main" id="{4156223F-0DBE-A484-44F7-517377B5BAB4}"/>
                    </a:ext>
                  </a:extLst>
                </p:cNvPr>
                <p:cNvSpPr/>
                <p:nvPr/>
              </p:nvSpPr>
              <p:spPr>
                <a:xfrm>
                  <a:off x="1213022" y="2214024"/>
                  <a:ext cx="2628899" cy="3626929"/>
                </a:xfrm>
                <a:prstGeom prst="roundRect">
                  <a:avLst>
                    <a:gd name="adj" fmla="val 4624"/>
                  </a:avLst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419100" dist="457200" dir="4020000" algn="t" rotWithShape="0">
                    <a:prstClr val="black">
                      <a:alpha val="4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D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Rectangle: Rounded Corners 4">
                  <a:extLst>
                    <a:ext uri="{FF2B5EF4-FFF2-40B4-BE49-F238E27FC236}">
                      <a16:creationId xmlns:a16="http://schemas.microsoft.com/office/drawing/2014/main" id="{9383968E-38B7-E262-3C1C-FF3A7AFF7083}"/>
                    </a:ext>
                  </a:extLst>
                </p:cNvPr>
                <p:cNvSpPr/>
                <p:nvPr/>
              </p:nvSpPr>
              <p:spPr>
                <a:xfrm>
                  <a:off x="779169" y="1955847"/>
                  <a:ext cx="3614307" cy="323977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5D11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D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ontserrat" pitchFamily="2" charset="77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BC1C5A5-3B1D-705C-9849-31C9EEF57992}"/>
                  </a:ext>
                </a:extLst>
              </p:cNvPr>
              <p:cNvSpPr txBox="1"/>
              <p:nvPr/>
            </p:nvSpPr>
            <p:spPr>
              <a:xfrm>
                <a:off x="1448144" y="2099634"/>
                <a:ext cx="21586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2400">
                    <a:ln w="25400"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ilita One" panose="02000000000000000000" pitchFamily="2" charset="0"/>
                  </a:defRPr>
                </a:lvl1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0" cap="none" spc="0" normalizeH="0" baseline="0" noProof="0" dirty="0">
                  <a:ln w="25400"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0" name="TextBox 55">
              <a:extLst>
                <a:ext uri="{FF2B5EF4-FFF2-40B4-BE49-F238E27FC236}">
                  <a16:creationId xmlns:a16="http://schemas.microsoft.com/office/drawing/2014/main" id="{AE463333-0ECC-2F82-EC33-077F9765FD2C}"/>
                </a:ext>
              </a:extLst>
            </p:cNvPr>
            <p:cNvSpPr txBox="1"/>
            <p:nvPr/>
          </p:nvSpPr>
          <p:spPr>
            <a:xfrm>
              <a:off x="3401712" y="2819476"/>
              <a:ext cx="2628899" cy="9787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533387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 err="1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bè</a:t>
              </a:r>
              <a:r>
                <a:rPr lang="en-US" sz="3200" b="1" dirty="0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200" b="1" dirty="0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b="1" dirty="0">
                  <a:ln w="0"/>
                  <a:solidFill>
                    <a:schemeClr val="tx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C68D2372-6FE0-C64F-E3BE-75C3ED701D53}"/>
              </a:ext>
            </a:extLst>
          </p:cNvPr>
          <p:cNvSpPr/>
          <p:nvPr/>
        </p:nvSpPr>
        <p:spPr>
          <a:xfrm>
            <a:off x="1016904" y="175214"/>
            <a:ext cx="10143161" cy="800219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ai ?</a:t>
            </a:r>
          </a:p>
        </p:txBody>
      </p:sp>
    </p:spTree>
    <p:extLst>
      <p:ext uri="{BB962C8B-B14F-4D97-AF65-F5344CB8AC3E}">
        <p14:creationId xmlns:p14="http://schemas.microsoft.com/office/powerpoint/2010/main" val="427165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511A84-51C0-C24E-9D7F-8482ED52B02A}"/>
              </a:ext>
            </a:extLst>
          </p:cNvPr>
          <p:cNvSpPr/>
          <p:nvPr/>
        </p:nvSpPr>
        <p:spPr>
          <a:xfrm>
            <a:off x="476250" y="495300"/>
            <a:ext cx="11344275" cy="60769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E3A7362-8F0D-300B-4C34-6E556487BCAC}"/>
              </a:ext>
            </a:extLst>
          </p:cNvPr>
          <p:cNvGrpSpPr/>
          <p:nvPr/>
        </p:nvGrpSpPr>
        <p:grpSpPr>
          <a:xfrm>
            <a:off x="605320" y="626510"/>
            <a:ext cx="11117495" cy="1276350"/>
            <a:chOff x="2778536" y="343910"/>
            <a:chExt cx="4818226" cy="1280575"/>
          </a:xfrm>
        </p:grpSpPr>
        <p:sp>
          <p:nvSpPr>
            <p:cNvPr id="6" name="îṥḷíďê">
              <a:extLst>
                <a:ext uri="{FF2B5EF4-FFF2-40B4-BE49-F238E27FC236}">
                  <a16:creationId xmlns:a16="http://schemas.microsoft.com/office/drawing/2014/main" id="{D75197B8-D1E9-20D6-0D08-02E37C4BE4EB}"/>
                </a:ext>
              </a:extLst>
            </p:cNvPr>
            <p:cNvSpPr/>
            <p:nvPr/>
          </p:nvSpPr>
          <p:spPr bwMode="auto">
            <a:xfrm>
              <a:off x="2778536" y="343910"/>
              <a:ext cx="4780185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Google Shape;5317;p41">
              <a:extLst>
                <a:ext uri="{FF2B5EF4-FFF2-40B4-BE49-F238E27FC236}">
                  <a16:creationId xmlns:a16="http://schemas.microsoft.com/office/drawing/2014/main" id="{EBF912F3-3490-49AE-4E00-7F0922D98575}"/>
                </a:ext>
              </a:extLst>
            </p:cNvPr>
            <p:cNvSpPr txBox="1">
              <a:spLocks/>
            </p:cNvSpPr>
            <p:nvPr/>
          </p:nvSpPr>
          <p:spPr>
            <a:xfrm>
              <a:off x="2890092" y="440029"/>
              <a:ext cx="4706670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1. C</a:t>
              </a:r>
              <a:r>
                <a:rPr kumimoji="0" lang="vi-VN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  <a:sym typeface="Gloria Hallelujah"/>
                </a:rPr>
                <a:t>hia </a:t>
              </a:r>
              <a:r>
                <a:rPr lang="en-US" sz="36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sẻ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trải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nghiệm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nguy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cơ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xâm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hại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phòng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tránh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Gloria Hallelujah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4595D06-7FAC-F703-DE93-C156BA1D7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320" y="3739423"/>
            <a:ext cx="10887880" cy="1414302"/>
          </a:xfrm>
          <a:prstGeom prst="rect">
            <a:avLst/>
          </a:prstGeom>
        </p:spPr>
      </p:pic>
      <p:sp>
        <p:nvSpPr>
          <p:cNvPr id="5" name="Google Shape;5317;p41">
            <a:extLst>
              <a:ext uri="{FF2B5EF4-FFF2-40B4-BE49-F238E27FC236}">
                <a16:creationId xmlns:a16="http://schemas.microsoft.com/office/drawing/2014/main" id="{46E070AC-B2F6-C650-7A5D-26F215FDE01A}"/>
              </a:ext>
            </a:extLst>
          </p:cNvPr>
          <p:cNvSpPr txBox="1">
            <a:spLocks/>
          </p:cNvSpPr>
          <p:nvPr/>
        </p:nvSpPr>
        <p:spPr>
          <a:xfrm>
            <a:off x="718340" y="2558875"/>
            <a:ext cx="10860093" cy="1000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Gloria Hallelujah"/>
              </a:rPr>
              <a:t>- Chia s</a:t>
            </a: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ẻ </a:t>
            </a:r>
            <a:r>
              <a:rPr lang="en-US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Gloria Hallelujah"/>
            </a:endParaRPr>
          </a:p>
        </p:txBody>
      </p:sp>
      <p:sp>
        <p:nvSpPr>
          <p:cNvPr id="9" name="Google Shape;5317;p41">
            <a:extLst>
              <a:ext uri="{FF2B5EF4-FFF2-40B4-BE49-F238E27FC236}">
                <a16:creationId xmlns:a16="http://schemas.microsoft.com/office/drawing/2014/main" id="{FEAB9BE0-987A-6D5E-4CF9-DA2736E249BD}"/>
              </a:ext>
            </a:extLst>
          </p:cNvPr>
          <p:cNvSpPr txBox="1">
            <a:spLocks/>
          </p:cNvSpPr>
          <p:nvPr/>
        </p:nvSpPr>
        <p:spPr>
          <a:xfrm>
            <a:off x="774947" y="5333531"/>
            <a:ext cx="10860093" cy="1000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Gloria Hallelujah"/>
              </a:rPr>
              <a:t>-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Gloria Hallelujah"/>
              </a:rPr>
              <a:t>Thảo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Gloria Hallelujah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Gloria Hallelujah"/>
              </a:rPr>
              <a:t>luận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Gloria Hallelujah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Gloria Hallelujah"/>
              </a:rPr>
              <a:t>về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Gloria Hallelujah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Gloria Hallelujah"/>
              </a:rPr>
              <a:t>cách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Gloria Hallelujah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Gloria Hallelujah"/>
              </a:rPr>
              <a:t>phòng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Gloria Hallelujah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Gloria Hallelujah"/>
              </a:rPr>
              <a:t>tránh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Gloria Hallelujah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Gloria Hallelujah"/>
              </a:rPr>
              <a:t>bị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Gloria Hallelujah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Gloria Hallelujah"/>
              </a:rPr>
              <a:t>xâm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Gloria Hallelujah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Gloria Hallelujah"/>
              </a:rPr>
              <a:t>hại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Gloria Hallelujah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Gloria Hallelujah"/>
              </a:rPr>
              <a:t>thân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Gloria Hallelujah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Gloria Hallelujah"/>
              </a:rPr>
              <a:t>thể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Gloria Hallelujah"/>
              </a:rPr>
              <a:t>.</a:t>
            </a:r>
            <a:endParaRPr kumimoji="0" lang="vi-V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Gloria Hallelujah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50375-4103-8BDB-832A-1E79E3B55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042DC85-2186-FE8F-43A7-B4312CA953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9F398C-09AC-A6B0-C141-830557577052}"/>
              </a:ext>
            </a:extLst>
          </p:cNvPr>
          <p:cNvSpPr/>
          <p:nvPr/>
        </p:nvSpPr>
        <p:spPr>
          <a:xfrm>
            <a:off x="476250" y="495300"/>
            <a:ext cx="11344275" cy="60769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97894C-CEC3-DCD6-7E1B-923CA42D8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40" y="2826624"/>
            <a:ext cx="10887880" cy="1414302"/>
          </a:xfrm>
          <a:prstGeom prst="rect">
            <a:avLst/>
          </a:prstGeom>
        </p:spPr>
      </p:pic>
      <p:sp>
        <p:nvSpPr>
          <p:cNvPr id="5" name="Google Shape;5317;p41">
            <a:extLst>
              <a:ext uri="{FF2B5EF4-FFF2-40B4-BE49-F238E27FC236}">
                <a16:creationId xmlns:a16="http://schemas.microsoft.com/office/drawing/2014/main" id="{87EF3F5E-0075-18B3-6765-8F42E38D7795}"/>
              </a:ext>
            </a:extLst>
          </p:cNvPr>
          <p:cNvSpPr txBox="1">
            <a:spLocks/>
          </p:cNvSpPr>
          <p:nvPr/>
        </p:nvSpPr>
        <p:spPr>
          <a:xfrm>
            <a:off x="718340" y="1598329"/>
            <a:ext cx="10860093" cy="1000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Gloria Hallelujah"/>
              </a:rPr>
              <a:t>Chia s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ẻ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Gloria Hallelujah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634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|0.4|0.2|0.5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</TotalTime>
  <Words>926</Words>
  <Application>Microsoft Office PowerPoint</Application>
  <PresentationFormat>Widescreen</PresentationFormat>
  <Paragraphs>77</Paragraphs>
  <Slides>32</Slides>
  <Notes>5</Notes>
  <HiddenSlides>0</HiddenSlides>
  <MMClips>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50" baseType="lpstr">
      <vt:lpstr>等线</vt:lpstr>
      <vt:lpstr>#9Slide02 Noi dung dai</vt:lpstr>
      <vt:lpstr>Arial</vt:lpstr>
      <vt:lpstr>Calibri</vt:lpstr>
      <vt:lpstr>Calibri Light</vt:lpstr>
      <vt:lpstr>Fira Sans</vt:lpstr>
      <vt:lpstr>Gloria Hallelujah</vt:lpstr>
      <vt:lpstr>Montserrat</vt:lpstr>
      <vt:lpstr>SFU Souvenir</vt:lpstr>
      <vt:lpstr>Times New Roman</vt:lpstr>
      <vt:lpstr>Office 主题</vt:lpstr>
      <vt:lpstr>2_Office Theme</vt:lpstr>
      <vt:lpstr>Office Theme</vt:lpstr>
      <vt:lpstr>1_Office Theme</vt:lpstr>
      <vt:lpstr>3_Office Theme</vt:lpstr>
      <vt:lpstr>1_Office 主题</vt:lpstr>
      <vt:lpstr>6_Office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THẢO LUẬN NHÓM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trandiudiu05@gmail.com</cp:lastModifiedBy>
  <cp:revision>58</cp:revision>
  <dcterms:created xsi:type="dcterms:W3CDTF">2023-11-08T03:04:28Z</dcterms:created>
  <dcterms:modified xsi:type="dcterms:W3CDTF">2025-02-19T08:56:44Z</dcterms:modified>
</cp:coreProperties>
</file>