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  <p:sldMasterId id="2147483690" r:id="rId3"/>
    <p:sldMasterId id="2147483702" r:id="rId4"/>
    <p:sldMasterId id="2147483713" r:id="rId5"/>
    <p:sldMasterId id="2147483725" r:id="rId6"/>
    <p:sldMasterId id="2147483737" r:id="rId7"/>
    <p:sldMasterId id="2147483749" r:id="rId8"/>
    <p:sldMasterId id="2147483761" r:id="rId9"/>
  </p:sldMasterIdLst>
  <p:notesMasterIdLst>
    <p:notesMasterId r:id="rId30"/>
  </p:notesMasterIdLst>
  <p:sldIdLst>
    <p:sldId id="348" r:id="rId10"/>
    <p:sldId id="8356" r:id="rId11"/>
    <p:sldId id="8364" r:id="rId12"/>
    <p:sldId id="371" r:id="rId13"/>
    <p:sldId id="8361" r:id="rId14"/>
    <p:sldId id="8347" r:id="rId15"/>
    <p:sldId id="8357" r:id="rId16"/>
    <p:sldId id="8358" r:id="rId17"/>
    <p:sldId id="8362" r:id="rId18"/>
    <p:sldId id="379" r:id="rId19"/>
    <p:sldId id="8348" r:id="rId20"/>
    <p:sldId id="8359" r:id="rId21"/>
    <p:sldId id="8360" r:id="rId22"/>
    <p:sldId id="8365" r:id="rId23"/>
    <p:sldId id="8342" r:id="rId24"/>
    <p:sldId id="298" r:id="rId25"/>
    <p:sldId id="337" r:id="rId26"/>
    <p:sldId id="8363" r:id="rId27"/>
    <p:sldId id="293" r:id="rId28"/>
    <p:sldId id="3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91455-FBDD-4348-BF77-DF3B43ED533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6828A-0392-40F6-AB2B-2CFDCDABA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6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54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99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60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87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07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07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79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43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58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34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25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60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92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4" y="355786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528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203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2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3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1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1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8829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4916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3158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3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282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8294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096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6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2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7428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053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73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2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8" y="4615545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1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372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50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03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48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09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909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808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309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409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554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460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084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2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8" y="4615545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1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997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43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06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62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063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80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983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2909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30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496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0901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0081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2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8" y="4615545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1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072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18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86640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1008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5562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1949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0285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6066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157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7350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92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0338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2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8" y="4615545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1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01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81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736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3958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6451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0184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5659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488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03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4625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08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61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676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346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12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228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477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697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466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07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658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980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8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0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55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900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705E4F25-4A36-4763-AAE1-7D7B9D960D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1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75DC1C7C-FE0C-4CB4-B2B8-427D55A0F52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10388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70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17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3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1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6.pn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6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5EC21-9448-D611-C5C1-85EA82C73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7580" y="823646"/>
            <a:ext cx="6035563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71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529DA-5C49-E0BD-5BD2-BF72D12A7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8" t="15750" r="29930"/>
          <a:stretch/>
        </p:blipFill>
        <p:spPr>
          <a:xfrm>
            <a:off x="9156192" y="2023873"/>
            <a:ext cx="3304032" cy="51825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83F79C-37D3-05E3-8553-BF3B78B195E5}"/>
              </a:ext>
            </a:extLst>
          </p:cNvPr>
          <p:cNvGrpSpPr/>
          <p:nvPr/>
        </p:nvGrpSpPr>
        <p:grpSpPr>
          <a:xfrm>
            <a:off x="2549039" y="295656"/>
            <a:ext cx="7498080" cy="6096000"/>
            <a:chOff x="2549038" y="137160"/>
            <a:chExt cx="7498080" cy="6096000"/>
          </a:xfrm>
        </p:grpSpPr>
        <p:pic>
          <p:nvPicPr>
            <p:cNvPr id="2" name="图片 11">
              <a:extLst>
                <a:ext uri="{FF2B5EF4-FFF2-40B4-BE49-F238E27FC236}">
                  <a16:creationId xmlns:a16="http://schemas.microsoft.com/office/drawing/2014/main" id="{00C43815-EE4D-47FD-6C1C-17D2146F5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7" t="4218" r="21969" b="32424"/>
            <a:stretch/>
          </p:blipFill>
          <p:spPr>
            <a:xfrm>
              <a:off x="2549038" y="137160"/>
              <a:ext cx="7498080" cy="6096000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F88456-1860-72C0-C549-69321F389A79}"/>
                </a:ext>
              </a:extLst>
            </p:cNvPr>
            <p:cNvSpPr txBox="1"/>
            <p:nvPr/>
          </p:nvSpPr>
          <p:spPr>
            <a:xfrm>
              <a:off x="3439965" y="1520411"/>
              <a:ext cx="5610791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D0ACBD-F6BB-8EC9-265A-196C3EAEF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33" y="1907916"/>
            <a:ext cx="3487215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41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0E718E-62AF-0B11-C105-5E7EE0453CDD}"/>
              </a:ext>
            </a:extLst>
          </p:cNvPr>
          <p:cNvSpPr/>
          <p:nvPr/>
        </p:nvSpPr>
        <p:spPr>
          <a:xfrm>
            <a:off x="5229225" y="1133476"/>
            <a:ext cx="612457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D531D-E42E-12D1-15B8-D1F1298DE4A6}"/>
              </a:ext>
            </a:extLst>
          </p:cNvPr>
          <p:cNvSpPr txBox="1"/>
          <p:nvPr/>
        </p:nvSpPr>
        <p:spPr>
          <a:xfrm>
            <a:off x="5210175" y="2362200"/>
            <a:ext cx="581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ô vuông trong hình vuông được chia thành 4 hàng.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hàng có 4 ô vuông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D38356-D9EF-1187-6013-CBF90A78DE30}"/>
              </a:ext>
            </a:extLst>
          </p:cNvPr>
          <p:cNvSpPr/>
          <p:nvPr/>
        </p:nvSpPr>
        <p:spPr>
          <a:xfrm>
            <a:off x="5124450" y="3333750"/>
            <a:ext cx="6124575" cy="13525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 hình vuông có tất cả mấy ô vuông? Muốn biết chính xác số ô vuông trong hình vuông em làm như thế nào?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D5776-0175-9663-6D62-B4DF0A2ABB04}"/>
              </a:ext>
            </a:extLst>
          </p:cNvPr>
          <p:cNvSpPr txBox="1"/>
          <p:nvPr/>
        </p:nvSpPr>
        <p:spPr>
          <a:xfrm>
            <a:off x="5295900" y="4876800"/>
            <a:ext cx="581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hình chữ nhật có tất cả 16 ô vuông.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lấy 4 x 4 = 16 (ô vuông)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6DDC68-DD74-D016-CD23-E1F4D7686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7" y="2414587"/>
            <a:ext cx="3442375" cy="24717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E67EED-4EEB-FAB3-36A9-199E9196C91D}"/>
              </a:ext>
            </a:extLst>
          </p:cNvPr>
          <p:cNvSpPr txBox="1"/>
          <p:nvPr/>
        </p:nvSpPr>
        <p:spPr>
          <a:xfrm>
            <a:off x="1104900" y="523875"/>
            <a:ext cx="466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dirty="0" err="1">
                <a:solidFill>
                  <a:srgbClr val="FF0000"/>
                </a:solidFill>
              </a:rPr>
              <a:t>Diện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0E718E-62AF-0B11-C105-5E7EE0453CDD}"/>
              </a:ext>
            </a:extLst>
          </p:cNvPr>
          <p:cNvSpPr/>
          <p:nvPr/>
        </p:nvSpPr>
        <p:spPr>
          <a:xfrm>
            <a:off x="5229225" y="1133476"/>
            <a:ext cx="612457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D531D-E42E-12D1-15B8-D1F1298DE4A6}"/>
              </a:ext>
            </a:extLst>
          </p:cNvPr>
          <p:cNvSpPr txBox="1"/>
          <p:nvPr/>
        </p:nvSpPr>
        <p:spPr>
          <a:xfrm>
            <a:off x="4981575" y="23622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tính diện tích hình vuông ta lấy 4 x 4 =  16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D38356-D9EF-1187-6013-CBF90A78DE30}"/>
              </a:ext>
            </a:extLst>
          </p:cNvPr>
          <p:cNvSpPr/>
          <p:nvPr/>
        </p:nvSpPr>
        <p:spPr>
          <a:xfrm>
            <a:off x="5057775" y="3810001"/>
            <a:ext cx="6124575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Cạnh hình vuông bằng mấy?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D5776-0175-9663-6D62-B4DF0A2ABB04}"/>
              </a:ext>
            </a:extLst>
          </p:cNvPr>
          <p:cNvSpPr txBox="1"/>
          <p:nvPr/>
        </p:nvSpPr>
        <p:spPr>
          <a:xfrm>
            <a:off x="5238750" y="4600575"/>
            <a:ext cx="581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F61C72-231A-E170-CBC6-13E143265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2109787"/>
            <a:ext cx="3442375" cy="24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0E718E-62AF-0B11-C105-5E7EE0453CDD}"/>
              </a:ext>
            </a:extLst>
          </p:cNvPr>
          <p:cNvSpPr/>
          <p:nvPr/>
        </p:nvSpPr>
        <p:spPr>
          <a:xfrm>
            <a:off x="5229225" y="1133476"/>
            <a:ext cx="612457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D531D-E42E-12D1-15B8-D1F1298DE4A6}"/>
              </a:ext>
            </a:extLst>
          </p:cNvPr>
          <p:cNvSpPr txBox="1"/>
          <p:nvPr/>
        </p:nvSpPr>
        <p:spPr>
          <a:xfrm>
            <a:off x="5210174" y="2362200"/>
            <a:ext cx="6105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l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 độ dài một cạnh nhân với chính nó.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C04A21-6AE6-851D-8356-0D3E709C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1814512"/>
            <a:ext cx="3442375" cy="24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0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529DA-5C49-E0BD-5BD2-BF72D12A7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8" t="15750" r="29930"/>
          <a:stretch/>
        </p:blipFill>
        <p:spPr>
          <a:xfrm>
            <a:off x="9156192" y="2023873"/>
            <a:ext cx="3304032" cy="51825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83F79C-37D3-05E3-8553-BF3B78B195E5}"/>
              </a:ext>
            </a:extLst>
          </p:cNvPr>
          <p:cNvGrpSpPr/>
          <p:nvPr/>
        </p:nvGrpSpPr>
        <p:grpSpPr>
          <a:xfrm>
            <a:off x="2549039" y="295656"/>
            <a:ext cx="7498080" cy="6096000"/>
            <a:chOff x="2549038" y="137160"/>
            <a:chExt cx="7498080" cy="6096000"/>
          </a:xfrm>
        </p:grpSpPr>
        <p:pic>
          <p:nvPicPr>
            <p:cNvPr id="2" name="图片 11">
              <a:extLst>
                <a:ext uri="{FF2B5EF4-FFF2-40B4-BE49-F238E27FC236}">
                  <a16:creationId xmlns:a16="http://schemas.microsoft.com/office/drawing/2014/main" id="{00C43815-EE4D-47FD-6C1C-17D2146F5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7" t="4218" r="21969" b="32424"/>
            <a:stretch/>
          </p:blipFill>
          <p:spPr>
            <a:xfrm>
              <a:off x="2549038" y="137160"/>
              <a:ext cx="7498080" cy="6096000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F88456-1860-72C0-C549-69321F389A79}"/>
                </a:ext>
              </a:extLst>
            </p:cNvPr>
            <p:cNvSpPr txBox="1"/>
            <p:nvPr/>
          </p:nvSpPr>
          <p:spPr>
            <a:xfrm>
              <a:off x="3449490" y="1672811"/>
              <a:ext cx="5610791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Muốn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diện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tích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vuông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ta l</a:t>
              </a:r>
              <a:r>
                <a:rPr lang="vi-VN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ấy độ dài một cạnh nhân với chính nó.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D0ACBD-F6BB-8EC9-265A-196C3EAEF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33" y="1907916"/>
            <a:ext cx="3487215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0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9FFD4A-31AE-7834-597C-D6EB216C6E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0790" y="1819276"/>
            <a:ext cx="5525210" cy="33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2768529"/>
            <a:ext cx="2743200" cy="379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C6A856-046F-5A89-FA88-7784844ABD12}"/>
              </a:ext>
            </a:extLst>
          </p:cNvPr>
          <p:cNvGrpSpPr/>
          <p:nvPr/>
        </p:nvGrpSpPr>
        <p:grpSpPr>
          <a:xfrm>
            <a:off x="3676651" y="228600"/>
            <a:ext cx="4518020" cy="5462559"/>
            <a:chOff x="3676651" y="228600"/>
            <a:chExt cx="4518020" cy="546255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BD5A442-50ED-FD2A-36E4-7F2E0E323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5" r="22336" b="11218"/>
            <a:stretch/>
          </p:blipFill>
          <p:spPr>
            <a:xfrm>
              <a:off x="3676651" y="228600"/>
              <a:ext cx="4518020" cy="54625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868408-CB5F-BE5E-2632-2B1AE969B02F}"/>
                </a:ext>
              </a:extLst>
            </p:cNvPr>
            <p:cNvSpPr txBox="1"/>
            <p:nvPr/>
          </p:nvSpPr>
          <p:spPr>
            <a:xfrm>
              <a:off x="3744909" y="1038225"/>
              <a:ext cx="406559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AI NHANH HƠN</a:t>
              </a:r>
              <a:endParaRPr kumimoji="0" lang="vi-VN" sz="8000" b="1" i="0" u="none" strike="noStrike" kern="1200" cap="none" spc="0" normalizeH="0" baseline="0" noProof="0" dirty="0">
                <a:ln w="19050">
                  <a:solidFill>
                    <a:srgbClr val="C0504D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4511DDE7-600A-F4FF-7860-C13CB02CC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07014"/>
            <a:ext cx="2743200" cy="43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8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9F25427-381C-5187-FAAE-D2E0813BA984}"/>
              </a:ext>
            </a:extLst>
          </p:cNvPr>
          <p:cNvSpPr/>
          <p:nvPr/>
        </p:nvSpPr>
        <p:spPr>
          <a:xfrm flipH="1">
            <a:off x="504824" y="323851"/>
            <a:ext cx="5943600" cy="1726306"/>
          </a:xfrm>
          <a:custGeom>
            <a:avLst/>
            <a:gdLst>
              <a:gd name="connsiteX0" fmla="*/ 0 w 5943600"/>
              <a:gd name="connsiteY0" fmla="*/ 287723 h 1726306"/>
              <a:gd name="connsiteX1" fmla="*/ 287723 w 5943600"/>
              <a:gd name="connsiteY1" fmla="*/ 0 h 1726306"/>
              <a:gd name="connsiteX2" fmla="*/ 3467100 w 5943600"/>
              <a:gd name="connsiteY2" fmla="*/ 0 h 1726306"/>
              <a:gd name="connsiteX3" fmla="*/ 3467100 w 5943600"/>
              <a:gd name="connsiteY3" fmla="*/ 0 h 1726306"/>
              <a:gd name="connsiteX4" fmla="*/ 4953000 w 5943600"/>
              <a:gd name="connsiteY4" fmla="*/ 0 h 1726306"/>
              <a:gd name="connsiteX5" fmla="*/ 5655877 w 5943600"/>
              <a:gd name="connsiteY5" fmla="*/ 0 h 1726306"/>
              <a:gd name="connsiteX6" fmla="*/ 5943600 w 5943600"/>
              <a:gd name="connsiteY6" fmla="*/ 287723 h 1726306"/>
              <a:gd name="connsiteX7" fmla="*/ 5943600 w 5943600"/>
              <a:gd name="connsiteY7" fmla="*/ 1007012 h 1726306"/>
              <a:gd name="connsiteX8" fmla="*/ 5943600 w 5943600"/>
              <a:gd name="connsiteY8" fmla="*/ 1007012 h 1726306"/>
              <a:gd name="connsiteX9" fmla="*/ 5943600 w 5943600"/>
              <a:gd name="connsiteY9" fmla="*/ 1438588 h 1726306"/>
              <a:gd name="connsiteX10" fmla="*/ 5943600 w 5943600"/>
              <a:gd name="connsiteY10" fmla="*/ 1438583 h 1726306"/>
              <a:gd name="connsiteX11" fmla="*/ 5655877 w 5943600"/>
              <a:gd name="connsiteY11" fmla="*/ 1726306 h 1726306"/>
              <a:gd name="connsiteX12" fmla="*/ 4953000 w 5943600"/>
              <a:gd name="connsiteY12" fmla="*/ 1726306 h 1726306"/>
              <a:gd name="connsiteX13" fmla="*/ 4837793 w 5943600"/>
              <a:gd name="connsiteY13" fmla="*/ 2470896 h 1726306"/>
              <a:gd name="connsiteX14" fmla="*/ 3467100 w 5943600"/>
              <a:gd name="connsiteY14" fmla="*/ 1726306 h 1726306"/>
              <a:gd name="connsiteX15" fmla="*/ 287723 w 5943600"/>
              <a:gd name="connsiteY15" fmla="*/ 1726306 h 1726306"/>
              <a:gd name="connsiteX16" fmla="*/ 0 w 5943600"/>
              <a:gd name="connsiteY16" fmla="*/ 1438583 h 1726306"/>
              <a:gd name="connsiteX17" fmla="*/ 0 w 5943600"/>
              <a:gd name="connsiteY17" fmla="*/ 1438588 h 1726306"/>
              <a:gd name="connsiteX18" fmla="*/ 0 w 5943600"/>
              <a:gd name="connsiteY18" fmla="*/ 1007012 h 1726306"/>
              <a:gd name="connsiteX19" fmla="*/ 0 w 5943600"/>
              <a:gd name="connsiteY19" fmla="*/ 1007012 h 1726306"/>
              <a:gd name="connsiteX20" fmla="*/ 0 w 5943600"/>
              <a:gd name="connsiteY20" fmla="*/ 287723 h 17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43600" h="1726306" fill="none" extrusionOk="0">
                <a:moveTo>
                  <a:pt x="0" y="287723"/>
                </a:moveTo>
                <a:cubicBezTo>
                  <a:pt x="-4423" y="119641"/>
                  <a:pt x="127553" y="10290"/>
                  <a:pt x="287723" y="0"/>
                </a:cubicBezTo>
                <a:cubicBezTo>
                  <a:pt x="1272317" y="-61564"/>
                  <a:pt x="3048361" y="-155430"/>
                  <a:pt x="3467100" y="0"/>
                </a:cubicBezTo>
                <a:lnTo>
                  <a:pt x="3467100" y="0"/>
                </a:lnTo>
                <a:cubicBezTo>
                  <a:pt x="3658404" y="-60154"/>
                  <a:pt x="4238510" y="-113791"/>
                  <a:pt x="4953000" y="0"/>
                </a:cubicBezTo>
                <a:cubicBezTo>
                  <a:pt x="5066225" y="53365"/>
                  <a:pt x="5402937" y="20248"/>
                  <a:pt x="5655877" y="0"/>
                </a:cubicBezTo>
                <a:cubicBezTo>
                  <a:pt x="5804256" y="-1709"/>
                  <a:pt x="5930072" y="127713"/>
                  <a:pt x="5943600" y="287723"/>
                </a:cubicBezTo>
                <a:cubicBezTo>
                  <a:pt x="5988475" y="588829"/>
                  <a:pt x="5950918" y="716794"/>
                  <a:pt x="5943600" y="1007012"/>
                </a:cubicBezTo>
                <a:lnTo>
                  <a:pt x="5943600" y="1007012"/>
                </a:lnTo>
                <a:cubicBezTo>
                  <a:pt x="5906962" y="1148182"/>
                  <a:pt x="5930613" y="1275611"/>
                  <a:pt x="5943600" y="1438588"/>
                </a:cubicBezTo>
                <a:lnTo>
                  <a:pt x="5943600" y="1438583"/>
                </a:lnTo>
                <a:cubicBezTo>
                  <a:pt x="5956224" y="1609567"/>
                  <a:pt x="5791118" y="1722612"/>
                  <a:pt x="5655877" y="1726306"/>
                </a:cubicBezTo>
                <a:cubicBezTo>
                  <a:pt x="5466500" y="1753818"/>
                  <a:pt x="5232140" y="1722895"/>
                  <a:pt x="4953000" y="1726306"/>
                </a:cubicBezTo>
                <a:cubicBezTo>
                  <a:pt x="4962083" y="1837106"/>
                  <a:pt x="4839304" y="2383761"/>
                  <a:pt x="4837793" y="2470896"/>
                </a:cubicBezTo>
                <a:cubicBezTo>
                  <a:pt x="4225800" y="2295875"/>
                  <a:pt x="4130735" y="2025501"/>
                  <a:pt x="3467100" y="1726306"/>
                </a:cubicBezTo>
                <a:cubicBezTo>
                  <a:pt x="2034365" y="1784765"/>
                  <a:pt x="683574" y="1563874"/>
                  <a:pt x="287723" y="1726306"/>
                </a:cubicBezTo>
                <a:cubicBezTo>
                  <a:pt x="128981" y="1719210"/>
                  <a:pt x="2142" y="1597553"/>
                  <a:pt x="0" y="1438583"/>
                </a:cubicBezTo>
                <a:lnTo>
                  <a:pt x="0" y="1438588"/>
                </a:lnTo>
                <a:cubicBezTo>
                  <a:pt x="27071" y="1331640"/>
                  <a:pt x="-705" y="1155234"/>
                  <a:pt x="0" y="1007012"/>
                </a:cubicBezTo>
                <a:lnTo>
                  <a:pt x="0" y="1007012"/>
                </a:lnTo>
                <a:cubicBezTo>
                  <a:pt x="-58229" y="863796"/>
                  <a:pt x="49505" y="619855"/>
                  <a:pt x="0" y="287723"/>
                </a:cubicBezTo>
                <a:close/>
              </a:path>
              <a:path w="5943600" h="1726306" stroke="0" extrusionOk="0">
                <a:moveTo>
                  <a:pt x="0" y="287723"/>
                </a:moveTo>
                <a:cubicBezTo>
                  <a:pt x="6046" y="126392"/>
                  <a:pt x="99255" y="1451"/>
                  <a:pt x="287723" y="0"/>
                </a:cubicBezTo>
                <a:cubicBezTo>
                  <a:pt x="1830802" y="120733"/>
                  <a:pt x="3007731" y="-81149"/>
                  <a:pt x="3467100" y="0"/>
                </a:cubicBezTo>
                <a:lnTo>
                  <a:pt x="3467100" y="0"/>
                </a:lnTo>
                <a:cubicBezTo>
                  <a:pt x="4152093" y="-63745"/>
                  <a:pt x="4641167" y="-36720"/>
                  <a:pt x="4953000" y="0"/>
                </a:cubicBezTo>
                <a:cubicBezTo>
                  <a:pt x="5127982" y="-4698"/>
                  <a:pt x="5334780" y="12416"/>
                  <a:pt x="5655877" y="0"/>
                </a:cubicBezTo>
                <a:cubicBezTo>
                  <a:pt x="5787799" y="15037"/>
                  <a:pt x="5958750" y="127916"/>
                  <a:pt x="5943600" y="287723"/>
                </a:cubicBezTo>
                <a:cubicBezTo>
                  <a:pt x="6001021" y="493071"/>
                  <a:pt x="5958790" y="849356"/>
                  <a:pt x="5943600" y="1007012"/>
                </a:cubicBezTo>
                <a:lnTo>
                  <a:pt x="5943600" y="1007012"/>
                </a:lnTo>
                <a:cubicBezTo>
                  <a:pt x="5967000" y="1102391"/>
                  <a:pt x="5955389" y="1351657"/>
                  <a:pt x="5943600" y="1438588"/>
                </a:cubicBezTo>
                <a:lnTo>
                  <a:pt x="5943600" y="1438583"/>
                </a:lnTo>
                <a:cubicBezTo>
                  <a:pt x="5959097" y="1570137"/>
                  <a:pt x="5835095" y="1747529"/>
                  <a:pt x="5655877" y="1726306"/>
                </a:cubicBezTo>
                <a:cubicBezTo>
                  <a:pt x="5305288" y="1668942"/>
                  <a:pt x="5161823" y="1783296"/>
                  <a:pt x="4953000" y="1726306"/>
                </a:cubicBezTo>
                <a:cubicBezTo>
                  <a:pt x="4914160" y="1856793"/>
                  <a:pt x="4818624" y="2181851"/>
                  <a:pt x="4837793" y="2470896"/>
                </a:cubicBezTo>
                <a:cubicBezTo>
                  <a:pt x="4275903" y="2217236"/>
                  <a:pt x="4003052" y="1957404"/>
                  <a:pt x="3467100" y="1726306"/>
                </a:cubicBezTo>
                <a:cubicBezTo>
                  <a:pt x="1962510" y="1864153"/>
                  <a:pt x="1448470" y="1844420"/>
                  <a:pt x="287723" y="1726306"/>
                </a:cubicBezTo>
                <a:cubicBezTo>
                  <a:pt x="136712" y="1728801"/>
                  <a:pt x="829" y="1600625"/>
                  <a:pt x="0" y="1438583"/>
                </a:cubicBezTo>
                <a:lnTo>
                  <a:pt x="0" y="1438588"/>
                </a:lnTo>
                <a:cubicBezTo>
                  <a:pt x="-31361" y="1377703"/>
                  <a:pt x="35662" y="1202976"/>
                  <a:pt x="0" y="1007012"/>
                </a:cubicBezTo>
                <a:lnTo>
                  <a:pt x="0" y="1007012"/>
                </a:lnTo>
                <a:cubicBezTo>
                  <a:pt x="48804" y="763932"/>
                  <a:pt x="-39036" y="393730"/>
                  <a:pt x="0" y="287723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Đố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bạn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diện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tích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chữ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nhật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có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dài</a:t>
            </a:r>
            <a:r>
              <a:rPr lang="en-US" sz="3600" dirty="0">
                <a:solidFill>
                  <a:prstClr val="black"/>
                </a:solidFill>
              </a:rPr>
              <a:t> 5 cm, </a:t>
            </a:r>
            <a:r>
              <a:rPr lang="en-US" sz="3600" dirty="0" err="1">
                <a:solidFill>
                  <a:prstClr val="black"/>
                </a:solidFill>
              </a:rPr>
              <a:t>chiều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rộng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bằng</a:t>
            </a:r>
            <a:r>
              <a:rPr lang="en-US" sz="3600" dirty="0">
                <a:solidFill>
                  <a:prstClr val="black"/>
                </a:solidFill>
              </a:rPr>
              <a:t> 3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Premium Vector | Cute student cartoon illustration">
            <a:extLst>
              <a:ext uri="{FF2B5EF4-FFF2-40B4-BE49-F238E27FC236}">
                <a16:creationId xmlns:a16="http://schemas.microsoft.com/office/drawing/2014/main" id="{9763A750-040C-47B8-8EF1-DC611FBA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833" y1="80000" x2="60833" y2="80000"/>
                        <a14:foregroundMark x1="59167" y1="78611" x2="59167" y2="78611"/>
                        <a14:foregroundMark x1="57778" y1="82222" x2="57778" y2="82222"/>
                        <a14:foregroundMark x1="61111" y1="83611" x2="61111" y2="83611"/>
                        <a14:foregroundMark x1="48611" y1="81111" x2="48611" y2="81111"/>
                        <a14:foregroundMark x1="46389" y1="78056" x2="46389" y2="78056"/>
                        <a14:foregroundMark x1="51111" y1="70556" x2="51111" y2="70556"/>
                        <a14:foregroundMark x1="47778" y1="69444" x2="47778" y2="69444"/>
                        <a14:foregroundMark x1="60833" y1="85000" x2="60833" y2="85000"/>
                        <a14:foregroundMark x1="58889" y1="81111" x2="58889" y2="81111"/>
                        <a14:foregroundMark x1="63056" y1="83056" x2="63056" y2="83056"/>
                        <a14:foregroundMark x1="59444" y1="84722" x2="59444" y2="84722"/>
                        <a14:foregroundMark x1="53611" y1="84167" x2="53611" y2="84167"/>
                        <a14:foregroundMark x1="48889" y1="82778" x2="48889" y2="82778"/>
                        <a14:foregroundMark x1="65000" y1="76111" x2="65000" y2="76111"/>
                        <a14:foregroundMark x1="61111" y1="67500" x2="61111" y2="67500"/>
                        <a14:foregroundMark x1="63333" y1="65556" x2="63333" y2="65556"/>
                        <a14:foregroundMark x1="63056" y1="70833" x2="63056" y2="70833"/>
                        <a14:foregroundMark x1="64167" y1="73056" x2="64167" y2="73056"/>
                        <a14:foregroundMark x1="64722" y1="73056" x2="64722" y2="73056"/>
                        <a14:foregroundMark x1="53056" y1="10000" x2="53056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295" y="-260705"/>
            <a:ext cx="2089505" cy="20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883336D-FAD6-7B83-B2B5-71EA7DAF3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BA9656E-BD98-C934-9E61-D6C9A7EB8C8C}"/>
              </a:ext>
            </a:extLst>
          </p:cNvPr>
          <p:cNvSpPr/>
          <p:nvPr/>
        </p:nvSpPr>
        <p:spPr>
          <a:xfrm flipH="1">
            <a:off x="6715122" y="733425"/>
            <a:ext cx="4991102" cy="1586538"/>
          </a:xfrm>
          <a:custGeom>
            <a:avLst/>
            <a:gdLst>
              <a:gd name="connsiteX0" fmla="*/ 0 w 4991102"/>
              <a:gd name="connsiteY0" fmla="*/ 264428 h 1586538"/>
              <a:gd name="connsiteX1" fmla="*/ 264428 w 4991102"/>
              <a:gd name="connsiteY1" fmla="*/ 0 h 1586538"/>
              <a:gd name="connsiteX2" fmla="*/ 831850 w 4991102"/>
              <a:gd name="connsiteY2" fmla="*/ 0 h 1586538"/>
              <a:gd name="connsiteX3" fmla="*/ 831850 w 4991102"/>
              <a:gd name="connsiteY3" fmla="*/ 0 h 1586538"/>
              <a:gd name="connsiteX4" fmla="*/ 2079626 w 4991102"/>
              <a:gd name="connsiteY4" fmla="*/ 0 h 1586538"/>
              <a:gd name="connsiteX5" fmla="*/ 4726674 w 4991102"/>
              <a:gd name="connsiteY5" fmla="*/ 0 h 1586538"/>
              <a:gd name="connsiteX6" fmla="*/ 4991102 w 4991102"/>
              <a:gd name="connsiteY6" fmla="*/ 264428 h 1586538"/>
              <a:gd name="connsiteX7" fmla="*/ 4991102 w 4991102"/>
              <a:gd name="connsiteY7" fmla="*/ 925481 h 1586538"/>
              <a:gd name="connsiteX8" fmla="*/ 4991102 w 4991102"/>
              <a:gd name="connsiteY8" fmla="*/ 925481 h 1586538"/>
              <a:gd name="connsiteX9" fmla="*/ 4991102 w 4991102"/>
              <a:gd name="connsiteY9" fmla="*/ 1322115 h 1586538"/>
              <a:gd name="connsiteX10" fmla="*/ 4991102 w 4991102"/>
              <a:gd name="connsiteY10" fmla="*/ 1322110 h 1586538"/>
              <a:gd name="connsiteX11" fmla="*/ 4726674 w 4991102"/>
              <a:gd name="connsiteY11" fmla="*/ 1586538 h 1586538"/>
              <a:gd name="connsiteX12" fmla="*/ 2079626 w 4991102"/>
              <a:gd name="connsiteY12" fmla="*/ 1586538 h 1586538"/>
              <a:gd name="connsiteX13" fmla="*/ 1547691 w 4991102"/>
              <a:gd name="connsiteY13" fmla="*/ 1900514 h 1586538"/>
              <a:gd name="connsiteX14" fmla="*/ 831850 w 4991102"/>
              <a:gd name="connsiteY14" fmla="*/ 1586538 h 1586538"/>
              <a:gd name="connsiteX15" fmla="*/ 264428 w 4991102"/>
              <a:gd name="connsiteY15" fmla="*/ 1586538 h 1586538"/>
              <a:gd name="connsiteX16" fmla="*/ 0 w 4991102"/>
              <a:gd name="connsiteY16" fmla="*/ 1322110 h 1586538"/>
              <a:gd name="connsiteX17" fmla="*/ 0 w 4991102"/>
              <a:gd name="connsiteY17" fmla="*/ 1322115 h 1586538"/>
              <a:gd name="connsiteX18" fmla="*/ 0 w 4991102"/>
              <a:gd name="connsiteY18" fmla="*/ 925481 h 1586538"/>
              <a:gd name="connsiteX19" fmla="*/ 0 w 4991102"/>
              <a:gd name="connsiteY19" fmla="*/ 925481 h 1586538"/>
              <a:gd name="connsiteX20" fmla="*/ 0 w 4991102"/>
              <a:gd name="connsiteY20" fmla="*/ 264428 h 158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1102" h="1586538" fill="none" extrusionOk="0">
                <a:moveTo>
                  <a:pt x="0" y="264428"/>
                </a:moveTo>
                <a:cubicBezTo>
                  <a:pt x="-4371" y="109321"/>
                  <a:pt x="118144" y="1986"/>
                  <a:pt x="264428" y="0"/>
                </a:cubicBezTo>
                <a:cubicBezTo>
                  <a:pt x="541192" y="-14291"/>
                  <a:pt x="548889" y="-49192"/>
                  <a:pt x="831850" y="0"/>
                </a:cubicBezTo>
                <a:lnTo>
                  <a:pt x="831850" y="0"/>
                </a:lnTo>
                <a:cubicBezTo>
                  <a:pt x="1379941" y="-61430"/>
                  <a:pt x="1588651" y="-2014"/>
                  <a:pt x="2079626" y="0"/>
                </a:cubicBezTo>
                <a:cubicBezTo>
                  <a:pt x="2905421" y="-78244"/>
                  <a:pt x="4051219" y="115028"/>
                  <a:pt x="4726674" y="0"/>
                </a:cubicBezTo>
                <a:cubicBezTo>
                  <a:pt x="4868503" y="-684"/>
                  <a:pt x="4981931" y="117639"/>
                  <a:pt x="4991102" y="264428"/>
                </a:cubicBezTo>
                <a:cubicBezTo>
                  <a:pt x="4995334" y="403041"/>
                  <a:pt x="5013667" y="725518"/>
                  <a:pt x="4991102" y="925481"/>
                </a:cubicBezTo>
                <a:lnTo>
                  <a:pt x="4991102" y="925481"/>
                </a:lnTo>
                <a:cubicBezTo>
                  <a:pt x="5021191" y="1017821"/>
                  <a:pt x="4988970" y="1274266"/>
                  <a:pt x="4991102" y="1322115"/>
                </a:cubicBezTo>
                <a:lnTo>
                  <a:pt x="4991102" y="1322110"/>
                </a:lnTo>
                <a:cubicBezTo>
                  <a:pt x="4998082" y="1474829"/>
                  <a:pt x="4847514" y="1582604"/>
                  <a:pt x="4726674" y="1586538"/>
                </a:cubicBezTo>
                <a:cubicBezTo>
                  <a:pt x="3876697" y="1642091"/>
                  <a:pt x="2557822" y="1564067"/>
                  <a:pt x="2079626" y="1586538"/>
                </a:cubicBezTo>
                <a:cubicBezTo>
                  <a:pt x="1992976" y="1606623"/>
                  <a:pt x="1616949" y="1835258"/>
                  <a:pt x="1547691" y="1900514"/>
                </a:cubicBezTo>
                <a:cubicBezTo>
                  <a:pt x="1262492" y="1708270"/>
                  <a:pt x="919861" y="1582233"/>
                  <a:pt x="831850" y="1586538"/>
                </a:cubicBezTo>
                <a:cubicBezTo>
                  <a:pt x="638962" y="1634131"/>
                  <a:pt x="348019" y="1581234"/>
                  <a:pt x="264428" y="1586538"/>
                </a:cubicBezTo>
                <a:cubicBezTo>
                  <a:pt x="118720" y="1572043"/>
                  <a:pt x="23132" y="1468856"/>
                  <a:pt x="0" y="1322110"/>
                </a:cubicBezTo>
                <a:lnTo>
                  <a:pt x="0" y="1322115"/>
                </a:lnTo>
                <a:cubicBezTo>
                  <a:pt x="2888" y="1237262"/>
                  <a:pt x="6433" y="985310"/>
                  <a:pt x="0" y="925481"/>
                </a:cubicBezTo>
                <a:lnTo>
                  <a:pt x="0" y="925481"/>
                </a:lnTo>
                <a:cubicBezTo>
                  <a:pt x="10285" y="606765"/>
                  <a:pt x="-55588" y="584937"/>
                  <a:pt x="0" y="264428"/>
                </a:cubicBezTo>
                <a:close/>
              </a:path>
              <a:path w="4991102" h="1586538" stroke="0" extrusionOk="0">
                <a:moveTo>
                  <a:pt x="0" y="264428"/>
                </a:moveTo>
                <a:cubicBezTo>
                  <a:pt x="17353" y="111426"/>
                  <a:pt x="114292" y="201"/>
                  <a:pt x="264428" y="0"/>
                </a:cubicBezTo>
                <a:cubicBezTo>
                  <a:pt x="325432" y="1007"/>
                  <a:pt x="616277" y="-35103"/>
                  <a:pt x="831850" y="0"/>
                </a:cubicBezTo>
                <a:lnTo>
                  <a:pt x="831850" y="0"/>
                </a:lnTo>
                <a:cubicBezTo>
                  <a:pt x="1275560" y="-48820"/>
                  <a:pt x="1911417" y="18434"/>
                  <a:pt x="2079626" y="0"/>
                </a:cubicBezTo>
                <a:cubicBezTo>
                  <a:pt x="2558058" y="-154272"/>
                  <a:pt x="3778893" y="-5549"/>
                  <a:pt x="4726674" y="0"/>
                </a:cubicBezTo>
                <a:cubicBezTo>
                  <a:pt x="4865965" y="3761"/>
                  <a:pt x="5014429" y="116999"/>
                  <a:pt x="4991102" y="264428"/>
                </a:cubicBezTo>
                <a:cubicBezTo>
                  <a:pt x="5024691" y="499813"/>
                  <a:pt x="5014523" y="634144"/>
                  <a:pt x="4991102" y="925481"/>
                </a:cubicBezTo>
                <a:lnTo>
                  <a:pt x="4991102" y="925481"/>
                </a:lnTo>
                <a:cubicBezTo>
                  <a:pt x="5003476" y="1120113"/>
                  <a:pt x="5003054" y="1275412"/>
                  <a:pt x="4991102" y="1322115"/>
                </a:cubicBezTo>
                <a:lnTo>
                  <a:pt x="4991102" y="1322110"/>
                </a:lnTo>
                <a:cubicBezTo>
                  <a:pt x="5005447" y="1442832"/>
                  <a:pt x="4891326" y="1605985"/>
                  <a:pt x="4726674" y="1586538"/>
                </a:cubicBezTo>
                <a:cubicBezTo>
                  <a:pt x="4271458" y="1566711"/>
                  <a:pt x="3169708" y="1658244"/>
                  <a:pt x="2079626" y="1586538"/>
                </a:cubicBezTo>
                <a:cubicBezTo>
                  <a:pt x="1863905" y="1687785"/>
                  <a:pt x="1764756" y="1750629"/>
                  <a:pt x="1547691" y="1900514"/>
                </a:cubicBezTo>
                <a:cubicBezTo>
                  <a:pt x="1183821" y="1792095"/>
                  <a:pt x="962071" y="1650940"/>
                  <a:pt x="831850" y="1586538"/>
                </a:cubicBezTo>
                <a:cubicBezTo>
                  <a:pt x="586210" y="1619213"/>
                  <a:pt x="398989" y="1576267"/>
                  <a:pt x="264428" y="1586538"/>
                </a:cubicBezTo>
                <a:cubicBezTo>
                  <a:pt x="145461" y="1595096"/>
                  <a:pt x="2715" y="1478420"/>
                  <a:pt x="0" y="1322110"/>
                </a:cubicBezTo>
                <a:lnTo>
                  <a:pt x="0" y="1322115"/>
                </a:lnTo>
                <a:cubicBezTo>
                  <a:pt x="-21433" y="1262394"/>
                  <a:pt x="-28366" y="975891"/>
                  <a:pt x="0" y="925481"/>
                </a:cubicBezTo>
                <a:lnTo>
                  <a:pt x="0" y="925481"/>
                </a:lnTo>
                <a:cubicBezTo>
                  <a:pt x="16225" y="707429"/>
                  <a:pt x="-23733" y="360787"/>
                  <a:pt x="0" y="264428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18991"/>
                      <a:gd name="adj2" fmla="val 6979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Diện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tích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nhật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: 5 x 3 = 15 </a:t>
            </a:r>
            <a:r>
              <a:rPr lang="nl-NL" sz="3600" b="1" dirty="0">
                <a:latin typeface="+mj-lt"/>
                <a:ea typeface="Times New Roman" panose="02020603050405020304" pitchFamily="18" charset="0"/>
              </a:rPr>
              <a:t>cm</a:t>
            </a:r>
            <a:r>
              <a:rPr lang="nl-NL" sz="3600" b="1" baseline="30000" dirty="0">
                <a:latin typeface="+mj-lt"/>
                <a:ea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7585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9F25427-381C-5187-FAAE-D2E0813BA984}"/>
              </a:ext>
            </a:extLst>
          </p:cNvPr>
          <p:cNvSpPr/>
          <p:nvPr/>
        </p:nvSpPr>
        <p:spPr>
          <a:xfrm flipH="1">
            <a:off x="504824" y="323851"/>
            <a:ext cx="5943600" cy="1726306"/>
          </a:xfrm>
          <a:custGeom>
            <a:avLst/>
            <a:gdLst>
              <a:gd name="connsiteX0" fmla="*/ 0 w 5943600"/>
              <a:gd name="connsiteY0" fmla="*/ 287723 h 1726306"/>
              <a:gd name="connsiteX1" fmla="*/ 287723 w 5943600"/>
              <a:gd name="connsiteY1" fmla="*/ 0 h 1726306"/>
              <a:gd name="connsiteX2" fmla="*/ 3467100 w 5943600"/>
              <a:gd name="connsiteY2" fmla="*/ 0 h 1726306"/>
              <a:gd name="connsiteX3" fmla="*/ 3467100 w 5943600"/>
              <a:gd name="connsiteY3" fmla="*/ 0 h 1726306"/>
              <a:gd name="connsiteX4" fmla="*/ 4953000 w 5943600"/>
              <a:gd name="connsiteY4" fmla="*/ 0 h 1726306"/>
              <a:gd name="connsiteX5" fmla="*/ 5655877 w 5943600"/>
              <a:gd name="connsiteY5" fmla="*/ 0 h 1726306"/>
              <a:gd name="connsiteX6" fmla="*/ 5943600 w 5943600"/>
              <a:gd name="connsiteY6" fmla="*/ 287723 h 1726306"/>
              <a:gd name="connsiteX7" fmla="*/ 5943600 w 5943600"/>
              <a:gd name="connsiteY7" fmla="*/ 1007012 h 1726306"/>
              <a:gd name="connsiteX8" fmla="*/ 5943600 w 5943600"/>
              <a:gd name="connsiteY8" fmla="*/ 1007012 h 1726306"/>
              <a:gd name="connsiteX9" fmla="*/ 5943600 w 5943600"/>
              <a:gd name="connsiteY9" fmla="*/ 1438588 h 1726306"/>
              <a:gd name="connsiteX10" fmla="*/ 5943600 w 5943600"/>
              <a:gd name="connsiteY10" fmla="*/ 1438583 h 1726306"/>
              <a:gd name="connsiteX11" fmla="*/ 5655877 w 5943600"/>
              <a:gd name="connsiteY11" fmla="*/ 1726306 h 1726306"/>
              <a:gd name="connsiteX12" fmla="*/ 4953000 w 5943600"/>
              <a:gd name="connsiteY12" fmla="*/ 1726306 h 1726306"/>
              <a:gd name="connsiteX13" fmla="*/ 4837793 w 5943600"/>
              <a:gd name="connsiteY13" fmla="*/ 2470896 h 1726306"/>
              <a:gd name="connsiteX14" fmla="*/ 3467100 w 5943600"/>
              <a:gd name="connsiteY14" fmla="*/ 1726306 h 1726306"/>
              <a:gd name="connsiteX15" fmla="*/ 287723 w 5943600"/>
              <a:gd name="connsiteY15" fmla="*/ 1726306 h 1726306"/>
              <a:gd name="connsiteX16" fmla="*/ 0 w 5943600"/>
              <a:gd name="connsiteY16" fmla="*/ 1438583 h 1726306"/>
              <a:gd name="connsiteX17" fmla="*/ 0 w 5943600"/>
              <a:gd name="connsiteY17" fmla="*/ 1438588 h 1726306"/>
              <a:gd name="connsiteX18" fmla="*/ 0 w 5943600"/>
              <a:gd name="connsiteY18" fmla="*/ 1007012 h 1726306"/>
              <a:gd name="connsiteX19" fmla="*/ 0 w 5943600"/>
              <a:gd name="connsiteY19" fmla="*/ 1007012 h 1726306"/>
              <a:gd name="connsiteX20" fmla="*/ 0 w 5943600"/>
              <a:gd name="connsiteY20" fmla="*/ 287723 h 17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43600" h="1726306" fill="none" extrusionOk="0">
                <a:moveTo>
                  <a:pt x="0" y="287723"/>
                </a:moveTo>
                <a:cubicBezTo>
                  <a:pt x="-4423" y="119641"/>
                  <a:pt x="127553" y="10290"/>
                  <a:pt x="287723" y="0"/>
                </a:cubicBezTo>
                <a:cubicBezTo>
                  <a:pt x="1272317" y="-61564"/>
                  <a:pt x="3048361" y="-155430"/>
                  <a:pt x="3467100" y="0"/>
                </a:cubicBezTo>
                <a:lnTo>
                  <a:pt x="3467100" y="0"/>
                </a:lnTo>
                <a:cubicBezTo>
                  <a:pt x="3658404" y="-60154"/>
                  <a:pt x="4238510" y="-113791"/>
                  <a:pt x="4953000" y="0"/>
                </a:cubicBezTo>
                <a:cubicBezTo>
                  <a:pt x="5066225" y="53365"/>
                  <a:pt x="5402937" y="20248"/>
                  <a:pt x="5655877" y="0"/>
                </a:cubicBezTo>
                <a:cubicBezTo>
                  <a:pt x="5804256" y="-1709"/>
                  <a:pt x="5930072" y="127713"/>
                  <a:pt x="5943600" y="287723"/>
                </a:cubicBezTo>
                <a:cubicBezTo>
                  <a:pt x="5988475" y="588829"/>
                  <a:pt x="5950918" y="716794"/>
                  <a:pt x="5943600" y="1007012"/>
                </a:cubicBezTo>
                <a:lnTo>
                  <a:pt x="5943600" y="1007012"/>
                </a:lnTo>
                <a:cubicBezTo>
                  <a:pt x="5906962" y="1148182"/>
                  <a:pt x="5930613" y="1275611"/>
                  <a:pt x="5943600" y="1438588"/>
                </a:cubicBezTo>
                <a:lnTo>
                  <a:pt x="5943600" y="1438583"/>
                </a:lnTo>
                <a:cubicBezTo>
                  <a:pt x="5956224" y="1609567"/>
                  <a:pt x="5791118" y="1722612"/>
                  <a:pt x="5655877" y="1726306"/>
                </a:cubicBezTo>
                <a:cubicBezTo>
                  <a:pt x="5466500" y="1753818"/>
                  <a:pt x="5232140" y="1722895"/>
                  <a:pt x="4953000" y="1726306"/>
                </a:cubicBezTo>
                <a:cubicBezTo>
                  <a:pt x="4962083" y="1837106"/>
                  <a:pt x="4839304" y="2383761"/>
                  <a:pt x="4837793" y="2470896"/>
                </a:cubicBezTo>
                <a:cubicBezTo>
                  <a:pt x="4225800" y="2295875"/>
                  <a:pt x="4130735" y="2025501"/>
                  <a:pt x="3467100" y="1726306"/>
                </a:cubicBezTo>
                <a:cubicBezTo>
                  <a:pt x="2034365" y="1784765"/>
                  <a:pt x="683574" y="1563874"/>
                  <a:pt x="287723" y="1726306"/>
                </a:cubicBezTo>
                <a:cubicBezTo>
                  <a:pt x="128981" y="1719210"/>
                  <a:pt x="2142" y="1597553"/>
                  <a:pt x="0" y="1438583"/>
                </a:cubicBezTo>
                <a:lnTo>
                  <a:pt x="0" y="1438588"/>
                </a:lnTo>
                <a:cubicBezTo>
                  <a:pt x="27071" y="1331640"/>
                  <a:pt x="-705" y="1155234"/>
                  <a:pt x="0" y="1007012"/>
                </a:cubicBezTo>
                <a:lnTo>
                  <a:pt x="0" y="1007012"/>
                </a:lnTo>
                <a:cubicBezTo>
                  <a:pt x="-58229" y="863796"/>
                  <a:pt x="49505" y="619855"/>
                  <a:pt x="0" y="287723"/>
                </a:cubicBezTo>
                <a:close/>
              </a:path>
              <a:path w="5943600" h="1726306" stroke="0" extrusionOk="0">
                <a:moveTo>
                  <a:pt x="0" y="287723"/>
                </a:moveTo>
                <a:cubicBezTo>
                  <a:pt x="6046" y="126392"/>
                  <a:pt x="99255" y="1451"/>
                  <a:pt x="287723" y="0"/>
                </a:cubicBezTo>
                <a:cubicBezTo>
                  <a:pt x="1830802" y="120733"/>
                  <a:pt x="3007731" y="-81149"/>
                  <a:pt x="3467100" y="0"/>
                </a:cubicBezTo>
                <a:lnTo>
                  <a:pt x="3467100" y="0"/>
                </a:lnTo>
                <a:cubicBezTo>
                  <a:pt x="4152093" y="-63745"/>
                  <a:pt x="4641167" y="-36720"/>
                  <a:pt x="4953000" y="0"/>
                </a:cubicBezTo>
                <a:cubicBezTo>
                  <a:pt x="5127982" y="-4698"/>
                  <a:pt x="5334780" y="12416"/>
                  <a:pt x="5655877" y="0"/>
                </a:cubicBezTo>
                <a:cubicBezTo>
                  <a:pt x="5787799" y="15037"/>
                  <a:pt x="5958750" y="127916"/>
                  <a:pt x="5943600" y="287723"/>
                </a:cubicBezTo>
                <a:cubicBezTo>
                  <a:pt x="6001021" y="493071"/>
                  <a:pt x="5958790" y="849356"/>
                  <a:pt x="5943600" y="1007012"/>
                </a:cubicBezTo>
                <a:lnTo>
                  <a:pt x="5943600" y="1007012"/>
                </a:lnTo>
                <a:cubicBezTo>
                  <a:pt x="5967000" y="1102391"/>
                  <a:pt x="5955389" y="1351657"/>
                  <a:pt x="5943600" y="1438588"/>
                </a:cubicBezTo>
                <a:lnTo>
                  <a:pt x="5943600" y="1438583"/>
                </a:lnTo>
                <a:cubicBezTo>
                  <a:pt x="5959097" y="1570137"/>
                  <a:pt x="5835095" y="1747529"/>
                  <a:pt x="5655877" y="1726306"/>
                </a:cubicBezTo>
                <a:cubicBezTo>
                  <a:pt x="5305288" y="1668942"/>
                  <a:pt x="5161823" y="1783296"/>
                  <a:pt x="4953000" y="1726306"/>
                </a:cubicBezTo>
                <a:cubicBezTo>
                  <a:pt x="4914160" y="1856793"/>
                  <a:pt x="4818624" y="2181851"/>
                  <a:pt x="4837793" y="2470896"/>
                </a:cubicBezTo>
                <a:cubicBezTo>
                  <a:pt x="4275903" y="2217236"/>
                  <a:pt x="4003052" y="1957404"/>
                  <a:pt x="3467100" y="1726306"/>
                </a:cubicBezTo>
                <a:cubicBezTo>
                  <a:pt x="1962510" y="1864153"/>
                  <a:pt x="1448470" y="1844420"/>
                  <a:pt x="287723" y="1726306"/>
                </a:cubicBezTo>
                <a:cubicBezTo>
                  <a:pt x="136712" y="1728801"/>
                  <a:pt x="829" y="1600625"/>
                  <a:pt x="0" y="1438583"/>
                </a:cubicBezTo>
                <a:lnTo>
                  <a:pt x="0" y="1438588"/>
                </a:lnTo>
                <a:cubicBezTo>
                  <a:pt x="-31361" y="1377703"/>
                  <a:pt x="35662" y="1202976"/>
                  <a:pt x="0" y="1007012"/>
                </a:cubicBezTo>
                <a:lnTo>
                  <a:pt x="0" y="1007012"/>
                </a:lnTo>
                <a:cubicBezTo>
                  <a:pt x="48804" y="763932"/>
                  <a:pt x="-39036" y="393730"/>
                  <a:pt x="0" y="287723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Đố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bạn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diện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tích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vuông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có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bằng</a:t>
            </a:r>
            <a:r>
              <a:rPr lang="en-US" sz="3600" dirty="0">
                <a:solidFill>
                  <a:prstClr val="black"/>
                </a:solidFill>
              </a:rPr>
              <a:t> 6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Premium Vector | Cute student cartoon illustration">
            <a:extLst>
              <a:ext uri="{FF2B5EF4-FFF2-40B4-BE49-F238E27FC236}">
                <a16:creationId xmlns:a16="http://schemas.microsoft.com/office/drawing/2014/main" id="{9763A750-040C-47B8-8EF1-DC611FBA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833" y1="80000" x2="60833" y2="80000"/>
                        <a14:foregroundMark x1="59167" y1="78611" x2="59167" y2="78611"/>
                        <a14:foregroundMark x1="57778" y1="82222" x2="57778" y2="82222"/>
                        <a14:foregroundMark x1="61111" y1="83611" x2="61111" y2="83611"/>
                        <a14:foregroundMark x1="48611" y1="81111" x2="48611" y2="81111"/>
                        <a14:foregroundMark x1="46389" y1="78056" x2="46389" y2="78056"/>
                        <a14:foregroundMark x1="51111" y1="70556" x2="51111" y2="70556"/>
                        <a14:foregroundMark x1="47778" y1="69444" x2="47778" y2="69444"/>
                        <a14:foregroundMark x1="60833" y1="85000" x2="60833" y2="85000"/>
                        <a14:foregroundMark x1="58889" y1="81111" x2="58889" y2="81111"/>
                        <a14:foregroundMark x1="63056" y1="83056" x2="63056" y2="83056"/>
                        <a14:foregroundMark x1="59444" y1="84722" x2="59444" y2="84722"/>
                        <a14:foregroundMark x1="53611" y1="84167" x2="53611" y2="84167"/>
                        <a14:foregroundMark x1="48889" y1="82778" x2="48889" y2="82778"/>
                        <a14:foregroundMark x1="65000" y1="76111" x2="65000" y2="76111"/>
                        <a14:foregroundMark x1="61111" y1="67500" x2="61111" y2="67500"/>
                        <a14:foregroundMark x1="63333" y1="65556" x2="63333" y2="65556"/>
                        <a14:foregroundMark x1="63056" y1="70833" x2="63056" y2="70833"/>
                        <a14:foregroundMark x1="64167" y1="73056" x2="64167" y2="73056"/>
                        <a14:foregroundMark x1="64722" y1="73056" x2="64722" y2="73056"/>
                        <a14:foregroundMark x1="53056" y1="10000" x2="53056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295" y="-260705"/>
            <a:ext cx="2089505" cy="20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883336D-FAD6-7B83-B2B5-71EA7DAF3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BA9656E-BD98-C934-9E61-D6C9A7EB8C8C}"/>
              </a:ext>
            </a:extLst>
          </p:cNvPr>
          <p:cNvSpPr/>
          <p:nvPr/>
        </p:nvSpPr>
        <p:spPr>
          <a:xfrm flipH="1">
            <a:off x="6715122" y="733425"/>
            <a:ext cx="4991102" cy="1586538"/>
          </a:xfrm>
          <a:custGeom>
            <a:avLst/>
            <a:gdLst>
              <a:gd name="connsiteX0" fmla="*/ 0 w 4991102"/>
              <a:gd name="connsiteY0" fmla="*/ 264428 h 1586538"/>
              <a:gd name="connsiteX1" fmla="*/ 264428 w 4991102"/>
              <a:gd name="connsiteY1" fmla="*/ 0 h 1586538"/>
              <a:gd name="connsiteX2" fmla="*/ 831850 w 4991102"/>
              <a:gd name="connsiteY2" fmla="*/ 0 h 1586538"/>
              <a:gd name="connsiteX3" fmla="*/ 831850 w 4991102"/>
              <a:gd name="connsiteY3" fmla="*/ 0 h 1586538"/>
              <a:gd name="connsiteX4" fmla="*/ 2079626 w 4991102"/>
              <a:gd name="connsiteY4" fmla="*/ 0 h 1586538"/>
              <a:gd name="connsiteX5" fmla="*/ 4726674 w 4991102"/>
              <a:gd name="connsiteY5" fmla="*/ 0 h 1586538"/>
              <a:gd name="connsiteX6" fmla="*/ 4991102 w 4991102"/>
              <a:gd name="connsiteY6" fmla="*/ 264428 h 1586538"/>
              <a:gd name="connsiteX7" fmla="*/ 4991102 w 4991102"/>
              <a:gd name="connsiteY7" fmla="*/ 925481 h 1586538"/>
              <a:gd name="connsiteX8" fmla="*/ 4991102 w 4991102"/>
              <a:gd name="connsiteY8" fmla="*/ 925481 h 1586538"/>
              <a:gd name="connsiteX9" fmla="*/ 4991102 w 4991102"/>
              <a:gd name="connsiteY9" fmla="*/ 1322115 h 1586538"/>
              <a:gd name="connsiteX10" fmla="*/ 4991102 w 4991102"/>
              <a:gd name="connsiteY10" fmla="*/ 1322110 h 1586538"/>
              <a:gd name="connsiteX11" fmla="*/ 4726674 w 4991102"/>
              <a:gd name="connsiteY11" fmla="*/ 1586538 h 1586538"/>
              <a:gd name="connsiteX12" fmla="*/ 2079626 w 4991102"/>
              <a:gd name="connsiteY12" fmla="*/ 1586538 h 1586538"/>
              <a:gd name="connsiteX13" fmla="*/ 471360 w 4991102"/>
              <a:gd name="connsiteY13" fmla="*/ 2310095 h 1586538"/>
              <a:gd name="connsiteX14" fmla="*/ 831850 w 4991102"/>
              <a:gd name="connsiteY14" fmla="*/ 1586538 h 1586538"/>
              <a:gd name="connsiteX15" fmla="*/ 264428 w 4991102"/>
              <a:gd name="connsiteY15" fmla="*/ 1586538 h 1586538"/>
              <a:gd name="connsiteX16" fmla="*/ 0 w 4991102"/>
              <a:gd name="connsiteY16" fmla="*/ 1322110 h 1586538"/>
              <a:gd name="connsiteX17" fmla="*/ 0 w 4991102"/>
              <a:gd name="connsiteY17" fmla="*/ 1322115 h 1586538"/>
              <a:gd name="connsiteX18" fmla="*/ 0 w 4991102"/>
              <a:gd name="connsiteY18" fmla="*/ 925481 h 1586538"/>
              <a:gd name="connsiteX19" fmla="*/ 0 w 4991102"/>
              <a:gd name="connsiteY19" fmla="*/ 925481 h 1586538"/>
              <a:gd name="connsiteX20" fmla="*/ 0 w 4991102"/>
              <a:gd name="connsiteY20" fmla="*/ 264428 h 158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1102" h="1586538" fill="none" extrusionOk="0">
                <a:moveTo>
                  <a:pt x="0" y="264428"/>
                </a:moveTo>
                <a:cubicBezTo>
                  <a:pt x="-4371" y="109321"/>
                  <a:pt x="118144" y="1986"/>
                  <a:pt x="264428" y="0"/>
                </a:cubicBezTo>
                <a:cubicBezTo>
                  <a:pt x="541192" y="-14291"/>
                  <a:pt x="548889" y="-49192"/>
                  <a:pt x="831850" y="0"/>
                </a:cubicBezTo>
                <a:lnTo>
                  <a:pt x="831850" y="0"/>
                </a:lnTo>
                <a:cubicBezTo>
                  <a:pt x="1379941" y="-61430"/>
                  <a:pt x="1588651" y="-2014"/>
                  <a:pt x="2079626" y="0"/>
                </a:cubicBezTo>
                <a:cubicBezTo>
                  <a:pt x="2905421" y="-78244"/>
                  <a:pt x="4051219" y="115028"/>
                  <a:pt x="4726674" y="0"/>
                </a:cubicBezTo>
                <a:cubicBezTo>
                  <a:pt x="4868503" y="-684"/>
                  <a:pt x="4981931" y="117639"/>
                  <a:pt x="4991102" y="264428"/>
                </a:cubicBezTo>
                <a:cubicBezTo>
                  <a:pt x="4995334" y="403041"/>
                  <a:pt x="5013667" y="725518"/>
                  <a:pt x="4991102" y="925481"/>
                </a:cubicBezTo>
                <a:lnTo>
                  <a:pt x="4991102" y="925481"/>
                </a:lnTo>
                <a:cubicBezTo>
                  <a:pt x="5021191" y="1017821"/>
                  <a:pt x="4988970" y="1274266"/>
                  <a:pt x="4991102" y="1322115"/>
                </a:cubicBezTo>
                <a:lnTo>
                  <a:pt x="4991102" y="1322110"/>
                </a:lnTo>
                <a:cubicBezTo>
                  <a:pt x="4998082" y="1474829"/>
                  <a:pt x="4847514" y="1582604"/>
                  <a:pt x="4726674" y="1586538"/>
                </a:cubicBezTo>
                <a:cubicBezTo>
                  <a:pt x="3876697" y="1642091"/>
                  <a:pt x="2557822" y="1564067"/>
                  <a:pt x="2079626" y="1586538"/>
                </a:cubicBezTo>
                <a:cubicBezTo>
                  <a:pt x="1389293" y="1988752"/>
                  <a:pt x="767183" y="2123361"/>
                  <a:pt x="471360" y="2310095"/>
                </a:cubicBezTo>
                <a:cubicBezTo>
                  <a:pt x="560598" y="1977047"/>
                  <a:pt x="838931" y="1703894"/>
                  <a:pt x="831850" y="1586538"/>
                </a:cubicBezTo>
                <a:cubicBezTo>
                  <a:pt x="638962" y="1634131"/>
                  <a:pt x="348019" y="1581234"/>
                  <a:pt x="264428" y="1586538"/>
                </a:cubicBezTo>
                <a:cubicBezTo>
                  <a:pt x="118720" y="1572043"/>
                  <a:pt x="23132" y="1468856"/>
                  <a:pt x="0" y="1322110"/>
                </a:cubicBezTo>
                <a:lnTo>
                  <a:pt x="0" y="1322115"/>
                </a:lnTo>
                <a:cubicBezTo>
                  <a:pt x="2888" y="1237262"/>
                  <a:pt x="6433" y="985310"/>
                  <a:pt x="0" y="925481"/>
                </a:cubicBezTo>
                <a:lnTo>
                  <a:pt x="0" y="925481"/>
                </a:lnTo>
                <a:cubicBezTo>
                  <a:pt x="10285" y="606765"/>
                  <a:pt x="-55588" y="584937"/>
                  <a:pt x="0" y="264428"/>
                </a:cubicBezTo>
                <a:close/>
              </a:path>
              <a:path w="4991102" h="1586538" stroke="0" extrusionOk="0">
                <a:moveTo>
                  <a:pt x="0" y="264428"/>
                </a:moveTo>
                <a:cubicBezTo>
                  <a:pt x="17353" y="111426"/>
                  <a:pt x="114292" y="201"/>
                  <a:pt x="264428" y="0"/>
                </a:cubicBezTo>
                <a:cubicBezTo>
                  <a:pt x="325432" y="1007"/>
                  <a:pt x="616277" y="-35103"/>
                  <a:pt x="831850" y="0"/>
                </a:cubicBezTo>
                <a:lnTo>
                  <a:pt x="831850" y="0"/>
                </a:lnTo>
                <a:cubicBezTo>
                  <a:pt x="1275560" y="-48820"/>
                  <a:pt x="1911417" y="18434"/>
                  <a:pt x="2079626" y="0"/>
                </a:cubicBezTo>
                <a:cubicBezTo>
                  <a:pt x="2558058" y="-154272"/>
                  <a:pt x="3778893" y="-5549"/>
                  <a:pt x="4726674" y="0"/>
                </a:cubicBezTo>
                <a:cubicBezTo>
                  <a:pt x="4865965" y="3761"/>
                  <a:pt x="5014429" y="116999"/>
                  <a:pt x="4991102" y="264428"/>
                </a:cubicBezTo>
                <a:cubicBezTo>
                  <a:pt x="5024691" y="499813"/>
                  <a:pt x="5014523" y="634144"/>
                  <a:pt x="4991102" y="925481"/>
                </a:cubicBezTo>
                <a:lnTo>
                  <a:pt x="4991102" y="925481"/>
                </a:lnTo>
                <a:cubicBezTo>
                  <a:pt x="5003476" y="1120113"/>
                  <a:pt x="5003054" y="1275412"/>
                  <a:pt x="4991102" y="1322115"/>
                </a:cubicBezTo>
                <a:lnTo>
                  <a:pt x="4991102" y="1322110"/>
                </a:lnTo>
                <a:cubicBezTo>
                  <a:pt x="5005447" y="1442832"/>
                  <a:pt x="4891326" y="1605985"/>
                  <a:pt x="4726674" y="1586538"/>
                </a:cubicBezTo>
                <a:cubicBezTo>
                  <a:pt x="4271458" y="1566711"/>
                  <a:pt x="3169708" y="1658244"/>
                  <a:pt x="2079626" y="1586538"/>
                </a:cubicBezTo>
                <a:cubicBezTo>
                  <a:pt x="1443575" y="2002490"/>
                  <a:pt x="890335" y="2155520"/>
                  <a:pt x="471360" y="2310095"/>
                </a:cubicBezTo>
                <a:cubicBezTo>
                  <a:pt x="483787" y="2146495"/>
                  <a:pt x="767842" y="1865431"/>
                  <a:pt x="831850" y="1586538"/>
                </a:cubicBezTo>
                <a:cubicBezTo>
                  <a:pt x="586210" y="1619213"/>
                  <a:pt x="398989" y="1576267"/>
                  <a:pt x="264428" y="1586538"/>
                </a:cubicBezTo>
                <a:cubicBezTo>
                  <a:pt x="145461" y="1595096"/>
                  <a:pt x="2715" y="1478420"/>
                  <a:pt x="0" y="1322110"/>
                </a:cubicBezTo>
                <a:lnTo>
                  <a:pt x="0" y="1322115"/>
                </a:lnTo>
                <a:cubicBezTo>
                  <a:pt x="-21433" y="1262394"/>
                  <a:pt x="-28366" y="975891"/>
                  <a:pt x="0" y="925481"/>
                </a:cubicBezTo>
                <a:lnTo>
                  <a:pt x="0" y="925481"/>
                </a:lnTo>
                <a:cubicBezTo>
                  <a:pt x="16225" y="707429"/>
                  <a:pt x="-23733" y="360787"/>
                  <a:pt x="0" y="264428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3600" b="1" dirty="0">
                <a:ea typeface="Times New Roman" panose="02020603050405020304" pitchFamily="18" charset="0"/>
              </a:rPr>
              <a:t>Diện tích hình vuông là: 6 x 6 = 36 cm</a:t>
            </a:r>
            <a:r>
              <a:rPr lang="nl-NL" sz="3600" b="1" baseline="30000" dirty="0">
                <a:ea typeface="Times New Roman" panose="02020603050405020304" pitchFamily="18" charset="0"/>
              </a:rPr>
              <a:t>2</a:t>
            </a:r>
            <a:endParaRPr lang="en-US" sz="32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8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1118643" y="314332"/>
            <a:ext cx="9954715" cy="6229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35515">
            <a:off x="8767689" y="4631948"/>
            <a:ext cx="746612" cy="17399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685800"/>
            <a:ext cx="2819913" cy="5335444"/>
            <a:chOff x="0" y="0"/>
            <a:chExt cx="2026314" cy="3833907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2030526" cy="3833907"/>
            </a:xfrm>
            <a:custGeom>
              <a:avLst/>
              <a:gdLst/>
              <a:ahLst/>
              <a:cxnLst/>
              <a:rect l="l" t="t" r="r" b="b"/>
              <a:pathLst>
                <a:path w="2030526" h="3833907">
                  <a:moveTo>
                    <a:pt x="278431" y="16918"/>
                  </a:moveTo>
                  <a:cubicBezTo>
                    <a:pt x="278431" y="16918"/>
                    <a:pt x="604014" y="12258"/>
                    <a:pt x="906248" y="12454"/>
                  </a:cubicBezTo>
                  <a:cubicBezTo>
                    <a:pt x="1135303" y="12671"/>
                    <a:pt x="1756458" y="0"/>
                    <a:pt x="1756458" y="0"/>
                  </a:cubicBezTo>
                  <a:cubicBezTo>
                    <a:pt x="1823922" y="0"/>
                    <a:pt x="1899859" y="0"/>
                    <a:pt x="1978632" y="85073"/>
                  </a:cubicBezTo>
                  <a:cubicBezTo>
                    <a:pt x="2021610" y="131488"/>
                    <a:pt x="2022678" y="240224"/>
                    <a:pt x="2023083" y="320281"/>
                  </a:cubicBezTo>
                  <a:cubicBezTo>
                    <a:pt x="2023083" y="320281"/>
                    <a:pt x="2021379" y="2549646"/>
                    <a:pt x="2021379" y="3071322"/>
                  </a:cubicBezTo>
                  <a:cubicBezTo>
                    <a:pt x="2021379" y="3285481"/>
                    <a:pt x="2030527" y="3584660"/>
                    <a:pt x="2030527" y="3584660"/>
                  </a:cubicBezTo>
                  <a:cubicBezTo>
                    <a:pt x="2030527" y="3713329"/>
                    <a:pt x="2026357" y="3833907"/>
                    <a:pt x="1773519" y="3825772"/>
                  </a:cubicBezTo>
                  <a:cubicBezTo>
                    <a:pt x="1773519" y="3825772"/>
                    <a:pt x="1397047" y="3805474"/>
                    <a:pt x="1143507" y="3813072"/>
                  </a:cubicBezTo>
                  <a:cubicBezTo>
                    <a:pt x="950110" y="3821207"/>
                    <a:pt x="304023" y="3833907"/>
                    <a:pt x="304023" y="3833907"/>
                  </a:cubicBezTo>
                  <a:cubicBezTo>
                    <a:pt x="132548" y="3833907"/>
                    <a:pt x="4213" y="3732837"/>
                    <a:pt x="8532" y="3530290"/>
                  </a:cubicBezTo>
                  <a:cubicBezTo>
                    <a:pt x="8532" y="3530290"/>
                    <a:pt x="9630" y="3031749"/>
                    <a:pt x="4815" y="120796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D88561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499F5E7-68D6-4406-BA37-5221ADC164E7}"/>
              </a:ext>
            </a:extLst>
          </p:cNvPr>
          <p:cNvSpPr txBox="1"/>
          <p:nvPr/>
        </p:nvSpPr>
        <p:spPr>
          <a:xfrm>
            <a:off x="855428" y="1549401"/>
            <a:ext cx="2474793" cy="685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Dặn</a:t>
            </a:r>
            <a:r>
              <a:rPr lang="en-US" sz="2933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24D389A-D605-44B3-AA55-B0D721DAD2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9956" y="3632199"/>
            <a:ext cx="3613750" cy="3040067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9C233BA-FD28-4DC2-B065-11B089E0D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69301">
            <a:off x="9911084" y="4412781"/>
            <a:ext cx="1974104" cy="2178322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9223B8E0-7534-4CC6-BCE7-8B1CCC4C08A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847987" y="198872"/>
            <a:ext cx="3041045" cy="194626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0E00E9A-911A-47C7-9B39-7474C76DB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233770" y="1146190"/>
            <a:ext cx="772299" cy="111122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EA72C2B8-C5B0-4064-A125-73F249D4959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116921" y="3088393"/>
            <a:ext cx="829393" cy="12056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A3E214-23C0-431C-B9D6-A2226B465BD3}"/>
              </a:ext>
            </a:extLst>
          </p:cNvPr>
          <p:cNvSpPr txBox="1"/>
          <p:nvPr/>
        </p:nvSpPr>
        <p:spPr>
          <a:xfrm>
            <a:off x="5206520" y="3042492"/>
            <a:ext cx="4521200" cy="1362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nl-NL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 trước bài tập trong phần Luyện tập</a:t>
            </a:r>
            <a:endParaRPr lang="en-US" sz="2933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4B696C-F7BA-444F-A64D-882395F54EFD}"/>
              </a:ext>
            </a:extLst>
          </p:cNvPr>
          <p:cNvSpPr txBox="1"/>
          <p:nvPr/>
        </p:nvSpPr>
        <p:spPr>
          <a:xfrm>
            <a:off x="5205396" y="1264342"/>
            <a:ext cx="4167203" cy="685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9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2933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1181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9DAF5C4-EB51-4F4C-B443-0D5B66069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8249" y="1122593"/>
            <a:ext cx="8933163" cy="45499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44203" y="366365"/>
            <a:ext cx="2782947" cy="214392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351115" y="240099"/>
            <a:ext cx="2692459" cy="2425419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3623523" y="4758242"/>
            <a:ext cx="2882908" cy="1844852"/>
          </a:xfrm>
          <a:prstGeom prst="rect">
            <a:avLst/>
          </a:prstGeom>
        </p:spPr>
      </p:pic>
      <p:pic>
        <p:nvPicPr>
          <p:cNvPr id="39" name="17950329">
            <a:hlinkClick r:id="" action="ppaction://media"/>
            <a:extLst>
              <a:ext uri="{FF2B5EF4-FFF2-40B4-BE49-F238E27FC236}">
                <a16:creationId xmlns:a16="http://schemas.microsoft.com/office/drawing/2014/main" id="{831BA9DD-CEB0-4FAA-90FD-A932C7CB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3149" y="-116178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23215A-87C8-2D87-2F00-3FE218207C23}"/>
              </a:ext>
            </a:extLst>
          </p:cNvPr>
          <p:cNvGrpSpPr/>
          <p:nvPr/>
        </p:nvGrpSpPr>
        <p:grpSpPr>
          <a:xfrm>
            <a:off x="-1475412" y="3246167"/>
            <a:ext cx="5599227" cy="3958404"/>
            <a:chOff x="-1475411" y="3246166"/>
            <a:chExt cx="5599226" cy="395840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AAF120E-C0DC-4BCB-BE7E-60F59513A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5411" y="3246166"/>
              <a:ext cx="5599226" cy="3958404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F67A327-AB89-CF03-782B-583680CBE243}"/>
                </a:ext>
              </a:extLst>
            </p:cNvPr>
            <p:cNvSpPr txBox="1"/>
            <p:nvPr/>
          </p:nvSpPr>
          <p:spPr>
            <a:xfrm>
              <a:off x="136191" y="4298001"/>
              <a:ext cx="288290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en-US" sz="5200" b="1" dirty="0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lang="vi-VN" sz="5200" dirty="0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C5455F6-2B65-BCDA-AA6E-7943AECE15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2517" y="2760776"/>
            <a:ext cx="6675699" cy="4810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7203E-9C91-7D38-4F5E-94EA9130309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534" b="13365"/>
          <a:stretch/>
        </p:blipFill>
        <p:spPr>
          <a:xfrm>
            <a:off x="1527242" y="1763257"/>
            <a:ext cx="8913124" cy="32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65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C0655C95-CFF3-0A07-2280-4267A472E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314521" y="-2144833"/>
            <a:ext cx="6459756" cy="11147665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568124B6-69AB-B92A-C691-CEBBD0B584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5000"/>
            <a:ext cx="4825219" cy="2825027"/>
          </a:xfrm>
          <a:prstGeom prst="rect">
            <a:avLst/>
          </a:prstGeom>
        </p:spPr>
      </p:pic>
      <p:pic>
        <p:nvPicPr>
          <p:cNvPr id="9" name="Picture 8" descr="A picture containing room, bedroom&#10;&#10;Description automatically generated">
            <a:extLst>
              <a:ext uri="{FF2B5EF4-FFF2-40B4-BE49-F238E27FC236}">
                <a16:creationId xmlns:a16="http://schemas.microsoft.com/office/drawing/2014/main" id="{16BBA071-B869-34D7-7CBA-4AFD048EB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2" b="48908" l="14347" r="35975">
                        <a14:foregroundMark x1="19623" y1="35784" x2="19623" y2="35784"/>
                        <a14:foregroundMark x1="22753" y1="20921" x2="22753" y2="20921"/>
                        <a14:foregroundMark x1="24066" y1="17286" x2="24066" y2="17286"/>
                        <a14:foregroundMark x1="23494" y1="17044" x2="23494" y2="17044"/>
                        <a14:foregroundMark x1="22147" y1="23061" x2="22821" y2="27342"/>
                        <a14:foregroundMark x1="18681" y1="34976" x2="18580" y2="39620"/>
                        <a14:foregroundMark x1="20162" y1="35178" x2="19926" y2="39055"/>
                        <a14:foregroundMark x1="22518" y1="20153" x2="22518" y2="21729"/>
                        <a14:foregroundMark x1="23325" y1="16842" x2="24302" y2="1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3" t="3552" r="61321" b="46052"/>
          <a:stretch/>
        </p:blipFill>
        <p:spPr>
          <a:xfrm>
            <a:off x="9174481" y="442200"/>
            <a:ext cx="4391873" cy="6821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BEF73E-A5F6-8EDA-B575-CCCD2CCE0A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068" y="782386"/>
            <a:ext cx="4558001" cy="1230257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78E0A0BB-4992-575A-1128-D33F69FC42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 rot="1058058">
            <a:off x="7968021" y="363663"/>
            <a:ext cx="4825219" cy="28250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3DDE65-C074-746E-3D8F-23C3674122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 flipH="1">
            <a:off x="-36288" y="61441"/>
            <a:ext cx="4825219" cy="2825027"/>
          </a:xfrm>
          <a:prstGeom prst="rect">
            <a:avLst/>
          </a:prstGeom>
        </p:spPr>
      </p:pic>
      <p:pic>
        <p:nvPicPr>
          <p:cNvPr id="19" name="Picture 1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5C132E5-3003-A6C5-43F3-000646EDA0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-371389" y="2084269"/>
            <a:ext cx="4850744" cy="5101187"/>
          </a:xfrm>
          <a:prstGeom prst="rect">
            <a:avLst/>
          </a:prstGeom>
        </p:spPr>
      </p:pic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A81CB24-E940-C9CD-49AE-E0C64C6FE7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 flipH="1">
            <a:off x="7210424" y="2767408"/>
            <a:ext cx="5400675" cy="4418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42AC0-8730-B702-9A9E-3BD4A4849D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6235" y="2244785"/>
            <a:ext cx="6797629" cy="1530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7A0C3D-B2B5-F5BA-8DA4-B3205781E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137" y="1587580"/>
            <a:ext cx="302997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6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F1D440-B8AF-BDA4-B351-8D5244B0F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556" y="1097632"/>
            <a:ext cx="6773243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82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CE641A-F97D-2E3A-B8A1-C0C2BE995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630" y="730068"/>
            <a:ext cx="10077450" cy="53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CF136-AB31-86CE-F777-BF8807E36DEF}"/>
              </a:ext>
            </a:extLst>
          </p:cNvPr>
          <p:cNvSpPr/>
          <p:nvPr/>
        </p:nvSpPr>
        <p:spPr>
          <a:xfrm>
            <a:off x="5953125" y="781051"/>
            <a:ext cx="591502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64A6D7-42CB-2ABA-E1F0-284A31CC5C2D}"/>
              </a:ext>
            </a:extLst>
          </p:cNvPr>
          <p:cNvSpPr txBox="1"/>
          <p:nvPr/>
        </p:nvSpPr>
        <p:spPr>
          <a:xfrm>
            <a:off x="6134100" y="2095500"/>
            <a:ext cx="581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ô vuông trong hình chữ nhật được chia thành hai hàng.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hàng có 5 ô vuông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4589E18-6DB4-7931-D033-A79C89F50740}"/>
              </a:ext>
            </a:extLst>
          </p:cNvPr>
          <p:cNvSpPr/>
          <p:nvPr/>
        </p:nvSpPr>
        <p:spPr>
          <a:xfrm>
            <a:off x="5953125" y="3162300"/>
            <a:ext cx="5705475" cy="17716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 hình chữ nhật có tất cả mấy ô vuông? Muốn biết chính xác số ô vuông trong hình chữ nhật em làm như thế nào?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D3024-FCA1-FD7F-374F-371AE32D0763}"/>
              </a:ext>
            </a:extLst>
          </p:cNvPr>
          <p:cNvSpPr txBox="1"/>
          <p:nvPr/>
        </p:nvSpPr>
        <p:spPr>
          <a:xfrm>
            <a:off x="6010275" y="5124450"/>
            <a:ext cx="581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hình chữ nhật có tất cả 10 ô vuông.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lấy 2 x 5 = 10 (ô vuông)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6A8B8-7BE6-3561-07A8-DCFBEE26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2033587"/>
            <a:ext cx="3873054" cy="19192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0891EA-C145-3A71-6E4D-09C0B80DC844}"/>
              </a:ext>
            </a:extLst>
          </p:cNvPr>
          <p:cNvSpPr txBox="1"/>
          <p:nvPr/>
        </p:nvSpPr>
        <p:spPr>
          <a:xfrm>
            <a:off x="1104900" y="523875"/>
            <a:ext cx="466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1. </a:t>
            </a:r>
            <a:r>
              <a:rPr lang="en-US" sz="3200" b="1" dirty="0" err="1">
                <a:solidFill>
                  <a:srgbClr val="FF0000"/>
                </a:solidFill>
              </a:rPr>
              <a:t>Diện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CF136-AB31-86CE-F777-BF8807E36DEF}"/>
              </a:ext>
            </a:extLst>
          </p:cNvPr>
          <p:cNvSpPr/>
          <p:nvPr/>
        </p:nvSpPr>
        <p:spPr>
          <a:xfrm>
            <a:off x="5953125" y="781051"/>
            <a:ext cx="591502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64A6D7-42CB-2ABA-E1F0-284A31CC5C2D}"/>
              </a:ext>
            </a:extLst>
          </p:cNvPr>
          <p:cNvSpPr txBox="1"/>
          <p:nvPr/>
        </p:nvSpPr>
        <p:spPr>
          <a:xfrm>
            <a:off x="6381750" y="1962150"/>
            <a:ext cx="581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ô vuông có diện tích 1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4589E18-6DB4-7931-D033-A79C89F50740}"/>
              </a:ext>
            </a:extLst>
          </p:cNvPr>
          <p:cNvSpPr/>
          <p:nvPr/>
        </p:nvSpPr>
        <p:spPr>
          <a:xfrm>
            <a:off x="5972175" y="2543175"/>
            <a:ext cx="5705475" cy="6762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hàng có diện tích là bao nhiêu?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D3024-FCA1-FD7F-374F-371AE32D0763}"/>
              </a:ext>
            </a:extLst>
          </p:cNvPr>
          <p:cNvSpPr txBox="1"/>
          <p:nvPr/>
        </p:nvSpPr>
        <p:spPr>
          <a:xfrm>
            <a:off x="6191250" y="3381375"/>
            <a:ext cx="581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hàng có diện tích bằng 5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DC1FFD-55C1-4DBD-AD6A-380847205BD2}"/>
              </a:ext>
            </a:extLst>
          </p:cNvPr>
          <p:cNvSpPr/>
          <p:nvPr/>
        </p:nvSpPr>
        <p:spPr>
          <a:xfrm>
            <a:off x="5953125" y="4038600"/>
            <a:ext cx="5705475" cy="6762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Tính diện tích của hình chữ nhật trên 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EF7E7-B844-8BF7-6304-6036E023F62A}"/>
              </a:ext>
            </a:extLst>
          </p:cNvPr>
          <p:cNvSpPr txBox="1"/>
          <p:nvPr/>
        </p:nvSpPr>
        <p:spPr>
          <a:xfrm>
            <a:off x="6172200" y="4876800"/>
            <a:ext cx="531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tính diện tích hình chữ nhật ta 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x 5 =  10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F63F5-E1C7-6F71-6D12-C3BF67BAD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2071687"/>
            <a:ext cx="4276697" cy="21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CF136-AB31-86CE-F777-BF8807E36DEF}"/>
              </a:ext>
            </a:extLst>
          </p:cNvPr>
          <p:cNvSpPr/>
          <p:nvPr/>
        </p:nvSpPr>
        <p:spPr>
          <a:xfrm>
            <a:off x="5610227" y="1285876"/>
            <a:ext cx="5534024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64A6D7-42CB-2ABA-E1F0-284A31CC5C2D}"/>
              </a:ext>
            </a:extLst>
          </p:cNvPr>
          <p:cNvSpPr txBox="1"/>
          <p:nvPr/>
        </p:nvSpPr>
        <p:spPr>
          <a:xfrm>
            <a:off x="5829300" y="2486025"/>
            <a:ext cx="581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cm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4589E18-6DB4-7931-D033-A79C89F50740}"/>
              </a:ext>
            </a:extLst>
          </p:cNvPr>
          <p:cNvSpPr/>
          <p:nvPr/>
        </p:nvSpPr>
        <p:spPr>
          <a:xfrm>
            <a:off x="5829300" y="3248025"/>
            <a:ext cx="5705475" cy="990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Chiều rộng của hình chữ nhật bằng mấy?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D3024-FCA1-FD7F-374F-371AE32D0763}"/>
              </a:ext>
            </a:extLst>
          </p:cNvPr>
          <p:cNvSpPr txBox="1"/>
          <p:nvPr/>
        </p:nvSpPr>
        <p:spPr>
          <a:xfrm>
            <a:off x="5867400" y="4400550"/>
            <a:ext cx="581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cm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39693-4BEF-F756-B4EA-ADEEFEFB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" y="2500312"/>
            <a:ext cx="4180592" cy="20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CF136-AB31-86CE-F777-BF8807E36DEF}"/>
              </a:ext>
            </a:extLst>
          </p:cNvPr>
          <p:cNvSpPr/>
          <p:nvPr/>
        </p:nvSpPr>
        <p:spPr>
          <a:xfrm>
            <a:off x="5895976" y="1152526"/>
            <a:ext cx="5791200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64A6D7-42CB-2ABA-E1F0-284A31CC5C2D}"/>
              </a:ext>
            </a:extLst>
          </p:cNvPr>
          <p:cNvSpPr txBox="1"/>
          <p:nvPr/>
        </p:nvSpPr>
        <p:spPr>
          <a:xfrm>
            <a:off x="6181725" y="245745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Muốn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39693-4BEF-F756-B4EA-ADEEFEFB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1795462"/>
            <a:ext cx="4180592" cy="20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475</Words>
  <Application>Microsoft Office PowerPoint</Application>
  <PresentationFormat>Widescreen</PresentationFormat>
  <Paragraphs>42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等线 Light</vt:lpstr>
      <vt:lpstr>Vogue-ExtraBold</vt:lpstr>
      <vt:lpstr>Arial</vt:lpstr>
      <vt:lpstr>Calibri</vt:lpstr>
      <vt:lpstr>Calibri Light</vt:lpstr>
      <vt:lpstr>Cambria</vt:lpstr>
      <vt:lpstr>Caveat Brush</vt:lpstr>
      <vt:lpstr>Times New Roman</vt:lpstr>
      <vt:lpstr>3_Office Theme</vt:lpstr>
      <vt:lpstr>回顾</vt:lpstr>
      <vt:lpstr>Office Theme</vt:lpstr>
      <vt:lpstr>Kawaii Bubble Tea Bran MK Plan by Slidesgo</vt:lpstr>
      <vt:lpstr>Office 主题​​</vt:lpstr>
      <vt:lpstr>1_Office 主题​​</vt:lpstr>
      <vt:lpstr>2_Office 主题​​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2023-04-02T07:49:24Z</dcterms:created>
  <dcterms:modified xsi:type="dcterms:W3CDTF">2024-04-19T01:42:52Z</dcterms:modified>
</cp:coreProperties>
</file>