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1" r:id="rId2"/>
    <p:sldId id="258" r:id="rId3"/>
    <p:sldId id="262" r:id="rId4"/>
    <p:sldId id="300" r:id="rId5"/>
    <p:sldId id="301" r:id="rId6"/>
    <p:sldId id="264" r:id="rId7"/>
    <p:sldId id="265" r:id="rId8"/>
    <p:sldId id="266" r:id="rId9"/>
    <p:sldId id="267" r:id="rId10"/>
    <p:sldId id="269" r:id="rId11"/>
    <p:sldId id="271" r:id="rId12"/>
    <p:sldId id="302" r:id="rId13"/>
    <p:sldId id="270" r:id="rId14"/>
    <p:sldId id="303" r:id="rId15"/>
    <p:sldId id="272" r:id="rId16"/>
    <p:sldId id="277" r:id="rId17"/>
    <p:sldId id="304" r:id="rId18"/>
    <p:sldId id="305" r:id="rId19"/>
    <p:sldId id="279" r:id="rId20"/>
    <p:sldId id="280" r:id="rId21"/>
    <p:sldId id="281" r:id="rId22"/>
    <p:sldId id="306" r:id="rId23"/>
    <p:sldId id="286" r:id="rId24"/>
    <p:sldId id="307" r:id="rId25"/>
    <p:sldId id="296" r:id="rId26"/>
    <p:sldId id="298" r:id="rId27"/>
    <p:sldId id="29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3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B7C16-1FAC-4D22-9BEA-3AB0423E8AC6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302AD-4C8B-479D-BBFA-362E7102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1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0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65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90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9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8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1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5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8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9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7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6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00F7-BFF0-4E71-8D3B-8DCFFEFBF8B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EC570954-08C4-430C-0AE3-9F11D4F5311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327" y="295274"/>
            <a:ext cx="1543051" cy="154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1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5.wdp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3.png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17" Type="http://schemas.microsoft.com/office/2007/relationships/hdphoto" Target="../media/hdphoto6.wdp"/><Relationship Id="rId2" Type="http://schemas.microsoft.com/office/2007/relationships/media" Target="../media/media1.mp3"/><Relationship Id="rId16" Type="http://schemas.openxmlformats.org/officeDocument/2006/relationships/image" Target="../media/image21.png"/><Relationship Id="rId20" Type="http://schemas.microsoft.com/office/2007/relationships/hdphoto" Target="../media/hdphoto7.wdp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14.jp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5.wdp"/><Relationship Id="rId1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17" Type="http://schemas.openxmlformats.org/officeDocument/2006/relationships/image" Target="../media/image17.png"/><Relationship Id="rId2" Type="http://schemas.microsoft.com/office/2007/relationships/media" Target="../media/media1.mp3"/><Relationship Id="rId16" Type="http://schemas.openxmlformats.org/officeDocument/2006/relationships/image" Target="../media/image22.png"/><Relationship Id="rId20" Type="http://schemas.openxmlformats.org/officeDocument/2006/relationships/image" Target="../media/image23.png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microsoft.com/office/2007/relationships/hdphoto" Target="../media/hdphoto6.wdp"/><Relationship Id="rId5" Type="http://schemas.openxmlformats.org/officeDocument/2006/relationships/image" Target="../media/image14.jpg"/><Relationship Id="rId15" Type="http://schemas.openxmlformats.org/officeDocument/2006/relationships/image" Target="../media/image20.png"/><Relationship Id="rId10" Type="http://schemas.openxmlformats.org/officeDocument/2006/relationships/image" Target="../media/image21.png"/><Relationship Id="rId19" Type="http://schemas.openxmlformats.org/officeDocument/2006/relationships/image" Target="../media/image33.png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5.wdp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17" Type="http://schemas.openxmlformats.org/officeDocument/2006/relationships/image" Target="../media/image19.png"/><Relationship Id="rId2" Type="http://schemas.microsoft.com/office/2007/relationships/media" Target="../media/media1.mp3"/><Relationship Id="rId16" Type="http://schemas.microsoft.com/office/2007/relationships/hdphoto" Target="../media/hdphoto4.wdp"/><Relationship Id="rId20" Type="http://schemas.openxmlformats.org/officeDocument/2006/relationships/image" Target="../media/image23.png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microsoft.com/office/2007/relationships/hdphoto" Target="../media/hdphoto6.wdp"/><Relationship Id="rId5" Type="http://schemas.openxmlformats.org/officeDocument/2006/relationships/image" Target="../media/image14.jpg"/><Relationship Id="rId15" Type="http://schemas.openxmlformats.org/officeDocument/2006/relationships/image" Target="../media/image17.png"/><Relationship Id="rId10" Type="http://schemas.openxmlformats.org/officeDocument/2006/relationships/image" Target="../media/image21.png"/><Relationship Id="rId19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microsoft.com/office/2007/relationships/hdphoto" Target="../media/hdphoto8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microsoft.com/office/2007/relationships/hdphoto" Target="../media/hdphoto7.wdp"/><Relationship Id="rId2" Type="http://schemas.openxmlformats.org/officeDocument/2006/relationships/image" Target="../media/image14.jp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A59D23F-21F5-BF1D-EFA3-1214CCA85D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673344D-36CA-C843-887D-01FB8FB43C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3" b="93148" l="5104" r="47604">
                        <a14:foregroundMark x1="11198" y1="10926" x2="13750" y2="32222"/>
                        <a14:foregroundMark x1="32448" y1="10926" x2="32344" y2="19259"/>
                        <a14:foregroundMark x1="31927" y1="8981" x2="32813" y2="10185"/>
                        <a14:foregroundMark x1="10833" y1="6759" x2="7320" y2="15967"/>
                        <a14:foregroundMark x1="7361" y1="20012" x2="8490" y2="25000"/>
                        <a14:foregroundMark x1="8490" y1="25000" x2="9948" y2="27500"/>
                        <a14:foregroundMark x1="10208" y1="2963" x2="11198" y2="2963"/>
                        <a14:foregroundMark x1="23385" y1="93148" x2="24948" y2="92963"/>
                        <a14:backgroundMark x1="6615" y1="16111" x2="6615" y2="17870"/>
                        <a14:backgroundMark x1="6615" y1="17315" x2="7031" y2="18704"/>
                        <a14:backgroundMark x1="6615" y1="16296" x2="7187" y2="20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1" t="26590" r="49914" b="3390"/>
          <a:stretch/>
        </p:blipFill>
        <p:spPr>
          <a:xfrm>
            <a:off x="3923071" y="-150125"/>
            <a:ext cx="8721261" cy="7008126"/>
          </a:xfrm>
          <a:prstGeom prst="rect">
            <a:avLst/>
          </a:prstGeom>
        </p:spPr>
      </p:pic>
      <p:pic>
        <p:nvPicPr>
          <p:cNvPr id="2" name="Hình ảnh 1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2702E5C0-E42E-ECD7-239D-125973E8C1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452332" y="1119756"/>
            <a:ext cx="4082067" cy="61134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0546FB-8F69-1C54-F541-5A1C600449FD}"/>
              </a:ext>
            </a:extLst>
          </p:cNvPr>
          <p:cNvSpPr txBox="1"/>
          <p:nvPr/>
        </p:nvSpPr>
        <p:spPr>
          <a:xfrm>
            <a:off x="6474041" y="5614718"/>
            <a:ext cx="318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(2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1)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26AE188-2DA9-8FD5-6A01-A3790A4D94D8}"/>
              </a:ext>
            </a:extLst>
          </p:cNvPr>
          <p:cNvSpPr txBox="1"/>
          <p:nvPr/>
        </p:nvSpPr>
        <p:spPr>
          <a:xfrm>
            <a:off x="3826681" y="2133809"/>
            <a:ext cx="8801138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rPr>
              <a:t>Thứ … ngày … tháng … năm 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15E5E5-9C79-9D76-37F0-51D8879E3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7025" y="2943563"/>
            <a:ext cx="3124752" cy="9804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920FC9-2700-E4DD-5E28-496D673BF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9929" y="3396930"/>
            <a:ext cx="2121592" cy="15119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E13F22-552D-E362-2811-CF1A396715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0401" y="4169229"/>
            <a:ext cx="7645047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393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Hình ảnh 3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4" b="43056" l="61094" r="84271">
                          <a14:foregroundMark x1="66250" y1="43148" x2="66250" y2="43148"/>
                          <a14:foregroundMark x1="68542" y1="4444" x2="68542" y2="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29" r="19687" b="537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sp>
        <p:nvSpPr>
          <p:cNvPr id="22" name="TextBox 16">
            <a:extLst>
              <a:ext uri="{FF2B5EF4-FFF2-40B4-BE49-F238E27FC236}">
                <a16:creationId xmlns:a16="http://schemas.microsoft.com/office/drawing/2014/main" id="{A2014E9E-9C18-32CF-509F-ED30E4A7F68E}"/>
              </a:ext>
            </a:extLst>
          </p:cNvPr>
          <p:cNvSpPr txBox="1"/>
          <p:nvPr/>
        </p:nvSpPr>
        <p:spPr>
          <a:xfrm>
            <a:off x="549059" y="1445520"/>
            <a:ext cx="59917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tổ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gắn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thẻ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đáp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án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phù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hợp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phấn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2" r="9871" b="3723"/>
          <a:stretch/>
        </p:blipFill>
        <p:spPr>
          <a:xfrm>
            <a:off x="6540840" y="1263305"/>
            <a:ext cx="5368835" cy="54472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00F939-73F7-BC04-8A8F-91E333CFB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50" y="403613"/>
            <a:ext cx="12192000" cy="11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4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37" name="Hình ảnh 3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4" b="43056" l="61094" r="84271">
                          <a14:foregroundMark x1="66250" y1="43148" x2="66250" y2="43148"/>
                          <a14:foregroundMark x1="68542" y1="4444" x2="68542" y2="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29" r="19687" b="537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2" r="9871" b="3723"/>
          <a:stretch/>
        </p:blipFill>
        <p:spPr>
          <a:xfrm>
            <a:off x="6540840" y="1263305"/>
            <a:ext cx="5368835" cy="5447211"/>
          </a:xfrm>
          <a:prstGeom prst="rect">
            <a:avLst/>
          </a:prstGeom>
        </p:spPr>
      </p:pic>
      <p:grpSp>
        <p:nvGrpSpPr>
          <p:cNvPr id="9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2932787" y="6026136"/>
            <a:ext cx="6266917" cy="1401962"/>
            <a:chOff x="3666356" y="4573200"/>
            <a:chExt cx="4280542" cy="1401962"/>
          </a:xfrm>
        </p:grpSpPr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TRÒ CHƠI BẮT ĐẦU</a:t>
              </a:r>
            </a:p>
          </p:txBody>
        </p:sp>
        <p:sp>
          <p:nvSpPr>
            <p:cNvPr id="11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93689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TRÒ CHƠI BẮT ĐẦU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B18D6EA-425D-9DDD-0A16-C17D65EECF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22663"/>
            <a:ext cx="12192000" cy="11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1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0.24336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Hình ảnh 3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4" b="43056" l="61094" r="84271">
                          <a14:foregroundMark x1="66250" y1="43148" x2="66250" y2="43148"/>
                          <a14:foregroundMark x1="68542" y1="4444" x2="68542" y2="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29" r="19687" b="537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7131" r="37032" b="8972"/>
          <a:stretch/>
        </p:blipFill>
        <p:spPr>
          <a:xfrm>
            <a:off x="4305300" y="2798672"/>
            <a:ext cx="4853364" cy="38761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C369F2-BDBB-AFCF-8B0F-425C4C0A67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404811"/>
            <a:ext cx="5257800" cy="238601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618BB6-C52F-8B80-3ECC-98934C4E8DF0}"/>
              </a:ext>
            </a:extLst>
          </p:cNvPr>
          <p:cNvSpPr/>
          <p:nvPr/>
        </p:nvSpPr>
        <p:spPr>
          <a:xfrm>
            <a:off x="6076950" y="666750"/>
            <a:ext cx="895350" cy="857250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5 391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49826F-1D7B-AE5B-4C0C-C18AC8722480}"/>
              </a:ext>
            </a:extLst>
          </p:cNvPr>
          <p:cNvSpPr/>
          <p:nvPr/>
        </p:nvSpPr>
        <p:spPr>
          <a:xfrm>
            <a:off x="4371975" y="1771650"/>
            <a:ext cx="895350" cy="857250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7 424</a:t>
            </a:r>
          </a:p>
        </p:txBody>
      </p:sp>
    </p:spTree>
    <p:extLst>
      <p:ext uri="{BB962C8B-B14F-4D97-AF65-F5344CB8AC3E}">
        <p14:creationId xmlns:p14="http://schemas.microsoft.com/office/powerpoint/2010/main" val="31353681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Hình ảnh 3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4" b="43056" l="61094" r="84271">
                          <a14:foregroundMark x1="66250" y1="43148" x2="66250" y2="43148"/>
                          <a14:foregroundMark x1="68542" y1="4444" x2="68542" y2="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29" r="19687" b="537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7131" r="37032" b="8972"/>
          <a:stretch/>
        </p:blipFill>
        <p:spPr>
          <a:xfrm>
            <a:off x="4200524" y="3261117"/>
            <a:ext cx="4253289" cy="33968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E00E25-0EE9-D615-33CD-AA6D539386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2724" y="438149"/>
            <a:ext cx="6420899" cy="270510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960A2F-FF19-DFB2-ED58-AE9065E03079}"/>
              </a:ext>
            </a:extLst>
          </p:cNvPr>
          <p:cNvSpPr/>
          <p:nvPr/>
        </p:nvSpPr>
        <p:spPr>
          <a:xfrm>
            <a:off x="5715000" y="581024"/>
            <a:ext cx="1085850" cy="1095375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3 433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856D6EC-9D7B-4745-5136-A16A8C7466D6}"/>
              </a:ext>
            </a:extLst>
          </p:cNvPr>
          <p:cNvSpPr/>
          <p:nvPr/>
        </p:nvSpPr>
        <p:spPr>
          <a:xfrm>
            <a:off x="5715000" y="1943099"/>
            <a:ext cx="1085850" cy="1095375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3 073</a:t>
            </a:r>
          </a:p>
        </p:txBody>
      </p:sp>
    </p:spTree>
    <p:extLst>
      <p:ext uri="{BB962C8B-B14F-4D97-AF65-F5344CB8AC3E}">
        <p14:creationId xmlns:p14="http://schemas.microsoft.com/office/powerpoint/2010/main" val="11973903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Hình ảnh 3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4" b="43056" l="61094" r="84271">
                          <a14:foregroundMark x1="66250" y1="43148" x2="66250" y2="43148"/>
                          <a14:foregroundMark x1="68542" y1="4444" x2="68542" y2="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29" r="19687" b="537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7131" r="37032" b="8972"/>
          <a:stretch/>
        </p:blipFill>
        <p:spPr>
          <a:xfrm>
            <a:off x="4086224" y="3061092"/>
            <a:ext cx="4253289" cy="3396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08DB3C-A993-14B7-7077-DEAF5FF3A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950" y="342898"/>
            <a:ext cx="5969426" cy="275730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F9FAEBE-E48A-5B82-506E-64FA29EC96C6}"/>
              </a:ext>
            </a:extLst>
          </p:cNvPr>
          <p:cNvSpPr/>
          <p:nvPr/>
        </p:nvSpPr>
        <p:spPr>
          <a:xfrm>
            <a:off x="4267201" y="476249"/>
            <a:ext cx="1057274" cy="1000125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1 023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9418F8-4D13-EDDC-5950-05749A11CC90}"/>
              </a:ext>
            </a:extLst>
          </p:cNvPr>
          <p:cNvSpPr/>
          <p:nvPr/>
        </p:nvSpPr>
        <p:spPr>
          <a:xfrm>
            <a:off x="4229100" y="1809749"/>
            <a:ext cx="1123950" cy="1000125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11 698</a:t>
            </a:r>
          </a:p>
        </p:txBody>
      </p:sp>
    </p:spTree>
    <p:extLst>
      <p:ext uri="{BB962C8B-B14F-4D97-AF65-F5344CB8AC3E}">
        <p14:creationId xmlns:p14="http://schemas.microsoft.com/office/powerpoint/2010/main" val="12937240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Hình ảnh 3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4" b="43056" l="61094" r="84271">
                          <a14:foregroundMark x1="66250" y1="43148" x2="66250" y2="43148"/>
                          <a14:foregroundMark x1="68542" y1="4444" x2="68542" y2="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29" r="19687" b="537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76AA0DB-3385-2F38-8C0C-EF269AA0F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2" y="719137"/>
            <a:ext cx="4571442" cy="2452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47713F-B888-9749-184F-B01E8D08DE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5087" y="871537"/>
            <a:ext cx="4052888" cy="2099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3C1C41-FE6B-D785-A529-0471E64FD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7625" y="3109912"/>
            <a:ext cx="5143500" cy="289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Hình ảnh 3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4" b="43056" l="61094" r="84271">
                          <a14:foregroundMark x1="66250" y1="43148" x2="66250" y2="43148"/>
                          <a14:foregroundMark x1="68542" y1="4444" x2="68542" y2="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29" r="19687" b="537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7131" r="37032" b="8972"/>
          <a:stretch/>
        </p:blipFill>
        <p:spPr>
          <a:xfrm>
            <a:off x="5019675" y="3581683"/>
            <a:ext cx="3491288" cy="27882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58A741-045F-AB22-69A7-4E7EB2D8BD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137" y="481012"/>
            <a:ext cx="5672138" cy="304323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FC9D6B9-5B87-B9EE-D919-6C4B2FF18388}"/>
              </a:ext>
            </a:extLst>
          </p:cNvPr>
          <p:cNvSpPr/>
          <p:nvPr/>
        </p:nvSpPr>
        <p:spPr>
          <a:xfrm>
            <a:off x="5715001" y="866774"/>
            <a:ext cx="1057274" cy="1000125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923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386536-CE84-BED0-7307-3446D14E1129}"/>
              </a:ext>
            </a:extLst>
          </p:cNvPr>
          <p:cNvSpPr/>
          <p:nvPr/>
        </p:nvSpPr>
        <p:spPr>
          <a:xfrm>
            <a:off x="4752976" y="2200274"/>
            <a:ext cx="1057274" cy="1000125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769</a:t>
            </a:r>
          </a:p>
        </p:txBody>
      </p:sp>
    </p:spTree>
    <p:extLst>
      <p:ext uri="{BB962C8B-B14F-4D97-AF65-F5344CB8AC3E}">
        <p14:creationId xmlns:p14="http://schemas.microsoft.com/office/powerpoint/2010/main" val="39320593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Hình ảnh 3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4" b="43056" l="61094" r="84271">
                          <a14:foregroundMark x1="66250" y1="43148" x2="66250" y2="43148"/>
                          <a14:foregroundMark x1="68542" y1="4444" x2="68542" y2="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29" r="19687" b="537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7131" r="37032" b="8972"/>
          <a:stretch/>
        </p:blipFill>
        <p:spPr>
          <a:xfrm>
            <a:off x="5019675" y="3581683"/>
            <a:ext cx="3491288" cy="27882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79EF5-1E37-7EA6-3018-F852F4039A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5225" y="427225"/>
            <a:ext cx="5543550" cy="287158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7685D3-06BF-F3F0-1DFD-6CBE3BEAAF5C}"/>
              </a:ext>
            </a:extLst>
          </p:cNvPr>
          <p:cNvSpPr/>
          <p:nvPr/>
        </p:nvSpPr>
        <p:spPr>
          <a:xfrm>
            <a:off x="4524376" y="685799"/>
            <a:ext cx="1295400" cy="1057276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4 581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3609945-2A91-3EA0-01B2-DE4ABAD169D2}"/>
              </a:ext>
            </a:extLst>
          </p:cNvPr>
          <p:cNvSpPr/>
          <p:nvPr/>
        </p:nvSpPr>
        <p:spPr>
          <a:xfrm>
            <a:off x="4457701" y="2105024"/>
            <a:ext cx="1295400" cy="1057276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7 292</a:t>
            </a:r>
          </a:p>
        </p:txBody>
      </p:sp>
    </p:spTree>
    <p:extLst>
      <p:ext uri="{BB962C8B-B14F-4D97-AF65-F5344CB8AC3E}">
        <p14:creationId xmlns:p14="http://schemas.microsoft.com/office/powerpoint/2010/main" val="1964432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Hình ảnh 3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4" b="43056" l="61094" r="84271">
                          <a14:foregroundMark x1="66250" y1="43148" x2="66250" y2="43148"/>
                          <a14:foregroundMark x1="68542" y1="4444" x2="68542" y2="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29" r="19687" b="537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7131" r="37032" b="8972"/>
          <a:stretch/>
        </p:blipFill>
        <p:spPr>
          <a:xfrm>
            <a:off x="5019675" y="3581683"/>
            <a:ext cx="3491288" cy="27882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C5D8AA-CA17-0936-9F4F-99222BB10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442912"/>
            <a:ext cx="5143500" cy="289675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822045-03A4-DCE0-6884-E2A3BC98B015}"/>
              </a:ext>
            </a:extLst>
          </p:cNvPr>
          <p:cNvSpPr/>
          <p:nvPr/>
        </p:nvSpPr>
        <p:spPr>
          <a:xfrm>
            <a:off x="6505576" y="809624"/>
            <a:ext cx="1104899" cy="1057276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00F5A7-D108-FAB8-1991-A13465BB95C0}"/>
              </a:ext>
            </a:extLst>
          </p:cNvPr>
          <p:cNvSpPr/>
          <p:nvPr/>
        </p:nvSpPr>
        <p:spPr>
          <a:xfrm>
            <a:off x="6496050" y="2162174"/>
            <a:ext cx="1152525" cy="1057276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1 509</a:t>
            </a:r>
          </a:p>
        </p:txBody>
      </p:sp>
    </p:spTree>
    <p:extLst>
      <p:ext uri="{BB962C8B-B14F-4D97-AF65-F5344CB8AC3E}">
        <p14:creationId xmlns:p14="http://schemas.microsoft.com/office/powerpoint/2010/main" val="38784421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Hình ảnh 7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0A0FF99A-27B3-368E-BE4E-25A0599DFD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-347528" y="170352"/>
            <a:ext cx="4804224" cy="7195009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4343401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174820" y="974453"/>
              <a:ext cx="2273605" cy="2175066"/>
              <a:chOff x="4011901" y="1137982"/>
              <a:chExt cx="2273605" cy="2175066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82853" y="1143223"/>
                <a:ext cx="2152847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4011901" y="1137982"/>
                <a:ext cx="2273605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478E5306-AC28-5EAD-EC08-B97788D9D9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44" b="43056" l="61094" r="84271">
                        <a14:foregroundMark x1="66250" y1="43148" x2="66250" y2="43148"/>
                        <a14:foregroundMark x1="68542" y1="4444" x2="68542" y2="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r="19687" b="53702"/>
          <a:stretch/>
        </p:blipFill>
        <p:spPr>
          <a:xfrm>
            <a:off x="6237920" y="282700"/>
            <a:ext cx="1564552" cy="1845066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C0F70CA-5866-FCD6-7CB7-BD21CF611D6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6354" b="95150" l="51722" r="716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34" t="51505" r="25883"/>
          <a:stretch/>
        </p:blipFill>
        <p:spPr>
          <a:xfrm>
            <a:off x="7867933" y="2054613"/>
            <a:ext cx="1564552" cy="1715116"/>
          </a:xfrm>
          <a:prstGeom prst="rect">
            <a:avLst/>
          </a:pr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id="{A8FD8F3B-1B54-C20E-FF9F-9EA94D08837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361" b="93547" l="72462" r="95228">
                        <a14:foregroundMark x1="78125" y1="81852" x2="80208" y2="88519"/>
                        <a14:foregroundMark x1="90417" y1="83704" x2="89583" y2="8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16" t="62963" r="1926" b="3055"/>
          <a:stretch/>
        </p:blipFill>
        <p:spPr>
          <a:xfrm>
            <a:off x="7422000" y="317838"/>
            <a:ext cx="2378158" cy="1597335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120B8351-2BD7-F1B2-6362-371A73D9F8E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419684" y="426950"/>
            <a:ext cx="2255525" cy="1386249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011083" y="2231729"/>
            <a:ext cx="2152847" cy="1512390"/>
          </a:xfrm>
          <a:prstGeom prst="rect">
            <a:avLst/>
          </a:prstGeom>
        </p:spPr>
      </p:pic>
      <p:pic>
        <p:nvPicPr>
          <p:cNvPr id="40" name="Hình ảnh 39">
            <a:extLst>
              <a:ext uri="{FF2B5EF4-FFF2-40B4-BE49-F238E27FC236}">
                <a16:creationId xmlns:a16="http://schemas.microsoft.com/office/drawing/2014/main" id="{A030FC7D-9E28-794D-1911-05239F6DBAA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0185" b="87593" l="38698" r="68750">
                        <a14:foregroundMark x1="47083" y1="58148" x2="45990" y2="58889"/>
                        <a14:foregroundMark x1="44219" y1="58148" x2="42917" y2="58519"/>
                        <a14:foregroundMark x1="45781" y1="56204" x2="44688" y2="56204"/>
                        <a14:foregroundMark x1="39583" y1="63611" x2="39583" y2="63611"/>
                        <a14:foregroundMark x1="38698" y1="62870" x2="39375" y2="6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14" t="45523" r="27457" b="7731"/>
          <a:stretch/>
        </p:blipFill>
        <p:spPr>
          <a:xfrm>
            <a:off x="9330463" y="2245905"/>
            <a:ext cx="2152847" cy="151239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322DA8EE-688B-D07A-3DC2-EF36E281697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  <p:pic>
        <p:nvPicPr>
          <p:cNvPr id="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EE60D4B-5DAD-BCC4-EC1B-9F592E92090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53.6938"/>
                  <p14:fade out="1000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791200" y="-865773"/>
            <a:ext cx="609600" cy="60960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F58F85D0-3FC6-679C-B09F-4574A6D87515}"/>
              </a:ext>
            </a:extLst>
          </p:cNvPr>
          <p:cNvGrpSpPr/>
          <p:nvPr/>
        </p:nvGrpSpPr>
        <p:grpSpPr>
          <a:xfrm>
            <a:off x="6830455" y="4330440"/>
            <a:ext cx="5000016" cy="2075046"/>
            <a:chOff x="1139185" y="2161569"/>
            <a:chExt cx="7173783" cy="4565600"/>
          </a:xfrm>
        </p:grpSpPr>
        <p:sp>
          <p:nvSpPr>
            <p:cNvPr id="4" name="Bong bóng Lời nói: Hình chữ nhật với Góc Tròn 3">
              <a:extLst>
                <a:ext uri="{FF2B5EF4-FFF2-40B4-BE49-F238E27FC236}">
                  <a16:creationId xmlns:a16="http://schemas.microsoft.com/office/drawing/2014/main" id="{9BDBF1D1-E430-3236-B4D6-59EC1E986D00}"/>
                </a:ext>
              </a:extLst>
            </p:cNvPr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1657535" y="2742186"/>
              <a:ext cx="6108190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Ăn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nhiều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rau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rất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tốt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cho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sức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khỏe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Chúng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ta đã có nguyên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đầu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tiên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rồi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813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22109 0.5326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455E287F-D765-0ED2-0EFB-54D198FDB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5CD4987E-D16E-8791-EE75-8D397DC711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6210065" y="0"/>
            <a:ext cx="5981935" cy="7723164"/>
          </a:xfrm>
          <a:prstGeom prst="rect">
            <a:avLst/>
          </a:prstGeom>
        </p:spPr>
      </p:pic>
      <p:pic>
        <p:nvPicPr>
          <p:cNvPr id="8" name="Hình ảnh 7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0DE89A8B-AADF-49D2-0F50-33F0B890AD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-112541" y="1"/>
            <a:ext cx="6319558" cy="77231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44DAB-1648-2DA5-9E40-D800DFE40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164" y="1828800"/>
            <a:ext cx="106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1" name="Nhóm 130">
            <a:extLst>
              <a:ext uri="{FF2B5EF4-FFF2-40B4-BE49-F238E27FC236}">
                <a16:creationId xmlns:a16="http://schemas.microsoft.com/office/drawing/2014/main" id="{2AC831F0-7D18-5761-D524-165291B4F849}"/>
              </a:ext>
            </a:extLst>
          </p:cNvPr>
          <p:cNvGrpSpPr/>
          <p:nvPr/>
        </p:nvGrpSpPr>
        <p:grpSpPr>
          <a:xfrm>
            <a:off x="383137" y="294968"/>
            <a:ext cx="11957383" cy="6519227"/>
            <a:chOff x="383137" y="294968"/>
            <a:chExt cx="11957383" cy="6519227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4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AD8DA88B-1361-88CB-0F45-49704E4925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361" b="93547" l="72462" r="95228">
                          <a14:foregroundMark x1="78125" y1="81852" x2="80208" y2="88519"/>
                          <a14:foregroundMark x1="90417" y1="83704" x2="89583" y2="864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16" t="62963" r="1926" b="3055"/>
            <a:stretch/>
          </p:blipFill>
          <p:spPr>
            <a:xfrm rot="1069281">
              <a:off x="10197130" y="5374546"/>
              <a:ext cx="2143390" cy="1439649"/>
            </a:xfrm>
            <a:prstGeom prst="rect">
              <a:avLst/>
            </a:prstGeom>
          </p:spPr>
        </p:pic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514924"/>
            <a:ext cx="748527" cy="784830"/>
            <a:chOff x="1169225" y="201868"/>
            <a:chExt cx="704966" cy="784830"/>
          </a:xfrm>
        </p:grpSpPr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52066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382478F-CA0C-BC56-0C12-F5BD8EA511EF}"/>
              </a:ext>
            </a:extLst>
          </p:cNvPr>
          <p:cNvSpPr txBox="1"/>
          <p:nvPr/>
        </p:nvSpPr>
        <p:spPr>
          <a:xfrm>
            <a:off x="1400176" y="590550"/>
            <a:ext cx="1035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kết</a:t>
            </a:r>
            <a:r>
              <a:rPr lang="en-US" sz="2800" b="1" dirty="0"/>
              <a:t> </a:t>
            </a:r>
            <a:r>
              <a:rPr lang="en-US" sz="2800" b="1" dirty="0" err="1"/>
              <a:t>quả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trừ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rồi</a:t>
            </a:r>
            <a:r>
              <a:rPr lang="en-US" sz="2800" b="1" dirty="0"/>
              <a:t> </a:t>
            </a:r>
            <a:r>
              <a:rPr lang="en-US" sz="2800" b="1" dirty="0" err="1"/>
              <a:t>dùng</a:t>
            </a:r>
            <a:r>
              <a:rPr lang="en-US" sz="2800" b="1" dirty="0"/>
              <a:t> </a:t>
            </a:r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cộng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thử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0A66E8-CE5B-B3F9-7E38-6EF91787D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575" y="1547812"/>
            <a:ext cx="9886950" cy="1476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C9FD6E-E431-4C4B-01B5-587C03A23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9975" y="3010617"/>
            <a:ext cx="2919412" cy="32663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631A89-0B7C-F183-12F1-15C9F9863D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1751" y="4160831"/>
            <a:ext cx="921795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0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1" name="Nhóm 130">
            <a:extLst>
              <a:ext uri="{FF2B5EF4-FFF2-40B4-BE49-F238E27FC236}">
                <a16:creationId xmlns:a16="http://schemas.microsoft.com/office/drawing/2014/main" id="{2AC831F0-7D18-5761-D524-165291B4F849}"/>
              </a:ext>
            </a:extLst>
          </p:cNvPr>
          <p:cNvGrpSpPr/>
          <p:nvPr/>
        </p:nvGrpSpPr>
        <p:grpSpPr>
          <a:xfrm>
            <a:off x="383137" y="294968"/>
            <a:ext cx="11957383" cy="6519227"/>
            <a:chOff x="383137" y="294968"/>
            <a:chExt cx="11957383" cy="6519227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4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AD8DA88B-1361-88CB-0F45-49704E4925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361" b="93547" l="72462" r="95228">
                          <a14:foregroundMark x1="78125" y1="81852" x2="80208" y2="88519"/>
                          <a14:foregroundMark x1="90417" y1="83704" x2="89583" y2="864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16" t="62963" r="1926" b="3055"/>
            <a:stretch/>
          </p:blipFill>
          <p:spPr>
            <a:xfrm rot="1069281">
              <a:off x="10197130" y="5374546"/>
              <a:ext cx="2143390" cy="143964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16A0D27-AEB4-0846-1AEC-3633CEA57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587" y="128587"/>
            <a:ext cx="3338513" cy="8853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4D4282-63FC-15F4-1424-08A6AFFEA8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425" y="1591351"/>
            <a:ext cx="5162550" cy="3839869"/>
          </a:xfrm>
          <a:prstGeom prst="rect">
            <a:avLst/>
          </a:prstGeom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55271C04-C8E1-1481-E774-FCBF1C3CE5B1}"/>
              </a:ext>
            </a:extLst>
          </p:cNvPr>
          <p:cNvSpPr txBox="1"/>
          <p:nvPr/>
        </p:nvSpPr>
        <p:spPr>
          <a:xfrm>
            <a:off x="2139913" y="1892681"/>
            <a:ext cx="3365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75 905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D51353ED-DC2E-6A4C-C260-8156A20DA10D}"/>
              </a:ext>
            </a:extLst>
          </p:cNvPr>
          <p:cNvSpPr txBox="1"/>
          <p:nvPr/>
        </p:nvSpPr>
        <p:spPr>
          <a:xfrm>
            <a:off x="4294315" y="4267736"/>
            <a:ext cx="1100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 3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C06964A0-E964-EE2D-9FFC-758070456B83}"/>
              </a:ext>
            </a:extLst>
          </p:cNvPr>
          <p:cNvSpPr txBox="1"/>
          <p:nvPr/>
        </p:nvSpPr>
        <p:spPr>
          <a:xfrm>
            <a:off x="1466849" y="2543126"/>
            <a:ext cx="531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</a:p>
        </p:txBody>
      </p:sp>
      <p:cxnSp>
        <p:nvCxnSpPr>
          <p:cNvPr id="19" name="Straight Connector 6">
            <a:extLst>
              <a:ext uri="{FF2B5EF4-FFF2-40B4-BE49-F238E27FC236}">
                <a16:creationId xmlns:a16="http://schemas.microsoft.com/office/drawing/2014/main" id="{26078392-8414-2FD2-BE6B-A058305DE569}"/>
              </a:ext>
            </a:extLst>
          </p:cNvPr>
          <p:cNvCxnSpPr>
            <a:cxnSpLocks/>
          </p:cNvCxnSpPr>
          <p:nvPr/>
        </p:nvCxnSpPr>
        <p:spPr>
          <a:xfrm>
            <a:off x="1487844" y="4428581"/>
            <a:ext cx="401733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8">
            <a:extLst>
              <a:ext uri="{FF2B5EF4-FFF2-40B4-BE49-F238E27FC236}">
                <a16:creationId xmlns:a16="http://schemas.microsoft.com/office/drawing/2014/main" id="{DA2C6F24-E19A-CD4B-FAD7-E81B6BA9680A}"/>
              </a:ext>
            </a:extLst>
          </p:cNvPr>
          <p:cNvSpPr txBox="1"/>
          <p:nvPr/>
        </p:nvSpPr>
        <p:spPr>
          <a:xfrm>
            <a:off x="2150193" y="3233809"/>
            <a:ext cx="3134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54 732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C9861B7B-C5D3-B1AC-0DDD-950A09B4E8C8}"/>
              </a:ext>
            </a:extLst>
          </p:cNvPr>
          <p:cNvSpPr txBox="1"/>
          <p:nvPr/>
        </p:nvSpPr>
        <p:spPr>
          <a:xfrm>
            <a:off x="3717501" y="4285425"/>
            <a:ext cx="1100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 7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1F45250A-B101-2327-340A-F940B7E643B9}"/>
              </a:ext>
            </a:extLst>
          </p:cNvPr>
          <p:cNvSpPr txBox="1"/>
          <p:nvPr/>
        </p:nvSpPr>
        <p:spPr>
          <a:xfrm>
            <a:off x="3405844" y="4267735"/>
            <a:ext cx="739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CE8A2B8F-40EE-90B4-AEB8-1E8C56DA74E1}"/>
              </a:ext>
            </a:extLst>
          </p:cNvPr>
          <p:cNvSpPr txBox="1"/>
          <p:nvPr/>
        </p:nvSpPr>
        <p:spPr>
          <a:xfrm>
            <a:off x="2736452" y="4290702"/>
            <a:ext cx="739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04A4F99E-9D13-D965-7069-38BDACF4E134}"/>
              </a:ext>
            </a:extLst>
          </p:cNvPr>
          <p:cNvSpPr txBox="1"/>
          <p:nvPr/>
        </p:nvSpPr>
        <p:spPr>
          <a:xfrm>
            <a:off x="2164187" y="4267736"/>
            <a:ext cx="739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2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A7CA757-F3B8-84DF-F0EF-8B4915C436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5075" y="1104900"/>
            <a:ext cx="5162550" cy="4600575"/>
          </a:xfrm>
          <a:prstGeom prst="rect">
            <a:avLst/>
          </a:prstGeom>
        </p:spPr>
      </p:pic>
      <p:sp>
        <p:nvSpPr>
          <p:cNvPr id="26" name="TextBox 1">
            <a:extLst>
              <a:ext uri="{FF2B5EF4-FFF2-40B4-BE49-F238E27FC236}">
                <a16:creationId xmlns:a16="http://schemas.microsoft.com/office/drawing/2014/main" id="{EDEEC6E6-741C-3D91-E6BE-03E96E617973}"/>
              </a:ext>
            </a:extLst>
          </p:cNvPr>
          <p:cNvSpPr txBox="1"/>
          <p:nvPr/>
        </p:nvSpPr>
        <p:spPr>
          <a:xfrm>
            <a:off x="7721563" y="1873631"/>
            <a:ext cx="3365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21 173</a:t>
            </a: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0EF4C583-BAF9-83DA-194F-AB4C6E5AAA41}"/>
              </a:ext>
            </a:extLst>
          </p:cNvPr>
          <p:cNvSpPr txBox="1"/>
          <p:nvPr/>
        </p:nvSpPr>
        <p:spPr>
          <a:xfrm>
            <a:off x="9875965" y="4248686"/>
            <a:ext cx="1100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 5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AEB8A504-EFF9-EE2F-9E09-C275F2C6902A}"/>
              </a:ext>
            </a:extLst>
          </p:cNvPr>
          <p:cNvSpPr txBox="1"/>
          <p:nvPr/>
        </p:nvSpPr>
        <p:spPr>
          <a:xfrm>
            <a:off x="7048499" y="2524125"/>
            <a:ext cx="476251" cy="1323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cxnSp>
        <p:nvCxnSpPr>
          <p:cNvPr id="29" name="Straight Connector 6">
            <a:extLst>
              <a:ext uri="{FF2B5EF4-FFF2-40B4-BE49-F238E27FC236}">
                <a16:creationId xmlns:a16="http://schemas.microsoft.com/office/drawing/2014/main" id="{B7950E8A-8C36-23A4-368A-9ECC5EA04BD7}"/>
              </a:ext>
            </a:extLst>
          </p:cNvPr>
          <p:cNvCxnSpPr>
            <a:cxnSpLocks/>
          </p:cNvCxnSpPr>
          <p:nvPr/>
        </p:nvCxnSpPr>
        <p:spPr>
          <a:xfrm>
            <a:off x="7069494" y="4409531"/>
            <a:ext cx="401733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8">
            <a:extLst>
              <a:ext uri="{FF2B5EF4-FFF2-40B4-BE49-F238E27FC236}">
                <a16:creationId xmlns:a16="http://schemas.microsoft.com/office/drawing/2014/main" id="{BFB113E9-55B5-0BB7-B7CC-50C0B892FE2E}"/>
              </a:ext>
            </a:extLst>
          </p:cNvPr>
          <p:cNvSpPr txBox="1"/>
          <p:nvPr/>
        </p:nvSpPr>
        <p:spPr>
          <a:xfrm>
            <a:off x="7731843" y="3214759"/>
            <a:ext cx="3134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54 732</a:t>
            </a:r>
          </a:p>
        </p:txBody>
      </p:sp>
      <p:sp>
        <p:nvSpPr>
          <p:cNvPr id="31" name="TextBox 2">
            <a:extLst>
              <a:ext uri="{FF2B5EF4-FFF2-40B4-BE49-F238E27FC236}">
                <a16:creationId xmlns:a16="http://schemas.microsoft.com/office/drawing/2014/main" id="{FD5C135E-F77A-8321-E32E-59B843558C82}"/>
              </a:ext>
            </a:extLst>
          </p:cNvPr>
          <p:cNvSpPr txBox="1"/>
          <p:nvPr/>
        </p:nvSpPr>
        <p:spPr>
          <a:xfrm>
            <a:off x="9299151" y="4266375"/>
            <a:ext cx="1100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 0</a:t>
            </a:r>
          </a:p>
        </p:txBody>
      </p:sp>
      <p:sp>
        <p:nvSpPr>
          <p:cNvPr id="64" name="TextBox 2">
            <a:extLst>
              <a:ext uri="{FF2B5EF4-FFF2-40B4-BE49-F238E27FC236}">
                <a16:creationId xmlns:a16="http://schemas.microsoft.com/office/drawing/2014/main" id="{C30BB4E8-E18F-7197-53A2-66C2BD944F91}"/>
              </a:ext>
            </a:extLst>
          </p:cNvPr>
          <p:cNvSpPr txBox="1"/>
          <p:nvPr/>
        </p:nvSpPr>
        <p:spPr>
          <a:xfrm>
            <a:off x="8987494" y="4248685"/>
            <a:ext cx="739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9</a:t>
            </a:r>
          </a:p>
        </p:txBody>
      </p:sp>
      <p:sp>
        <p:nvSpPr>
          <p:cNvPr id="65" name="TextBox 2">
            <a:extLst>
              <a:ext uri="{FF2B5EF4-FFF2-40B4-BE49-F238E27FC236}">
                <a16:creationId xmlns:a16="http://schemas.microsoft.com/office/drawing/2014/main" id="{9BF02848-6684-583A-760A-3347EBE65A01}"/>
              </a:ext>
            </a:extLst>
          </p:cNvPr>
          <p:cNvSpPr txBox="1"/>
          <p:nvPr/>
        </p:nvSpPr>
        <p:spPr>
          <a:xfrm>
            <a:off x="8318102" y="4271652"/>
            <a:ext cx="739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66" name="TextBox 2">
            <a:extLst>
              <a:ext uri="{FF2B5EF4-FFF2-40B4-BE49-F238E27FC236}">
                <a16:creationId xmlns:a16="http://schemas.microsoft.com/office/drawing/2014/main" id="{B2067163-5C0E-482F-965A-EE90748E858A}"/>
              </a:ext>
            </a:extLst>
          </p:cNvPr>
          <p:cNvSpPr txBox="1"/>
          <p:nvPr/>
        </p:nvSpPr>
        <p:spPr>
          <a:xfrm>
            <a:off x="7745837" y="4248686"/>
            <a:ext cx="739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7A252A-A5F3-88E5-EBC2-FC2D125AA0FF}"/>
              </a:ext>
            </a:extLst>
          </p:cNvPr>
          <p:cNvSpPr txBox="1"/>
          <p:nvPr/>
        </p:nvSpPr>
        <p:spPr>
          <a:xfrm>
            <a:off x="8010525" y="135255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</a:rPr>
              <a:t>Thử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lại</a:t>
            </a:r>
            <a:r>
              <a:rPr lang="en-US" sz="4800" b="1" dirty="0">
                <a:solidFill>
                  <a:srgbClr val="FFFF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000008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1" grpId="0"/>
      <p:bldP spid="64" grpId="0"/>
      <p:bldP spid="65" grpId="0"/>
      <p:bldP spid="66" grpId="0"/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1" name="Nhóm 130">
            <a:extLst>
              <a:ext uri="{FF2B5EF4-FFF2-40B4-BE49-F238E27FC236}">
                <a16:creationId xmlns:a16="http://schemas.microsoft.com/office/drawing/2014/main" id="{2AC831F0-7D18-5761-D524-165291B4F849}"/>
              </a:ext>
            </a:extLst>
          </p:cNvPr>
          <p:cNvGrpSpPr/>
          <p:nvPr/>
        </p:nvGrpSpPr>
        <p:grpSpPr>
          <a:xfrm>
            <a:off x="383137" y="294968"/>
            <a:ext cx="11957383" cy="6519227"/>
            <a:chOff x="383137" y="294968"/>
            <a:chExt cx="11957383" cy="6519227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4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AD8DA88B-1361-88CB-0F45-49704E4925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361" b="93547" l="72462" r="95228">
                          <a14:foregroundMark x1="78125" y1="81852" x2="80208" y2="88519"/>
                          <a14:foregroundMark x1="90417" y1="83704" x2="89583" y2="864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16" t="62963" r="1926" b="3055"/>
            <a:stretch/>
          </p:blipFill>
          <p:spPr>
            <a:xfrm rot="1069281">
              <a:off x="10197130" y="5374546"/>
              <a:ext cx="2143390" cy="1439649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A4D4282-63FC-15F4-1424-08A6AFFEA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25" y="1591351"/>
            <a:ext cx="5162550" cy="3839869"/>
          </a:xfrm>
          <a:prstGeom prst="rect">
            <a:avLst/>
          </a:prstGeom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55271C04-C8E1-1481-E774-FCBF1C3CE5B1}"/>
              </a:ext>
            </a:extLst>
          </p:cNvPr>
          <p:cNvSpPr txBox="1"/>
          <p:nvPr/>
        </p:nvSpPr>
        <p:spPr>
          <a:xfrm>
            <a:off x="2139913" y="1892681"/>
            <a:ext cx="3365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90 009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D51353ED-DC2E-6A4C-C260-8156A20DA10D}"/>
              </a:ext>
            </a:extLst>
          </p:cNvPr>
          <p:cNvSpPr txBox="1"/>
          <p:nvPr/>
        </p:nvSpPr>
        <p:spPr>
          <a:xfrm>
            <a:off x="4200525" y="4267736"/>
            <a:ext cx="1194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 5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C06964A0-E964-EE2D-9FFC-758070456B83}"/>
              </a:ext>
            </a:extLst>
          </p:cNvPr>
          <p:cNvSpPr txBox="1"/>
          <p:nvPr/>
        </p:nvSpPr>
        <p:spPr>
          <a:xfrm>
            <a:off x="1466849" y="2543126"/>
            <a:ext cx="531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-</a:t>
            </a:r>
          </a:p>
        </p:txBody>
      </p:sp>
      <p:cxnSp>
        <p:nvCxnSpPr>
          <p:cNvPr id="19" name="Straight Connector 6">
            <a:extLst>
              <a:ext uri="{FF2B5EF4-FFF2-40B4-BE49-F238E27FC236}">
                <a16:creationId xmlns:a16="http://schemas.microsoft.com/office/drawing/2014/main" id="{26078392-8414-2FD2-BE6B-A058305DE569}"/>
              </a:ext>
            </a:extLst>
          </p:cNvPr>
          <p:cNvCxnSpPr>
            <a:cxnSpLocks/>
          </p:cNvCxnSpPr>
          <p:nvPr/>
        </p:nvCxnSpPr>
        <p:spPr>
          <a:xfrm>
            <a:off x="1487844" y="4428581"/>
            <a:ext cx="401733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8">
            <a:extLst>
              <a:ext uri="{FF2B5EF4-FFF2-40B4-BE49-F238E27FC236}">
                <a16:creationId xmlns:a16="http://schemas.microsoft.com/office/drawing/2014/main" id="{DA2C6F24-E19A-CD4B-FAD7-E81B6BA9680A}"/>
              </a:ext>
            </a:extLst>
          </p:cNvPr>
          <p:cNvSpPr txBox="1"/>
          <p:nvPr/>
        </p:nvSpPr>
        <p:spPr>
          <a:xfrm>
            <a:off x="2150193" y="3233809"/>
            <a:ext cx="3134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87 004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C9861B7B-C5D3-B1AC-0DDD-950A09B4E8C8}"/>
              </a:ext>
            </a:extLst>
          </p:cNvPr>
          <p:cNvSpPr txBox="1"/>
          <p:nvPr/>
        </p:nvSpPr>
        <p:spPr>
          <a:xfrm>
            <a:off x="3717501" y="4285425"/>
            <a:ext cx="1100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 0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1F45250A-B101-2327-340A-F940B7E643B9}"/>
              </a:ext>
            </a:extLst>
          </p:cNvPr>
          <p:cNvSpPr txBox="1"/>
          <p:nvPr/>
        </p:nvSpPr>
        <p:spPr>
          <a:xfrm>
            <a:off x="3405844" y="4267735"/>
            <a:ext cx="739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0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CE8A2B8F-40EE-90B4-AEB8-1E8C56DA74E1}"/>
              </a:ext>
            </a:extLst>
          </p:cNvPr>
          <p:cNvSpPr txBox="1"/>
          <p:nvPr/>
        </p:nvSpPr>
        <p:spPr>
          <a:xfrm>
            <a:off x="2736452" y="4290702"/>
            <a:ext cx="739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A7CA757-F3B8-84DF-F0EF-8B4915C436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075" y="1104900"/>
            <a:ext cx="5162550" cy="4600575"/>
          </a:xfrm>
          <a:prstGeom prst="rect">
            <a:avLst/>
          </a:prstGeom>
        </p:spPr>
      </p:pic>
      <p:sp>
        <p:nvSpPr>
          <p:cNvPr id="26" name="TextBox 1">
            <a:extLst>
              <a:ext uri="{FF2B5EF4-FFF2-40B4-BE49-F238E27FC236}">
                <a16:creationId xmlns:a16="http://schemas.microsoft.com/office/drawing/2014/main" id="{EDEEC6E6-741C-3D91-E6BE-03E96E617973}"/>
              </a:ext>
            </a:extLst>
          </p:cNvPr>
          <p:cNvSpPr txBox="1"/>
          <p:nvPr/>
        </p:nvSpPr>
        <p:spPr>
          <a:xfrm>
            <a:off x="8229599" y="1873631"/>
            <a:ext cx="2857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3 005</a:t>
            </a: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0EF4C583-BAF9-83DA-194F-AB4C6E5AAA41}"/>
              </a:ext>
            </a:extLst>
          </p:cNvPr>
          <p:cNvSpPr txBox="1"/>
          <p:nvPr/>
        </p:nvSpPr>
        <p:spPr>
          <a:xfrm>
            <a:off x="9875965" y="4248686"/>
            <a:ext cx="1100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 9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AEB8A504-EFF9-EE2F-9E09-C275F2C6902A}"/>
              </a:ext>
            </a:extLst>
          </p:cNvPr>
          <p:cNvSpPr txBox="1"/>
          <p:nvPr/>
        </p:nvSpPr>
        <p:spPr>
          <a:xfrm>
            <a:off x="7048499" y="2524125"/>
            <a:ext cx="476251" cy="1323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</a:p>
        </p:txBody>
      </p:sp>
      <p:cxnSp>
        <p:nvCxnSpPr>
          <p:cNvPr id="29" name="Straight Connector 6">
            <a:extLst>
              <a:ext uri="{FF2B5EF4-FFF2-40B4-BE49-F238E27FC236}">
                <a16:creationId xmlns:a16="http://schemas.microsoft.com/office/drawing/2014/main" id="{B7950E8A-8C36-23A4-368A-9ECC5EA04BD7}"/>
              </a:ext>
            </a:extLst>
          </p:cNvPr>
          <p:cNvCxnSpPr>
            <a:cxnSpLocks/>
          </p:cNvCxnSpPr>
          <p:nvPr/>
        </p:nvCxnSpPr>
        <p:spPr>
          <a:xfrm>
            <a:off x="7069494" y="4409531"/>
            <a:ext cx="401733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8">
            <a:extLst>
              <a:ext uri="{FF2B5EF4-FFF2-40B4-BE49-F238E27FC236}">
                <a16:creationId xmlns:a16="http://schemas.microsoft.com/office/drawing/2014/main" id="{BFB113E9-55B5-0BB7-B7CC-50C0B892FE2E}"/>
              </a:ext>
            </a:extLst>
          </p:cNvPr>
          <p:cNvSpPr txBox="1"/>
          <p:nvPr/>
        </p:nvSpPr>
        <p:spPr>
          <a:xfrm>
            <a:off x="7731843" y="3214759"/>
            <a:ext cx="3134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87 004</a:t>
            </a:r>
          </a:p>
        </p:txBody>
      </p:sp>
      <p:sp>
        <p:nvSpPr>
          <p:cNvPr id="31" name="TextBox 2">
            <a:extLst>
              <a:ext uri="{FF2B5EF4-FFF2-40B4-BE49-F238E27FC236}">
                <a16:creationId xmlns:a16="http://schemas.microsoft.com/office/drawing/2014/main" id="{FD5C135E-F77A-8321-E32E-59B843558C82}"/>
              </a:ext>
            </a:extLst>
          </p:cNvPr>
          <p:cNvSpPr txBox="1"/>
          <p:nvPr/>
        </p:nvSpPr>
        <p:spPr>
          <a:xfrm>
            <a:off x="9299151" y="4266375"/>
            <a:ext cx="1100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 0</a:t>
            </a:r>
          </a:p>
        </p:txBody>
      </p:sp>
      <p:sp>
        <p:nvSpPr>
          <p:cNvPr id="64" name="TextBox 2">
            <a:extLst>
              <a:ext uri="{FF2B5EF4-FFF2-40B4-BE49-F238E27FC236}">
                <a16:creationId xmlns:a16="http://schemas.microsoft.com/office/drawing/2014/main" id="{C30BB4E8-E18F-7197-53A2-66C2BD944F91}"/>
              </a:ext>
            </a:extLst>
          </p:cNvPr>
          <p:cNvSpPr txBox="1"/>
          <p:nvPr/>
        </p:nvSpPr>
        <p:spPr>
          <a:xfrm>
            <a:off x="8987494" y="4248685"/>
            <a:ext cx="739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0</a:t>
            </a:r>
          </a:p>
        </p:txBody>
      </p:sp>
      <p:sp>
        <p:nvSpPr>
          <p:cNvPr id="65" name="TextBox 2">
            <a:extLst>
              <a:ext uri="{FF2B5EF4-FFF2-40B4-BE49-F238E27FC236}">
                <a16:creationId xmlns:a16="http://schemas.microsoft.com/office/drawing/2014/main" id="{9BF02848-6684-583A-760A-3347EBE65A01}"/>
              </a:ext>
            </a:extLst>
          </p:cNvPr>
          <p:cNvSpPr txBox="1"/>
          <p:nvPr/>
        </p:nvSpPr>
        <p:spPr>
          <a:xfrm>
            <a:off x="8318102" y="4271652"/>
            <a:ext cx="739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0</a:t>
            </a:r>
          </a:p>
        </p:txBody>
      </p:sp>
      <p:sp>
        <p:nvSpPr>
          <p:cNvPr id="66" name="TextBox 2">
            <a:extLst>
              <a:ext uri="{FF2B5EF4-FFF2-40B4-BE49-F238E27FC236}">
                <a16:creationId xmlns:a16="http://schemas.microsoft.com/office/drawing/2014/main" id="{B2067163-5C0E-482F-965A-EE90748E858A}"/>
              </a:ext>
            </a:extLst>
          </p:cNvPr>
          <p:cNvSpPr txBox="1"/>
          <p:nvPr/>
        </p:nvSpPr>
        <p:spPr>
          <a:xfrm>
            <a:off x="7745837" y="4248686"/>
            <a:ext cx="739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9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7A252A-A5F3-88E5-EBC2-FC2D125AA0FF}"/>
              </a:ext>
            </a:extLst>
          </p:cNvPr>
          <p:cNvSpPr txBox="1"/>
          <p:nvPr/>
        </p:nvSpPr>
        <p:spPr>
          <a:xfrm>
            <a:off x="8010525" y="135255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Thử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BE6EA2-D900-88B8-E00B-51AF712346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324" y="0"/>
            <a:ext cx="3914775" cy="98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87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0" grpId="0"/>
      <p:bldP spid="31" grpId="0"/>
      <p:bldP spid="64" grpId="0"/>
      <p:bldP spid="65" grpId="0"/>
      <p:bldP spid="66" grpId="0"/>
      <p:bldP spid="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Hình ảnh 7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0A0FF99A-27B3-368E-BE4E-25A0599DFD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-347528" y="170352"/>
            <a:ext cx="4804224" cy="7195009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4343401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221726" y="934386"/>
              <a:ext cx="2176893" cy="2215133"/>
              <a:chOff x="4058807" y="1097915"/>
              <a:chExt cx="2176893" cy="2215133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82853" y="1143223"/>
                <a:ext cx="2152847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4058807" y="1097915"/>
                <a:ext cx="2152847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011083" y="2231729"/>
            <a:ext cx="2152847" cy="1512390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C0F70CA-5866-FCD6-7CB7-BD21CF611D6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6354" b="95150" l="51722" r="716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34" t="51505" r="25883"/>
          <a:stretch/>
        </p:blipFill>
        <p:spPr>
          <a:xfrm>
            <a:off x="7867933" y="2054613"/>
            <a:ext cx="1564552" cy="1715116"/>
          </a:xfrm>
          <a:prstGeom prst="rect">
            <a:avLst/>
          </a:pr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id="{A8FD8F3B-1B54-C20E-FF9F-9EA94D08837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361" b="93547" l="72462" r="95228">
                        <a14:foregroundMark x1="78125" y1="81852" x2="80208" y2="88519"/>
                        <a14:foregroundMark x1="90417" y1="83704" x2="89583" y2="8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16" t="62963" r="1926" b="3055"/>
          <a:stretch/>
        </p:blipFill>
        <p:spPr>
          <a:xfrm>
            <a:off x="7422000" y="317838"/>
            <a:ext cx="2378158" cy="1597335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120B8351-2BD7-F1B2-6362-371A73D9F8E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419684" y="426950"/>
            <a:ext cx="2255525" cy="1386249"/>
          </a:xfrm>
          <a:prstGeom prst="rect">
            <a:avLst/>
          </a:prstGeom>
        </p:spPr>
      </p:pic>
      <p:pic>
        <p:nvPicPr>
          <p:cNvPr id="40" name="Hình ảnh 39">
            <a:extLst>
              <a:ext uri="{FF2B5EF4-FFF2-40B4-BE49-F238E27FC236}">
                <a16:creationId xmlns:a16="http://schemas.microsoft.com/office/drawing/2014/main" id="{A030FC7D-9E28-794D-1911-05239F6DBAA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185" b="87593" l="38698" r="68750">
                        <a14:foregroundMark x1="47083" y1="58148" x2="45990" y2="58889"/>
                        <a14:foregroundMark x1="44219" y1="58148" x2="42917" y2="58519"/>
                        <a14:foregroundMark x1="45781" y1="56204" x2="44688" y2="56204"/>
                        <a14:foregroundMark x1="39583" y1="63611" x2="39583" y2="63611"/>
                        <a14:foregroundMark x1="38698" y1="62870" x2="39375" y2="6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14" t="45523" r="27457" b="7731"/>
          <a:stretch/>
        </p:blipFill>
        <p:spPr>
          <a:xfrm>
            <a:off x="9330463" y="2245905"/>
            <a:ext cx="2152847" cy="1512390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195DB79-713F-4FBB-BFDB-1ADA256C9F5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444" b="43056" l="61094" r="84271">
                        <a14:foregroundMark x1="66250" y1="43148" x2="66250" y2="43148"/>
                        <a14:foregroundMark x1="68542" y1="4444" x2="68542" y2="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r="19687" b="53702"/>
          <a:stretch/>
        </p:blipFill>
        <p:spPr>
          <a:xfrm>
            <a:off x="3589502" y="3867295"/>
            <a:ext cx="1564552" cy="1845066"/>
          </a:xfrm>
          <a:prstGeom prst="rect">
            <a:avLst/>
          </a:prstGeom>
        </p:spPr>
      </p:pic>
      <p:pic>
        <p:nvPicPr>
          <p:cNvPr id="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EE60D4B-5DAD-BCC4-EC1B-9F592E92090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53.6938"/>
                  <p14:fade out="1000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91200" y="-865773"/>
            <a:ext cx="609600" cy="60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089A31C-BB6C-9190-26AC-DC655935828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C1CEF0CD-C58D-D81B-AAE5-C31CC7061237}"/>
              </a:ext>
            </a:extLst>
          </p:cNvPr>
          <p:cNvGrpSpPr/>
          <p:nvPr/>
        </p:nvGrpSpPr>
        <p:grpSpPr>
          <a:xfrm>
            <a:off x="6830455" y="4294772"/>
            <a:ext cx="5000016" cy="2298134"/>
            <a:chOff x="1139185" y="2161569"/>
            <a:chExt cx="7173783" cy="4565600"/>
          </a:xfrm>
        </p:grpSpPr>
        <p:sp>
          <p:nvSpPr>
            <p:cNvPr id="7" name="Bong bóng Lời nói: Hình chữ nhật với Góc Tròn 6">
              <a:extLst>
                <a:ext uri="{FF2B5EF4-FFF2-40B4-BE49-F238E27FC236}">
                  <a16:creationId xmlns:a16="http://schemas.microsoft.com/office/drawing/2014/main" id="{71F7DD45-01CD-B345-D0E9-FAC382F43B03}"/>
                </a:ext>
              </a:extLst>
            </p:cNvPr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Text Placeholder 7">
              <a:extLst>
                <a:ext uri="{FF2B5EF4-FFF2-40B4-BE49-F238E27FC236}">
                  <a16:creationId xmlns:a16="http://schemas.microsoft.com/office/drawing/2014/main" id="{CB34FD6D-1C4A-B2ED-9701-33E42FC7FCED}"/>
                </a:ext>
              </a:extLst>
            </p:cNvPr>
            <p:cNvSpPr txBox="1">
              <a:spLocks/>
            </p:cNvSpPr>
            <p:nvPr/>
          </p:nvSpPr>
          <p:spPr>
            <a:xfrm>
              <a:off x="1601233" y="2436206"/>
              <a:ext cx="6213646" cy="298853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bạn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giỏi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thật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Chúng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ta đã có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được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hai nguyên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rồi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Hãy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cùng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nhau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tìm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nguyên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thứ ba nhé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73781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29362 0.494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514924"/>
            <a:ext cx="748527" cy="784830"/>
            <a:chOff x="1169225" y="201868"/>
            <a:chExt cx="704966" cy="784830"/>
          </a:xfrm>
        </p:grpSpPr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52066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382478F-CA0C-BC56-0C12-F5BD8EA511EF}"/>
              </a:ext>
            </a:extLst>
          </p:cNvPr>
          <p:cNvSpPr txBox="1"/>
          <p:nvPr/>
        </p:nvSpPr>
        <p:spPr>
          <a:xfrm>
            <a:off x="1400176" y="590550"/>
            <a:ext cx="10353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Hình ảnh 36">
            <a:extLst>
              <a:ext uri="{FF2B5EF4-FFF2-40B4-BE49-F238E27FC236}">
                <a16:creationId xmlns:a16="http://schemas.microsoft.com/office/drawing/2014/main" id="{716A96D6-28BF-749D-B661-FAA806A8D9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819734" y="5179925"/>
            <a:ext cx="2255525" cy="1386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8F736F-9E4E-6D48-B818-16C14A3DB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4" y="1302450"/>
            <a:ext cx="5172075" cy="4012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2A876E-FFFE-5B52-D9CB-869218AFCC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6575" y="1349850"/>
            <a:ext cx="4548187" cy="3907949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645D64-9378-4B43-54A6-2E3C78EE7354}"/>
              </a:ext>
            </a:extLst>
          </p:cNvPr>
          <p:cNvSpPr/>
          <p:nvPr/>
        </p:nvSpPr>
        <p:spPr>
          <a:xfrm>
            <a:off x="4429125" y="2409824"/>
            <a:ext cx="676275" cy="609601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3A59F11-C1DF-A7F3-EF82-D949AC3ECEC2}"/>
              </a:ext>
            </a:extLst>
          </p:cNvPr>
          <p:cNvSpPr/>
          <p:nvPr/>
        </p:nvSpPr>
        <p:spPr>
          <a:xfrm>
            <a:off x="9639300" y="3181349"/>
            <a:ext cx="676275" cy="609601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3632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Hình ảnh 7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0A0FF99A-27B3-368E-BE4E-25A0599DFD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-347528" y="170352"/>
            <a:ext cx="4804224" cy="7195009"/>
          </a:xfrm>
          <a:prstGeom prst="rect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7DB49332-2F0E-70CE-60A0-36D1E4E63040}"/>
              </a:ext>
            </a:extLst>
          </p:cNvPr>
          <p:cNvGrpSpPr/>
          <p:nvPr/>
        </p:nvGrpSpPr>
        <p:grpSpPr>
          <a:xfrm>
            <a:off x="3448050" y="-152401"/>
            <a:ext cx="8743930" cy="4343401"/>
            <a:chOff x="3810000" y="-152401"/>
            <a:chExt cx="8381980" cy="4343401"/>
          </a:xfrm>
        </p:grpSpPr>
        <p:grpSp>
          <p:nvGrpSpPr>
            <p:cNvPr id="43" name="Nhóm 42">
              <a:extLst>
                <a:ext uri="{FF2B5EF4-FFF2-40B4-BE49-F238E27FC236}">
                  <a16:creationId xmlns:a16="http://schemas.microsoft.com/office/drawing/2014/main" id="{44D579D2-0BD1-1B57-4DCE-00A99C555875}"/>
                </a:ext>
              </a:extLst>
            </p:cNvPr>
            <p:cNvGrpSpPr/>
            <p:nvPr/>
          </p:nvGrpSpPr>
          <p:grpSpPr>
            <a:xfrm>
              <a:off x="3810000" y="-152401"/>
              <a:ext cx="8381980" cy="4343401"/>
              <a:chOff x="3810000" y="-152401"/>
              <a:chExt cx="8381980" cy="4343401"/>
            </a:xfrm>
          </p:grpSpPr>
          <p:pic>
            <p:nvPicPr>
              <p:cNvPr id="17" name="Hình ảnh 16">
                <a:extLst>
                  <a:ext uri="{FF2B5EF4-FFF2-40B4-BE49-F238E27FC236}">
                    <a16:creationId xmlns:a16="http://schemas.microsoft.com/office/drawing/2014/main" id="{8A8A048C-82BD-244E-4CB9-39CD4FEEDF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20249" r="80583">
                            <a14:foregroundMark x1="41146" y1="11111" x2="42604" y2="11481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95" t="4074" r="20164" b="6852"/>
              <a:stretch/>
            </p:blipFill>
            <p:spPr>
              <a:xfrm>
                <a:off x="3810000" y="-152401"/>
                <a:ext cx="8381980" cy="4343401"/>
              </a:xfrm>
              <a:prstGeom prst="rect">
                <a:avLst/>
              </a:prstGeom>
            </p:spPr>
          </p:pic>
          <p:grpSp>
            <p:nvGrpSpPr>
              <p:cNvPr id="22" name="Nhóm 21">
                <a:extLst>
                  <a:ext uri="{FF2B5EF4-FFF2-40B4-BE49-F238E27FC236}">
                    <a16:creationId xmlns:a16="http://schemas.microsoft.com/office/drawing/2014/main" id="{1CD343A8-7CBB-CD53-BF08-5164DCF2ADD1}"/>
                  </a:ext>
                </a:extLst>
              </p:cNvPr>
              <p:cNvGrpSpPr/>
              <p:nvPr/>
            </p:nvGrpSpPr>
            <p:grpSpPr>
              <a:xfrm>
                <a:off x="4245772" y="962823"/>
                <a:ext cx="2152847" cy="2186696"/>
                <a:chOff x="4082853" y="1126352"/>
                <a:chExt cx="2152847" cy="2186696"/>
              </a:xfrm>
            </p:grpSpPr>
            <p:sp>
              <p:nvSpPr>
                <p:cNvPr id="20" name="TextBox 67">
                  <a:extLst>
                    <a:ext uri="{FF2B5EF4-FFF2-40B4-BE49-F238E27FC236}">
                      <a16:creationId xmlns:a16="http://schemas.microsoft.com/office/drawing/2014/main" id="{BC62CD62-B704-5307-CB35-484F9E841D99}"/>
                    </a:ext>
                  </a:extLst>
                </p:cNvPr>
                <p:cNvSpPr txBox="1"/>
                <p:nvPr/>
              </p:nvSpPr>
              <p:spPr>
                <a:xfrm>
                  <a:off x="4082853" y="1143223"/>
                  <a:ext cx="2152847" cy="2169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500" b="1" i="0" u="none" strike="noStrike" kern="1200" cap="none" spc="0" normalizeH="0" baseline="0" noProof="0" dirty="0" err="1">
                      <a:ln w="1270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white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Nguyên</a:t>
                  </a:r>
                  <a:r>
                    <a:rPr kumimoji="0" lang="en-US" sz="4500" b="1" i="0" u="none" strike="noStrike" kern="1200" cap="none" spc="0" normalizeH="0" baseline="0" noProof="0" dirty="0">
                      <a:ln w="1270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white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</a:t>
                  </a:r>
                  <a:r>
                    <a:rPr kumimoji="0" lang="en-US" sz="4500" b="1" i="0" u="none" strike="noStrike" kern="1200" cap="none" spc="0" normalizeH="0" baseline="0" noProof="0" dirty="0" err="1">
                      <a:ln w="1270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white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liệu</a:t>
                  </a:r>
                  <a:r>
                    <a:rPr kumimoji="0" lang="en-US" sz="4500" b="1" i="0" u="none" strike="noStrike" kern="1200" cap="none" spc="0" normalizeH="0" baseline="0" noProof="0" dirty="0">
                      <a:ln w="1270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white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</a:t>
                  </a:r>
                  <a:r>
                    <a:rPr kumimoji="0" lang="en-US" sz="4500" b="1" i="0" u="none" strike="noStrike" kern="1200" cap="none" spc="0" normalizeH="0" baseline="0" noProof="0" dirty="0" err="1">
                      <a:ln w="1270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white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mẹ</a:t>
                  </a:r>
                  <a:r>
                    <a:rPr kumimoji="0" lang="en-US" sz="4500" b="1" i="0" u="none" strike="noStrike" kern="1200" cap="none" spc="0" normalizeH="0" baseline="0" noProof="0" dirty="0">
                      <a:ln w="1270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white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</a:t>
                  </a:r>
                  <a:r>
                    <a:rPr kumimoji="0" lang="en-US" sz="4500" b="1" i="0" u="none" strike="noStrike" kern="1200" cap="none" spc="0" normalizeH="0" baseline="0" noProof="0" dirty="0" err="1">
                      <a:ln w="1270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white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cần</a:t>
                  </a:r>
                  <a:r>
                    <a:rPr kumimoji="0" lang="en-US" sz="4500" b="1" i="0" u="none" strike="noStrike" kern="1200" cap="none" spc="0" normalizeH="0" baseline="0" noProof="0" dirty="0">
                      <a:ln w="1270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white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:</a:t>
                  </a:r>
                </a:p>
              </p:txBody>
            </p:sp>
            <p:sp>
              <p:nvSpPr>
                <p:cNvPr id="21" name="TextBox 67">
                  <a:extLst>
                    <a:ext uri="{FF2B5EF4-FFF2-40B4-BE49-F238E27FC236}">
                      <a16:creationId xmlns:a16="http://schemas.microsoft.com/office/drawing/2014/main" id="{9428A8F4-533A-333C-97F7-1EF7655CCAF0}"/>
                    </a:ext>
                  </a:extLst>
                </p:cNvPr>
                <p:cNvSpPr txBox="1"/>
                <p:nvPr/>
              </p:nvSpPr>
              <p:spPr>
                <a:xfrm>
                  <a:off x="4082853" y="1126352"/>
                  <a:ext cx="2152847" cy="2169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5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Nguyên</a:t>
                  </a:r>
                  <a:r>
                    <a:rPr kumimoji="0" lang="en-US" sz="45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</a:t>
                  </a:r>
                  <a:r>
                    <a:rPr kumimoji="0" lang="en-US" sz="45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liệu</a:t>
                  </a:r>
                  <a:r>
                    <a:rPr kumimoji="0" lang="en-US" sz="45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</a:t>
                  </a:r>
                  <a:r>
                    <a:rPr kumimoji="0" lang="en-US" sz="45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mẹ</a:t>
                  </a:r>
                  <a:r>
                    <a:rPr kumimoji="0" lang="en-US" sz="45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</a:t>
                  </a:r>
                  <a:r>
                    <a:rPr kumimoji="0" lang="en-US" sz="45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cần</a:t>
                  </a:r>
                  <a:r>
                    <a:rPr kumimoji="0" lang="en-US" sz="45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:</a:t>
                  </a:r>
                </a:p>
              </p:txBody>
            </p:sp>
          </p:grpSp>
        </p:grpSp>
        <p:pic>
          <p:nvPicPr>
            <p:cNvPr id="39" name="Hình ảnh 38">
              <a:extLst>
                <a:ext uri="{FF2B5EF4-FFF2-40B4-BE49-F238E27FC236}">
                  <a16:creationId xmlns:a16="http://schemas.microsoft.com/office/drawing/2014/main" id="{71C909F9-E50F-8C52-FDB2-F4C574BB6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7929" b="95325" l="3743" r="336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254" r="62571"/>
            <a:stretch/>
          </p:blipFill>
          <p:spPr>
            <a:xfrm>
              <a:off x="6011083" y="2231729"/>
              <a:ext cx="2152847" cy="1512390"/>
            </a:xfrm>
            <a:prstGeom prst="rect">
              <a:avLst/>
            </a:prstGeom>
          </p:spPr>
        </p:pic>
        <p:pic>
          <p:nvPicPr>
            <p:cNvPr id="34" name="Hình ảnh 33">
              <a:extLst>
                <a:ext uri="{FF2B5EF4-FFF2-40B4-BE49-F238E27FC236}">
                  <a16:creationId xmlns:a16="http://schemas.microsoft.com/office/drawing/2014/main" id="{AC0F70CA-5866-FCD6-7CB7-BD21CF611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6354" b="95150" l="51722" r="716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34" t="51505" r="25883"/>
            <a:stretch/>
          </p:blipFill>
          <p:spPr>
            <a:xfrm>
              <a:off x="7867933" y="2054613"/>
              <a:ext cx="1564552" cy="1715116"/>
            </a:xfrm>
            <a:prstGeom prst="rect">
              <a:avLst/>
            </a:prstGeom>
          </p:spPr>
        </p:pic>
        <p:pic>
          <p:nvPicPr>
            <p:cNvPr id="40" name="Hình ảnh 39">
              <a:extLst>
                <a:ext uri="{FF2B5EF4-FFF2-40B4-BE49-F238E27FC236}">
                  <a16:creationId xmlns:a16="http://schemas.microsoft.com/office/drawing/2014/main" id="{A030FC7D-9E28-794D-1911-05239F6DBA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0185" b="87593" l="38698" r="68750">
                          <a14:foregroundMark x1="47083" y1="58148" x2="45990" y2="58889"/>
                          <a14:foregroundMark x1="44219" y1="58148" x2="42917" y2="58519"/>
                          <a14:foregroundMark x1="45781" y1="56204" x2="44688" y2="56204"/>
                          <a14:foregroundMark x1="39583" y1="63611" x2="39583" y2="63611"/>
                          <a14:foregroundMark x1="38698" y1="62870" x2="39375" y2="651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14" t="45523" r="27457" b="7731"/>
            <a:stretch/>
          </p:blipFill>
          <p:spPr>
            <a:xfrm>
              <a:off x="9330463" y="2245905"/>
              <a:ext cx="2152847" cy="1512390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195DB79-713F-4FBB-BFDB-1ADA256C9F5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444" b="43056" l="61094" r="84271">
                        <a14:foregroundMark x1="66250" y1="43148" x2="66250" y2="43148"/>
                        <a14:foregroundMark x1="68542" y1="4444" x2="68542" y2="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r="19687" b="53702"/>
          <a:stretch/>
        </p:blipFill>
        <p:spPr>
          <a:xfrm>
            <a:off x="3589502" y="3867295"/>
            <a:ext cx="1564552" cy="184506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91E0CE4A-EDF5-719F-0AE8-81302A2E936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361" b="93547" l="72462" r="95228">
                        <a14:foregroundMark x1="78125" y1="81852" x2="80208" y2="88519"/>
                        <a14:foregroundMark x1="90417" y1="83704" x2="89583" y2="8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16" t="62963" r="1926" b="3055"/>
          <a:stretch/>
        </p:blipFill>
        <p:spPr>
          <a:xfrm>
            <a:off x="3801309" y="3767856"/>
            <a:ext cx="2378158" cy="1597335"/>
          </a:xfrm>
          <a:prstGeom prst="rect">
            <a:avLst/>
          </a:prstGeom>
        </p:spPr>
      </p:pic>
      <p:pic>
        <p:nvPicPr>
          <p:cNvPr id="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EE60D4B-5DAD-BCC4-EC1B-9F592E92090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53.6938"/>
                  <p14:fade out="1000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791200" y="-865773"/>
            <a:ext cx="609600" cy="60960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92CF9FF-0055-8D4C-128F-DBCF879E8C96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162050" y="499392"/>
            <a:ext cx="2255525" cy="138624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C1CEF0CD-C58D-D81B-AAE5-C31CC7061237}"/>
              </a:ext>
            </a:extLst>
          </p:cNvPr>
          <p:cNvGrpSpPr/>
          <p:nvPr/>
        </p:nvGrpSpPr>
        <p:grpSpPr>
          <a:xfrm>
            <a:off x="4804244" y="602011"/>
            <a:ext cx="6946755" cy="3842670"/>
            <a:chOff x="-541920" y="2276853"/>
            <a:chExt cx="7173783" cy="4749060"/>
          </a:xfrm>
        </p:grpSpPr>
        <p:sp>
          <p:nvSpPr>
            <p:cNvPr id="7" name="Bong bóng Lời nói: Hình chữ nhật với Góc Tròn 6">
              <a:extLst>
                <a:ext uri="{FF2B5EF4-FFF2-40B4-BE49-F238E27FC236}">
                  <a16:creationId xmlns:a16="http://schemas.microsoft.com/office/drawing/2014/main" id="{71F7DD45-01CD-B345-D0E9-FAC382F43B03}"/>
                </a:ext>
              </a:extLst>
            </p:cNvPr>
            <p:cNvSpPr/>
            <p:nvPr/>
          </p:nvSpPr>
          <p:spPr>
            <a:xfrm>
              <a:off x="-541920" y="2276853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Text Placeholder 7">
              <a:extLst>
                <a:ext uri="{FF2B5EF4-FFF2-40B4-BE49-F238E27FC236}">
                  <a16:creationId xmlns:a16="http://schemas.microsoft.com/office/drawing/2014/main" id="{CB34FD6D-1C4A-B2ED-9701-33E42FC7FCED}"/>
                </a:ext>
              </a:extLst>
            </p:cNvPr>
            <p:cNvSpPr txBox="1">
              <a:spLocks/>
            </p:cNvSpPr>
            <p:nvPr/>
          </p:nvSpPr>
          <p:spPr>
            <a:xfrm>
              <a:off x="-142527" y="2551381"/>
              <a:ext cx="6451052" cy="4474532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Cảm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ơn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bạn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đã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giúp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mình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tìm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được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3 trong 6 nguyên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cần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mua! 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Bây giờ, siêu thị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cần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thời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gian để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chất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thêm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hàng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hóa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vì thế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với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3 nguyên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còn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lại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chúng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ta sẽ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cùng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tìm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vào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tiết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học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sau nhé!</a:t>
              </a:r>
            </a:p>
          </p:txBody>
        </p:sp>
      </p:grp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EDB7F1B-05B3-A2A3-E607-0FF4BF302125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601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44232 0.493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22" y="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61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òa nhà&#10;&#10;Mô tả được tạo tự động">
            <a:extLst>
              <a:ext uri="{FF2B5EF4-FFF2-40B4-BE49-F238E27FC236}">
                <a16:creationId xmlns:a16="http://schemas.microsoft.com/office/drawing/2014/main" id="{965B67F3-2632-A525-4D46-DEC34010A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Nhóm 23">
            <a:extLst>
              <a:ext uri="{FF2B5EF4-FFF2-40B4-BE49-F238E27FC236}">
                <a16:creationId xmlns:a16="http://schemas.microsoft.com/office/drawing/2014/main" id="{708EB72F-59DF-F2F5-872E-9D614774AFCD}"/>
              </a:ext>
            </a:extLst>
          </p:cNvPr>
          <p:cNvGrpSpPr/>
          <p:nvPr/>
        </p:nvGrpSpPr>
        <p:grpSpPr>
          <a:xfrm>
            <a:off x="-517842" y="0"/>
            <a:ext cx="4522456" cy="2837782"/>
            <a:chOff x="-517842" y="0"/>
            <a:chExt cx="4522456" cy="2837782"/>
          </a:xfrm>
        </p:grpSpPr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3A63DA80-3F4B-53F8-EE73-4BA82D8216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6" b="47222" l="7031" r="42969">
                          <a14:foregroundMark x1="25521" y1="556" x2="25521" y2="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5" r="52536" b="47462"/>
            <a:stretch/>
          </p:blipFill>
          <p:spPr>
            <a:xfrm flipH="1">
              <a:off x="-489044" y="0"/>
              <a:ext cx="4310418" cy="2837782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03978FCB-45E2-E8BD-3C25-61D83A15863E}"/>
                </a:ext>
              </a:extLst>
            </p:cNvPr>
            <p:cNvSpPr txBox="1"/>
            <p:nvPr/>
          </p:nvSpPr>
          <p:spPr>
            <a:xfrm>
              <a:off x="-517842" y="879018"/>
              <a:ext cx="452245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D7D31">
                      <a:lumMod val="75000"/>
                    </a:srgbClr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DẶN DÒ</a:t>
              </a:r>
            </a:p>
          </p:txBody>
        </p:sp>
      </p:grp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0979B6F3-420A-11B6-6CD2-1F7B961EA476}"/>
              </a:ext>
            </a:extLst>
          </p:cNvPr>
          <p:cNvSpPr/>
          <p:nvPr/>
        </p:nvSpPr>
        <p:spPr>
          <a:xfrm>
            <a:off x="3507475" y="641445"/>
            <a:ext cx="8052179" cy="6074411"/>
          </a:xfrm>
          <a:custGeom>
            <a:avLst/>
            <a:gdLst>
              <a:gd name="connsiteX0" fmla="*/ 0 w 8052179"/>
              <a:gd name="connsiteY0" fmla="*/ 1012422 h 6074411"/>
              <a:gd name="connsiteX1" fmla="*/ 1012422 w 8052179"/>
              <a:gd name="connsiteY1" fmla="*/ 0 h 6074411"/>
              <a:gd name="connsiteX2" fmla="*/ 7039757 w 8052179"/>
              <a:gd name="connsiteY2" fmla="*/ 0 h 6074411"/>
              <a:gd name="connsiteX3" fmla="*/ 8052179 w 8052179"/>
              <a:gd name="connsiteY3" fmla="*/ 1012422 h 6074411"/>
              <a:gd name="connsiteX4" fmla="*/ 8052179 w 8052179"/>
              <a:gd name="connsiteY4" fmla="*/ 5061989 h 6074411"/>
              <a:gd name="connsiteX5" fmla="*/ 7039757 w 8052179"/>
              <a:gd name="connsiteY5" fmla="*/ 6074411 h 6074411"/>
              <a:gd name="connsiteX6" fmla="*/ 1012422 w 8052179"/>
              <a:gd name="connsiteY6" fmla="*/ 6074411 h 6074411"/>
              <a:gd name="connsiteX7" fmla="*/ 0 w 8052179"/>
              <a:gd name="connsiteY7" fmla="*/ 5061989 h 6074411"/>
              <a:gd name="connsiteX8" fmla="*/ 0 w 8052179"/>
              <a:gd name="connsiteY8" fmla="*/ 1012422 h 607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2179" h="6074411" fill="none" extrusionOk="0">
                <a:moveTo>
                  <a:pt x="0" y="1012422"/>
                </a:moveTo>
                <a:cubicBezTo>
                  <a:pt x="45588" y="495975"/>
                  <a:pt x="446188" y="105417"/>
                  <a:pt x="1012422" y="0"/>
                </a:cubicBezTo>
                <a:cubicBezTo>
                  <a:pt x="3907261" y="123637"/>
                  <a:pt x="5603629" y="-167144"/>
                  <a:pt x="7039757" y="0"/>
                </a:cubicBezTo>
                <a:cubicBezTo>
                  <a:pt x="7529101" y="-21853"/>
                  <a:pt x="7953852" y="432418"/>
                  <a:pt x="8052179" y="1012422"/>
                </a:cubicBezTo>
                <a:cubicBezTo>
                  <a:pt x="8001196" y="1922459"/>
                  <a:pt x="8039111" y="4227878"/>
                  <a:pt x="8052179" y="5061989"/>
                </a:cubicBezTo>
                <a:cubicBezTo>
                  <a:pt x="7957490" y="5647429"/>
                  <a:pt x="7566230" y="6031133"/>
                  <a:pt x="7039757" y="6074411"/>
                </a:cubicBezTo>
                <a:cubicBezTo>
                  <a:pt x="4437357" y="6027158"/>
                  <a:pt x="2794508" y="5910238"/>
                  <a:pt x="1012422" y="6074411"/>
                </a:cubicBezTo>
                <a:cubicBezTo>
                  <a:pt x="467297" y="6029303"/>
                  <a:pt x="-86063" y="5607467"/>
                  <a:pt x="0" y="5061989"/>
                </a:cubicBezTo>
                <a:cubicBezTo>
                  <a:pt x="153512" y="3568083"/>
                  <a:pt x="124597" y="2080705"/>
                  <a:pt x="0" y="1012422"/>
                </a:cubicBezTo>
                <a:close/>
              </a:path>
              <a:path w="8052179" h="6074411" stroke="0" extrusionOk="0">
                <a:moveTo>
                  <a:pt x="0" y="1012422"/>
                </a:moveTo>
                <a:cubicBezTo>
                  <a:pt x="20284" y="499427"/>
                  <a:pt x="458328" y="17353"/>
                  <a:pt x="1012422" y="0"/>
                </a:cubicBezTo>
                <a:cubicBezTo>
                  <a:pt x="2034536" y="147813"/>
                  <a:pt x="4724164" y="53704"/>
                  <a:pt x="7039757" y="0"/>
                </a:cubicBezTo>
                <a:cubicBezTo>
                  <a:pt x="7687412" y="40855"/>
                  <a:pt x="8020910" y="431980"/>
                  <a:pt x="8052179" y="1012422"/>
                </a:cubicBezTo>
                <a:cubicBezTo>
                  <a:pt x="8124806" y="1626623"/>
                  <a:pt x="8064526" y="3209666"/>
                  <a:pt x="8052179" y="5061989"/>
                </a:cubicBezTo>
                <a:cubicBezTo>
                  <a:pt x="8123126" y="5683867"/>
                  <a:pt x="7609042" y="6100271"/>
                  <a:pt x="7039757" y="6074411"/>
                </a:cubicBezTo>
                <a:cubicBezTo>
                  <a:pt x="5672135" y="5986718"/>
                  <a:pt x="3416750" y="6033487"/>
                  <a:pt x="1012422" y="6074411"/>
                </a:cubicBezTo>
                <a:cubicBezTo>
                  <a:pt x="452715" y="5996666"/>
                  <a:pt x="9223" y="5592580"/>
                  <a:pt x="0" y="5061989"/>
                </a:cubicBezTo>
                <a:cubicBezTo>
                  <a:pt x="126335" y="3921318"/>
                  <a:pt x="-71536" y="2161395"/>
                  <a:pt x="0" y="101242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9766701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33ABDE58-410D-685D-3C05-E6B1B8423FAE}"/>
              </a:ext>
            </a:extLst>
          </p:cNvPr>
          <p:cNvGrpSpPr/>
          <p:nvPr/>
        </p:nvGrpSpPr>
        <p:grpSpPr>
          <a:xfrm>
            <a:off x="4016990" y="806646"/>
            <a:ext cx="6523655" cy="1545129"/>
            <a:chOff x="4016990" y="806646"/>
            <a:chExt cx="6523655" cy="1545129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D435107B-0634-4E76-BD0E-470F0862F6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476" b="91809" l="6903" r="381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2" t="41935" r="57993" b="2649"/>
            <a:stretch/>
          </p:blipFill>
          <p:spPr>
            <a:xfrm>
              <a:off x="4016990" y="806646"/>
              <a:ext cx="1933434" cy="1545129"/>
            </a:xfrm>
            <a:prstGeom prst="rect">
              <a:avLst/>
            </a:prstGeom>
          </p:spPr>
        </p:pic>
        <p:sp>
          <p:nvSpPr>
            <p:cNvPr id="16" name="TextBox 47">
              <a:extLst>
                <a:ext uri="{FF2B5EF4-FFF2-40B4-BE49-F238E27FC236}">
                  <a16:creationId xmlns:a16="http://schemas.microsoft.com/office/drawing/2014/main" id="{A93739BE-80B9-B1E4-7E46-7E80424E0CC5}"/>
                </a:ext>
              </a:extLst>
            </p:cNvPr>
            <p:cNvSpPr txBox="1"/>
            <p:nvPr/>
          </p:nvSpPr>
          <p:spPr>
            <a:xfrm>
              <a:off x="5771454" y="1199623"/>
              <a:ext cx="4769191" cy="695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DẶN DÒ Ở ĐÂY.</a:t>
              </a:r>
              <a:endPara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126A772F-319C-91CE-4DBF-3B20B4EBEF63}"/>
              </a:ext>
            </a:extLst>
          </p:cNvPr>
          <p:cNvGrpSpPr/>
          <p:nvPr/>
        </p:nvGrpSpPr>
        <p:grpSpPr>
          <a:xfrm>
            <a:off x="4069307" y="2216122"/>
            <a:ext cx="6533480" cy="1545129"/>
            <a:chOff x="4069307" y="2216122"/>
            <a:chExt cx="6533480" cy="1545129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2D26D924-2A4B-8C0D-EFC6-02C6370A5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476" b="91809" l="6903" r="381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2" t="41935" r="57993" b="2649"/>
            <a:stretch/>
          </p:blipFill>
          <p:spPr>
            <a:xfrm>
              <a:off x="4069307" y="2216122"/>
              <a:ext cx="1933434" cy="1545129"/>
            </a:xfrm>
            <a:prstGeom prst="rect">
              <a:avLst/>
            </a:prstGeom>
          </p:spPr>
        </p:pic>
        <p:sp>
          <p:nvSpPr>
            <p:cNvPr id="17" name="TextBox 47">
              <a:extLst>
                <a:ext uri="{FF2B5EF4-FFF2-40B4-BE49-F238E27FC236}">
                  <a16:creationId xmlns:a16="http://schemas.microsoft.com/office/drawing/2014/main" id="{AF26E888-243B-BC44-7588-669DFD772E59}"/>
                </a:ext>
              </a:extLst>
            </p:cNvPr>
            <p:cNvSpPr txBox="1"/>
            <p:nvPr/>
          </p:nvSpPr>
          <p:spPr>
            <a:xfrm>
              <a:off x="5833596" y="2583695"/>
              <a:ext cx="4769191" cy="695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DẶN DÒ Ở ĐÂY.</a:t>
              </a:r>
              <a:endPara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0F1F3DE2-D54C-0154-B7F0-30DFAB56184A}"/>
              </a:ext>
            </a:extLst>
          </p:cNvPr>
          <p:cNvGrpSpPr/>
          <p:nvPr/>
        </p:nvGrpSpPr>
        <p:grpSpPr>
          <a:xfrm>
            <a:off x="4067783" y="3630933"/>
            <a:ext cx="6535003" cy="1545129"/>
            <a:chOff x="4067783" y="3630933"/>
            <a:chExt cx="6535003" cy="1545129"/>
          </a:xfrm>
        </p:grpSpPr>
        <p:pic>
          <p:nvPicPr>
            <p:cNvPr id="14" name="Hình ảnh 13">
              <a:extLst>
                <a:ext uri="{FF2B5EF4-FFF2-40B4-BE49-F238E27FC236}">
                  <a16:creationId xmlns:a16="http://schemas.microsoft.com/office/drawing/2014/main" id="{A59C7D62-7E9A-586B-7A56-2B767C058B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476" b="91809" l="6903" r="381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2" t="41935" r="57993" b="2649"/>
            <a:stretch/>
          </p:blipFill>
          <p:spPr>
            <a:xfrm>
              <a:off x="4067783" y="3630933"/>
              <a:ext cx="1933434" cy="1545129"/>
            </a:xfrm>
            <a:prstGeom prst="rect">
              <a:avLst/>
            </a:prstGeom>
          </p:spPr>
        </p:pic>
        <p:sp>
          <p:nvSpPr>
            <p:cNvPr id="18" name="TextBox 47">
              <a:extLst>
                <a:ext uri="{FF2B5EF4-FFF2-40B4-BE49-F238E27FC236}">
                  <a16:creationId xmlns:a16="http://schemas.microsoft.com/office/drawing/2014/main" id="{B7BFFE94-F3AF-B653-CEF3-584D5BF303C7}"/>
                </a:ext>
              </a:extLst>
            </p:cNvPr>
            <p:cNvSpPr txBox="1"/>
            <p:nvPr/>
          </p:nvSpPr>
          <p:spPr>
            <a:xfrm>
              <a:off x="5833595" y="3999133"/>
              <a:ext cx="4769191" cy="695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DẶN DÒ Ở ĐÂY.</a:t>
              </a:r>
              <a:endPara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DE0BADE5-F07C-02D0-18A4-E76F77519ED5}"/>
              </a:ext>
            </a:extLst>
          </p:cNvPr>
          <p:cNvGrpSpPr/>
          <p:nvPr/>
        </p:nvGrpSpPr>
        <p:grpSpPr>
          <a:xfrm>
            <a:off x="4113589" y="4932911"/>
            <a:ext cx="6489197" cy="1545129"/>
            <a:chOff x="4113589" y="4932911"/>
            <a:chExt cx="6489197" cy="1545129"/>
          </a:xfrm>
        </p:grpSpPr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78367D28-8EBE-745C-C9D8-BC59DBA83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476" b="91809" l="6903" r="381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2" t="41935" r="57993" b="2649"/>
            <a:stretch/>
          </p:blipFill>
          <p:spPr>
            <a:xfrm>
              <a:off x="4113589" y="4932911"/>
              <a:ext cx="1933434" cy="1545129"/>
            </a:xfrm>
            <a:prstGeom prst="rect">
              <a:avLst/>
            </a:prstGeom>
          </p:spPr>
        </p:pic>
        <p:sp>
          <p:nvSpPr>
            <p:cNvPr id="19" name="TextBox 47">
              <a:extLst>
                <a:ext uri="{FF2B5EF4-FFF2-40B4-BE49-F238E27FC236}">
                  <a16:creationId xmlns:a16="http://schemas.microsoft.com/office/drawing/2014/main" id="{F91BDC30-F436-586F-264B-B7A817845059}"/>
                </a:ext>
              </a:extLst>
            </p:cNvPr>
            <p:cNvSpPr txBox="1"/>
            <p:nvPr/>
          </p:nvSpPr>
          <p:spPr>
            <a:xfrm>
              <a:off x="5833595" y="5336474"/>
              <a:ext cx="4769191" cy="695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DẶN DÒ Ở ĐÂY.</a:t>
              </a:r>
              <a:endPara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27336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òa nhà&#10;&#10;Mô tả được tạo tự động">
            <a:extLst>
              <a:ext uri="{FF2B5EF4-FFF2-40B4-BE49-F238E27FC236}">
                <a16:creationId xmlns:a16="http://schemas.microsoft.com/office/drawing/2014/main" id="{965B67F3-2632-A525-4D46-DEC34010A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Hình ảnh 25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44710CEE-3FE8-12CD-730F-5A08A5F11F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-6436407" y="-100331"/>
            <a:ext cx="6319558" cy="7723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A2CFFF-616A-5AEB-6849-6258F1BA4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748" y="1048305"/>
            <a:ext cx="9126503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3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51836 0.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24" y="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1041791B-11F6-883F-A758-9A9798CDC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678" y="2858176"/>
            <a:ext cx="7338794" cy="3839869"/>
          </a:xfrm>
          <a:prstGeom prst="rect">
            <a:avLst/>
          </a:prstGeom>
        </p:spPr>
      </p:pic>
      <p:pic>
        <p:nvPicPr>
          <p:cNvPr id="3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3936349">
            <a:off x="8443322" y="5851581"/>
            <a:ext cx="1956182" cy="1171974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904572" y="849570"/>
            <a:ext cx="10306594" cy="1598355"/>
            <a:chOff x="694563" y="-1309887"/>
            <a:chExt cx="10191825" cy="4450950"/>
          </a:xfrm>
        </p:grpSpPr>
        <p:sp>
          <p:nvSpPr>
            <p:cNvPr id="43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694563" y="-1309887"/>
              <a:ext cx="10191825" cy="4450950"/>
            </a:xfrm>
            <a:custGeom>
              <a:avLst/>
              <a:gdLst>
                <a:gd name="connsiteX0" fmla="*/ 0 w 10306594"/>
                <a:gd name="connsiteY0" fmla="*/ 266398 h 1598355"/>
                <a:gd name="connsiteX1" fmla="*/ 266398 w 10306594"/>
                <a:gd name="connsiteY1" fmla="*/ 0 h 1598355"/>
                <a:gd name="connsiteX2" fmla="*/ 10040196 w 10306594"/>
                <a:gd name="connsiteY2" fmla="*/ 0 h 1598355"/>
                <a:gd name="connsiteX3" fmla="*/ 10306594 w 10306594"/>
                <a:gd name="connsiteY3" fmla="*/ 266398 h 1598355"/>
                <a:gd name="connsiteX4" fmla="*/ 10306594 w 10306594"/>
                <a:gd name="connsiteY4" fmla="*/ 1331957 h 1598355"/>
                <a:gd name="connsiteX5" fmla="*/ 10040196 w 10306594"/>
                <a:gd name="connsiteY5" fmla="*/ 1598355 h 1598355"/>
                <a:gd name="connsiteX6" fmla="*/ 266398 w 10306594"/>
                <a:gd name="connsiteY6" fmla="*/ 1598355 h 1598355"/>
                <a:gd name="connsiteX7" fmla="*/ 0 w 10306594"/>
                <a:gd name="connsiteY7" fmla="*/ 1331957 h 1598355"/>
                <a:gd name="connsiteX8" fmla="*/ 0 w 10306594"/>
                <a:gd name="connsiteY8" fmla="*/ 266398 h 159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6594" h="1598355" fill="none" extrusionOk="0">
                  <a:moveTo>
                    <a:pt x="0" y="266398"/>
                  </a:moveTo>
                  <a:cubicBezTo>
                    <a:pt x="-6218" y="119657"/>
                    <a:pt x="114830" y="25212"/>
                    <a:pt x="266398" y="0"/>
                  </a:cubicBezTo>
                  <a:cubicBezTo>
                    <a:pt x="3443947" y="77600"/>
                    <a:pt x="6163232" y="-27269"/>
                    <a:pt x="10040196" y="0"/>
                  </a:cubicBezTo>
                  <a:cubicBezTo>
                    <a:pt x="10196752" y="-12437"/>
                    <a:pt x="10308795" y="119918"/>
                    <a:pt x="10306594" y="266398"/>
                  </a:cubicBezTo>
                  <a:cubicBezTo>
                    <a:pt x="10300945" y="576097"/>
                    <a:pt x="10375748" y="988908"/>
                    <a:pt x="10306594" y="1331957"/>
                  </a:cubicBezTo>
                  <a:cubicBezTo>
                    <a:pt x="10294672" y="1474421"/>
                    <a:pt x="10170805" y="1605640"/>
                    <a:pt x="10040196" y="1598355"/>
                  </a:cubicBezTo>
                  <a:cubicBezTo>
                    <a:pt x="5539389" y="1647532"/>
                    <a:pt x="4156957" y="1475653"/>
                    <a:pt x="266398" y="1598355"/>
                  </a:cubicBezTo>
                  <a:cubicBezTo>
                    <a:pt x="115690" y="1625850"/>
                    <a:pt x="-20687" y="1496896"/>
                    <a:pt x="0" y="1331957"/>
                  </a:cubicBezTo>
                  <a:cubicBezTo>
                    <a:pt x="13004" y="1041504"/>
                    <a:pt x="-80500" y="721315"/>
                    <a:pt x="0" y="266398"/>
                  </a:cubicBezTo>
                  <a:close/>
                </a:path>
                <a:path w="10306594" h="1598355" stroke="0" extrusionOk="0">
                  <a:moveTo>
                    <a:pt x="0" y="266398"/>
                  </a:moveTo>
                  <a:cubicBezTo>
                    <a:pt x="26784" y="116208"/>
                    <a:pt x="128274" y="-601"/>
                    <a:pt x="266398" y="0"/>
                  </a:cubicBezTo>
                  <a:cubicBezTo>
                    <a:pt x="3527204" y="-129276"/>
                    <a:pt x="6152453" y="-77778"/>
                    <a:pt x="10040196" y="0"/>
                  </a:cubicBezTo>
                  <a:cubicBezTo>
                    <a:pt x="10180597" y="-21445"/>
                    <a:pt x="10303947" y="134533"/>
                    <a:pt x="10306594" y="266398"/>
                  </a:cubicBezTo>
                  <a:cubicBezTo>
                    <a:pt x="10238548" y="759919"/>
                    <a:pt x="10221651" y="1169959"/>
                    <a:pt x="10306594" y="1331957"/>
                  </a:cubicBezTo>
                  <a:cubicBezTo>
                    <a:pt x="10318714" y="1504644"/>
                    <a:pt x="10181243" y="1600422"/>
                    <a:pt x="10040196" y="1598355"/>
                  </a:cubicBezTo>
                  <a:cubicBezTo>
                    <a:pt x="8586541" y="1642575"/>
                    <a:pt x="3600418" y="1568973"/>
                    <a:pt x="266398" y="1598355"/>
                  </a:cubicBezTo>
                  <a:cubicBezTo>
                    <a:pt x="112023" y="1570509"/>
                    <a:pt x="-8897" y="1477029"/>
                    <a:pt x="0" y="1331957"/>
                  </a:cubicBezTo>
                  <a:cubicBezTo>
                    <a:pt x="-9731" y="1025496"/>
                    <a:pt x="-10356" y="664062"/>
                    <a:pt x="0" y="2663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1420121" y="-904796"/>
              <a:ext cx="8844380" cy="36853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Trong Toán học muốn tìm số hạng chưa biết ta làm thế nào?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49" name="TextBox 2">
            <a:extLst>
              <a:ext uri="{FF2B5EF4-FFF2-40B4-BE49-F238E27FC236}">
                <a16:creationId xmlns:a16="http://schemas.microsoft.com/office/drawing/2014/main" id="{93F4883A-112F-DC80-A23A-B1BF466F8395}"/>
              </a:ext>
            </a:extLst>
          </p:cNvPr>
          <p:cNvSpPr txBox="1"/>
          <p:nvPr/>
        </p:nvSpPr>
        <p:spPr>
          <a:xfrm>
            <a:off x="3124200" y="3515261"/>
            <a:ext cx="66865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Trong Toán học muốn tìm số hạng chưa biết ta lấy tổng trừ đi số hạng đã biết.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2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1041791B-11F6-883F-A758-9A9798CDC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678" y="2858176"/>
            <a:ext cx="7338794" cy="3839869"/>
          </a:xfrm>
          <a:prstGeom prst="rect">
            <a:avLst/>
          </a:prstGeom>
        </p:spPr>
      </p:pic>
      <p:pic>
        <p:nvPicPr>
          <p:cNvPr id="3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3936349">
            <a:off x="8443322" y="5851581"/>
            <a:ext cx="1956182" cy="1171974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904572" y="849570"/>
            <a:ext cx="10306594" cy="1598355"/>
            <a:chOff x="694563" y="-1309887"/>
            <a:chExt cx="10191825" cy="4450950"/>
          </a:xfrm>
        </p:grpSpPr>
        <p:sp>
          <p:nvSpPr>
            <p:cNvPr id="43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694563" y="-1309887"/>
              <a:ext cx="10191825" cy="4450950"/>
            </a:xfrm>
            <a:custGeom>
              <a:avLst/>
              <a:gdLst>
                <a:gd name="connsiteX0" fmla="*/ 0 w 10306594"/>
                <a:gd name="connsiteY0" fmla="*/ 266398 h 1598355"/>
                <a:gd name="connsiteX1" fmla="*/ 266398 w 10306594"/>
                <a:gd name="connsiteY1" fmla="*/ 0 h 1598355"/>
                <a:gd name="connsiteX2" fmla="*/ 10040196 w 10306594"/>
                <a:gd name="connsiteY2" fmla="*/ 0 h 1598355"/>
                <a:gd name="connsiteX3" fmla="*/ 10306594 w 10306594"/>
                <a:gd name="connsiteY3" fmla="*/ 266398 h 1598355"/>
                <a:gd name="connsiteX4" fmla="*/ 10306594 w 10306594"/>
                <a:gd name="connsiteY4" fmla="*/ 1331957 h 1598355"/>
                <a:gd name="connsiteX5" fmla="*/ 10040196 w 10306594"/>
                <a:gd name="connsiteY5" fmla="*/ 1598355 h 1598355"/>
                <a:gd name="connsiteX6" fmla="*/ 266398 w 10306594"/>
                <a:gd name="connsiteY6" fmla="*/ 1598355 h 1598355"/>
                <a:gd name="connsiteX7" fmla="*/ 0 w 10306594"/>
                <a:gd name="connsiteY7" fmla="*/ 1331957 h 1598355"/>
                <a:gd name="connsiteX8" fmla="*/ 0 w 10306594"/>
                <a:gd name="connsiteY8" fmla="*/ 266398 h 159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6594" h="1598355" fill="none" extrusionOk="0">
                  <a:moveTo>
                    <a:pt x="0" y="266398"/>
                  </a:moveTo>
                  <a:cubicBezTo>
                    <a:pt x="-6218" y="119657"/>
                    <a:pt x="114830" y="25212"/>
                    <a:pt x="266398" y="0"/>
                  </a:cubicBezTo>
                  <a:cubicBezTo>
                    <a:pt x="3443947" y="77600"/>
                    <a:pt x="6163232" y="-27269"/>
                    <a:pt x="10040196" y="0"/>
                  </a:cubicBezTo>
                  <a:cubicBezTo>
                    <a:pt x="10196752" y="-12437"/>
                    <a:pt x="10308795" y="119918"/>
                    <a:pt x="10306594" y="266398"/>
                  </a:cubicBezTo>
                  <a:cubicBezTo>
                    <a:pt x="10300945" y="576097"/>
                    <a:pt x="10375748" y="988908"/>
                    <a:pt x="10306594" y="1331957"/>
                  </a:cubicBezTo>
                  <a:cubicBezTo>
                    <a:pt x="10294672" y="1474421"/>
                    <a:pt x="10170805" y="1605640"/>
                    <a:pt x="10040196" y="1598355"/>
                  </a:cubicBezTo>
                  <a:cubicBezTo>
                    <a:pt x="5539389" y="1647532"/>
                    <a:pt x="4156957" y="1475653"/>
                    <a:pt x="266398" y="1598355"/>
                  </a:cubicBezTo>
                  <a:cubicBezTo>
                    <a:pt x="115690" y="1625850"/>
                    <a:pt x="-20687" y="1496896"/>
                    <a:pt x="0" y="1331957"/>
                  </a:cubicBezTo>
                  <a:cubicBezTo>
                    <a:pt x="13004" y="1041504"/>
                    <a:pt x="-80500" y="721315"/>
                    <a:pt x="0" y="266398"/>
                  </a:cubicBezTo>
                  <a:close/>
                </a:path>
                <a:path w="10306594" h="1598355" stroke="0" extrusionOk="0">
                  <a:moveTo>
                    <a:pt x="0" y="266398"/>
                  </a:moveTo>
                  <a:cubicBezTo>
                    <a:pt x="26784" y="116208"/>
                    <a:pt x="128274" y="-601"/>
                    <a:pt x="266398" y="0"/>
                  </a:cubicBezTo>
                  <a:cubicBezTo>
                    <a:pt x="3527204" y="-129276"/>
                    <a:pt x="6152453" y="-77778"/>
                    <a:pt x="10040196" y="0"/>
                  </a:cubicBezTo>
                  <a:cubicBezTo>
                    <a:pt x="10180597" y="-21445"/>
                    <a:pt x="10303947" y="134533"/>
                    <a:pt x="10306594" y="266398"/>
                  </a:cubicBezTo>
                  <a:cubicBezTo>
                    <a:pt x="10238548" y="759919"/>
                    <a:pt x="10221651" y="1169959"/>
                    <a:pt x="10306594" y="1331957"/>
                  </a:cubicBezTo>
                  <a:cubicBezTo>
                    <a:pt x="10318714" y="1504644"/>
                    <a:pt x="10181243" y="1600422"/>
                    <a:pt x="10040196" y="1598355"/>
                  </a:cubicBezTo>
                  <a:cubicBezTo>
                    <a:pt x="8586541" y="1642575"/>
                    <a:pt x="3600418" y="1568973"/>
                    <a:pt x="266398" y="1598355"/>
                  </a:cubicBezTo>
                  <a:cubicBezTo>
                    <a:pt x="112023" y="1570509"/>
                    <a:pt x="-8897" y="1477029"/>
                    <a:pt x="0" y="1331957"/>
                  </a:cubicBezTo>
                  <a:cubicBezTo>
                    <a:pt x="-9731" y="1025496"/>
                    <a:pt x="-10356" y="664062"/>
                    <a:pt x="0" y="2663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1448377" y="-904796"/>
              <a:ext cx="8816124" cy="36853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Trong Toán học muốn tìm số trừ ta làm thế nào?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49" name="TextBox 2">
            <a:extLst>
              <a:ext uri="{FF2B5EF4-FFF2-40B4-BE49-F238E27FC236}">
                <a16:creationId xmlns:a16="http://schemas.microsoft.com/office/drawing/2014/main" id="{93F4883A-112F-DC80-A23A-B1BF466F8395}"/>
              </a:ext>
            </a:extLst>
          </p:cNvPr>
          <p:cNvSpPr txBox="1"/>
          <p:nvPr/>
        </p:nvSpPr>
        <p:spPr>
          <a:xfrm>
            <a:off x="3095626" y="3515261"/>
            <a:ext cx="67151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Trong Toán học muốn tìm 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s</a:t>
            </a:r>
            <a:r>
              <a:rPr lang="vi-VN" sz="44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ố trừ ta lấy 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s</a:t>
            </a:r>
            <a:r>
              <a:rPr lang="vi-VN" sz="44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ố bị trừ trừ đi hiệu.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786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1041791B-11F6-883F-A758-9A9798CDC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678" y="2858176"/>
            <a:ext cx="7338794" cy="3839869"/>
          </a:xfrm>
          <a:prstGeom prst="rect">
            <a:avLst/>
          </a:prstGeom>
        </p:spPr>
      </p:pic>
      <p:pic>
        <p:nvPicPr>
          <p:cNvPr id="3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3936349">
            <a:off x="8443322" y="5851581"/>
            <a:ext cx="1956182" cy="1171974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904572" y="849570"/>
            <a:ext cx="10306594" cy="1598355"/>
            <a:chOff x="694563" y="-1309887"/>
            <a:chExt cx="10191825" cy="4450950"/>
          </a:xfrm>
        </p:grpSpPr>
        <p:sp>
          <p:nvSpPr>
            <p:cNvPr id="43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694563" y="-1309887"/>
              <a:ext cx="10191825" cy="4450950"/>
            </a:xfrm>
            <a:custGeom>
              <a:avLst/>
              <a:gdLst>
                <a:gd name="connsiteX0" fmla="*/ 0 w 10306594"/>
                <a:gd name="connsiteY0" fmla="*/ 266398 h 1598355"/>
                <a:gd name="connsiteX1" fmla="*/ 266398 w 10306594"/>
                <a:gd name="connsiteY1" fmla="*/ 0 h 1598355"/>
                <a:gd name="connsiteX2" fmla="*/ 10040196 w 10306594"/>
                <a:gd name="connsiteY2" fmla="*/ 0 h 1598355"/>
                <a:gd name="connsiteX3" fmla="*/ 10306594 w 10306594"/>
                <a:gd name="connsiteY3" fmla="*/ 266398 h 1598355"/>
                <a:gd name="connsiteX4" fmla="*/ 10306594 w 10306594"/>
                <a:gd name="connsiteY4" fmla="*/ 1331957 h 1598355"/>
                <a:gd name="connsiteX5" fmla="*/ 10040196 w 10306594"/>
                <a:gd name="connsiteY5" fmla="*/ 1598355 h 1598355"/>
                <a:gd name="connsiteX6" fmla="*/ 266398 w 10306594"/>
                <a:gd name="connsiteY6" fmla="*/ 1598355 h 1598355"/>
                <a:gd name="connsiteX7" fmla="*/ 0 w 10306594"/>
                <a:gd name="connsiteY7" fmla="*/ 1331957 h 1598355"/>
                <a:gd name="connsiteX8" fmla="*/ 0 w 10306594"/>
                <a:gd name="connsiteY8" fmla="*/ 266398 h 159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6594" h="1598355" fill="none" extrusionOk="0">
                  <a:moveTo>
                    <a:pt x="0" y="266398"/>
                  </a:moveTo>
                  <a:cubicBezTo>
                    <a:pt x="-6218" y="119657"/>
                    <a:pt x="114830" y="25212"/>
                    <a:pt x="266398" y="0"/>
                  </a:cubicBezTo>
                  <a:cubicBezTo>
                    <a:pt x="3443947" y="77600"/>
                    <a:pt x="6163232" y="-27269"/>
                    <a:pt x="10040196" y="0"/>
                  </a:cubicBezTo>
                  <a:cubicBezTo>
                    <a:pt x="10196752" y="-12437"/>
                    <a:pt x="10308795" y="119918"/>
                    <a:pt x="10306594" y="266398"/>
                  </a:cubicBezTo>
                  <a:cubicBezTo>
                    <a:pt x="10300945" y="576097"/>
                    <a:pt x="10375748" y="988908"/>
                    <a:pt x="10306594" y="1331957"/>
                  </a:cubicBezTo>
                  <a:cubicBezTo>
                    <a:pt x="10294672" y="1474421"/>
                    <a:pt x="10170805" y="1605640"/>
                    <a:pt x="10040196" y="1598355"/>
                  </a:cubicBezTo>
                  <a:cubicBezTo>
                    <a:pt x="5539389" y="1647532"/>
                    <a:pt x="4156957" y="1475653"/>
                    <a:pt x="266398" y="1598355"/>
                  </a:cubicBezTo>
                  <a:cubicBezTo>
                    <a:pt x="115690" y="1625850"/>
                    <a:pt x="-20687" y="1496896"/>
                    <a:pt x="0" y="1331957"/>
                  </a:cubicBezTo>
                  <a:cubicBezTo>
                    <a:pt x="13004" y="1041504"/>
                    <a:pt x="-80500" y="721315"/>
                    <a:pt x="0" y="266398"/>
                  </a:cubicBezTo>
                  <a:close/>
                </a:path>
                <a:path w="10306594" h="1598355" stroke="0" extrusionOk="0">
                  <a:moveTo>
                    <a:pt x="0" y="266398"/>
                  </a:moveTo>
                  <a:cubicBezTo>
                    <a:pt x="26784" y="116208"/>
                    <a:pt x="128274" y="-601"/>
                    <a:pt x="266398" y="0"/>
                  </a:cubicBezTo>
                  <a:cubicBezTo>
                    <a:pt x="3527204" y="-129276"/>
                    <a:pt x="6152453" y="-77778"/>
                    <a:pt x="10040196" y="0"/>
                  </a:cubicBezTo>
                  <a:cubicBezTo>
                    <a:pt x="10180597" y="-21445"/>
                    <a:pt x="10303947" y="134533"/>
                    <a:pt x="10306594" y="266398"/>
                  </a:cubicBezTo>
                  <a:cubicBezTo>
                    <a:pt x="10238548" y="759919"/>
                    <a:pt x="10221651" y="1169959"/>
                    <a:pt x="10306594" y="1331957"/>
                  </a:cubicBezTo>
                  <a:cubicBezTo>
                    <a:pt x="10318714" y="1504644"/>
                    <a:pt x="10181243" y="1600422"/>
                    <a:pt x="10040196" y="1598355"/>
                  </a:cubicBezTo>
                  <a:cubicBezTo>
                    <a:pt x="8586541" y="1642575"/>
                    <a:pt x="3600418" y="1568973"/>
                    <a:pt x="266398" y="1598355"/>
                  </a:cubicBezTo>
                  <a:cubicBezTo>
                    <a:pt x="112023" y="1570509"/>
                    <a:pt x="-8897" y="1477029"/>
                    <a:pt x="0" y="1331957"/>
                  </a:cubicBezTo>
                  <a:cubicBezTo>
                    <a:pt x="-9731" y="1025496"/>
                    <a:pt x="-10356" y="664062"/>
                    <a:pt x="0" y="2663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1448377" y="-904796"/>
              <a:ext cx="8816124" cy="36853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học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muốn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tìm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thế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49" name="TextBox 2">
            <a:extLst>
              <a:ext uri="{FF2B5EF4-FFF2-40B4-BE49-F238E27FC236}">
                <a16:creationId xmlns:a16="http://schemas.microsoft.com/office/drawing/2014/main" id="{93F4883A-112F-DC80-A23A-B1BF466F8395}"/>
              </a:ext>
            </a:extLst>
          </p:cNvPr>
          <p:cNvSpPr txBox="1"/>
          <p:nvPr/>
        </p:nvSpPr>
        <p:spPr>
          <a:xfrm>
            <a:off x="3095626" y="3515261"/>
            <a:ext cx="67151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Trong 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t</a:t>
            </a:r>
            <a:r>
              <a:rPr lang="vi-VN" sz="44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oán học muốn tìm Số bị trừ ta lấy 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h</a:t>
            </a:r>
            <a:r>
              <a:rPr lang="vi-VN" sz="44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iệu cộng với Số trừ.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6430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4868C4-2162-6572-0B38-3E23FBEE2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794" y="-1220283"/>
            <a:ext cx="12332424" cy="884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304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Hình ảnh 1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7EAAACC4-7CE5-8579-CE57-F68871E4F6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-4598032" y="195752"/>
            <a:ext cx="4804224" cy="7195009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1853C215-2DC6-C4DE-426A-8E3AFB09F392}"/>
              </a:ext>
            </a:extLst>
          </p:cNvPr>
          <p:cNvGrpSpPr/>
          <p:nvPr/>
        </p:nvGrpSpPr>
        <p:grpSpPr>
          <a:xfrm>
            <a:off x="4812025" y="607089"/>
            <a:ext cx="7173783" cy="4565600"/>
            <a:chOff x="1139185" y="2161569"/>
            <a:chExt cx="7173783" cy="4565600"/>
          </a:xfrm>
        </p:grpSpPr>
        <p:sp>
          <p:nvSpPr>
            <p:cNvPr id="4" name="Bong bóng Lời nói: Hình bầu dục 3">
              <a:extLst>
                <a:ext uri="{FF2B5EF4-FFF2-40B4-BE49-F238E27FC236}">
                  <a16:creationId xmlns:a16="http://schemas.microsoft.com/office/drawing/2014/main" id="{4FF11203-F886-65F4-0BC5-FBA7BDE2DF77}"/>
                </a:ext>
              </a:extLst>
            </p:cNvPr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-1103041 w 7173783"/>
                <a:gd name="connsiteY0" fmla="*/ 2594676 h 4565600"/>
                <a:gd name="connsiteX1" fmla="*/ 13840 w 7173783"/>
                <a:gd name="connsiteY1" fmla="*/ 2082454 h 4565600"/>
                <a:gd name="connsiteX2" fmla="*/ 3573350 w 7173783"/>
                <a:gd name="connsiteY2" fmla="*/ 16 h 4565600"/>
                <a:gd name="connsiteX3" fmla="*/ 7153494 w 7173783"/>
                <a:gd name="connsiteY3" fmla="*/ 2040338 h 4565600"/>
                <a:gd name="connsiteX4" fmla="*/ 3883899 w 7173783"/>
                <a:gd name="connsiteY4" fmla="*/ 4557759 h 4565600"/>
                <a:gd name="connsiteX5" fmla="*/ 156090 w 7173783"/>
                <a:gd name="connsiteY5" fmla="*/ 2948893 h 4565600"/>
                <a:gd name="connsiteX6" fmla="*/ -1103041 w 7173783"/>
                <a:gd name="connsiteY6" fmla="*/ 2594676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73783" h="4565600" fill="none" extrusionOk="0">
                  <a:moveTo>
                    <a:pt x="-1103041" y="2594676"/>
                  </a:moveTo>
                  <a:cubicBezTo>
                    <a:pt x="-1004798" y="2464321"/>
                    <a:pt x="-298741" y="2305985"/>
                    <a:pt x="13840" y="2082454"/>
                  </a:cubicBezTo>
                  <a:cubicBezTo>
                    <a:pt x="60102" y="792791"/>
                    <a:pt x="1884034" y="194448"/>
                    <a:pt x="3573350" y="16"/>
                  </a:cubicBezTo>
                  <a:cubicBezTo>
                    <a:pt x="5543742" y="-168261"/>
                    <a:pt x="6882675" y="871096"/>
                    <a:pt x="7153494" y="2040338"/>
                  </a:cubicBezTo>
                  <a:cubicBezTo>
                    <a:pt x="7364598" y="3153324"/>
                    <a:pt x="5732347" y="4401864"/>
                    <a:pt x="3883899" y="4557759"/>
                  </a:cubicBezTo>
                  <a:cubicBezTo>
                    <a:pt x="2040191" y="4560661"/>
                    <a:pt x="796149" y="3893808"/>
                    <a:pt x="156090" y="2948893"/>
                  </a:cubicBezTo>
                  <a:cubicBezTo>
                    <a:pt x="-12549" y="3000545"/>
                    <a:pt x="-550290" y="2740364"/>
                    <a:pt x="-1103041" y="2594676"/>
                  </a:cubicBezTo>
                  <a:close/>
                </a:path>
                <a:path w="7173783" h="4565600" stroke="0" extrusionOk="0">
                  <a:moveTo>
                    <a:pt x="-1103041" y="2594676"/>
                  </a:moveTo>
                  <a:cubicBezTo>
                    <a:pt x="-571059" y="2419039"/>
                    <a:pt x="-339836" y="2255393"/>
                    <a:pt x="13840" y="2082454"/>
                  </a:cubicBezTo>
                  <a:cubicBezTo>
                    <a:pt x="-7865" y="926600"/>
                    <a:pt x="1659478" y="229438"/>
                    <a:pt x="3573350" y="16"/>
                  </a:cubicBezTo>
                  <a:cubicBezTo>
                    <a:pt x="5403827" y="19380"/>
                    <a:pt x="7115886" y="983867"/>
                    <a:pt x="7153494" y="2040338"/>
                  </a:cubicBezTo>
                  <a:cubicBezTo>
                    <a:pt x="7357519" y="3359088"/>
                    <a:pt x="5828844" y="4461983"/>
                    <a:pt x="3883899" y="4557759"/>
                  </a:cubicBezTo>
                  <a:cubicBezTo>
                    <a:pt x="2168752" y="4633693"/>
                    <a:pt x="669172" y="3981412"/>
                    <a:pt x="156090" y="2948893"/>
                  </a:cubicBezTo>
                  <a:cubicBezTo>
                    <a:pt x="-440237" y="2789235"/>
                    <a:pt x="-554001" y="2782609"/>
                    <a:pt x="-1103041" y="2594676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EllipseCallout">
                      <a:avLst>
                        <a:gd name="adj1" fmla="val -65376"/>
                        <a:gd name="adj2" fmla="val 683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 Placeholder 7">
              <a:extLst>
                <a:ext uri="{FF2B5EF4-FFF2-40B4-BE49-F238E27FC236}">
                  <a16:creationId xmlns:a16="http://schemas.microsoft.com/office/drawing/2014/main" id="{E743A6CB-E37A-5506-D3F2-F7973604E963}"/>
                </a:ext>
              </a:extLst>
            </p:cNvPr>
            <p:cNvSpPr txBox="1">
              <a:spLocks/>
            </p:cNvSpPr>
            <p:nvPr/>
          </p:nvSpPr>
          <p:spPr>
            <a:xfrm>
              <a:off x="2042159" y="2950101"/>
              <a:ext cx="5715001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Hôm nay,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mình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sẽ đi siêu thị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giúp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mẹ!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bạn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hãy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giúp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mình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hoàn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thành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bài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tập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sau để có thể mua đủ nguyên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mẹ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cần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nhé!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09973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C 0.0043 -0.01898 0.0099 -0.03704 0.02097 -0.03704 C 0.0336 -0.03704 0.03776 -0.01898 0.04193 7.40741E-7 C 0.04766 0.02106 0.05182 0.0419 0.06576 0.0419 C 0.07826 0.0419 0.08242 0.02106 0.08815 7.40741E-7 C 0.09089 -0.01898 0.09649 -0.03704 0.10925 -0.03704 C 0.12018 -0.03704 0.12578 -0.01898 0.12982 7.40741E-7 C 0.13412 0.02106 0.13972 0.0419 0.15248 0.0419 C 0.16472 0.0419 0.17461 7.40741E-7 0.17461 0.00023 C 0.17878 -0.01898 0.18255 -0.03704 0.19505 -0.03704 C 0.20768 -0.03704 0.21185 -0.01898 0.21602 7.40741E-7 C 0.22175 0.02106 0.22591 0.0419 0.23985 0.0419 C 0.25235 0.0419 0.25651 0.02106 0.26068 7.40741E-7 C 0.26641 -0.01898 0.27057 -0.03704 0.28307 -0.03704 C 0.29414 -0.03704 0.29974 -0.01898 0.30391 7.40741E-7 C 0.30821 0.02106 0.3138 0.0419 0.3263 0.0419 C 0.33893 0.0419 0.34297 0.02106 0.34883 7.40741E-7 " pathEditMode="relative" rAng="0" ptsTypes="AAAAAAAAAAAAAAAAA">
                                      <p:cBhvr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Hình ảnh 7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0A0FF99A-27B3-368E-BE4E-25A0599DFD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-347528" y="170352"/>
            <a:ext cx="4804224" cy="7195009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4343401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225989" y="979693"/>
              <a:ext cx="2172630" cy="2169826"/>
              <a:chOff x="4063070" y="1143222"/>
              <a:chExt cx="2172630" cy="2169826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82853" y="1143223"/>
                <a:ext cx="2152847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4063070" y="1143222"/>
                <a:ext cx="2152847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478E5306-AC28-5EAD-EC08-B97788D9D9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44" b="43056" l="61094" r="84271">
                        <a14:foregroundMark x1="66250" y1="43148" x2="66250" y2="43148"/>
                        <a14:foregroundMark x1="68542" y1="4444" x2="68542" y2="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r="19687" b="53702"/>
          <a:stretch/>
        </p:blipFill>
        <p:spPr>
          <a:xfrm>
            <a:off x="6237920" y="282700"/>
            <a:ext cx="1564552" cy="1845066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C0F70CA-5866-FCD6-7CB7-BD21CF611D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354" b="95150" l="51722" r="716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34" t="51505" r="25883"/>
          <a:stretch/>
        </p:blipFill>
        <p:spPr>
          <a:xfrm>
            <a:off x="7867933" y="2054613"/>
            <a:ext cx="1564552" cy="1715116"/>
          </a:xfrm>
          <a:prstGeom prst="rect">
            <a:avLst/>
          </a:pr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id="{A8FD8F3B-1B54-C20E-FF9F-9EA94D08837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361" b="93547" l="72462" r="95228">
                        <a14:foregroundMark x1="78125" y1="81852" x2="80208" y2="88519"/>
                        <a14:foregroundMark x1="90417" y1="83704" x2="89583" y2="8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16" t="62963" r="1926" b="3055"/>
          <a:stretch/>
        </p:blipFill>
        <p:spPr>
          <a:xfrm>
            <a:off x="7422000" y="317838"/>
            <a:ext cx="2378158" cy="1597335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120B8351-2BD7-F1B2-6362-371A73D9F8E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419684" y="426950"/>
            <a:ext cx="2255525" cy="1386249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011083" y="2231729"/>
            <a:ext cx="2152847" cy="1512390"/>
          </a:xfrm>
          <a:prstGeom prst="rect">
            <a:avLst/>
          </a:prstGeom>
        </p:spPr>
      </p:pic>
      <p:pic>
        <p:nvPicPr>
          <p:cNvPr id="40" name="Hình ảnh 39">
            <a:extLst>
              <a:ext uri="{FF2B5EF4-FFF2-40B4-BE49-F238E27FC236}">
                <a16:creationId xmlns:a16="http://schemas.microsoft.com/office/drawing/2014/main" id="{A030FC7D-9E28-794D-1911-05239F6DBAA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185" b="87593" l="38698" r="68750">
                        <a14:foregroundMark x1="47083" y1="58148" x2="45990" y2="58889"/>
                        <a14:foregroundMark x1="44219" y1="58148" x2="42917" y2="58519"/>
                        <a14:foregroundMark x1="45781" y1="56204" x2="44688" y2="56204"/>
                        <a14:foregroundMark x1="39583" y1="63611" x2="39583" y2="63611"/>
                        <a14:foregroundMark x1="38698" y1="62870" x2="39375" y2="6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14" t="45523" r="27457" b="7731"/>
          <a:stretch/>
        </p:blipFill>
        <p:spPr>
          <a:xfrm>
            <a:off x="9330463" y="2245905"/>
            <a:ext cx="2152847" cy="151239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322DA8EE-688B-D07A-3DC2-EF36E281697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59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Hình ảnh 3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4" b="43056" l="61094" r="84271">
                          <a14:foregroundMark x1="66250" y1="43148" x2="66250" y2="43148"/>
                          <a14:foregroundMark x1="68542" y1="4444" x2="68542" y2="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29" r="19687" b="537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491839"/>
            <a:ext cx="11017045" cy="807915"/>
            <a:chOff x="1169225" y="178783"/>
            <a:chExt cx="10375899" cy="807915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014E9E-9C18-32CF-509F-ED30E4A7F68E}"/>
                </a:ext>
              </a:extLst>
            </p:cNvPr>
            <p:cNvSpPr txBox="1"/>
            <p:nvPr/>
          </p:nvSpPr>
          <p:spPr>
            <a:xfrm>
              <a:off x="1989037" y="178783"/>
              <a:ext cx="95560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Tìm thành phần chưa biết trong các phép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30747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9C795B5-C7EB-B2B0-D467-C413D3CBC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490662"/>
            <a:ext cx="4659100" cy="21478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95F681-DDC6-0A80-0B9F-7F07CFAA30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399" y="1571624"/>
            <a:ext cx="4639755" cy="21431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9A22D4-ABD8-7D84-BAC8-FCC114DC03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0475" y="4010024"/>
            <a:ext cx="4408714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69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444</Words>
  <Application>Microsoft Office PowerPoint</Application>
  <PresentationFormat>Widescreen</PresentationFormat>
  <Paragraphs>84</Paragraphs>
  <Slides>27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UTM Cookies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18</cp:revision>
  <dcterms:created xsi:type="dcterms:W3CDTF">2023-03-26T00:49:36Z</dcterms:created>
  <dcterms:modified xsi:type="dcterms:W3CDTF">2023-03-26T02:07:58Z</dcterms:modified>
</cp:coreProperties>
</file>