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2" r:id="rId4"/>
    <p:sldId id="263" r:id="rId5"/>
    <p:sldId id="294" r:id="rId6"/>
    <p:sldId id="267" r:id="rId7"/>
    <p:sldId id="269" r:id="rId8"/>
    <p:sldId id="270" r:id="rId9"/>
    <p:sldId id="271" r:id="rId10"/>
    <p:sldId id="297" r:id="rId11"/>
    <p:sldId id="298" r:id="rId12"/>
    <p:sldId id="296" r:id="rId13"/>
    <p:sldId id="277" r:id="rId14"/>
    <p:sldId id="299" r:id="rId15"/>
    <p:sldId id="292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3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8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8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5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0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0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5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7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4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407BB7F9-68D6-AD02-2890-9A0F0418C4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350" y="447675"/>
            <a:ext cx="1485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7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9315C8-67C4-F064-3D9C-8A2F6CD65FEE}"/>
              </a:ext>
            </a:extLst>
          </p:cNvPr>
          <p:cNvSpPr/>
          <p:nvPr/>
        </p:nvSpPr>
        <p:spPr>
          <a:xfrm>
            <a:off x="2209800" y="476250"/>
            <a:ext cx="7886700" cy="44767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22">
            <a:extLst>
              <a:ext uri="{FF2B5EF4-FFF2-40B4-BE49-F238E27FC236}">
                <a16:creationId xmlns:a16="http://schemas.microsoft.com/office/drawing/2014/main" id="{5BA6B2AD-7E5A-05DC-DBE8-925343BDC467}"/>
              </a:ext>
            </a:extLst>
          </p:cNvPr>
          <p:cNvSpPr txBox="1"/>
          <p:nvPr/>
        </p:nvSpPr>
        <p:spPr>
          <a:xfrm>
            <a:off x="1759362" y="366116"/>
            <a:ext cx="8801138" cy="100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 w="3175"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Thứ … ngày … tháng … năm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82485-1425-E517-5BAF-B4744654A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679" y="990600"/>
            <a:ext cx="2737341" cy="1231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A8AA7-26E0-DFA6-756E-24DE01937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339" y="2046281"/>
            <a:ext cx="8303472" cy="1603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3B449A-D1B0-0D61-5965-70E9CC8D4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584" y="3509349"/>
            <a:ext cx="2402032" cy="96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272CDC-32B5-A23B-7E0D-DBB0AECB00DB}"/>
              </a:ext>
            </a:extLst>
          </p:cNvPr>
          <p:cNvSpPr txBox="1"/>
          <p:nvPr/>
        </p:nvSpPr>
        <p:spPr>
          <a:xfrm>
            <a:off x="5734050" y="4219575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Tiết</a:t>
            </a:r>
            <a:r>
              <a:rPr lang="en-US" sz="3600" dirty="0">
                <a:solidFill>
                  <a:srgbClr val="0070C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9201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08719-77A3-97D6-DDE1-8D25B9D6C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" y="581025"/>
            <a:ext cx="3293428" cy="781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F37E00-63A1-1F2B-A847-AA86A07C4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7" y="1862137"/>
            <a:ext cx="5414277" cy="1309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2E38CA-D8A9-5964-48F4-86CB4B5DD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612" y="3643312"/>
            <a:ext cx="5328296" cy="1376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4FE32C-0F49-2E97-C956-97E3A183F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0850" y="2462212"/>
            <a:ext cx="49149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390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6A3FF1-B65E-AE84-309F-2F430DFC1DD3}"/>
              </a:ext>
            </a:extLst>
          </p:cNvPr>
          <p:cNvSpPr txBox="1"/>
          <p:nvPr/>
        </p:nvSpPr>
        <p:spPr>
          <a:xfrm>
            <a:off x="3898949" y="2131423"/>
            <a:ext cx="34946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6B222D"/>
                </a:solidFill>
                <a:effectLst>
                  <a:outerShdw blurRad="12700" dist="38100" dir="2700000" algn="tl" rotWithShape="0">
                    <a:srgbClr val="ED7D31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B222D"/>
                </a:solidFill>
                <a:effectLst>
                  <a:outerShdw blurRad="12700" dist="38100" dir="2700000" algn="tl" rotWithShape="0">
                    <a:srgbClr val="ED7D31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6B222D"/>
                </a:solidFill>
                <a:effectLst>
                  <a:outerShdw blurRad="12700" dist="38100" dir="2700000" algn="tl" rotWithShape="0">
                    <a:srgbClr val="ED7D31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endParaRPr kumimoji="0" lang="en-US" sz="8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6B222D"/>
              </a:solidFill>
              <a:effectLst>
                <a:outerShdw blurRad="12700" dist="38100" dir="2700000" algn="tl" rotWithShape="0">
                  <a:srgbClr val="ED7D31">
                    <a:lumMod val="7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1B3F95-B140-651C-2979-6C8133D67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7229" y="2267806"/>
            <a:ext cx="2850506" cy="392584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0192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3.7037E-6 L -8.33333E-7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Nhóm 7">
            <a:extLst>
              <a:ext uri="{FF2B5EF4-FFF2-40B4-BE49-F238E27FC236}">
                <a16:creationId xmlns:a16="http://schemas.microsoft.com/office/drawing/2014/main" id="{B03D4D4B-0328-495D-B0E7-3D55552F8A86}"/>
              </a:ext>
            </a:extLst>
          </p:cNvPr>
          <p:cNvGrpSpPr/>
          <p:nvPr/>
        </p:nvGrpSpPr>
        <p:grpSpPr>
          <a:xfrm>
            <a:off x="836515" y="521031"/>
            <a:ext cx="704966" cy="707886"/>
            <a:chOff x="1169225" y="243763"/>
            <a:chExt cx="704966" cy="707886"/>
          </a:xfrm>
        </p:grpSpPr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1AA16525-C595-434E-9200-6F16576A63F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TextBox 23">
              <a:extLst>
                <a:ext uri="{FF2B5EF4-FFF2-40B4-BE49-F238E27FC236}">
                  <a16:creationId xmlns:a16="http://schemas.microsoft.com/office/drawing/2014/main" id="{0A47DF6F-F2BD-41CA-A446-34BD0F606E43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TextBox 16">
            <a:extLst>
              <a:ext uri="{FF2B5EF4-FFF2-40B4-BE49-F238E27FC236}">
                <a16:creationId xmlns:a16="http://schemas.microsoft.com/office/drawing/2014/main" id="{7788F9F8-10D9-4CE4-90EC-33C04CBB320D}"/>
              </a:ext>
            </a:extLst>
          </p:cNvPr>
          <p:cNvSpPr txBox="1"/>
          <p:nvPr/>
        </p:nvSpPr>
        <p:spPr>
          <a:xfrm>
            <a:off x="1714050" y="586348"/>
            <a:ext cx="9514118" cy="55399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 thành phần chưa biết trong các phép tính sau 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914A2-2CAD-F3FB-AE3C-818D18E89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1662112"/>
            <a:ext cx="3810000" cy="2047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79BE5-AE36-9645-022B-C385CFD8E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50" y="1700212"/>
            <a:ext cx="3581400" cy="1952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724578-AA98-35C7-36A9-B2B08CE8C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862" y="4105275"/>
            <a:ext cx="3724275" cy="20955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BEA68AA-C0DA-AF5F-22E5-B230AA72E99A}"/>
              </a:ext>
            </a:extLst>
          </p:cNvPr>
          <p:cNvSpPr/>
          <p:nvPr/>
        </p:nvSpPr>
        <p:spPr>
          <a:xfrm>
            <a:off x="2461177" y="1933576"/>
            <a:ext cx="710648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52DCCD-EC1F-FA7F-A5F3-6A94D9365854}"/>
              </a:ext>
            </a:extLst>
          </p:cNvPr>
          <p:cNvSpPr/>
          <p:nvPr/>
        </p:nvSpPr>
        <p:spPr>
          <a:xfrm>
            <a:off x="2527852" y="2886076"/>
            <a:ext cx="710648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BF0D237-95DA-9222-72EC-6122F24583C7}"/>
              </a:ext>
            </a:extLst>
          </p:cNvPr>
          <p:cNvSpPr/>
          <p:nvPr/>
        </p:nvSpPr>
        <p:spPr>
          <a:xfrm>
            <a:off x="8195227" y="1943101"/>
            <a:ext cx="710648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295531-2741-91C5-A0E5-D2243CD2C772}"/>
              </a:ext>
            </a:extLst>
          </p:cNvPr>
          <p:cNvSpPr/>
          <p:nvPr/>
        </p:nvSpPr>
        <p:spPr>
          <a:xfrm>
            <a:off x="8166652" y="2838451"/>
            <a:ext cx="710648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7CF0DDA-8330-971B-54A0-6566DBC13EF0}"/>
              </a:ext>
            </a:extLst>
          </p:cNvPr>
          <p:cNvSpPr/>
          <p:nvPr/>
        </p:nvSpPr>
        <p:spPr>
          <a:xfrm>
            <a:off x="5042452" y="4476751"/>
            <a:ext cx="710648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28DA044-CA81-039D-3F52-FB99488D1B7A}"/>
              </a:ext>
            </a:extLst>
          </p:cNvPr>
          <p:cNvSpPr/>
          <p:nvPr/>
        </p:nvSpPr>
        <p:spPr>
          <a:xfrm>
            <a:off x="6223552" y="5400676"/>
            <a:ext cx="710648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442</a:t>
            </a:r>
          </a:p>
        </p:txBody>
      </p:sp>
    </p:spTree>
    <p:extLst>
      <p:ext uri="{BB962C8B-B14F-4D97-AF65-F5344CB8AC3E}">
        <p14:creationId xmlns:p14="http://schemas.microsoft.com/office/powerpoint/2010/main" val="3142284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7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2"/>
            <a:ext cx="11868630" cy="6421988"/>
          </a:xfrm>
          <a:custGeom>
            <a:avLst/>
            <a:gdLst>
              <a:gd name="connsiteX0" fmla="*/ 0 w 11868630"/>
              <a:gd name="connsiteY0" fmla="*/ 1070353 h 6421988"/>
              <a:gd name="connsiteX1" fmla="*/ 1070353 w 11868630"/>
              <a:gd name="connsiteY1" fmla="*/ 0 h 6421988"/>
              <a:gd name="connsiteX2" fmla="*/ 10798277 w 11868630"/>
              <a:gd name="connsiteY2" fmla="*/ 0 h 6421988"/>
              <a:gd name="connsiteX3" fmla="*/ 11868630 w 11868630"/>
              <a:gd name="connsiteY3" fmla="*/ 1070353 h 6421988"/>
              <a:gd name="connsiteX4" fmla="*/ 11868630 w 11868630"/>
              <a:gd name="connsiteY4" fmla="*/ 5351635 h 6421988"/>
              <a:gd name="connsiteX5" fmla="*/ 10798277 w 11868630"/>
              <a:gd name="connsiteY5" fmla="*/ 6421988 h 6421988"/>
              <a:gd name="connsiteX6" fmla="*/ 1070353 w 11868630"/>
              <a:gd name="connsiteY6" fmla="*/ 6421988 h 6421988"/>
              <a:gd name="connsiteX7" fmla="*/ 0 w 11868630"/>
              <a:gd name="connsiteY7" fmla="*/ 5351635 h 6421988"/>
              <a:gd name="connsiteX8" fmla="*/ 0 w 11868630"/>
              <a:gd name="connsiteY8" fmla="*/ 1070353 h 642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421988" fill="none" extrusionOk="0">
                <a:moveTo>
                  <a:pt x="0" y="1070353"/>
                </a:moveTo>
                <a:cubicBezTo>
                  <a:pt x="-105330" y="485762"/>
                  <a:pt x="477605" y="9128"/>
                  <a:pt x="1070353" y="0"/>
                </a:cubicBezTo>
                <a:cubicBezTo>
                  <a:pt x="2129944" y="77600"/>
                  <a:pt x="9109503" y="-27269"/>
                  <a:pt x="10798277" y="0"/>
                </a:cubicBezTo>
                <a:cubicBezTo>
                  <a:pt x="11450383" y="-80423"/>
                  <a:pt x="11966763" y="508102"/>
                  <a:pt x="11868630" y="1070353"/>
                </a:cubicBezTo>
                <a:cubicBezTo>
                  <a:pt x="11977630" y="2073589"/>
                  <a:pt x="11790421" y="4272215"/>
                  <a:pt x="11868630" y="5351635"/>
                </a:cubicBezTo>
                <a:cubicBezTo>
                  <a:pt x="11846898" y="5934274"/>
                  <a:pt x="11298478" y="6462094"/>
                  <a:pt x="10798277" y="6421988"/>
                </a:cubicBezTo>
                <a:cubicBezTo>
                  <a:pt x="8268631" y="6471165"/>
                  <a:pt x="4278444" y="6299286"/>
                  <a:pt x="1070353" y="6421988"/>
                </a:cubicBezTo>
                <a:cubicBezTo>
                  <a:pt x="478220" y="6429616"/>
                  <a:pt x="-38971" y="5976330"/>
                  <a:pt x="0" y="5351635"/>
                </a:cubicBezTo>
                <a:cubicBezTo>
                  <a:pt x="47022" y="4649408"/>
                  <a:pt x="104569" y="2394670"/>
                  <a:pt x="0" y="1070353"/>
                </a:cubicBezTo>
                <a:close/>
              </a:path>
              <a:path w="11868630" h="6421988" stroke="0" extrusionOk="0">
                <a:moveTo>
                  <a:pt x="0" y="1070353"/>
                </a:moveTo>
                <a:cubicBezTo>
                  <a:pt x="68401" y="471394"/>
                  <a:pt x="531715" y="-3503"/>
                  <a:pt x="1070353" y="0"/>
                </a:cubicBezTo>
                <a:cubicBezTo>
                  <a:pt x="3734108" y="-129276"/>
                  <a:pt x="8051742" y="-77778"/>
                  <a:pt x="10798277" y="0"/>
                </a:cubicBezTo>
                <a:cubicBezTo>
                  <a:pt x="11354831" y="-110260"/>
                  <a:pt x="11852895" y="569944"/>
                  <a:pt x="11868630" y="1070353"/>
                </a:cubicBezTo>
                <a:cubicBezTo>
                  <a:pt x="11950229" y="1634857"/>
                  <a:pt x="12022930" y="3803103"/>
                  <a:pt x="11868630" y="5351635"/>
                </a:cubicBezTo>
                <a:cubicBezTo>
                  <a:pt x="11880640" y="5968102"/>
                  <a:pt x="11364624" y="6430414"/>
                  <a:pt x="10798277" y="6421988"/>
                </a:cubicBezTo>
                <a:cubicBezTo>
                  <a:pt x="6416440" y="6466208"/>
                  <a:pt x="4439651" y="6392606"/>
                  <a:pt x="1070353" y="6421988"/>
                </a:cubicBezTo>
                <a:cubicBezTo>
                  <a:pt x="464332" y="6364813"/>
                  <a:pt x="-73189" y="5925860"/>
                  <a:pt x="0" y="5351635"/>
                </a:cubicBezTo>
                <a:cubicBezTo>
                  <a:pt x="-159954" y="4901372"/>
                  <a:pt x="22140" y="3123473"/>
                  <a:pt x="0" y="107035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85579E0-8342-EE4F-6B96-F58111B4137B}"/>
              </a:ext>
            </a:extLst>
          </p:cNvPr>
          <p:cNvSpPr/>
          <p:nvPr/>
        </p:nvSpPr>
        <p:spPr>
          <a:xfrm>
            <a:off x="823595" y="579302"/>
            <a:ext cx="742950" cy="7078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2B5F16-F302-862E-C445-3A3F5D0AA672}"/>
              </a:ext>
            </a:extLst>
          </p:cNvPr>
          <p:cNvSpPr txBox="1"/>
          <p:nvPr/>
        </p:nvSpPr>
        <p:spPr>
          <a:xfrm>
            <a:off x="1709419" y="518044"/>
            <a:ext cx="927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luống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luống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8A0E97-5141-C57D-BE6D-4D014DD4D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770" y="1552575"/>
            <a:ext cx="5371467" cy="279558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64EC6D-A5E9-2C9B-4530-65E2DC158842}"/>
              </a:ext>
            </a:extLst>
          </p:cNvPr>
          <p:cNvGrpSpPr/>
          <p:nvPr/>
        </p:nvGrpSpPr>
        <p:grpSpPr>
          <a:xfrm>
            <a:off x="-4020207" y="3429000"/>
            <a:ext cx="3573407" cy="1775406"/>
            <a:chOff x="-4969933" y="3051103"/>
            <a:chExt cx="4523133" cy="21533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B5412C-0C99-A8E2-A393-8EADD87FF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5581">
              <a:off x="-4969933" y="3051103"/>
              <a:ext cx="4523133" cy="215330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CE8839-96C0-41BF-A12C-BAB9E69DB3EB}"/>
                </a:ext>
              </a:extLst>
            </p:cNvPr>
            <p:cNvSpPr txBox="1"/>
            <p:nvPr/>
          </p:nvSpPr>
          <p:spPr>
            <a:xfrm>
              <a:off x="-4570965" y="3372112"/>
              <a:ext cx="3781400" cy="14931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toán</a:t>
              </a:r>
              <a:b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gì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AED27B-8E7E-2A4C-6478-BA8F11615635}"/>
              </a:ext>
            </a:extLst>
          </p:cNvPr>
          <p:cNvGrpSpPr/>
          <p:nvPr/>
        </p:nvGrpSpPr>
        <p:grpSpPr>
          <a:xfrm>
            <a:off x="775874" y="3727135"/>
            <a:ext cx="4014787" cy="1461091"/>
            <a:chOff x="2185616" y="3051103"/>
            <a:chExt cx="4523133" cy="215330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BB08C81-E003-A1FD-C027-BBC2987AE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5581">
              <a:off x="2185616" y="3051103"/>
              <a:ext cx="4523133" cy="215330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80B3F6-642E-978F-37CB-7CFCF4055E40}"/>
                </a:ext>
              </a:extLst>
            </p:cNvPr>
            <p:cNvSpPr txBox="1"/>
            <p:nvPr/>
          </p:nvSpPr>
          <p:spPr>
            <a:xfrm>
              <a:off x="2584584" y="3387453"/>
              <a:ext cx="3781399" cy="15766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 toán hỏi gì?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541A78-DE76-5BB7-0C60-1747A0EB40DF}"/>
              </a:ext>
            </a:extLst>
          </p:cNvPr>
          <p:cNvCxnSpPr/>
          <p:nvPr/>
        </p:nvCxnSpPr>
        <p:spPr>
          <a:xfrm>
            <a:off x="7841974" y="1023730"/>
            <a:ext cx="2922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F53D5C-09BC-CA38-753A-FD306C23D853}"/>
              </a:ext>
            </a:extLst>
          </p:cNvPr>
          <p:cNvCxnSpPr>
            <a:cxnSpLocks/>
          </p:cNvCxnSpPr>
          <p:nvPr/>
        </p:nvCxnSpPr>
        <p:spPr>
          <a:xfrm>
            <a:off x="1828801" y="1550504"/>
            <a:ext cx="27133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15B15A-DD30-33CD-731E-34FB5B8FD60F}"/>
              </a:ext>
            </a:extLst>
          </p:cNvPr>
          <p:cNvCxnSpPr>
            <a:cxnSpLocks/>
          </p:cNvCxnSpPr>
          <p:nvPr/>
        </p:nvCxnSpPr>
        <p:spPr>
          <a:xfrm>
            <a:off x="4800600" y="1540565"/>
            <a:ext cx="46614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1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path" presetSubtype="0" fill="hold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1.85185E-6 L 0.42096 -0.01783 " pathEditMode="relative" rAng="0" ptsTypes="AA" p14:bounceEnd="69000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042" y="-9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xit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1.85185E-6 L 0.42096 -0.01783 " pathEditMode="relative" rAng="0" ptsTypes="AA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042" y="-9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xit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2"/>
            <a:ext cx="11868630" cy="6421988"/>
          </a:xfrm>
          <a:custGeom>
            <a:avLst/>
            <a:gdLst>
              <a:gd name="connsiteX0" fmla="*/ 0 w 11868630"/>
              <a:gd name="connsiteY0" fmla="*/ 1070353 h 6421988"/>
              <a:gd name="connsiteX1" fmla="*/ 1070353 w 11868630"/>
              <a:gd name="connsiteY1" fmla="*/ 0 h 6421988"/>
              <a:gd name="connsiteX2" fmla="*/ 10798277 w 11868630"/>
              <a:gd name="connsiteY2" fmla="*/ 0 h 6421988"/>
              <a:gd name="connsiteX3" fmla="*/ 11868630 w 11868630"/>
              <a:gd name="connsiteY3" fmla="*/ 1070353 h 6421988"/>
              <a:gd name="connsiteX4" fmla="*/ 11868630 w 11868630"/>
              <a:gd name="connsiteY4" fmla="*/ 5351635 h 6421988"/>
              <a:gd name="connsiteX5" fmla="*/ 10798277 w 11868630"/>
              <a:gd name="connsiteY5" fmla="*/ 6421988 h 6421988"/>
              <a:gd name="connsiteX6" fmla="*/ 1070353 w 11868630"/>
              <a:gd name="connsiteY6" fmla="*/ 6421988 h 6421988"/>
              <a:gd name="connsiteX7" fmla="*/ 0 w 11868630"/>
              <a:gd name="connsiteY7" fmla="*/ 5351635 h 6421988"/>
              <a:gd name="connsiteX8" fmla="*/ 0 w 11868630"/>
              <a:gd name="connsiteY8" fmla="*/ 1070353 h 642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421988" fill="none" extrusionOk="0">
                <a:moveTo>
                  <a:pt x="0" y="1070353"/>
                </a:moveTo>
                <a:cubicBezTo>
                  <a:pt x="-105330" y="485762"/>
                  <a:pt x="477605" y="9128"/>
                  <a:pt x="1070353" y="0"/>
                </a:cubicBezTo>
                <a:cubicBezTo>
                  <a:pt x="2129944" y="77600"/>
                  <a:pt x="9109503" y="-27269"/>
                  <a:pt x="10798277" y="0"/>
                </a:cubicBezTo>
                <a:cubicBezTo>
                  <a:pt x="11450383" y="-80423"/>
                  <a:pt x="11966763" y="508102"/>
                  <a:pt x="11868630" y="1070353"/>
                </a:cubicBezTo>
                <a:cubicBezTo>
                  <a:pt x="11977630" y="2073589"/>
                  <a:pt x="11790421" y="4272215"/>
                  <a:pt x="11868630" y="5351635"/>
                </a:cubicBezTo>
                <a:cubicBezTo>
                  <a:pt x="11846898" y="5934274"/>
                  <a:pt x="11298478" y="6462094"/>
                  <a:pt x="10798277" y="6421988"/>
                </a:cubicBezTo>
                <a:cubicBezTo>
                  <a:pt x="8268631" y="6471165"/>
                  <a:pt x="4278444" y="6299286"/>
                  <a:pt x="1070353" y="6421988"/>
                </a:cubicBezTo>
                <a:cubicBezTo>
                  <a:pt x="478220" y="6429616"/>
                  <a:pt x="-38971" y="5976330"/>
                  <a:pt x="0" y="5351635"/>
                </a:cubicBezTo>
                <a:cubicBezTo>
                  <a:pt x="47022" y="4649408"/>
                  <a:pt x="104569" y="2394670"/>
                  <a:pt x="0" y="1070353"/>
                </a:cubicBezTo>
                <a:close/>
              </a:path>
              <a:path w="11868630" h="6421988" stroke="0" extrusionOk="0">
                <a:moveTo>
                  <a:pt x="0" y="1070353"/>
                </a:moveTo>
                <a:cubicBezTo>
                  <a:pt x="68401" y="471394"/>
                  <a:pt x="531715" y="-3503"/>
                  <a:pt x="1070353" y="0"/>
                </a:cubicBezTo>
                <a:cubicBezTo>
                  <a:pt x="3734108" y="-129276"/>
                  <a:pt x="8051742" y="-77778"/>
                  <a:pt x="10798277" y="0"/>
                </a:cubicBezTo>
                <a:cubicBezTo>
                  <a:pt x="11354831" y="-110260"/>
                  <a:pt x="11852895" y="569944"/>
                  <a:pt x="11868630" y="1070353"/>
                </a:cubicBezTo>
                <a:cubicBezTo>
                  <a:pt x="11950229" y="1634857"/>
                  <a:pt x="12022930" y="3803103"/>
                  <a:pt x="11868630" y="5351635"/>
                </a:cubicBezTo>
                <a:cubicBezTo>
                  <a:pt x="11880640" y="5968102"/>
                  <a:pt x="11364624" y="6430414"/>
                  <a:pt x="10798277" y="6421988"/>
                </a:cubicBezTo>
                <a:cubicBezTo>
                  <a:pt x="6416440" y="6466208"/>
                  <a:pt x="4439651" y="6392606"/>
                  <a:pt x="1070353" y="6421988"/>
                </a:cubicBezTo>
                <a:cubicBezTo>
                  <a:pt x="464332" y="6364813"/>
                  <a:pt x="-73189" y="5925860"/>
                  <a:pt x="0" y="5351635"/>
                </a:cubicBezTo>
                <a:cubicBezTo>
                  <a:pt x="-159954" y="4901372"/>
                  <a:pt x="22140" y="3123473"/>
                  <a:pt x="0" y="107035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85579E0-8342-EE4F-6B96-F58111B4137B}"/>
              </a:ext>
            </a:extLst>
          </p:cNvPr>
          <p:cNvSpPr/>
          <p:nvPr/>
        </p:nvSpPr>
        <p:spPr>
          <a:xfrm>
            <a:off x="823595" y="579302"/>
            <a:ext cx="742950" cy="7078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2B5F16-F302-862E-C445-3A3F5D0AA672}"/>
              </a:ext>
            </a:extLst>
          </p:cNvPr>
          <p:cNvSpPr txBox="1"/>
          <p:nvPr/>
        </p:nvSpPr>
        <p:spPr>
          <a:xfrm>
            <a:off x="1709419" y="518044"/>
            <a:ext cx="927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8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A85C9-B26F-B17B-8D25-BED3CD3D936A}"/>
              </a:ext>
            </a:extLst>
          </p:cNvPr>
          <p:cNvSpPr txBox="1"/>
          <p:nvPr/>
        </p:nvSpPr>
        <p:spPr>
          <a:xfrm>
            <a:off x="1619250" y="1981200"/>
            <a:ext cx="8858250" cy="328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u="sng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Bài</a:t>
            </a:r>
            <a:r>
              <a:rPr lang="en-US" sz="4400" b="1" u="sng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cây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bác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Nam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cần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lấy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12  x 8 = 96 (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cây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)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                                     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: 96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cây</a:t>
            </a:r>
            <a:endParaRPr lang="en-US" sz="44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5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059031-E082-4C1E-A5E0-396A001B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25400" cy="68488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DEE112-7ED2-53ED-C676-DB0F7B21C5B2}"/>
              </a:ext>
            </a:extLst>
          </p:cNvPr>
          <p:cNvSpPr txBox="1"/>
          <p:nvPr/>
        </p:nvSpPr>
        <p:spPr>
          <a:xfrm>
            <a:off x="1905000" y="2571750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70496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B8321F-1794-46D0-B8D6-5A700FF0E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8594" y="0"/>
            <a:ext cx="13229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9354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6A3FF1-B65E-AE84-309F-2F430DFC1DD3}"/>
              </a:ext>
            </a:extLst>
          </p:cNvPr>
          <p:cNvSpPr txBox="1"/>
          <p:nvPr/>
        </p:nvSpPr>
        <p:spPr>
          <a:xfrm>
            <a:off x="4081829" y="2144485"/>
            <a:ext cx="313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B222D"/>
                </a:solidFill>
                <a:effectLst>
                  <a:outerShdw blurRad="12700" dist="38100" dir="2700000" algn="tl" rotWithShape="0">
                    <a:srgbClr val="ED7D31">
                      <a:lumMod val="7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KHỞI ĐỘNG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1B3F95-B140-651C-2979-6C8133D67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7229" y="2267806"/>
            <a:ext cx="2850506" cy="392584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60545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3"/>
          <a:stretch/>
        </p:blipFill>
        <p:spPr>
          <a:xfrm>
            <a:off x="0" y="-67236"/>
            <a:ext cx="12192000" cy="6925235"/>
          </a:xfrm>
          <a:prstGeom prst="rect">
            <a:avLst/>
          </a:prstGeom>
        </p:spPr>
      </p:pic>
      <p:grpSp>
        <p:nvGrpSpPr>
          <p:cNvPr id="12" name="Nhóm 13">
            <a:extLst>
              <a:ext uri="{FF2B5EF4-FFF2-40B4-BE49-F238E27FC236}">
                <a16:creationId xmlns:a16="http://schemas.microsoft.com/office/drawing/2014/main" id="{C18CD3FF-B77E-E711-5C10-97296F90F759}"/>
              </a:ext>
            </a:extLst>
          </p:cNvPr>
          <p:cNvGrpSpPr/>
          <p:nvPr/>
        </p:nvGrpSpPr>
        <p:grpSpPr>
          <a:xfrm>
            <a:off x="4585815" y="1993682"/>
            <a:ext cx="6929910" cy="2283043"/>
            <a:chOff x="1139185" y="2667580"/>
            <a:chExt cx="7173783" cy="4047534"/>
          </a:xfrm>
        </p:grpSpPr>
        <p:sp>
          <p:nvSpPr>
            <p:cNvPr id="13" name="Bong bóng Lời nói: Hình chữ nhật với Góc Tròn 14">
              <a:extLst>
                <a:ext uri="{FF2B5EF4-FFF2-40B4-BE49-F238E27FC236}">
                  <a16:creationId xmlns:a16="http://schemas.microsoft.com/office/drawing/2014/main" id="{AB70EC08-4935-DD77-E72A-E3053892B7FA}"/>
                </a:ext>
              </a:extLst>
            </p:cNvPr>
            <p:cNvSpPr/>
            <p:nvPr/>
          </p:nvSpPr>
          <p:spPr>
            <a:xfrm>
              <a:off x="1139185" y="2667580"/>
              <a:ext cx="7173783" cy="4047534"/>
            </a:xfrm>
            <a:custGeom>
              <a:avLst/>
              <a:gdLst>
                <a:gd name="connsiteX0" fmla="*/ 0 w 7173783"/>
                <a:gd name="connsiteY0" fmla="*/ 674602 h 4047534"/>
                <a:gd name="connsiteX1" fmla="*/ 674602 w 7173783"/>
                <a:gd name="connsiteY1" fmla="*/ 0 h 4047534"/>
                <a:gd name="connsiteX2" fmla="*/ 1195631 w 7173783"/>
                <a:gd name="connsiteY2" fmla="*/ 0 h 4047534"/>
                <a:gd name="connsiteX3" fmla="*/ 1195631 w 7173783"/>
                <a:gd name="connsiteY3" fmla="*/ 0 h 4047534"/>
                <a:gd name="connsiteX4" fmla="*/ 2989076 w 7173783"/>
                <a:gd name="connsiteY4" fmla="*/ 0 h 4047534"/>
                <a:gd name="connsiteX5" fmla="*/ 6499181 w 7173783"/>
                <a:gd name="connsiteY5" fmla="*/ 0 h 4047534"/>
                <a:gd name="connsiteX6" fmla="*/ 7173783 w 7173783"/>
                <a:gd name="connsiteY6" fmla="*/ 674602 h 4047534"/>
                <a:gd name="connsiteX7" fmla="*/ 7173783 w 7173783"/>
                <a:gd name="connsiteY7" fmla="*/ 2361062 h 4047534"/>
                <a:gd name="connsiteX8" fmla="*/ 7173783 w 7173783"/>
                <a:gd name="connsiteY8" fmla="*/ 2361062 h 4047534"/>
                <a:gd name="connsiteX9" fmla="*/ 7173783 w 7173783"/>
                <a:gd name="connsiteY9" fmla="*/ 3372945 h 4047534"/>
                <a:gd name="connsiteX10" fmla="*/ 7173783 w 7173783"/>
                <a:gd name="connsiteY10" fmla="*/ 3372932 h 4047534"/>
                <a:gd name="connsiteX11" fmla="*/ 6499181 w 7173783"/>
                <a:gd name="connsiteY11" fmla="*/ 4047534 h 4047534"/>
                <a:gd name="connsiteX12" fmla="*/ 2989076 w 7173783"/>
                <a:gd name="connsiteY12" fmla="*/ 4047534 h 4047534"/>
                <a:gd name="connsiteX13" fmla="*/ 1195631 w 7173783"/>
                <a:gd name="connsiteY13" fmla="*/ 4047534 h 4047534"/>
                <a:gd name="connsiteX14" fmla="*/ 1195631 w 7173783"/>
                <a:gd name="connsiteY14" fmla="*/ 4047534 h 4047534"/>
                <a:gd name="connsiteX15" fmla="*/ 674602 w 7173783"/>
                <a:gd name="connsiteY15" fmla="*/ 4047534 h 4047534"/>
                <a:gd name="connsiteX16" fmla="*/ 0 w 7173783"/>
                <a:gd name="connsiteY16" fmla="*/ 3372932 h 4047534"/>
                <a:gd name="connsiteX17" fmla="*/ 0 w 7173783"/>
                <a:gd name="connsiteY17" fmla="*/ 3372945 h 4047534"/>
                <a:gd name="connsiteX18" fmla="*/ -521606 w 7173783"/>
                <a:gd name="connsiteY18" fmla="*/ 3544264 h 4047534"/>
                <a:gd name="connsiteX19" fmla="*/ 0 w 7173783"/>
                <a:gd name="connsiteY19" fmla="*/ 2361062 h 4047534"/>
                <a:gd name="connsiteX20" fmla="*/ 0 w 7173783"/>
                <a:gd name="connsiteY20" fmla="*/ 674602 h 404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047534" fill="none" extrusionOk="0">
                  <a:moveTo>
                    <a:pt x="0" y="674602"/>
                  </a:moveTo>
                  <a:cubicBezTo>
                    <a:pt x="-23103" y="274710"/>
                    <a:pt x="271406" y="-55641"/>
                    <a:pt x="674602" y="0"/>
                  </a:cubicBezTo>
                  <a:cubicBezTo>
                    <a:pt x="829398" y="-32734"/>
                    <a:pt x="1040551" y="3449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3608321" y="169626"/>
                    <a:pt x="5405910" y="166819"/>
                    <a:pt x="6499181" y="0"/>
                  </a:cubicBezTo>
                  <a:cubicBezTo>
                    <a:pt x="6896308" y="-36824"/>
                    <a:pt x="7160563" y="292354"/>
                    <a:pt x="7173783" y="674602"/>
                  </a:cubicBezTo>
                  <a:cubicBezTo>
                    <a:pt x="7060753" y="973593"/>
                    <a:pt x="7271446" y="2012945"/>
                    <a:pt x="7173783" y="2361062"/>
                  </a:cubicBezTo>
                  <a:lnTo>
                    <a:pt x="7173783" y="2361062"/>
                  </a:lnTo>
                  <a:cubicBezTo>
                    <a:pt x="7156798" y="2509041"/>
                    <a:pt x="7110532" y="3218182"/>
                    <a:pt x="7173783" y="3372945"/>
                  </a:cubicBezTo>
                  <a:cubicBezTo>
                    <a:pt x="7173783" y="3372941"/>
                    <a:pt x="7173783" y="3372935"/>
                    <a:pt x="7173783" y="3372932"/>
                  </a:cubicBezTo>
                  <a:cubicBezTo>
                    <a:pt x="7205448" y="3720654"/>
                    <a:pt x="6882431" y="4075125"/>
                    <a:pt x="6499181" y="4047534"/>
                  </a:cubicBezTo>
                  <a:cubicBezTo>
                    <a:pt x="4756946" y="3970572"/>
                    <a:pt x="4274661" y="4018475"/>
                    <a:pt x="2989076" y="4047534"/>
                  </a:cubicBezTo>
                  <a:cubicBezTo>
                    <a:pt x="2457844" y="4030527"/>
                    <a:pt x="1832322" y="4013274"/>
                    <a:pt x="1195631" y="4047534"/>
                  </a:cubicBezTo>
                  <a:lnTo>
                    <a:pt x="1195631" y="4047534"/>
                  </a:lnTo>
                  <a:cubicBezTo>
                    <a:pt x="1039666" y="4032160"/>
                    <a:pt x="925099" y="4035316"/>
                    <a:pt x="674602" y="4047534"/>
                  </a:cubicBezTo>
                  <a:cubicBezTo>
                    <a:pt x="292714" y="4050469"/>
                    <a:pt x="1914" y="3788307"/>
                    <a:pt x="0" y="3372932"/>
                  </a:cubicBezTo>
                  <a:cubicBezTo>
                    <a:pt x="1" y="3372936"/>
                    <a:pt x="0" y="3372941"/>
                    <a:pt x="0" y="3372945"/>
                  </a:cubicBezTo>
                  <a:cubicBezTo>
                    <a:pt x="-111005" y="3366311"/>
                    <a:pt x="-395428" y="3516937"/>
                    <a:pt x="-521606" y="3544264"/>
                  </a:cubicBezTo>
                  <a:cubicBezTo>
                    <a:pt x="-375714" y="3251021"/>
                    <a:pt x="-74779" y="2560214"/>
                    <a:pt x="0" y="2361062"/>
                  </a:cubicBezTo>
                  <a:cubicBezTo>
                    <a:pt x="121370" y="1954866"/>
                    <a:pt x="-23078" y="1049375"/>
                    <a:pt x="0" y="674602"/>
                  </a:cubicBezTo>
                  <a:close/>
                </a:path>
                <a:path w="7173783" h="4047534" stroke="0" extrusionOk="0">
                  <a:moveTo>
                    <a:pt x="0" y="674602"/>
                  </a:moveTo>
                  <a:cubicBezTo>
                    <a:pt x="56201" y="308704"/>
                    <a:pt x="291204" y="-14565"/>
                    <a:pt x="674602" y="0"/>
                  </a:cubicBezTo>
                  <a:cubicBezTo>
                    <a:pt x="873402" y="18199"/>
                    <a:pt x="966778" y="-37221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766771" y="117495"/>
                    <a:pt x="5600628" y="-81622"/>
                    <a:pt x="6499181" y="0"/>
                  </a:cubicBezTo>
                  <a:cubicBezTo>
                    <a:pt x="6862389" y="-3769"/>
                    <a:pt x="7235580" y="316149"/>
                    <a:pt x="7173783" y="674602"/>
                  </a:cubicBezTo>
                  <a:cubicBezTo>
                    <a:pt x="7250360" y="987176"/>
                    <a:pt x="7287720" y="1711664"/>
                    <a:pt x="7173783" y="2361062"/>
                  </a:cubicBezTo>
                  <a:lnTo>
                    <a:pt x="7173783" y="2361062"/>
                  </a:lnTo>
                  <a:cubicBezTo>
                    <a:pt x="7172754" y="2646211"/>
                    <a:pt x="7132459" y="3142229"/>
                    <a:pt x="7173783" y="3372945"/>
                  </a:cubicBezTo>
                  <a:cubicBezTo>
                    <a:pt x="7173783" y="3372941"/>
                    <a:pt x="7173783" y="3372933"/>
                    <a:pt x="7173783" y="3372932"/>
                  </a:cubicBezTo>
                  <a:cubicBezTo>
                    <a:pt x="7177144" y="3741323"/>
                    <a:pt x="6840587" y="4045197"/>
                    <a:pt x="6499181" y="4047534"/>
                  </a:cubicBezTo>
                  <a:cubicBezTo>
                    <a:pt x="5319156" y="3902450"/>
                    <a:pt x="4243174" y="4082613"/>
                    <a:pt x="2989076" y="4047534"/>
                  </a:cubicBezTo>
                  <a:cubicBezTo>
                    <a:pt x="2198558" y="4086624"/>
                    <a:pt x="1678911" y="4008868"/>
                    <a:pt x="1195631" y="4047534"/>
                  </a:cubicBezTo>
                  <a:lnTo>
                    <a:pt x="1195631" y="4047534"/>
                  </a:lnTo>
                  <a:cubicBezTo>
                    <a:pt x="1054149" y="4008083"/>
                    <a:pt x="889342" y="4033512"/>
                    <a:pt x="674602" y="4047534"/>
                  </a:cubicBezTo>
                  <a:cubicBezTo>
                    <a:pt x="245959" y="4023586"/>
                    <a:pt x="42927" y="3719045"/>
                    <a:pt x="0" y="3372932"/>
                  </a:cubicBezTo>
                  <a:cubicBezTo>
                    <a:pt x="-1" y="3372933"/>
                    <a:pt x="1" y="3372939"/>
                    <a:pt x="0" y="3372945"/>
                  </a:cubicBezTo>
                  <a:cubicBezTo>
                    <a:pt x="-206453" y="3453147"/>
                    <a:pt x="-304887" y="3438466"/>
                    <a:pt x="-521606" y="3544264"/>
                  </a:cubicBezTo>
                  <a:cubicBezTo>
                    <a:pt x="-417814" y="3138135"/>
                    <a:pt x="-188016" y="2934623"/>
                    <a:pt x="0" y="2361062"/>
                  </a:cubicBezTo>
                  <a:cubicBezTo>
                    <a:pt x="17015" y="1634252"/>
                    <a:pt x="150995" y="1127931"/>
                    <a:pt x="0" y="67460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57271"/>
                        <a:gd name="adj2" fmla="val 3756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 Placeholder 7">
              <a:extLst>
                <a:ext uri="{FF2B5EF4-FFF2-40B4-BE49-F238E27FC236}">
                  <a16:creationId xmlns:a16="http://schemas.microsoft.com/office/drawing/2014/main" id="{7A7F51FC-F4EB-7704-10DD-BCD47FF04B04}"/>
                </a:ext>
              </a:extLst>
            </p:cNvPr>
            <p:cNvSpPr txBox="1">
              <a:spLocks/>
            </p:cNvSpPr>
            <p:nvPr/>
          </p:nvSpPr>
          <p:spPr>
            <a:xfrm>
              <a:off x="1567410" y="3658338"/>
              <a:ext cx="6646957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0" indent="-45720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Cùng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quan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sát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một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số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câu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hỏi</a:t>
              </a:r>
              <a:endPara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  <a:p>
              <a:pPr marL="457200" marR="0" lvl="0" indent="-45720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Viết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đáp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án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vào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bảng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con.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F12AB2F-8672-41DD-9A89-7E54D9BF6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555"/>
            <a:ext cx="12192000" cy="16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3"/>
          <a:stretch/>
        </p:blipFill>
        <p:spPr>
          <a:xfrm>
            <a:off x="0" y="-67236"/>
            <a:ext cx="12192000" cy="6925235"/>
          </a:xfrm>
          <a:prstGeom prst="rect">
            <a:avLst/>
          </a:prstGeom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5943432" y="378676"/>
            <a:ext cx="4447553" cy="7327752"/>
            <a:chOff x="731197" y="2586538"/>
            <a:chExt cx="2384620" cy="2813564"/>
          </a:xfrm>
        </p:grpSpPr>
        <p:grpSp>
          <p:nvGrpSpPr>
            <p:cNvPr id="17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8" name="Straight Connector 9">
              <a:extLst>
                <a:ext uri="{FF2B5EF4-FFF2-40B4-BE49-F238E27FC236}">
                  <a16:creationId xmlns:a16="http://schemas.microsoft.com/office/drawing/2014/main" id="{AF16295D-20C9-524B-3AB4-CA04613493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9542" y="3993320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5709" y="3993320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Hộp Văn bản 31">
            <a:extLst>
              <a:ext uri="{FF2B5EF4-FFF2-40B4-BE49-F238E27FC236}">
                <a16:creationId xmlns:a16="http://schemas.microsoft.com/office/drawing/2014/main" id="{FDA25A0E-6CA8-F627-9F54-C34A3E9BD581}"/>
              </a:ext>
            </a:extLst>
          </p:cNvPr>
          <p:cNvSpPr txBox="1"/>
          <p:nvPr/>
        </p:nvSpPr>
        <p:spPr>
          <a:xfrm>
            <a:off x="4657725" y="2036588"/>
            <a:ext cx="72814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4800" dirty="0">
                <a:solidFill>
                  <a:prstClr val="white"/>
                </a:solidFill>
                <a:cs typeface="Times New Roman" panose="02020603050405020304" pitchFamily="18" charset="0"/>
              </a:rPr>
              <a:t>Muốn tìm một thừa số ta lấy tích chia cho thừa số kia.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6446594" y="4715112"/>
            <a:ext cx="51306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0" dirty="0">
                <a:solidFill>
                  <a:srgbClr val="FFFF00"/>
                </a:solidFill>
                <a:latin typeface="Calibri" panose="020F0502020204030204"/>
                <a:cs typeface="Times New Roman" panose="02020603050405020304" pitchFamily="18" charset="0"/>
              </a:rPr>
              <a:t>Đúng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9121760" y="4936517"/>
            <a:ext cx="2272512" cy="13614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4595E3-6203-4354-83A8-48EDF6AD4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57" y="-103236"/>
            <a:ext cx="12192000" cy="16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1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3"/>
          <a:stretch/>
        </p:blipFill>
        <p:spPr>
          <a:xfrm>
            <a:off x="0" y="-67236"/>
            <a:ext cx="12192000" cy="6925235"/>
          </a:xfrm>
          <a:prstGeom prst="rect">
            <a:avLst/>
          </a:prstGeom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5943432" y="378676"/>
            <a:ext cx="4447553" cy="7327752"/>
            <a:chOff x="731197" y="2586538"/>
            <a:chExt cx="2384620" cy="2813564"/>
          </a:xfrm>
        </p:grpSpPr>
        <p:grpSp>
          <p:nvGrpSpPr>
            <p:cNvPr id="17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8" name="Straight Connector 9">
              <a:extLst>
                <a:ext uri="{FF2B5EF4-FFF2-40B4-BE49-F238E27FC236}">
                  <a16:creationId xmlns:a16="http://schemas.microsoft.com/office/drawing/2014/main" id="{AF16295D-20C9-524B-3AB4-CA04613493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9542" y="3993320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5709" y="3993320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Hộp Văn bản 31">
            <a:extLst>
              <a:ext uri="{FF2B5EF4-FFF2-40B4-BE49-F238E27FC236}">
                <a16:creationId xmlns:a16="http://schemas.microsoft.com/office/drawing/2014/main" id="{FDA25A0E-6CA8-F627-9F54-C34A3E9BD581}"/>
              </a:ext>
            </a:extLst>
          </p:cNvPr>
          <p:cNvSpPr txBox="1"/>
          <p:nvPr/>
        </p:nvSpPr>
        <p:spPr>
          <a:xfrm>
            <a:off x="4361792" y="2036588"/>
            <a:ext cx="75773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4800" dirty="0">
                <a:solidFill>
                  <a:prstClr val="white"/>
                </a:solidFill>
                <a:cs typeface="Times New Roman" panose="02020603050405020304" pitchFamily="18" charset="0"/>
              </a:rPr>
              <a:t>Muốn tìm tích ta lấy thừa số nhân với thương.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23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7191375" y="4620378"/>
            <a:ext cx="42157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SAI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9499538" y="4976790"/>
            <a:ext cx="2272512" cy="13614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4595E3-6203-4354-83A8-48EDF6AD4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57" y="-103236"/>
            <a:ext cx="12192000" cy="16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640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6A3FF1-B65E-AE84-309F-2F430DFC1DD3}"/>
              </a:ext>
            </a:extLst>
          </p:cNvPr>
          <p:cNvSpPr txBox="1"/>
          <p:nvPr/>
        </p:nvSpPr>
        <p:spPr>
          <a:xfrm>
            <a:off x="3898949" y="2131423"/>
            <a:ext cx="34946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B222D"/>
                </a:solidFill>
                <a:effectLst>
                  <a:outerShdw blurRad="12700" dist="38100" dir="2700000" algn="tl" rotWithShape="0">
                    <a:srgbClr val="ED7D31">
                      <a:lumMod val="7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KHÁM</a:t>
            </a:r>
            <a:r>
              <a:rPr kumimoji="0" lang="en-US" sz="8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B222D"/>
                </a:solidFill>
                <a:effectLst>
                  <a:outerShdw blurRad="12700" dist="38100" dir="2700000" algn="tl" rotWithShape="0">
                    <a:srgbClr val="ED7D31">
                      <a:lumMod val="7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PHÁ</a:t>
            </a:r>
            <a:endParaRPr kumimoji="0" lang="en-US" sz="8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6B222D"/>
              </a:solidFill>
              <a:effectLst>
                <a:outerShdw blurRad="12700" dist="38100" dir="2700000" algn="tl" rotWithShape="0">
                  <a:srgbClr val="ED7D31">
                    <a:lumMod val="75000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1B3F95-B140-651C-2979-6C8133D67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7229" y="2267806"/>
            <a:ext cx="2850506" cy="392584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18260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3.7037E-6 L -8.33333E-7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BF80F-5FCB-C030-A9AD-97675B7ED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87" y="666750"/>
            <a:ext cx="1017871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9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494742-FA0D-A441-D55B-3FCAB9E00CD7}"/>
              </a:ext>
            </a:extLst>
          </p:cNvPr>
          <p:cNvGrpSpPr/>
          <p:nvPr/>
        </p:nvGrpSpPr>
        <p:grpSpPr>
          <a:xfrm>
            <a:off x="1263387" y="485527"/>
            <a:ext cx="10166613" cy="1226907"/>
            <a:chOff x="1514281" y="1688144"/>
            <a:chExt cx="9386887" cy="12269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03A01D4-52AA-9F3B-FFDA-F5C77D8991FE}"/>
                </a:ext>
              </a:extLst>
            </p:cNvPr>
            <p:cNvGrpSpPr/>
            <p:nvPr/>
          </p:nvGrpSpPr>
          <p:grpSpPr>
            <a:xfrm>
              <a:off x="1514281" y="1688144"/>
              <a:ext cx="9386887" cy="1226907"/>
              <a:chOff x="1188244" y="451844"/>
              <a:chExt cx="9386887" cy="122690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5EA56D0-5FD6-95FE-586F-12AD222874DC}"/>
                  </a:ext>
                </a:extLst>
              </p:cNvPr>
              <p:cNvGrpSpPr/>
              <p:nvPr/>
            </p:nvGrpSpPr>
            <p:grpSpPr>
              <a:xfrm>
                <a:off x="1188244" y="451844"/>
                <a:ext cx="9386887" cy="1226907"/>
                <a:chOff x="2850236" y="2221331"/>
                <a:chExt cx="10155836" cy="3059407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4C123B97-1236-6316-B4A1-29FF1EB312AF}"/>
                    </a:ext>
                  </a:extLst>
                </p:cNvPr>
                <p:cNvGrpSpPr/>
                <p:nvPr/>
              </p:nvGrpSpPr>
              <p:grpSpPr>
                <a:xfrm>
                  <a:off x="3253297" y="2221331"/>
                  <a:ext cx="8861298" cy="3059407"/>
                  <a:chOff x="-318936" y="0"/>
                  <a:chExt cx="4465437" cy="3446965"/>
                </a:xfrm>
              </p:grpSpPr>
              <p:sp>
                <p:nvSpPr>
                  <p:cNvPr id="10" name="Freeform 10">
                    <a:extLst>
                      <a:ext uri="{FF2B5EF4-FFF2-40B4-BE49-F238E27FC236}">
                        <a16:creationId xmlns:a16="http://schemas.microsoft.com/office/drawing/2014/main" id="{C006D890-9E4D-5C48-0803-C2F348EA8B44}"/>
                      </a:ext>
                    </a:extLst>
                  </p:cNvPr>
                  <p:cNvSpPr/>
                  <p:nvPr/>
                </p:nvSpPr>
                <p:spPr>
                  <a:xfrm>
                    <a:off x="31750" y="31750"/>
                    <a:ext cx="4083000" cy="33834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3000" h="3383465">
                        <a:moveTo>
                          <a:pt x="3990291" y="3383465"/>
                        </a:moveTo>
                        <a:lnTo>
                          <a:pt x="92710" y="3383465"/>
                        </a:lnTo>
                        <a:cubicBezTo>
                          <a:pt x="41910" y="3383465"/>
                          <a:pt x="0" y="3341555"/>
                          <a:pt x="0" y="3290755"/>
                        </a:cubicBezTo>
                        <a:lnTo>
                          <a:pt x="0" y="92710"/>
                        </a:lnTo>
                        <a:cubicBezTo>
                          <a:pt x="0" y="41910"/>
                          <a:pt x="41910" y="0"/>
                          <a:pt x="92710" y="0"/>
                        </a:cubicBezTo>
                        <a:lnTo>
                          <a:pt x="3989020" y="0"/>
                        </a:lnTo>
                        <a:cubicBezTo>
                          <a:pt x="4039820" y="0"/>
                          <a:pt x="4081731" y="41910"/>
                          <a:pt x="4081731" y="92710"/>
                        </a:cubicBezTo>
                        <a:lnTo>
                          <a:pt x="4081731" y="3289485"/>
                        </a:lnTo>
                        <a:cubicBezTo>
                          <a:pt x="4083000" y="3341555"/>
                          <a:pt x="4041091" y="3383465"/>
                          <a:pt x="3990291" y="33834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</p:sp>
              <p:sp>
                <p:nvSpPr>
                  <p:cNvPr id="11" name="Freeform 11">
                    <a:extLst>
                      <a:ext uri="{FF2B5EF4-FFF2-40B4-BE49-F238E27FC236}">
                        <a16:creationId xmlns:a16="http://schemas.microsoft.com/office/drawing/2014/main" id="{A9C28189-EF82-AC41-51E2-48D9ACF63F68}"/>
                      </a:ext>
                    </a:extLst>
                  </p:cNvPr>
                  <p:cNvSpPr/>
                  <p:nvPr/>
                </p:nvSpPr>
                <p:spPr>
                  <a:xfrm>
                    <a:off x="-318936" y="0"/>
                    <a:ext cx="4465437" cy="3446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6501" h="3446965">
                        <a:moveTo>
                          <a:pt x="4022041" y="59690"/>
                        </a:moveTo>
                        <a:cubicBezTo>
                          <a:pt x="4057600" y="59690"/>
                          <a:pt x="4086811" y="88900"/>
                          <a:pt x="4086811" y="124460"/>
                        </a:cubicBezTo>
                        <a:lnTo>
                          <a:pt x="4086811" y="3322505"/>
                        </a:lnTo>
                        <a:cubicBezTo>
                          <a:pt x="4086811" y="3358065"/>
                          <a:pt x="4057600" y="3387275"/>
                          <a:pt x="4022041" y="3387275"/>
                        </a:cubicBezTo>
                        <a:lnTo>
                          <a:pt x="124460" y="3387275"/>
                        </a:lnTo>
                        <a:cubicBezTo>
                          <a:pt x="88900" y="3387275"/>
                          <a:pt x="59690" y="3358065"/>
                          <a:pt x="59690" y="3322505"/>
                        </a:cubicBezTo>
                        <a:lnTo>
                          <a:pt x="59690" y="124460"/>
                        </a:lnTo>
                        <a:cubicBezTo>
                          <a:pt x="59690" y="88900"/>
                          <a:pt x="88900" y="59690"/>
                          <a:pt x="124460" y="59690"/>
                        </a:cubicBezTo>
                        <a:lnTo>
                          <a:pt x="4022041" y="59690"/>
                        </a:lnTo>
                        <a:moveTo>
                          <a:pt x="4022041" y="0"/>
                        </a:moveTo>
                        <a:lnTo>
                          <a:pt x="124460" y="0"/>
                        </a:lnTo>
                        <a:cubicBezTo>
                          <a:pt x="55880" y="0"/>
                          <a:pt x="0" y="55880"/>
                          <a:pt x="0" y="124460"/>
                        </a:cubicBezTo>
                        <a:lnTo>
                          <a:pt x="0" y="3322505"/>
                        </a:lnTo>
                        <a:cubicBezTo>
                          <a:pt x="0" y="3391085"/>
                          <a:pt x="55880" y="3446965"/>
                          <a:pt x="124460" y="3446965"/>
                        </a:cubicBezTo>
                        <a:lnTo>
                          <a:pt x="4022041" y="3446965"/>
                        </a:lnTo>
                        <a:cubicBezTo>
                          <a:pt x="4090620" y="3446965"/>
                          <a:pt x="4146501" y="3391085"/>
                          <a:pt x="4146501" y="3322505"/>
                        </a:cubicBezTo>
                        <a:lnTo>
                          <a:pt x="4146501" y="124460"/>
                        </a:lnTo>
                        <a:cubicBezTo>
                          <a:pt x="4146501" y="55880"/>
                          <a:pt x="4090620" y="0"/>
                          <a:pt x="4022041" y="0"/>
                        </a:cubicBezTo>
                        <a:close/>
                      </a:path>
                    </a:pathLst>
                  </a:custGeom>
                  <a:solidFill>
                    <a:srgbClr val="403C38"/>
                  </a:solidFill>
                </p:spPr>
              </p:sp>
            </p:grp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37D46BF-6CDA-0D96-4087-843C45C1958F}"/>
                    </a:ext>
                  </a:extLst>
                </p:cNvPr>
                <p:cNvSpPr txBox="1"/>
                <p:nvPr/>
              </p:nvSpPr>
              <p:spPr>
                <a:xfrm>
                  <a:off x="2850236" y="2685768"/>
                  <a:ext cx="10155836" cy="20721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3AB490-FA99-8609-91B9-8C1E480059E7}"/>
                  </a:ext>
                </a:extLst>
              </p:cNvPr>
              <p:cNvSpPr txBox="1"/>
              <p:nvPr/>
            </p:nvSpPr>
            <p:spPr>
              <a:xfrm>
                <a:off x="2580580" y="671940"/>
                <a:ext cx="731017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82A26F-93C1-B4E8-409D-74BE8FB6A35E}"/>
                </a:ext>
              </a:extLst>
            </p:cNvPr>
            <p:cNvSpPr txBox="1"/>
            <p:nvPr/>
          </p:nvSpPr>
          <p:spPr>
            <a:xfrm>
              <a:off x="2072873" y="1858704"/>
              <a:ext cx="79400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 TÌM SỐ BỊ CHIA, TÌM SỐ CHIA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144DC-E349-614D-C57A-0A96D979328A}"/>
              </a:ext>
            </a:extLst>
          </p:cNvPr>
          <p:cNvGrpSpPr/>
          <p:nvPr/>
        </p:nvGrpSpPr>
        <p:grpSpPr>
          <a:xfrm>
            <a:off x="4041085" y="2017643"/>
            <a:ext cx="4299916" cy="1107996"/>
            <a:chOff x="410817" y="581025"/>
            <a:chExt cx="4299916" cy="110799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2933079-B990-5189-23E1-C8A3F60DA575}"/>
                </a:ext>
              </a:extLst>
            </p:cNvPr>
            <p:cNvSpPr/>
            <p:nvPr/>
          </p:nvSpPr>
          <p:spPr>
            <a:xfrm>
              <a:off x="410817" y="673375"/>
              <a:ext cx="1008408" cy="785191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425B86-F83B-764C-85BB-DD3FA458BED1}"/>
                </a:ext>
              </a:extLst>
            </p:cNvPr>
            <p:cNvSpPr txBox="1"/>
            <p:nvPr/>
          </p:nvSpPr>
          <p:spPr>
            <a:xfrm>
              <a:off x="1713257" y="581025"/>
              <a:ext cx="29974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Calibri" panose="020F0502020204030204" pitchFamily="34" charset="0"/>
                  <a:cs typeface="Calibri" panose="020F0502020204030204" pitchFamily="34" charset="0"/>
                </a:rPr>
                <a:t>: 5 = 6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023FDC-2053-307B-B2B5-2B4B0CB1FEB6}"/>
              </a:ext>
            </a:extLst>
          </p:cNvPr>
          <p:cNvCxnSpPr/>
          <p:nvPr/>
        </p:nvCxnSpPr>
        <p:spPr>
          <a:xfrm>
            <a:off x="4572828" y="2944880"/>
            <a:ext cx="0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D9FD71A-C0CC-7C77-0450-C348BBA5ACD8}"/>
              </a:ext>
            </a:extLst>
          </p:cNvPr>
          <p:cNvSpPr txBox="1"/>
          <p:nvPr/>
        </p:nvSpPr>
        <p:spPr>
          <a:xfrm>
            <a:off x="3781838" y="3419059"/>
            <a:ext cx="204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chia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6DBDF5-AA6A-0C1D-D421-A70747437EAC}"/>
              </a:ext>
            </a:extLst>
          </p:cNvPr>
          <p:cNvCxnSpPr/>
          <p:nvPr/>
        </p:nvCxnSpPr>
        <p:spPr>
          <a:xfrm>
            <a:off x="6016900" y="2958132"/>
            <a:ext cx="0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2A343F-A8DF-9FDE-31B2-90EA10A5D405}"/>
              </a:ext>
            </a:extLst>
          </p:cNvPr>
          <p:cNvSpPr txBox="1"/>
          <p:nvPr/>
        </p:nvSpPr>
        <p:spPr>
          <a:xfrm>
            <a:off x="5538167" y="3408292"/>
            <a:ext cx="204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chia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2570A0-1038-6B66-83AC-692925C0C79F}"/>
              </a:ext>
            </a:extLst>
          </p:cNvPr>
          <p:cNvCxnSpPr/>
          <p:nvPr/>
        </p:nvCxnSpPr>
        <p:spPr>
          <a:xfrm>
            <a:off x="7301947" y="2880689"/>
            <a:ext cx="0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9985100-A079-9624-A876-D7AF0FB505E8}"/>
              </a:ext>
            </a:extLst>
          </p:cNvPr>
          <p:cNvSpPr txBox="1"/>
          <p:nvPr/>
        </p:nvSpPr>
        <p:spPr>
          <a:xfrm>
            <a:off x="6896100" y="3415746"/>
            <a:ext cx="3143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3FE388E1-4FDE-B3ED-432C-143C2C4D7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48" y="4887191"/>
            <a:ext cx="1057359" cy="111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C54809E0-5E62-4336-CC7E-6C527F3ECFCC}"/>
              </a:ext>
            </a:extLst>
          </p:cNvPr>
          <p:cNvSpPr/>
          <p:nvPr/>
        </p:nvSpPr>
        <p:spPr>
          <a:xfrm>
            <a:off x="2721772" y="4533900"/>
            <a:ext cx="8851103" cy="1200150"/>
          </a:xfrm>
          <a:prstGeom prst="wedgeRoundRectCallout">
            <a:avLst>
              <a:gd name="adj1" fmla="val -55979"/>
              <a:gd name="adj2" fmla="val -9948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nêu cách tìm số bị chia dựa vào thương và số chia? </a:t>
            </a:r>
          </a:p>
        </p:txBody>
      </p:sp>
    </p:spTree>
    <p:extLst>
      <p:ext uri="{BB962C8B-B14F-4D97-AF65-F5344CB8AC3E}">
        <p14:creationId xmlns:p14="http://schemas.microsoft.com/office/powerpoint/2010/main" val="1126731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95ED7-75F9-6578-3F65-EF2D103B9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7" y="633412"/>
            <a:ext cx="3129159" cy="652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83A2DF-3690-7AA9-0AC9-E95D3FDE9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4" y="1552575"/>
            <a:ext cx="5057361" cy="1352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E4204-9E42-E151-8159-802126FF7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25" y="3167062"/>
            <a:ext cx="5069244" cy="1366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80F6F7-4BE8-8FB4-5617-1556E74E8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9387" y="2190750"/>
            <a:ext cx="48101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93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204</Words>
  <Application>Microsoft Office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14</cp:revision>
  <dcterms:created xsi:type="dcterms:W3CDTF">2023-03-19T00:42:53Z</dcterms:created>
  <dcterms:modified xsi:type="dcterms:W3CDTF">2023-03-19T01:00:12Z</dcterms:modified>
</cp:coreProperties>
</file>