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4"/>
  </p:notesMasterIdLst>
  <p:sldIdLst>
    <p:sldId id="282" r:id="rId3"/>
    <p:sldId id="308" r:id="rId4"/>
    <p:sldId id="309" r:id="rId5"/>
    <p:sldId id="302" r:id="rId6"/>
    <p:sldId id="320" r:id="rId7"/>
    <p:sldId id="303" r:id="rId8"/>
    <p:sldId id="321" r:id="rId9"/>
    <p:sldId id="304" r:id="rId10"/>
    <p:sldId id="305" r:id="rId11"/>
    <p:sldId id="306" r:id="rId12"/>
    <p:sldId id="322" r:id="rId13"/>
    <p:sldId id="313" r:id="rId14"/>
    <p:sldId id="311" r:id="rId15"/>
    <p:sldId id="333" r:id="rId16"/>
    <p:sldId id="334" r:id="rId17"/>
    <p:sldId id="331" r:id="rId18"/>
    <p:sldId id="258" r:id="rId19"/>
    <p:sldId id="259" r:id="rId20"/>
    <p:sldId id="260" r:id="rId21"/>
    <p:sldId id="261" r:id="rId22"/>
    <p:sldId id="3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A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96072-66C4-470F-BBC5-22045273AC42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8DC80-FDE3-493A-A5CE-9544EDB47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61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898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60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2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4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7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5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42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46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57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90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22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66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1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6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9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95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90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5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BB51E-3E4F-4FEA-82AA-75CD03D23B5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85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8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4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7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8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96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5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91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1254D853-3B7F-406C-AA37-C813DF1FEFB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8575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5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8339F35D-0DD5-4462-BA04-49F4AECC8F5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8575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2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jpeg"/><Relationship Id="rId1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slide" Target="slide20.xml"/><Relationship Id="rId12" Type="http://schemas.openxmlformats.org/officeDocument/2006/relationships/image" Target="../media/image35.png"/><Relationship Id="rId17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image" Target="../media/image38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11" Type="http://schemas.openxmlformats.org/officeDocument/2006/relationships/slide" Target="slide18.xml"/><Relationship Id="rId5" Type="http://schemas.openxmlformats.org/officeDocument/2006/relationships/slide" Target="slide17.xml"/><Relationship Id="rId15" Type="http://schemas.openxmlformats.org/officeDocument/2006/relationships/hyperlink" Target="https://www.facebook.com/nkpowerskills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slide" Target="slide19.xml"/><Relationship Id="rId1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079947-89BE-4366-8173-C57382B22343}"/>
              </a:ext>
            </a:extLst>
          </p:cNvPr>
          <p:cNvSpPr txBox="1"/>
          <p:nvPr/>
        </p:nvSpPr>
        <p:spPr>
          <a:xfrm>
            <a:off x="2246833" y="41023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14425" y="840435"/>
            <a:ext cx="2810500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9C8E70-10FA-2690-A51E-C5BCD20BDF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058" y="1704102"/>
            <a:ext cx="7382896" cy="1682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E397B-0A73-0A35-1E05-5ACF306EEA24}"/>
              </a:ext>
            </a:extLst>
          </p:cNvPr>
          <p:cNvSpPr txBox="1"/>
          <p:nvPr/>
        </p:nvSpPr>
        <p:spPr>
          <a:xfrm>
            <a:off x="934948" y="667820"/>
            <a:ext cx="2404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6D5D9-F372-D071-A983-2CFBB2F7E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988" y="1624654"/>
            <a:ext cx="7991475" cy="2581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3107A-A1A2-C345-F704-C200DAF64077}"/>
              </a:ext>
            </a:extLst>
          </p:cNvPr>
          <p:cNvSpPr txBox="1"/>
          <p:nvPr/>
        </p:nvSpPr>
        <p:spPr>
          <a:xfrm>
            <a:off x="1602768" y="4376791"/>
            <a:ext cx="975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ô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nl-NL" sz="32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nl-NL" sz="32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DB950F-CCB4-6AC2-D0C9-83F8A2A0EFC9}"/>
              </a:ext>
            </a:extLst>
          </p:cNvPr>
          <p:cNvSpPr txBox="1"/>
          <p:nvPr/>
        </p:nvSpPr>
        <p:spPr>
          <a:xfrm>
            <a:off x="1613042" y="5126804"/>
            <a:ext cx="975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ô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nl-NL" sz="32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nl-NL" sz="32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356CAD-D16B-E020-95C4-5C1A0060CE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4631" y="2722602"/>
            <a:ext cx="65232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9EBFF9A5-81B0-927F-EFBF-384DE8F9D8AC}"/>
              </a:ext>
            </a:extLst>
          </p:cNvPr>
          <p:cNvSpPr/>
          <p:nvPr/>
        </p:nvSpPr>
        <p:spPr>
          <a:xfrm>
            <a:off x="807460" y="660971"/>
            <a:ext cx="1750806" cy="66431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1.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Số</a:t>
            </a:r>
            <a:r>
              <a:rPr kumimoji="1"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143BD4-C603-1B7D-390A-D5CCB72AE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47" y="1449993"/>
            <a:ext cx="10648950" cy="44100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977914E-6E52-DD9E-F5D5-30423C067A96}"/>
              </a:ext>
            </a:extLst>
          </p:cNvPr>
          <p:cNvSpPr/>
          <p:nvPr/>
        </p:nvSpPr>
        <p:spPr>
          <a:xfrm>
            <a:off x="2743200" y="4325420"/>
            <a:ext cx="667820" cy="6267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5A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8AF7C4-D276-A975-4661-436BD9A7ABFE}"/>
              </a:ext>
            </a:extLst>
          </p:cNvPr>
          <p:cNvSpPr/>
          <p:nvPr/>
        </p:nvSpPr>
        <p:spPr>
          <a:xfrm>
            <a:off x="4202130" y="4982966"/>
            <a:ext cx="667820" cy="6267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5A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3446DD3-CD9C-1923-FFF9-5F2855558539}"/>
              </a:ext>
            </a:extLst>
          </p:cNvPr>
          <p:cNvSpPr/>
          <p:nvPr/>
        </p:nvSpPr>
        <p:spPr>
          <a:xfrm>
            <a:off x="8157681" y="4335694"/>
            <a:ext cx="667820" cy="6267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5A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028B36-6019-7159-ACA2-7DF4F5213F72}"/>
              </a:ext>
            </a:extLst>
          </p:cNvPr>
          <p:cNvSpPr/>
          <p:nvPr/>
        </p:nvSpPr>
        <p:spPr>
          <a:xfrm>
            <a:off x="9596063" y="4972691"/>
            <a:ext cx="667820" cy="6267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5A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513259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571154" y="547955"/>
            <a:ext cx="4617295" cy="66431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2.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Tính</a:t>
            </a:r>
            <a:r>
              <a:rPr kumimoji="1"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(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theo</a:t>
            </a:r>
            <a:r>
              <a:rPr kumimoji="1"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mẫu</a:t>
            </a:r>
            <a:r>
              <a:rPr kumimoji="1"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):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0BEEB9-C395-E743-D37A-F9154F78D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432" y="1395627"/>
            <a:ext cx="7419975" cy="2505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001F2-E158-636B-8984-8AAD011DE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25" y="3910868"/>
            <a:ext cx="9877425" cy="19335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2A8E1D-BACF-9C8A-6C29-F55362924B13}"/>
              </a:ext>
            </a:extLst>
          </p:cNvPr>
          <p:cNvSpPr txBox="1"/>
          <p:nvPr/>
        </p:nvSpPr>
        <p:spPr>
          <a:xfrm>
            <a:off x="3904180" y="4130211"/>
            <a:ext cx="268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13 </a:t>
            </a:r>
            <a:r>
              <a:rPr lang="nl-NL" sz="4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nl-NL" sz="4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29F2AD-2FF7-0EE3-2D0D-F3A130ED9C3F}"/>
              </a:ext>
            </a:extLst>
          </p:cNvPr>
          <p:cNvSpPr txBox="1"/>
          <p:nvPr/>
        </p:nvSpPr>
        <p:spPr>
          <a:xfrm>
            <a:off x="4356243" y="4869950"/>
            <a:ext cx="268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17 </a:t>
            </a:r>
            <a:r>
              <a:rPr lang="nl-NL" sz="4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nl-NL" sz="4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6A7737-315A-7D7F-F5B0-FFF481F44587}"/>
              </a:ext>
            </a:extLst>
          </p:cNvPr>
          <p:cNvSpPr txBox="1"/>
          <p:nvPr/>
        </p:nvSpPr>
        <p:spPr>
          <a:xfrm>
            <a:off x="9780998" y="4119936"/>
            <a:ext cx="268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27 </a:t>
            </a:r>
            <a:r>
              <a:rPr lang="nl-NL" sz="4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nl-NL" sz="4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35FE15-BF12-44EB-4D48-A890B6C856E5}"/>
              </a:ext>
            </a:extLst>
          </p:cNvPr>
          <p:cNvSpPr txBox="1"/>
          <p:nvPr/>
        </p:nvSpPr>
        <p:spPr>
          <a:xfrm>
            <a:off x="9770723" y="4921321"/>
            <a:ext cx="268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</a:t>
            </a:r>
            <a:r>
              <a:rPr lang="nl-NL" sz="4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nl-NL" sz="4400" b="1" baseline="30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9EBFF9A5-81B0-927F-EFBF-384DE8F9D8AC}"/>
              </a:ext>
            </a:extLst>
          </p:cNvPr>
          <p:cNvSpPr/>
          <p:nvPr/>
        </p:nvSpPr>
        <p:spPr>
          <a:xfrm>
            <a:off x="807460" y="660971"/>
            <a:ext cx="1750806" cy="66431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3.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Số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CDCDC-47FD-BEFF-79EF-6C0533906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13" y="1545109"/>
            <a:ext cx="10251040" cy="418642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CE6EF9-F6FB-97C4-06A2-DC0210FB3530}"/>
              </a:ext>
            </a:extLst>
          </p:cNvPr>
          <p:cNvSpPr/>
          <p:nvPr/>
        </p:nvSpPr>
        <p:spPr>
          <a:xfrm>
            <a:off x="2897313" y="4674741"/>
            <a:ext cx="667820" cy="6267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5A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D23C3F-770B-5F55-A561-4055F6A5B4A1}"/>
              </a:ext>
            </a:extLst>
          </p:cNvPr>
          <p:cNvSpPr/>
          <p:nvPr/>
        </p:nvSpPr>
        <p:spPr>
          <a:xfrm>
            <a:off x="6082301" y="4674741"/>
            <a:ext cx="811659" cy="6267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5A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F3A92B-A9DA-25B9-D02F-9766BF624F1A}"/>
              </a:ext>
            </a:extLst>
          </p:cNvPr>
          <p:cNvSpPr/>
          <p:nvPr/>
        </p:nvSpPr>
        <p:spPr>
          <a:xfrm>
            <a:off x="9318661" y="4685016"/>
            <a:ext cx="606175" cy="6267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5A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972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B50D7-536A-66F0-509D-35EAE4D500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4476" y="2728928"/>
            <a:ext cx="68403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6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41565"/>
            <a:ext cx="12257010" cy="6790804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032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467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8736" y="3207078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1" action="ppaction://hlinksldjump"/>
            <a:extLst>
              <a:ext uri="{FF2B5EF4-FFF2-40B4-BE49-F238E27FC236}">
                <a16:creationId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5" action="ppaction://hlinksldjump"/>
            <a:extLst>
              <a:ext uri="{FF2B5EF4-FFF2-40B4-BE49-F238E27FC236}">
                <a16:creationId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4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12" descr="Káº¿t quáº£ hÃ¬nh áº£nh cho win text gif">
            <a:hlinkClick r:id="rId15"/>
            <a:extLst>
              <a:ext uri="{FF2B5EF4-FFF2-40B4-BE49-F238E27FC236}">
                <a16:creationId xmlns:a16="http://schemas.microsoft.com/office/drawing/2014/main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28" y="372894"/>
            <a:ext cx="2433380" cy="24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hlinkClick r:id="rId17" action="ppaction://hlinksldjump"/>
            <a:extLst>
              <a:ext uri="{FF2B5EF4-FFF2-40B4-BE49-F238E27FC236}">
                <a16:creationId xmlns:a16="http://schemas.microsoft.com/office/drawing/2014/main" id="{D04EBDCB-AF40-4E90-B02F-D9D032019B89}"/>
              </a:ext>
            </a:extLst>
          </p:cNvPr>
          <p:cNvSpPr/>
          <p:nvPr/>
        </p:nvSpPr>
        <p:spPr>
          <a:xfrm>
            <a:off x="10740570" y="6154057"/>
            <a:ext cx="740229" cy="4149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FB78EB-2A5B-471D-A361-9E3B5D36C0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56268" y="0"/>
            <a:ext cx="503573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85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29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4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4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86 -0.22709 L 0.45286 -0.22686 C 0.45521 -0.23288 0.45794 -0.2382 0.4599 -0.24422 C 0.46133 -0.24815 0.4612 -0.25301 0.46302 -0.25672 C 0.46393 -0.25903 0.46497 -0.26088 0.46588 -0.2632 C 0.46823 -0.27038 0.46601 -0.26968 0.47018 -0.27593 C 0.47135 -0.27755 0.47318 -0.27871 0.47461 -0.2801 C 0.47552 -0.28218 0.47617 -0.28473 0.47747 -0.28635 C 0.48073 -0.29121 0.4832 -0.29121 0.48763 -0.29283 C 0.48854 -0.29491 0.48919 -0.29746 0.49049 -0.29908 C 0.49167 -0.30047 0.49349 -0.3007 0.49492 -0.30116 C 0.50768 -0.30649 0.49453 -0.30047 0.50508 -0.30556 C 0.50651 -0.30695 0.50781 -0.30857 0.50937 -0.30973 C 0.51146 -0.31112 0.51784 -0.3132 0.51953 -0.31389 C 0.52552 -0.31968 0.52474 -0.32014 0.53411 -0.32014 C 0.55872 -0.32014 0.58359 -0.31875 0.6082 -0.31806 C 0.60976 -0.31667 0.61133 -0.31551 0.61263 -0.31389 C 0.61562 -0.30996 0.61784 -0.30463 0.62135 -0.30116 L 0.62565 -0.297 C 0.62747 -0.29329 0.63125 -0.28473 0.63294 -0.28218 C 0.63424 -0.28033 0.63607 -0.2794 0.63724 -0.27801 C 0.63789 -0.27732 0.63828 -0.27663 0.63893 -0.27593 " pathEditMode="relative" rAng="0" ptsTypes="AAAAAAAAAAAAAAAAAAAAAA">
                                      <p:cBhvr>
                                        <p:cTn id="5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465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286 -0.28263 L 0.60286 -0.2824 C 0.60846 -0.27731 0.61419 -0.27245 0.61992 -0.26666 C 0.63138 -0.25462 0.61992 -0.26111 0.63138 -0.25578 C 0.65208 -0.23587 0.62005 -0.26527 0.64466 -0.24768 C 0.67083 -0.22893 0.64583 -0.24143 0.66172 -0.23402 C 0.67838 -0.21018 0.65729 -0.23935 0.67318 -0.22037 C 0.68268 -0.20902 0.67461 -0.21435 0.68463 -0.20972 C 0.70963 -0.18287 0.67917 -0.21342 0.69792 -0.19861 C 0.7082 -0.19074 0.7082 -0.18958 0.71497 -0.17962 C 0.7181 -0.1662 0.71536 -0.175 0.72266 -0.16064 C 0.72396 -0.1581 0.72474 -0.15462 0.72643 -0.15254 C 0.72812 -0.15023 0.73021 -0.14884 0.73229 -0.14699 C 0.73359 -0.14421 0.73437 -0.14143 0.73607 -0.13888 C 0.73984 -0.13356 0.74271 -0.1331 0.74753 -0.13055 C 0.75169 -0.12476 0.75351 -0.12083 0.75898 -0.11736 C 0.76055 -0.11574 0.76263 -0.1155 0.76458 -0.11458 C 0.76641 -0.1125 0.7681 -0.11041 0.77044 -0.10902 C 0.77396 -0.10671 0.78164 -0.1037 0.78164 -0.10324 C 0.78372 -0.10185 0.78581 -0.10046 0.7875 -0.09837 C 0.79453 -0.08819 0.78763 -0.09097 0.797 -0.08194 C 0.7987 -0.08009 0.80078 -0.08009 0.8026 -0.07916 C 0.80456 -0.07754 0.80638 -0.07546 0.80833 -0.07361 C 0.81081 -0.07175 0.81393 -0.07106 0.81601 -0.06828 C 0.81784 -0.0662 0.81849 -0.06273 0.81979 -0.06018 C 0.82031 -0.05902 0.82096 -0.05856 0.82187 -0.05717 " pathEditMode="relative" rAng="0" ptsTypes="AAAAAAAAAAAAAAAAAAAAAAAA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62 </a:t>
            </a:r>
            <a:r>
              <a:rPr lang="pt-BR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pt-BR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</a:t>
            </a:r>
            <a:r>
              <a:rPr lang="pt-BR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pt-BR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</a:t>
            </a:r>
            <a:r>
              <a:rPr lang="pt-BR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pt-BR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574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</a:t>
            </a:r>
            <a:r>
              <a:rPr lang="pt-BR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pt-BR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03D399-EAB1-4502-AADB-D3410E0D71A1}"/>
              </a:ext>
            </a:extLst>
          </p:cNvPr>
          <p:cNvSpPr txBox="1"/>
          <p:nvPr/>
        </p:nvSpPr>
        <p:spPr>
          <a:xfrm>
            <a:off x="4119937" y="1395732"/>
            <a:ext cx="6472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 cm</a:t>
            </a:r>
            <a:r>
              <a:rPr kumimoji="0" lang="pt-BR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+ 25 cm</a:t>
            </a:r>
            <a:r>
              <a:rPr kumimoji="0" lang="pt-BR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</a:t>
            </a:r>
            <a:r>
              <a:rPr kumimoji="0" lang="pt-BR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7611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33596" y="83130"/>
            <a:ext cx="12158404" cy="6678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 cm</a:t>
            </a:r>
            <a:r>
              <a:rPr lang="en-US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A. 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cm</a:t>
            </a:r>
            <a:r>
              <a:rPr lang="en-US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cm</a:t>
            </a:r>
            <a:r>
              <a:rPr lang="en-US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55371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cm</a:t>
            </a:r>
            <a:r>
              <a:rPr lang="en-US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C80056FF-61C1-4AFA-87EB-B2F36AFB1B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C641C-994F-47E3-850B-10CB39E9A43B}"/>
              </a:ext>
            </a:extLst>
          </p:cNvPr>
          <p:cNvSpPr txBox="1"/>
          <p:nvPr/>
        </p:nvSpPr>
        <p:spPr>
          <a:xfrm>
            <a:off x="4005226" y="1546109"/>
            <a:ext cx="5025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 cm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– 12 cm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 =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072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116723" y="0"/>
            <a:ext cx="11958554" cy="6761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60 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80 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70 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50 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A2AA9EF-B390-4CC4-A320-CFA156A96449}"/>
              </a:ext>
            </a:extLst>
          </p:cNvPr>
          <p:cNvSpPr txBox="1"/>
          <p:nvPr/>
        </p:nvSpPr>
        <p:spPr>
          <a:xfrm>
            <a:off x="3988484" y="1326770"/>
            <a:ext cx="6511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cm</a:t>
            </a:r>
            <a:r>
              <a:rPr kumimoji="0" lang="pl-PL" sz="7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pl-PL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x 4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08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8 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66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7 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66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9 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66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6 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66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BB78E35-BBA0-4183-BB62-D16A003DA8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F7E6C1-0F37-4CBE-B38F-3FE5AEAEE8D4}"/>
              </a:ext>
            </a:extLst>
          </p:cNvPr>
          <p:cNvSpPr txBox="1"/>
          <p:nvPr/>
        </p:nvSpPr>
        <p:spPr>
          <a:xfrm>
            <a:off x="2591121" y="1083483"/>
            <a:ext cx="7590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8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 cm</a:t>
            </a:r>
            <a:r>
              <a:rPr lang="en-US" sz="80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2 </a:t>
            </a:r>
            <a:r>
              <a:rPr lang="en-US" sz="8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7 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5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D5FB24-A2BD-4ED4-ABEC-E8A4A2980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57" y="-497222"/>
            <a:ext cx="7694494" cy="7694494"/>
          </a:xfrm>
          <a:prstGeom prst="rect">
            <a:avLst/>
          </a:prstGeom>
        </p:spPr>
      </p:pic>
      <p:pic>
        <p:nvPicPr>
          <p:cNvPr id="2" name="图片 1" descr="E:\PPT\PPT\外\8月15号绿色黑板卡通风课件PPT模板\图层 3.png图层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flipH="1">
            <a:off x="293806" y="1904266"/>
            <a:ext cx="4989394" cy="4638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4B49BF-7551-4B9B-A518-AB84C04D6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4589" y="2395618"/>
            <a:ext cx="6370872" cy="2523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id="{D911BCA1-859E-449E-A0AE-118D92D2A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504950"/>
            <a:ext cx="7620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en-US" sz="40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17C5C14-93EE-4A1A-9626-2A3EEA7CD163}"/>
              </a:ext>
            </a:extLst>
          </p:cNvPr>
          <p:cNvSpPr>
            <a:spLocks/>
          </p:cNvSpPr>
          <p:nvPr/>
        </p:nvSpPr>
        <p:spPr bwMode="auto">
          <a:xfrm>
            <a:off x="4257675" y="3143250"/>
            <a:ext cx="3733800" cy="3048000"/>
          </a:xfrm>
          <a:custGeom>
            <a:avLst/>
            <a:gdLst>
              <a:gd name="T0" fmla="*/ 0 w 1776"/>
              <a:gd name="T1" fmla="*/ 2147483646 h 960"/>
              <a:gd name="T2" fmla="*/ 2147483646 w 1776"/>
              <a:gd name="T3" fmla="*/ 0 h 960"/>
              <a:gd name="T4" fmla="*/ 2147483646 w 1776"/>
              <a:gd name="T5" fmla="*/ 2147483646 h 960"/>
              <a:gd name="T6" fmla="*/ 0 w 1776"/>
              <a:gd name="T7" fmla="*/ 2147483646 h 960"/>
              <a:gd name="T8" fmla="*/ 0 60000 65536"/>
              <a:gd name="T9" fmla="*/ 0 60000 65536"/>
              <a:gd name="T10" fmla="*/ 0 60000 65536"/>
              <a:gd name="T11" fmla="*/ 0 60000 65536"/>
              <a:gd name="T12" fmla="*/ 0 w 1776"/>
              <a:gd name="T13" fmla="*/ 0 h 960"/>
              <a:gd name="T14" fmla="*/ 1776 w 1776"/>
              <a:gd name="T15" fmla="*/ 960 h 9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76" h="960">
                <a:moveTo>
                  <a:pt x="0" y="960"/>
                </a:moveTo>
                <a:lnTo>
                  <a:pt x="528" y="0"/>
                </a:lnTo>
                <a:lnTo>
                  <a:pt x="1776" y="960"/>
                </a:lnTo>
                <a:lnTo>
                  <a:pt x="0" y="960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44E96B2E-EBA7-4589-AF02-4D993EACA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4286250"/>
            <a:ext cx="1600200" cy="1701800"/>
          </a:xfrm>
          <a:prstGeom prst="ellipse">
            <a:avLst/>
          </a:prstGeom>
          <a:solidFill>
            <a:srgbClr val="66CC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b="1" i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35F29372-900A-4F8B-8B9C-F29E06315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0950" y="3679825"/>
            <a:ext cx="990600" cy="838200"/>
          </a:xfrm>
          <a:prstGeom prst="rect">
            <a:avLst/>
          </a:prstGeom>
          <a:solidFill>
            <a:srgbClr val="FFE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D0EE9BE2-EB0E-4F0A-A2B8-48022696E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050" y="3679825"/>
            <a:ext cx="68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9DB0E-4755-4E21-B87B-B2D3E56E6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746125"/>
            <a:ext cx="7632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NÀO ĐÚNG, CÂU NÀO SAI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9A6E46DD-D94B-4582-BBA9-76AB9ECF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2388" y="3140075"/>
            <a:ext cx="990600" cy="838200"/>
          </a:xfrm>
          <a:prstGeom prst="rect">
            <a:avLst/>
          </a:prstGeom>
          <a:solidFill>
            <a:srgbClr val="FFE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30CC4A7B-371F-433A-9C32-9A27347A6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363" y="3235325"/>
            <a:ext cx="685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grpSp>
        <p:nvGrpSpPr>
          <p:cNvPr id="16" name="Group 6">
            <a:extLst>
              <a:ext uri="{FF2B5EF4-FFF2-40B4-BE49-F238E27FC236}">
                <a16:creationId xmlns:a16="http://schemas.microsoft.com/office/drawing/2014/main" id="{8833D2C6-C541-4D51-A6B5-AF52F35E50A7}"/>
              </a:ext>
            </a:extLst>
          </p:cNvPr>
          <p:cNvGrpSpPr>
            <a:grpSpLocks/>
          </p:cNvGrpSpPr>
          <p:nvPr/>
        </p:nvGrpSpPr>
        <p:grpSpPr bwMode="auto">
          <a:xfrm>
            <a:off x="2998788" y="2911475"/>
            <a:ext cx="2722562" cy="2703513"/>
            <a:chOff x="2221" y="1680"/>
            <a:chExt cx="1715" cy="1703"/>
          </a:xfrm>
        </p:grpSpPr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34659B08-4152-4E64-8CCD-047D4B35B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1680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F14A5647-C102-4617-B996-EBC85A4C5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2106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AC8954F8-4B3D-4921-A06E-C152E8D7C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2532"/>
              <a:ext cx="429" cy="425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FE57B8D5-65CF-4E66-836A-C2E0E0F07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2957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FF15F7BA-F01F-4D6E-9089-95D83DBBD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0" y="1680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12">
              <a:extLst>
                <a:ext uri="{FF2B5EF4-FFF2-40B4-BE49-F238E27FC236}">
                  <a16:creationId xmlns:a16="http://schemas.microsoft.com/office/drawing/2014/main" id="{4179601D-744E-4EDC-95E9-B266F256B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0" y="2106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480E3468-B218-4EA0-BE4D-40569E809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" y="1680"/>
              <a:ext cx="428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60F9B956-25E9-4CE9-86B6-7616E3D77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" y="2106"/>
              <a:ext cx="428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B01B11B0-4A9C-4556-B882-8FE0F4290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7" y="1680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16">
            <a:extLst>
              <a:ext uri="{FF2B5EF4-FFF2-40B4-BE49-F238E27FC236}">
                <a16:creationId xmlns:a16="http://schemas.microsoft.com/office/drawing/2014/main" id="{FFBBF409-9F05-4455-8BB3-C2F9BED3FBF0}"/>
              </a:ext>
            </a:extLst>
          </p:cNvPr>
          <p:cNvGrpSpPr>
            <a:grpSpLocks/>
          </p:cNvGrpSpPr>
          <p:nvPr/>
        </p:nvGrpSpPr>
        <p:grpSpPr bwMode="auto">
          <a:xfrm>
            <a:off x="5970588" y="2987675"/>
            <a:ext cx="2041525" cy="2703513"/>
            <a:chOff x="3549" y="1248"/>
            <a:chExt cx="1286" cy="1703"/>
          </a:xfrm>
        </p:grpSpPr>
        <p:sp>
          <p:nvSpPr>
            <p:cNvPr id="27" name="Rectangle 17">
              <a:extLst>
                <a:ext uri="{FF2B5EF4-FFF2-40B4-BE49-F238E27FC236}">
                  <a16:creationId xmlns:a16="http://schemas.microsoft.com/office/drawing/2014/main" id="{3F50E3C1-B229-4642-A20A-8F3CA06BF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" y="2525"/>
              <a:ext cx="428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18">
              <a:extLst>
                <a:ext uri="{FF2B5EF4-FFF2-40B4-BE49-F238E27FC236}">
                  <a16:creationId xmlns:a16="http://schemas.microsoft.com/office/drawing/2014/main" id="{C077EB9B-1C9D-499A-A90B-59346D0D2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" y="2525"/>
              <a:ext cx="429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BA09CA6E-1159-4650-A90B-6D66B9553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6" y="2525"/>
              <a:ext cx="429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0">
              <a:extLst>
                <a:ext uri="{FF2B5EF4-FFF2-40B4-BE49-F238E27FC236}">
                  <a16:creationId xmlns:a16="http://schemas.microsoft.com/office/drawing/2014/main" id="{14718C2A-2A3D-4A69-BC2F-735CA5F10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" y="2100"/>
              <a:ext cx="429" cy="42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21">
              <a:extLst>
                <a:ext uri="{FF2B5EF4-FFF2-40B4-BE49-F238E27FC236}">
                  <a16:creationId xmlns:a16="http://schemas.microsoft.com/office/drawing/2014/main" id="{9CF89E58-4598-444F-89EE-EE9642356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" y="1674"/>
              <a:ext cx="429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id="{E310E3C3-402C-4A6F-8E70-4C52BF084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" y="1248"/>
              <a:ext cx="429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Text Box 23">
            <a:extLst>
              <a:ext uri="{FF2B5EF4-FFF2-40B4-BE49-F238E27FC236}">
                <a16:creationId xmlns:a16="http://schemas.microsoft.com/office/drawing/2014/main" id="{FD0A5B83-F39E-4459-BA56-EB51EC603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8788" y="5730875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34" name="Text Box 24">
            <a:extLst>
              <a:ext uri="{FF2B5EF4-FFF2-40B4-BE49-F238E27FC236}">
                <a16:creationId xmlns:a16="http://schemas.microsoft.com/office/drawing/2014/main" id="{FBC219A8-79D8-4F72-ACAB-D4826C61E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88" y="5807075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id="{87D7E76A-9B76-4F28-9404-2E7C86BFD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638" y="793750"/>
            <a:ext cx="7620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2: </a:t>
            </a:r>
            <a:r>
              <a:rPr lang="en-US" altLang="en-US" sz="40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 tích hình E  lớn hơn diện tích hình F?</a:t>
            </a:r>
            <a:endParaRPr lang="en-US" altLang="en-US" sz="4000" b="1" i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2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3">
            <a:extLst>
              <a:ext uri="{FF2B5EF4-FFF2-40B4-BE49-F238E27FC236}">
                <a16:creationId xmlns:a16="http://schemas.microsoft.com/office/drawing/2014/main" id="{85FF483C-2466-4853-9667-917252E3C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1436688"/>
            <a:ext cx="89011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: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6B515C1B-1E14-49F1-90C2-3F43BC78A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900" y="3171825"/>
            <a:ext cx="9906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D179B85A-9257-49A2-930E-3E73BCAF7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0" y="3219450"/>
            <a:ext cx="685800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DE6FF19-C346-46F9-B5F2-A06865CA6ED8}"/>
              </a:ext>
            </a:extLst>
          </p:cNvPr>
          <p:cNvSpPr txBox="1"/>
          <p:nvPr/>
        </p:nvSpPr>
        <p:spPr>
          <a:xfrm>
            <a:off x="5065159" y="6277510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419E5-070F-34B0-BB49-78A09D6B0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85" y="1397285"/>
            <a:ext cx="10521023" cy="4732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AFE68C-B41A-7E8B-9C4C-192619399D65}"/>
              </a:ext>
            </a:extLst>
          </p:cNvPr>
          <p:cNvSpPr txBox="1"/>
          <p:nvPr/>
        </p:nvSpPr>
        <p:spPr>
          <a:xfrm>
            <a:off x="760288" y="945222"/>
            <a:ext cx="6698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43200" algn="ctr"/>
                <a:tab pos="5486400" algn="r"/>
                <a:tab pos="2914650" algn="l"/>
              </a:tabLst>
            </a:pPr>
            <a:r>
              <a:rPr lang="nl-NL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 đo diện tích người ta thường dùng đơn vị đo diện tích, chẳng hạn: xăng-ti-mét-vuông.</a:t>
            </a:r>
            <a:endParaRPr lang="en-US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F58B9-02EF-2676-D1F9-960D9DAAA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854" y="1030412"/>
            <a:ext cx="3438525" cy="1447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706253-12CB-C462-6AA0-19074CF096BD}"/>
              </a:ext>
            </a:extLst>
          </p:cNvPr>
          <p:cNvSpPr txBox="1"/>
          <p:nvPr/>
        </p:nvSpPr>
        <p:spPr>
          <a:xfrm>
            <a:off x="914400" y="2691828"/>
            <a:ext cx="6698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43200" algn="ctr"/>
                <a:tab pos="5486400" algn="r"/>
                <a:tab pos="2914650" algn="l"/>
              </a:tabLst>
            </a:pPr>
            <a:r>
              <a:rPr lang="nl-NL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Xăng-ti-mét-vuông là diện tích của hình vuông có cạnh dài 1 cm .</a:t>
            </a:r>
            <a:endParaRPr lang="en-US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FF4F9D-CC18-153B-D676-05212E6C4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733" y="2677809"/>
            <a:ext cx="971550" cy="1276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283950-8550-53F3-9EE0-0F371BFBA1E6}"/>
              </a:ext>
            </a:extLst>
          </p:cNvPr>
          <p:cNvSpPr txBox="1"/>
          <p:nvPr/>
        </p:nvSpPr>
        <p:spPr>
          <a:xfrm>
            <a:off x="832207" y="3893904"/>
            <a:ext cx="669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43200" algn="ctr"/>
                <a:tab pos="5486400" algn="r"/>
                <a:tab pos="2914650" algn="l"/>
              </a:tabLst>
            </a:pPr>
            <a:r>
              <a:rPr lang="nl-NL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Xăng-ti-mét-vuông viết tắt là cm</a:t>
            </a:r>
            <a:r>
              <a:rPr lang="nl-NL" sz="3200" b="1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  <a:endParaRPr lang="en-US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117.313385826772,&quot;width&quot;:12117.31338582677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857.313385826772,&quot;width&quot;:7857.313385826772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301</Words>
  <Application>Microsoft Office PowerPoint</Application>
  <PresentationFormat>Widescreen</PresentationFormat>
  <Paragraphs>81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Calibri Light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85</cp:revision>
  <dcterms:created xsi:type="dcterms:W3CDTF">2022-11-02T07:54:15Z</dcterms:created>
  <dcterms:modified xsi:type="dcterms:W3CDTF">2023-03-26T03:22:19Z</dcterms:modified>
</cp:coreProperties>
</file>