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9" r:id="rId3"/>
    <p:sldId id="280" r:id="rId4"/>
    <p:sldId id="279" r:id="rId5"/>
    <p:sldId id="281" r:id="rId6"/>
    <p:sldId id="1560" r:id="rId7"/>
    <p:sldId id="1561" r:id="rId8"/>
    <p:sldId id="1527" r:id="rId9"/>
    <p:sldId id="1529" r:id="rId10"/>
    <p:sldId id="1535" r:id="rId11"/>
    <p:sldId id="1530" r:id="rId12"/>
    <p:sldId id="1532" r:id="rId13"/>
    <p:sldId id="1546" r:id="rId14"/>
    <p:sldId id="1539" r:id="rId15"/>
    <p:sldId id="1545" r:id="rId16"/>
    <p:sldId id="1562" r:id="rId17"/>
    <p:sldId id="1563" r:id="rId18"/>
    <p:sldId id="1534" r:id="rId19"/>
    <p:sldId id="1549" r:id="rId20"/>
    <p:sldId id="1554" r:id="rId21"/>
    <p:sldId id="1555" r:id="rId22"/>
    <p:sldId id="1556" r:id="rId23"/>
    <p:sldId id="1557" r:id="rId24"/>
    <p:sldId id="15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0AD2-39F8-4C43-B8E6-2E304FE35ECD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B7A69-BEE4-4F57-9F43-7304ECE3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6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81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71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4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0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7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15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4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24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4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4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0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4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29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4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50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5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0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3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5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6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2023/3/19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214C5B5-94D0-CC27-D622-7979E677EA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31432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7.png"/><Relationship Id="rId18" Type="http://schemas.microsoft.com/office/2007/relationships/hdphoto" Target="../media/hdphoto15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microsoft.com/office/2007/relationships/hdphoto" Target="../media/hdphoto13.wdp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microsoft.com/office/2007/relationships/hdphoto" Target="../media/hdphoto14.wdp"/><Relationship Id="rId10" Type="http://schemas.microsoft.com/office/2007/relationships/hdphoto" Target="../media/hdphoto12.wdp"/><Relationship Id="rId19" Type="http://schemas.openxmlformats.org/officeDocument/2006/relationships/image" Target="../media/image71.png"/><Relationship Id="rId4" Type="http://schemas.microsoft.com/office/2007/relationships/hdphoto" Target="../media/hdphoto9.wdp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5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1.wdp"/><Relationship Id="rId5" Type="http://schemas.openxmlformats.org/officeDocument/2006/relationships/image" Target="../media/image71.png"/><Relationship Id="rId10" Type="http://schemas.openxmlformats.org/officeDocument/2006/relationships/image" Target="../media/image64.png"/><Relationship Id="rId4" Type="http://schemas.openxmlformats.org/officeDocument/2006/relationships/image" Target="../media/image73.png"/><Relationship Id="rId9" Type="http://schemas.openxmlformats.org/officeDocument/2006/relationships/image" Target="../media/image69.png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microsoft.com/office/2007/relationships/hdphoto" Target="../media/hdphoto16.wdp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9.wdp"/><Relationship Id="rId3" Type="http://schemas.openxmlformats.org/officeDocument/2006/relationships/image" Target="../media/image74.png"/><Relationship Id="rId7" Type="http://schemas.openxmlformats.org/officeDocument/2006/relationships/image" Target="../media/image77.emf"/><Relationship Id="rId12" Type="http://schemas.openxmlformats.org/officeDocument/2006/relationships/image" Target="../media/image80.png"/><Relationship Id="rId17" Type="http://schemas.microsoft.com/office/2007/relationships/hdphoto" Target="../media/hdphoto2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11" Type="http://schemas.microsoft.com/office/2007/relationships/hdphoto" Target="../media/hdphoto18.wdp"/><Relationship Id="rId5" Type="http://schemas.openxmlformats.org/officeDocument/2006/relationships/image" Target="../media/image75.emf"/><Relationship Id="rId15" Type="http://schemas.microsoft.com/office/2007/relationships/hdphoto" Target="../media/hdphoto20.wdp"/><Relationship Id="rId10" Type="http://schemas.openxmlformats.org/officeDocument/2006/relationships/image" Target="../media/image79.png"/><Relationship Id="rId4" Type="http://schemas.microsoft.com/office/2007/relationships/hdphoto" Target="../media/hdphoto16.wdp"/><Relationship Id="rId9" Type="http://schemas.microsoft.com/office/2007/relationships/hdphoto" Target="../media/hdphoto17.wdp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15.svg"/><Relationship Id="rId21" Type="http://schemas.openxmlformats.org/officeDocument/2006/relationships/image" Target="../media/image43.svg"/><Relationship Id="rId7" Type="http://schemas.openxmlformats.org/officeDocument/2006/relationships/image" Target="../media/image1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1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14.png"/><Relationship Id="rId21" Type="http://schemas.openxmlformats.org/officeDocument/2006/relationships/image" Target="../media/image42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21.svg"/><Relationship Id="rId19" Type="http://schemas.openxmlformats.org/officeDocument/2006/relationships/image" Target="../media/image4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14.png"/><Relationship Id="rId21" Type="http://schemas.openxmlformats.org/officeDocument/2006/relationships/image" Target="../media/image42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21.svg"/><Relationship Id="rId19" Type="http://schemas.openxmlformats.org/officeDocument/2006/relationships/image" Target="../media/image4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14.png"/><Relationship Id="rId21" Type="http://schemas.openxmlformats.org/officeDocument/2006/relationships/image" Target="../media/image42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36.png"/><Relationship Id="rId10" Type="http://schemas.openxmlformats.org/officeDocument/2006/relationships/image" Target="../media/image21.svg"/><Relationship Id="rId19" Type="http://schemas.openxmlformats.org/officeDocument/2006/relationships/image" Target="../media/image4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9EBD1C-BC81-DD82-E534-D2B0C5B01BE8}"/>
              </a:ext>
            </a:extLst>
          </p:cNvPr>
          <p:cNvGrpSpPr/>
          <p:nvPr/>
        </p:nvGrpSpPr>
        <p:grpSpPr>
          <a:xfrm>
            <a:off x="3802532" y="4169229"/>
            <a:ext cx="4110860" cy="2721425"/>
            <a:chOff x="3802532" y="4169229"/>
            <a:chExt cx="4110860" cy="2721425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4433856" y="523726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7EF42AF-529B-4178-9B9F-DDD01520D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3802532" y="4169229"/>
              <a:ext cx="4110860" cy="2721425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78949E-967B-4534-82BB-5665E6A18BFF}"/>
              </a:ext>
            </a:extLst>
          </p:cNvPr>
          <p:cNvGrpSpPr/>
          <p:nvPr/>
        </p:nvGrpSpPr>
        <p:grpSpPr>
          <a:xfrm>
            <a:off x="533400" y="168531"/>
            <a:ext cx="10360103" cy="4040158"/>
            <a:chOff x="75763" y="263781"/>
            <a:chExt cx="6595333" cy="40401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95C2EA8-24A9-46E2-B58B-28031602D8CA}"/>
                </a:ext>
              </a:extLst>
            </p:cNvPr>
            <p:cNvSpPr/>
            <p:nvPr/>
          </p:nvSpPr>
          <p:spPr>
            <a:xfrm>
              <a:off x="529799" y="263781"/>
              <a:ext cx="6141297" cy="3489069"/>
            </a:xfrm>
            <a:custGeom>
              <a:avLst/>
              <a:gdLst>
                <a:gd name="connsiteX0" fmla="*/ 0 w 9646893"/>
                <a:gd name="connsiteY0" fmla="*/ 349256 h 3489069"/>
                <a:gd name="connsiteX1" fmla="*/ 349256 w 9646893"/>
                <a:gd name="connsiteY1" fmla="*/ 0 h 3489069"/>
                <a:gd name="connsiteX2" fmla="*/ 948109 w 9646893"/>
                <a:gd name="connsiteY2" fmla="*/ 0 h 3489069"/>
                <a:gd name="connsiteX3" fmla="*/ 1636446 w 9646893"/>
                <a:gd name="connsiteY3" fmla="*/ 0 h 3489069"/>
                <a:gd name="connsiteX4" fmla="*/ 2503751 w 9646893"/>
                <a:gd name="connsiteY4" fmla="*/ 0 h 3489069"/>
                <a:gd name="connsiteX5" fmla="*/ 3013120 w 9646893"/>
                <a:gd name="connsiteY5" fmla="*/ 0 h 3489069"/>
                <a:gd name="connsiteX6" fmla="*/ 3701457 w 9646893"/>
                <a:gd name="connsiteY6" fmla="*/ 0 h 3489069"/>
                <a:gd name="connsiteX7" fmla="*/ 4568762 w 9646893"/>
                <a:gd name="connsiteY7" fmla="*/ 0 h 3489069"/>
                <a:gd name="connsiteX8" fmla="*/ 5078131 w 9646893"/>
                <a:gd name="connsiteY8" fmla="*/ 0 h 3489069"/>
                <a:gd name="connsiteX9" fmla="*/ 5498017 w 9646893"/>
                <a:gd name="connsiteY9" fmla="*/ 0 h 3489069"/>
                <a:gd name="connsiteX10" fmla="*/ 6007386 w 9646893"/>
                <a:gd name="connsiteY10" fmla="*/ 0 h 3489069"/>
                <a:gd name="connsiteX11" fmla="*/ 6516756 w 9646893"/>
                <a:gd name="connsiteY11" fmla="*/ 0 h 3489069"/>
                <a:gd name="connsiteX12" fmla="*/ 6936641 w 9646893"/>
                <a:gd name="connsiteY12" fmla="*/ 0 h 3489069"/>
                <a:gd name="connsiteX13" fmla="*/ 7624978 w 9646893"/>
                <a:gd name="connsiteY13" fmla="*/ 0 h 3489069"/>
                <a:gd name="connsiteX14" fmla="*/ 8223831 w 9646893"/>
                <a:gd name="connsiteY14" fmla="*/ 0 h 3489069"/>
                <a:gd name="connsiteX15" fmla="*/ 9297637 w 9646893"/>
                <a:gd name="connsiteY15" fmla="*/ 0 h 3489069"/>
                <a:gd name="connsiteX16" fmla="*/ 9646893 w 9646893"/>
                <a:gd name="connsiteY16" fmla="*/ 349256 h 3489069"/>
                <a:gd name="connsiteX17" fmla="*/ 9646893 w 9646893"/>
                <a:gd name="connsiteY17" fmla="*/ 1046895 h 3489069"/>
                <a:gd name="connsiteX18" fmla="*/ 9646893 w 9646893"/>
                <a:gd name="connsiteY18" fmla="*/ 1800346 h 3489069"/>
                <a:gd name="connsiteX19" fmla="*/ 9646893 w 9646893"/>
                <a:gd name="connsiteY19" fmla="*/ 2497985 h 3489069"/>
                <a:gd name="connsiteX20" fmla="*/ 9646893 w 9646893"/>
                <a:gd name="connsiteY20" fmla="*/ 3139813 h 3489069"/>
                <a:gd name="connsiteX21" fmla="*/ 9297637 w 9646893"/>
                <a:gd name="connsiteY21" fmla="*/ 3489069 h 3489069"/>
                <a:gd name="connsiteX22" fmla="*/ 8788268 w 9646893"/>
                <a:gd name="connsiteY22" fmla="*/ 3489069 h 3489069"/>
                <a:gd name="connsiteX23" fmla="*/ 8368382 w 9646893"/>
                <a:gd name="connsiteY23" fmla="*/ 3489069 h 3489069"/>
                <a:gd name="connsiteX24" fmla="*/ 7769529 w 9646893"/>
                <a:gd name="connsiteY24" fmla="*/ 3489069 h 3489069"/>
                <a:gd name="connsiteX25" fmla="*/ 6991708 w 9646893"/>
                <a:gd name="connsiteY25" fmla="*/ 3489069 h 3489069"/>
                <a:gd name="connsiteX26" fmla="*/ 6392855 w 9646893"/>
                <a:gd name="connsiteY26" fmla="*/ 3489069 h 3489069"/>
                <a:gd name="connsiteX27" fmla="*/ 5615034 w 9646893"/>
                <a:gd name="connsiteY27" fmla="*/ 3489069 h 3489069"/>
                <a:gd name="connsiteX28" fmla="*/ 4747729 w 9646893"/>
                <a:gd name="connsiteY28" fmla="*/ 3489069 h 3489069"/>
                <a:gd name="connsiteX29" fmla="*/ 4148876 w 9646893"/>
                <a:gd name="connsiteY29" fmla="*/ 3489069 h 3489069"/>
                <a:gd name="connsiteX30" fmla="*/ 3728991 w 9646893"/>
                <a:gd name="connsiteY30" fmla="*/ 3489069 h 3489069"/>
                <a:gd name="connsiteX31" fmla="*/ 3040654 w 9646893"/>
                <a:gd name="connsiteY31" fmla="*/ 3489069 h 3489069"/>
                <a:gd name="connsiteX32" fmla="*/ 2352317 w 9646893"/>
                <a:gd name="connsiteY32" fmla="*/ 3489069 h 3489069"/>
                <a:gd name="connsiteX33" fmla="*/ 1753463 w 9646893"/>
                <a:gd name="connsiteY33" fmla="*/ 3489069 h 3489069"/>
                <a:gd name="connsiteX34" fmla="*/ 975643 w 9646893"/>
                <a:gd name="connsiteY34" fmla="*/ 3489069 h 3489069"/>
                <a:gd name="connsiteX35" fmla="*/ 349256 w 9646893"/>
                <a:gd name="connsiteY35" fmla="*/ 3489069 h 3489069"/>
                <a:gd name="connsiteX36" fmla="*/ 0 w 9646893"/>
                <a:gd name="connsiteY36" fmla="*/ 3139813 h 3489069"/>
                <a:gd name="connsiteX37" fmla="*/ 0 w 9646893"/>
                <a:gd name="connsiteY37" fmla="*/ 2525890 h 3489069"/>
                <a:gd name="connsiteX38" fmla="*/ 0 w 9646893"/>
                <a:gd name="connsiteY38" fmla="*/ 1856157 h 3489069"/>
                <a:gd name="connsiteX39" fmla="*/ 0 w 9646893"/>
                <a:gd name="connsiteY39" fmla="*/ 1130612 h 3489069"/>
                <a:gd name="connsiteX40" fmla="*/ 0 w 9646893"/>
                <a:gd name="connsiteY40" fmla="*/ 349256 h 34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646893" h="3489069" fill="none" extrusionOk="0">
                  <a:moveTo>
                    <a:pt x="0" y="349256"/>
                  </a:moveTo>
                  <a:cubicBezTo>
                    <a:pt x="5854" y="151728"/>
                    <a:pt x="193033" y="1962"/>
                    <a:pt x="349256" y="0"/>
                  </a:cubicBezTo>
                  <a:cubicBezTo>
                    <a:pt x="644650" y="21402"/>
                    <a:pt x="657026" y="-274"/>
                    <a:pt x="948109" y="0"/>
                  </a:cubicBezTo>
                  <a:cubicBezTo>
                    <a:pt x="1239192" y="274"/>
                    <a:pt x="1470805" y="8703"/>
                    <a:pt x="1636446" y="0"/>
                  </a:cubicBezTo>
                  <a:cubicBezTo>
                    <a:pt x="1802087" y="-8703"/>
                    <a:pt x="2121824" y="-28417"/>
                    <a:pt x="2503751" y="0"/>
                  </a:cubicBezTo>
                  <a:cubicBezTo>
                    <a:pt x="2885679" y="28417"/>
                    <a:pt x="2894037" y="24548"/>
                    <a:pt x="3013120" y="0"/>
                  </a:cubicBezTo>
                  <a:cubicBezTo>
                    <a:pt x="3132203" y="-24548"/>
                    <a:pt x="3396242" y="8456"/>
                    <a:pt x="3701457" y="0"/>
                  </a:cubicBezTo>
                  <a:cubicBezTo>
                    <a:pt x="4006672" y="-8456"/>
                    <a:pt x="4173309" y="-19325"/>
                    <a:pt x="4568762" y="0"/>
                  </a:cubicBezTo>
                  <a:cubicBezTo>
                    <a:pt x="4964215" y="19325"/>
                    <a:pt x="4844023" y="-11993"/>
                    <a:pt x="5078131" y="0"/>
                  </a:cubicBezTo>
                  <a:cubicBezTo>
                    <a:pt x="5312239" y="11993"/>
                    <a:pt x="5398753" y="-6396"/>
                    <a:pt x="5498017" y="0"/>
                  </a:cubicBezTo>
                  <a:cubicBezTo>
                    <a:pt x="5597281" y="6396"/>
                    <a:pt x="5868859" y="-5135"/>
                    <a:pt x="6007386" y="0"/>
                  </a:cubicBezTo>
                  <a:cubicBezTo>
                    <a:pt x="6145913" y="5135"/>
                    <a:pt x="6306216" y="-11250"/>
                    <a:pt x="6516756" y="0"/>
                  </a:cubicBezTo>
                  <a:cubicBezTo>
                    <a:pt x="6727296" y="11250"/>
                    <a:pt x="6802819" y="5018"/>
                    <a:pt x="6936641" y="0"/>
                  </a:cubicBezTo>
                  <a:cubicBezTo>
                    <a:pt x="7070463" y="-5018"/>
                    <a:pt x="7322605" y="-3151"/>
                    <a:pt x="7624978" y="0"/>
                  </a:cubicBezTo>
                  <a:cubicBezTo>
                    <a:pt x="7927351" y="3151"/>
                    <a:pt x="7964715" y="3048"/>
                    <a:pt x="8223831" y="0"/>
                  </a:cubicBezTo>
                  <a:cubicBezTo>
                    <a:pt x="8482947" y="-3048"/>
                    <a:pt x="9001338" y="-52883"/>
                    <a:pt x="9297637" y="0"/>
                  </a:cubicBezTo>
                  <a:cubicBezTo>
                    <a:pt x="9506943" y="23157"/>
                    <a:pt x="9649448" y="130648"/>
                    <a:pt x="9646893" y="349256"/>
                  </a:cubicBezTo>
                  <a:cubicBezTo>
                    <a:pt x="9650471" y="498244"/>
                    <a:pt x="9679422" y="874591"/>
                    <a:pt x="9646893" y="1046895"/>
                  </a:cubicBezTo>
                  <a:cubicBezTo>
                    <a:pt x="9614364" y="1219199"/>
                    <a:pt x="9674297" y="1621379"/>
                    <a:pt x="9646893" y="1800346"/>
                  </a:cubicBezTo>
                  <a:cubicBezTo>
                    <a:pt x="9619489" y="1979313"/>
                    <a:pt x="9670987" y="2277287"/>
                    <a:pt x="9646893" y="2497985"/>
                  </a:cubicBezTo>
                  <a:cubicBezTo>
                    <a:pt x="9622799" y="2718683"/>
                    <a:pt x="9621304" y="2953842"/>
                    <a:pt x="9646893" y="3139813"/>
                  </a:cubicBezTo>
                  <a:cubicBezTo>
                    <a:pt x="9689571" y="3323839"/>
                    <a:pt x="9482082" y="3494721"/>
                    <a:pt x="9297637" y="3489069"/>
                  </a:cubicBezTo>
                  <a:cubicBezTo>
                    <a:pt x="9089511" y="3476905"/>
                    <a:pt x="9018302" y="3473170"/>
                    <a:pt x="8788268" y="3489069"/>
                  </a:cubicBezTo>
                  <a:cubicBezTo>
                    <a:pt x="8558234" y="3504968"/>
                    <a:pt x="8472738" y="3497748"/>
                    <a:pt x="8368382" y="3489069"/>
                  </a:cubicBezTo>
                  <a:cubicBezTo>
                    <a:pt x="8264026" y="3480390"/>
                    <a:pt x="7919329" y="3481465"/>
                    <a:pt x="7769529" y="3489069"/>
                  </a:cubicBezTo>
                  <a:cubicBezTo>
                    <a:pt x="7619729" y="3496673"/>
                    <a:pt x="7249135" y="3475975"/>
                    <a:pt x="6991708" y="3489069"/>
                  </a:cubicBezTo>
                  <a:cubicBezTo>
                    <a:pt x="6734281" y="3502163"/>
                    <a:pt x="6680847" y="3478868"/>
                    <a:pt x="6392855" y="3489069"/>
                  </a:cubicBezTo>
                  <a:cubicBezTo>
                    <a:pt x="6104863" y="3499270"/>
                    <a:pt x="5987075" y="3477167"/>
                    <a:pt x="5615034" y="3489069"/>
                  </a:cubicBezTo>
                  <a:cubicBezTo>
                    <a:pt x="5242993" y="3500971"/>
                    <a:pt x="5177469" y="3485233"/>
                    <a:pt x="4747729" y="3489069"/>
                  </a:cubicBezTo>
                  <a:cubicBezTo>
                    <a:pt x="4317990" y="3492905"/>
                    <a:pt x="4421534" y="3482889"/>
                    <a:pt x="4148876" y="3489069"/>
                  </a:cubicBezTo>
                  <a:cubicBezTo>
                    <a:pt x="3876218" y="3495249"/>
                    <a:pt x="3882294" y="3509370"/>
                    <a:pt x="3728991" y="3489069"/>
                  </a:cubicBezTo>
                  <a:cubicBezTo>
                    <a:pt x="3575689" y="3468768"/>
                    <a:pt x="3195701" y="3488847"/>
                    <a:pt x="3040654" y="3489069"/>
                  </a:cubicBezTo>
                  <a:cubicBezTo>
                    <a:pt x="2885607" y="3489291"/>
                    <a:pt x="2504746" y="3498219"/>
                    <a:pt x="2352317" y="3489069"/>
                  </a:cubicBezTo>
                  <a:cubicBezTo>
                    <a:pt x="2199888" y="3479919"/>
                    <a:pt x="2038028" y="3517283"/>
                    <a:pt x="1753463" y="3489069"/>
                  </a:cubicBezTo>
                  <a:cubicBezTo>
                    <a:pt x="1468898" y="3460855"/>
                    <a:pt x="1256384" y="3458013"/>
                    <a:pt x="975643" y="3489069"/>
                  </a:cubicBezTo>
                  <a:cubicBezTo>
                    <a:pt x="694902" y="3520125"/>
                    <a:pt x="535312" y="3496489"/>
                    <a:pt x="349256" y="3489069"/>
                  </a:cubicBezTo>
                  <a:cubicBezTo>
                    <a:pt x="113460" y="3495271"/>
                    <a:pt x="30019" y="3303738"/>
                    <a:pt x="0" y="3139813"/>
                  </a:cubicBezTo>
                  <a:cubicBezTo>
                    <a:pt x="11213" y="2939463"/>
                    <a:pt x="-28159" y="2790236"/>
                    <a:pt x="0" y="2525890"/>
                  </a:cubicBezTo>
                  <a:cubicBezTo>
                    <a:pt x="28159" y="2261544"/>
                    <a:pt x="19321" y="2131363"/>
                    <a:pt x="0" y="1856157"/>
                  </a:cubicBezTo>
                  <a:cubicBezTo>
                    <a:pt x="-19321" y="1580951"/>
                    <a:pt x="3415" y="1474449"/>
                    <a:pt x="0" y="1130612"/>
                  </a:cubicBezTo>
                  <a:cubicBezTo>
                    <a:pt x="-3415" y="786776"/>
                    <a:pt x="-29431" y="668673"/>
                    <a:pt x="0" y="349256"/>
                  </a:cubicBezTo>
                  <a:close/>
                </a:path>
                <a:path w="9646893" h="3489069" stroke="0" extrusionOk="0">
                  <a:moveTo>
                    <a:pt x="0" y="349256"/>
                  </a:moveTo>
                  <a:cubicBezTo>
                    <a:pt x="-3638" y="117926"/>
                    <a:pt x="165097" y="7247"/>
                    <a:pt x="349256" y="0"/>
                  </a:cubicBezTo>
                  <a:cubicBezTo>
                    <a:pt x="613136" y="18056"/>
                    <a:pt x="709477" y="5805"/>
                    <a:pt x="948109" y="0"/>
                  </a:cubicBezTo>
                  <a:cubicBezTo>
                    <a:pt x="1186741" y="-5805"/>
                    <a:pt x="1254786" y="5565"/>
                    <a:pt x="1367995" y="0"/>
                  </a:cubicBezTo>
                  <a:cubicBezTo>
                    <a:pt x="1481204" y="-5565"/>
                    <a:pt x="1677719" y="-11625"/>
                    <a:pt x="1966848" y="0"/>
                  </a:cubicBezTo>
                  <a:cubicBezTo>
                    <a:pt x="2255977" y="11625"/>
                    <a:pt x="2248150" y="5921"/>
                    <a:pt x="2476217" y="0"/>
                  </a:cubicBezTo>
                  <a:cubicBezTo>
                    <a:pt x="2704284" y="-5921"/>
                    <a:pt x="2809227" y="-5317"/>
                    <a:pt x="2985587" y="0"/>
                  </a:cubicBezTo>
                  <a:cubicBezTo>
                    <a:pt x="3161947" y="5317"/>
                    <a:pt x="3435843" y="17312"/>
                    <a:pt x="3852891" y="0"/>
                  </a:cubicBezTo>
                  <a:cubicBezTo>
                    <a:pt x="4269939" y="-17312"/>
                    <a:pt x="4320363" y="36838"/>
                    <a:pt x="4720196" y="0"/>
                  </a:cubicBezTo>
                  <a:cubicBezTo>
                    <a:pt x="5120030" y="-36838"/>
                    <a:pt x="5259252" y="2328"/>
                    <a:pt x="5408533" y="0"/>
                  </a:cubicBezTo>
                  <a:cubicBezTo>
                    <a:pt x="5557814" y="-2328"/>
                    <a:pt x="5800893" y="-13428"/>
                    <a:pt x="6007386" y="0"/>
                  </a:cubicBezTo>
                  <a:cubicBezTo>
                    <a:pt x="6213879" y="13428"/>
                    <a:pt x="6312281" y="-7594"/>
                    <a:pt x="6427272" y="0"/>
                  </a:cubicBezTo>
                  <a:cubicBezTo>
                    <a:pt x="6542263" y="7594"/>
                    <a:pt x="6921652" y="30990"/>
                    <a:pt x="7205093" y="0"/>
                  </a:cubicBezTo>
                  <a:cubicBezTo>
                    <a:pt x="7488534" y="-30990"/>
                    <a:pt x="7755592" y="554"/>
                    <a:pt x="7893430" y="0"/>
                  </a:cubicBezTo>
                  <a:cubicBezTo>
                    <a:pt x="8031268" y="-554"/>
                    <a:pt x="8219072" y="8719"/>
                    <a:pt x="8402799" y="0"/>
                  </a:cubicBezTo>
                  <a:cubicBezTo>
                    <a:pt x="8586526" y="-8719"/>
                    <a:pt x="8855733" y="33651"/>
                    <a:pt x="9297637" y="0"/>
                  </a:cubicBezTo>
                  <a:cubicBezTo>
                    <a:pt x="9463735" y="28457"/>
                    <a:pt x="9675084" y="155353"/>
                    <a:pt x="9646893" y="349256"/>
                  </a:cubicBezTo>
                  <a:cubicBezTo>
                    <a:pt x="9628250" y="498349"/>
                    <a:pt x="9617512" y="808847"/>
                    <a:pt x="9646893" y="963179"/>
                  </a:cubicBezTo>
                  <a:cubicBezTo>
                    <a:pt x="9676274" y="1117511"/>
                    <a:pt x="9672860" y="1428582"/>
                    <a:pt x="9646893" y="1688723"/>
                  </a:cubicBezTo>
                  <a:cubicBezTo>
                    <a:pt x="9620926" y="1948864"/>
                    <a:pt x="9679418" y="2117629"/>
                    <a:pt x="9646893" y="2386363"/>
                  </a:cubicBezTo>
                  <a:cubicBezTo>
                    <a:pt x="9614368" y="2655097"/>
                    <a:pt x="9676713" y="2941168"/>
                    <a:pt x="9646893" y="3139813"/>
                  </a:cubicBezTo>
                  <a:cubicBezTo>
                    <a:pt x="9656829" y="3309051"/>
                    <a:pt x="9491459" y="3481745"/>
                    <a:pt x="9297637" y="3489069"/>
                  </a:cubicBezTo>
                  <a:cubicBezTo>
                    <a:pt x="8973838" y="3467182"/>
                    <a:pt x="8734676" y="3487002"/>
                    <a:pt x="8430332" y="3489069"/>
                  </a:cubicBezTo>
                  <a:cubicBezTo>
                    <a:pt x="8125989" y="3491136"/>
                    <a:pt x="8130985" y="3489593"/>
                    <a:pt x="7920963" y="3489069"/>
                  </a:cubicBezTo>
                  <a:cubicBezTo>
                    <a:pt x="7710941" y="3488545"/>
                    <a:pt x="7654397" y="3492858"/>
                    <a:pt x="7501077" y="3489069"/>
                  </a:cubicBezTo>
                  <a:cubicBezTo>
                    <a:pt x="7347757" y="3485280"/>
                    <a:pt x="7155408" y="3471493"/>
                    <a:pt x="6991708" y="3489069"/>
                  </a:cubicBezTo>
                  <a:cubicBezTo>
                    <a:pt x="6828008" y="3506645"/>
                    <a:pt x="6453132" y="3456509"/>
                    <a:pt x="6303371" y="3489069"/>
                  </a:cubicBezTo>
                  <a:cubicBezTo>
                    <a:pt x="6153610" y="3521629"/>
                    <a:pt x="5926283" y="3486838"/>
                    <a:pt x="5704518" y="3489069"/>
                  </a:cubicBezTo>
                  <a:cubicBezTo>
                    <a:pt x="5482753" y="3491300"/>
                    <a:pt x="5283157" y="3476619"/>
                    <a:pt x="5016181" y="3489069"/>
                  </a:cubicBezTo>
                  <a:cubicBezTo>
                    <a:pt x="4749205" y="3501519"/>
                    <a:pt x="4414534" y="3484016"/>
                    <a:pt x="4148876" y="3489069"/>
                  </a:cubicBezTo>
                  <a:cubicBezTo>
                    <a:pt x="3883219" y="3494122"/>
                    <a:pt x="3693911" y="3524422"/>
                    <a:pt x="3281572" y="3489069"/>
                  </a:cubicBezTo>
                  <a:cubicBezTo>
                    <a:pt x="2869233" y="3453716"/>
                    <a:pt x="2768812" y="3499532"/>
                    <a:pt x="2593235" y="3489069"/>
                  </a:cubicBezTo>
                  <a:cubicBezTo>
                    <a:pt x="2417658" y="3478606"/>
                    <a:pt x="2312541" y="3489219"/>
                    <a:pt x="2083865" y="3489069"/>
                  </a:cubicBezTo>
                  <a:cubicBezTo>
                    <a:pt x="1855189" y="3488920"/>
                    <a:pt x="1488158" y="3494836"/>
                    <a:pt x="1216561" y="3489069"/>
                  </a:cubicBezTo>
                  <a:cubicBezTo>
                    <a:pt x="944964" y="3483302"/>
                    <a:pt x="702151" y="3446946"/>
                    <a:pt x="349256" y="3489069"/>
                  </a:cubicBezTo>
                  <a:cubicBezTo>
                    <a:pt x="186192" y="3497108"/>
                    <a:pt x="-15394" y="3301274"/>
                    <a:pt x="0" y="3139813"/>
                  </a:cubicBezTo>
                  <a:cubicBezTo>
                    <a:pt x="20467" y="2959522"/>
                    <a:pt x="29856" y="2692919"/>
                    <a:pt x="0" y="2386363"/>
                  </a:cubicBezTo>
                  <a:cubicBezTo>
                    <a:pt x="-29856" y="2079807"/>
                    <a:pt x="4730" y="1901745"/>
                    <a:pt x="0" y="1660818"/>
                  </a:cubicBezTo>
                  <a:cubicBezTo>
                    <a:pt x="-4730" y="1419891"/>
                    <a:pt x="27334" y="1203626"/>
                    <a:pt x="0" y="1046895"/>
                  </a:cubicBezTo>
                  <a:cubicBezTo>
                    <a:pt x="-27334" y="890164"/>
                    <a:pt x="28813" y="508000"/>
                    <a:pt x="0" y="34925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BE88236-BBC9-474F-B19E-F4F77558A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47" b="90603" l="9752" r="89894">
                          <a14:foregroundMark x1="49468" y1="9397" x2="54255" y2="56738"/>
                          <a14:foregroundMark x1="61702" y1="17021" x2="38121" y2="56738"/>
                          <a14:foregroundMark x1="38121" y1="16844" x2="64184" y2="57979"/>
                          <a14:foregroundMark x1="53191" y1="24113" x2="53191" y2="24113"/>
                          <a14:foregroundMark x1="54255" y1="17376" x2="55142" y2="28191"/>
                          <a14:foregroundMark x1="38121" y1="22163" x2="39184" y2="63298"/>
                          <a14:foregroundMark x1="57979" y1="24113" x2="59220" y2="33156"/>
                          <a14:foregroundMark x1="59220" y1="33156" x2="56383" y2="54787"/>
                          <a14:foregroundMark x1="56383" y1="54787" x2="46099" y2="51950"/>
                          <a14:foregroundMark x1="77837" y1="43440" x2="77837" y2="43440"/>
                          <a14:foregroundMark x1="50000" y1="90603" x2="50000" y2="90603"/>
                          <a14:foregroundMark x1="31915" y1="12234" x2="31915" y2="12234"/>
                          <a14:foregroundMark x1="27837" y1="34752" x2="27837" y2="34752"/>
                          <a14:foregroundMark x1="27660" y1="36170" x2="27660" y2="36170"/>
                          <a14:foregroundMark x1="27837" y1="25000" x2="27837" y2="25000"/>
                          <a14:foregroundMark x1="58156" y1="7447" x2="58156" y2="7447"/>
                          <a14:foregroundMark x1="58156" y1="8333" x2="58156" y2="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3" y="1613114"/>
              <a:ext cx="1878803" cy="269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2CBF6-9115-B818-EB38-8AEA92147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604" y="0"/>
            <a:ext cx="2737341" cy="1231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D04F71-F840-CD92-21CA-6B968F5E2E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5264" y="1055681"/>
            <a:ext cx="8303472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E9F20-746B-F2BB-1E5B-03DA7977D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5509" y="2518749"/>
            <a:ext cx="2402032" cy="963251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A28C2AD3-3F32-484A-C884-D39050BDA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31432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BF6EC-13BA-D003-9B68-C25D5475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800100"/>
            <a:ext cx="48768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D20451-9BAE-3D2E-CBF7-F2E0F1358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476500"/>
            <a:ext cx="4867275" cy="12573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C801D91-76DD-FC6B-64D9-B972E6A46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" y="3952875"/>
            <a:ext cx="4895850" cy="1295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974E76-FFA8-EC57-1EF0-74452D479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449" y="1932820"/>
            <a:ext cx="5629275" cy="17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6">
            <a:extLst>
              <a:ext uri="{FF2B5EF4-FFF2-40B4-BE49-F238E27FC236}">
                <a16:creationId xmlns:a16="http://schemas.microsoft.com/office/drawing/2014/main" id="{726AFCC8-1771-451F-83AE-579C15D47FF0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CAB44590-EEE9-4C96-A20E-ACB1809B1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E3641A85-5CD2-4BAA-A132-79C56622D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32" name="图片 9">
            <a:extLst>
              <a:ext uri="{FF2B5EF4-FFF2-40B4-BE49-F238E27FC236}">
                <a16:creationId xmlns:a16="http://schemas.microsoft.com/office/drawing/2014/main" id="{9BAEA24E-E6DC-4C93-9E47-75C9DB1D2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426846" y="5463189"/>
            <a:ext cx="1996878" cy="1394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CA57-C584-471C-9C30-0B9DC621BBAC}"/>
              </a:ext>
            </a:extLst>
          </p:cNvPr>
          <p:cNvGrpSpPr/>
          <p:nvPr/>
        </p:nvGrpSpPr>
        <p:grpSpPr>
          <a:xfrm>
            <a:off x="1859280" y="-36020"/>
            <a:ext cx="8002363" cy="3427570"/>
            <a:chOff x="1859280" y="-36020"/>
            <a:chExt cx="8002363" cy="34275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14A372-F2A3-48F3-9F13-DDAA3D4CB7E6}"/>
                </a:ext>
              </a:extLst>
            </p:cNvPr>
            <p:cNvGrpSpPr/>
            <p:nvPr/>
          </p:nvGrpSpPr>
          <p:grpSpPr>
            <a:xfrm>
              <a:off x="1859280" y="1432531"/>
              <a:ext cx="8002363" cy="1959019"/>
              <a:chOff x="-493987" y="1090886"/>
              <a:chExt cx="8002363" cy="19590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C39D19D5-D18A-4335-955B-57562B826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3987" y="1090886"/>
                <a:ext cx="80023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Luyện tập</a:t>
                </a:r>
              </a:p>
            </p:txBody>
          </p:sp>
          <p:sp>
            <p:nvSpPr>
              <p:cNvPr id="35" name="文本框 10">
                <a:extLst>
                  <a:ext uri="{FF2B5EF4-FFF2-40B4-BE49-F238E27FC236}">
                    <a16:creationId xmlns:a16="http://schemas.microsoft.com/office/drawing/2014/main" id="{BAFCF496-3906-4871-B339-0A41A3D20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56827" y="1187857"/>
                <a:ext cx="77737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Luyện tập</a:t>
                </a:r>
                <a:endParaRPr kumimoji="0" lang="ko-KR" alt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1BA93D-2379-4C0D-A386-5C9B6D7CE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043" y="-36020"/>
              <a:ext cx="2356485" cy="235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9080B2-0EB0-45B6-A642-216515C8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908" y1="46433" x2="42908" y2="46433"/>
                        <a14:foregroundMark x1="26418" y1="49591" x2="51596" y2="48187"/>
                        <a14:foregroundMark x1="51596" y1="48187" x2="52305" y2="48187"/>
                        <a14:backgroundMark x1="18085" y1="37310" x2="18085" y2="37310"/>
                        <a14:backgroundMark x1="81383" y1="37544" x2="81383" y2="37544"/>
                        <a14:backgroundMark x1="39539" y1="80468" x2="62766" y2="80468"/>
                        <a14:backgroundMark x1="38298" y1="25146" x2="38298" y2="25146"/>
                        <a14:backgroundMark x1="32092" y1="24678" x2="65426" y2="24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81" y="1432531"/>
            <a:ext cx="452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B837EA7D-6FE6-43A1-B9F1-34A08D1ACF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972B055C-36C8-4658-A623-ADC08BB80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llustration of ice cream cone decorated on pink cafe with white frame board background on 3d style">
            <a:extLst>
              <a:ext uri="{FF2B5EF4-FFF2-40B4-BE49-F238E27FC236}">
                <a16:creationId xmlns:a16="http://schemas.microsoft.com/office/drawing/2014/main" id="{3E73E97A-4CB2-4179-AA56-AFD227235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99" b="82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C9851D-BD93-4F05-ADBF-C71A305F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7695" y1="27772" x2="47695" y2="27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14" y="-1173480"/>
            <a:ext cx="3056834" cy="5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385CC-D594-B890-1765-801A2789F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144" y="2693981"/>
            <a:ext cx="814496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66" y="262706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254125" y="457358"/>
            <a:ext cx="1075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các phép tính sau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DCA051-82DB-B5C6-EF34-7FF116C9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7" y="1790700"/>
            <a:ext cx="4600575" cy="2571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204C64-5C3F-53C7-B3F1-EF109526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1719262"/>
            <a:ext cx="5219700" cy="2581275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73F73DC5-2A36-1768-9912-161DDA46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1" b="89894" l="3191" r="89894">
                        <a14:foregroundMark x1="3191" y1="2261" x2="47518" y2="23936"/>
                        <a14:foregroundMark x1="47518" y1="23936" x2="50355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99" y="4224790"/>
            <a:ext cx="2782401" cy="37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7B1538-88BD-2A51-FD6E-30D8680E35E2}"/>
              </a:ext>
            </a:extLst>
          </p:cNvPr>
          <p:cNvSpPr/>
          <p:nvPr/>
        </p:nvSpPr>
        <p:spPr>
          <a:xfrm>
            <a:off x="2476500" y="2076450"/>
            <a:ext cx="8572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81DA9-6E6B-7660-A547-1E5407DC5B3E}"/>
              </a:ext>
            </a:extLst>
          </p:cNvPr>
          <p:cNvSpPr/>
          <p:nvPr/>
        </p:nvSpPr>
        <p:spPr>
          <a:xfrm>
            <a:off x="2438400" y="3286125"/>
            <a:ext cx="8572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C0EED4-6344-9350-7992-C0BB2A006EC8}"/>
              </a:ext>
            </a:extLst>
          </p:cNvPr>
          <p:cNvSpPr/>
          <p:nvPr/>
        </p:nvSpPr>
        <p:spPr>
          <a:xfrm>
            <a:off x="6362700" y="2124075"/>
            <a:ext cx="97155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2057208-E708-AED0-2570-D855AA8FF1B4}"/>
              </a:ext>
            </a:extLst>
          </p:cNvPr>
          <p:cNvSpPr/>
          <p:nvPr/>
        </p:nvSpPr>
        <p:spPr>
          <a:xfrm>
            <a:off x="6305550" y="3343275"/>
            <a:ext cx="11049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4 142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7F858722-B5C0-726B-3472-BD5547D89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" b="29086" l="539" r="51167">
                        <a14:foregroundMark x1="26930" y1="1801" x2="26930" y2="1801"/>
                        <a14:foregroundMark x1="3591" y1="22022" x2="27828" y2="27008"/>
                        <a14:foregroundMark x1="27828" y1="27008" x2="51526" y2="24238"/>
                        <a14:foregroundMark x1="51526" y1="24238" x2="50269" y2="23130"/>
                        <a14:foregroundMark x1="39856" y1="28255" x2="15440" y2="27839"/>
                        <a14:foregroundMark x1="14542" y1="28255" x2="14542" y2="28255"/>
                        <a14:foregroundMark x1="3411" y1="26177" x2="3411" y2="26177"/>
                        <a14:foregroundMark x1="718" y1="24377" x2="718" y2="24377"/>
                        <a14:foregroundMark x1="9336" y1="7341" x2="9336" y2="7341"/>
                        <a14:foregroundMark x1="9156" y1="7341" x2="9156" y2="7341"/>
                        <a14:foregroundMark x1="5925" y1="12188" x2="5925" y2="12188"/>
                        <a14:foregroundMark x1="5386" y1="13712" x2="5386" y2="13712"/>
                        <a14:foregroundMark x1="5027" y1="19391" x2="5745" y2="14404"/>
                        <a14:foregroundMark x1="33932" y1="2493" x2="21544" y2="1247"/>
                        <a14:foregroundMark x1="21544" y1="1247" x2="11849" y2="4571"/>
                        <a14:foregroundMark x1="11849" y1="4571" x2="8797" y2="6925"/>
                        <a14:foregroundMark x1="21544" y1="1108" x2="33034" y2="1801"/>
                        <a14:foregroundMark x1="33034" y1="1801" x2="40934" y2="6233"/>
                        <a14:foregroundMark x1="40934" y1="6233" x2="46499" y2="12742"/>
                        <a14:foregroundMark x1="46499" y1="12742" x2="46679" y2="19945"/>
                        <a14:foregroundMark x1="46679" y1="19945" x2="46499" y2="19945"/>
                        <a14:foregroundMark x1="30700" y1="29086" x2="30700" y2="2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9" r="45533" b="70728"/>
          <a:stretch/>
        </p:blipFill>
        <p:spPr bwMode="auto">
          <a:xfrm>
            <a:off x="2084839" y="1924059"/>
            <a:ext cx="1546203" cy="10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BAFD94BC-565A-6657-5CFC-D1F645F64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91" b="97784" l="47756" r="99282">
                        <a14:foregroundMark x1="50628" y1="76177" x2="50628" y2="76177"/>
                        <a14:foregroundMark x1="47756" y1="75762" x2="47756" y2="75762"/>
                        <a14:foregroundMark x1="68223" y1="97784" x2="68223" y2="97784"/>
                        <a14:foregroundMark x1="95871" y1="78670" x2="95871" y2="78670"/>
                        <a14:foregroundMark x1="99282" y1="75069" x2="99282" y2="75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168"/>
          <a:stretch/>
        </p:blipFill>
        <p:spPr bwMode="auto">
          <a:xfrm flipV="1">
            <a:off x="2049762" y="2999257"/>
            <a:ext cx="1568580" cy="12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7FE38BA5-B971-A5F3-41D5-DDBC917FE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96" b="63989" l="48654" r="98564">
                        <a14:foregroundMark x1="48833" y1="42244" x2="48833" y2="42244"/>
                        <a14:foregroundMark x1="76840" y1="35734" x2="76840" y2="35734"/>
                        <a14:foregroundMark x1="95153" y1="40859" x2="95153" y2="40859"/>
                        <a14:foregroundMark x1="98743" y1="41136" x2="98743" y2="41136"/>
                        <a14:foregroundMark x1="74865" y1="63989" x2="74865" y2="63989"/>
                        <a14:foregroundMark x1="66786" y1="35734" x2="66786" y2="35734"/>
                        <a14:foregroundMark x1="94614" y1="50277" x2="94614" y2="50277"/>
                        <a14:foregroundMark x1="94075" y1="52909" x2="94075" y2="5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1" t="32653" b="33646"/>
          <a:stretch/>
        </p:blipFill>
        <p:spPr bwMode="auto">
          <a:xfrm flipV="1">
            <a:off x="5858019" y="1696442"/>
            <a:ext cx="1765892" cy="13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>
            <a:extLst>
              <a:ext uri="{FF2B5EF4-FFF2-40B4-BE49-F238E27FC236}">
                <a16:creationId xmlns:a16="http://schemas.microsoft.com/office/drawing/2014/main" id="{FFD83FFA-D6DF-5E83-3B3C-3B5FB09C7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96" b="63989" l="48654" r="98564">
                        <a14:foregroundMark x1="48833" y1="42244" x2="48833" y2="42244"/>
                        <a14:foregroundMark x1="76840" y1="35734" x2="76840" y2="35734"/>
                        <a14:foregroundMark x1="95153" y1="40859" x2="95153" y2="40859"/>
                        <a14:foregroundMark x1="98743" y1="41136" x2="98743" y2="41136"/>
                        <a14:foregroundMark x1="74865" y1="63989" x2="74865" y2="63989"/>
                        <a14:foregroundMark x1="66786" y1="35734" x2="66786" y2="35734"/>
                        <a14:foregroundMark x1="94614" y1="50277" x2="94614" y2="50277"/>
                        <a14:foregroundMark x1="94075" y1="52909" x2="94075" y2="5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1" t="32653" b="33646"/>
          <a:stretch/>
        </p:blipFill>
        <p:spPr bwMode="auto">
          <a:xfrm flipV="1">
            <a:off x="5943744" y="2991842"/>
            <a:ext cx="1765892" cy="13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33555 -1.85185E-6 C 0.48555 -1.85185E-6 0.6711 0.05139 0.6711 0.09352 L 0.6711 0.1877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5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17891 -0.03565 C 0.21667 -0.04237 0.27253 -0.04584 0.33138 -0.04584 C 0.39844 -0.04584 0.45222 -0.04237 0.49011 -0.03565 L 0.67071 4.44444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35105 0.20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34244 0.015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30FA218-2243-4537-B485-3159A666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1" b="89894" l="3191" r="89894">
                        <a14:foregroundMark x1="3191" y1="2261" x2="47518" y2="23936"/>
                        <a14:foregroundMark x1="47518" y1="23936" x2="50355" y2="2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03" y="4124006"/>
            <a:ext cx="2593262" cy="34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0891807-E855-41BF-B31A-9DE9260F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" b="29086" l="539" r="51167">
                        <a14:foregroundMark x1="26930" y1="1801" x2="26930" y2="1801"/>
                        <a14:foregroundMark x1="3591" y1="22022" x2="27828" y2="27008"/>
                        <a14:foregroundMark x1="27828" y1="27008" x2="51526" y2="24238"/>
                        <a14:foregroundMark x1="51526" y1="24238" x2="50269" y2="23130"/>
                        <a14:foregroundMark x1="39856" y1="28255" x2="15440" y2="27839"/>
                        <a14:foregroundMark x1="14542" y1="28255" x2="14542" y2="28255"/>
                        <a14:foregroundMark x1="3411" y1="26177" x2="3411" y2="26177"/>
                        <a14:foregroundMark x1="718" y1="24377" x2="718" y2="24377"/>
                        <a14:foregroundMark x1="9336" y1="7341" x2="9336" y2="7341"/>
                        <a14:foregroundMark x1="9156" y1="7341" x2="9156" y2="7341"/>
                        <a14:foregroundMark x1="5925" y1="12188" x2="5925" y2="12188"/>
                        <a14:foregroundMark x1="5386" y1="13712" x2="5386" y2="13712"/>
                        <a14:foregroundMark x1="5027" y1="19391" x2="5745" y2="14404"/>
                        <a14:foregroundMark x1="33932" y1="2493" x2="21544" y2="1247"/>
                        <a14:foregroundMark x1="21544" y1="1247" x2="11849" y2="4571"/>
                        <a14:foregroundMark x1="11849" y1="4571" x2="8797" y2="6925"/>
                        <a14:foregroundMark x1="21544" y1="1108" x2="33034" y2="1801"/>
                        <a14:foregroundMark x1="33034" y1="1801" x2="40934" y2="6233"/>
                        <a14:foregroundMark x1="40934" y1="6233" x2="46499" y2="12742"/>
                        <a14:foregroundMark x1="46499" y1="12742" x2="46679" y2="19945"/>
                        <a14:foregroundMark x1="46679" y1="19945" x2="46499" y2="19945"/>
                        <a14:foregroundMark x1="30700" y1="29086" x2="30700" y2="2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9" r="45533" b="70728"/>
          <a:stretch/>
        </p:blipFill>
        <p:spPr bwMode="auto">
          <a:xfrm>
            <a:off x="7087090" y="3022853"/>
            <a:ext cx="2326790" cy="16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D65F1-4721-40E8-A0EC-D14E9CA8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07" y="4247830"/>
            <a:ext cx="3134975" cy="31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57DB70-B51C-4B30-A366-70F5E2EB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4497" y1="41716" x2="64497" y2="41716"/>
                        <a14:backgroundMark x1="26627" y1="63609" x2="26627" y2="63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53" y="4491603"/>
            <a:ext cx="2644513" cy="26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ce cream cart vector illustration amusement park trolley flat design">
            <a:extLst>
              <a:ext uri="{FF2B5EF4-FFF2-40B4-BE49-F238E27FC236}">
                <a16:creationId xmlns:a16="http://schemas.microsoft.com/office/drawing/2014/main" id="{16471D3B-931C-438E-9EC1-D020CD77F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2173" l="9744" r="89776">
                        <a14:foregroundMark x1="30032" y1="19010" x2="71885" y2="31949"/>
                        <a14:foregroundMark x1="70767" y1="33227" x2="32748" y2="32588"/>
                        <a14:foregroundMark x1="33227" y1="29712" x2="62141" y2="32268"/>
                        <a14:foregroundMark x1="61022" y1="30831" x2="33546" y2="28754"/>
                        <a14:foregroundMark x1="28594" y1="32907" x2="64856" y2="34026"/>
                        <a14:foregroundMark x1="45367" y1="34984" x2="45367" y2="34984"/>
                        <a14:foregroundMark x1="34505" y1="34665" x2="34505" y2="34665"/>
                        <a14:foregroundMark x1="33227" y1="35304" x2="33227" y2="35304"/>
                        <a14:foregroundMark x1="43930" y1="34984" x2="43930" y2="34984"/>
                        <a14:foregroundMark x1="42492" y1="35304" x2="42492" y2="35304"/>
                        <a14:foregroundMark x1="44728" y1="35783" x2="44728" y2="35783"/>
                        <a14:foregroundMark x1="55431" y1="35304" x2="55431" y2="35304"/>
                        <a14:foregroundMark x1="55431" y1="35304" x2="55431" y2="35304"/>
                        <a14:foregroundMark x1="53674" y1="34665" x2="56869" y2="34665"/>
                        <a14:foregroundMark x1="65176" y1="34345" x2="69010" y2="35783"/>
                        <a14:foregroundMark x1="65974" y1="22524" x2="49521" y2="22524"/>
                        <a14:foregroundMark x1="65495" y1="41214" x2="65495" y2="41214"/>
                        <a14:foregroundMark x1="69010" y1="36422" x2="70128" y2="54473"/>
                        <a14:foregroundMark x1="64537" y1="42332" x2="76997" y2="46805"/>
                        <a14:foregroundMark x1="69010" y1="57348" x2="69010" y2="57348"/>
                        <a14:foregroundMark x1="53994" y1="57348" x2="33546" y2="54473"/>
                        <a14:foregroundMark x1="30351" y1="35304" x2="30032" y2="55112"/>
                        <a14:foregroundMark x1="30032" y1="55112" x2="31789" y2="58307"/>
                        <a14:foregroundMark x1="34185" y1="58786" x2="34185" y2="58786"/>
                        <a14:foregroundMark x1="30671" y1="59744" x2="30671" y2="59744"/>
                        <a14:foregroundMark x1="37380" y1="70288" x2="69010" y2="74121"/>
                        <a14:foregroundMark x1="64217" y1="89776" x2="64217" y2="89776"/>
                        <a14:foregroundMark x1="38339" y1="91853" x2="38339" y2="91853"/>
                        <a14:foregroundMark x1="60064" y1="92173" x2="60064" y2="9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5" y="206692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DEE0CC-2535-6C62-B4D1-15484E8F3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4136" y="1230180"/>
            <a:ext cx="9522777" cy="159729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1F657C3-94B3-BB54-DA60-CDD7284A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9113" y1="17908" x2="81738" y2="26064"/>
                        <a14:foregroundMark x1="81738" y1="26064" x2="85106" y2="28014"/>
                        <a14:foregroundMark x1="49468" y1="19858" x2="49468" y2="19858"/>
                        <a14:foregroundMark x1="48404" y1="20922" x2="48404" y2="20922"/>
                        <a14:foregroundMark x1="48759" y1="21809" x2="48759" y2="21809"/>
                        <a14:backgroundMark x1="12766" y1="17908" x2="39007" y2="39184"/>
                        <a14:backgroundMark x1="39007" y1="39184" x2="39007" y2="39184"/>
                        <a14:backgroundMark x1="37943" y1="39894" x2="11879" y2="32979"/>
                        <a14:backgroundMark x1="11879" y1="32979" x2="10106" y2="31738"/>
                        <a14:backgroundMark x1="16667" y1="14716" x2="43262" y2="29433"/>
                        <a14:backgroundMark x1="25532" y1="47695" x2="13830" y2="18617"/>
                        <a14:backgroundMark x1="15426" y1="18617" x2="40603" y2="31028"/>
                        <a14:backgroundMark x1="40603" y1="31028" x2="40603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66" y="4713875"/>
            <a:ext cx="4136098" cy="413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8FBB0C0-EE11-0A0E-EEF5-26E39DEB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9" b="89894" l="9043" r="89894">
                        <a14:foregroundMark x1="9043" y1="27660" x2="9043" y2="27660"/>
                        <a14:foregroundMark x1="21809" y1="11348" x2="21809" y2="11348"/>
                        <a14:foregroundMark x1="27660" y1="11879" x2="27660" y2="11879"/>
                        <a14:foregroundMark x1="16844" y1="28369" x2="34220" y2="31915"/>
                        <a14:foregroundMark x1="28014" y1="31560" x2="16844" y2="29255"/>
                        <a14:foregroundMark x1="18794" y1="11879" x2="18794" y2="11879"/>
                        <a14:foregroundMark x1="28014" y1="11879" x2="28014" y2="11879"/>
                        <a14:foregroundMark x1="31560" y1="11879" x2="31560" y2="11879"/>
                        <a14:foregroundMark x1="31560" y1="11879" x2="32270" y2="1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35" y="3216325"/>
            <a:ext cx="3819535" cy="38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F1BF60D-6D1C-4A52-8CC4-F72D6A77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52" b="92131" l="3814" r="95763">
                        <a14:foregroundMark x1="49576" y1="10492" x2="49576" y2="10492"/>
                        <a14:foregroundMark x1="48729" y1="10492" x2="78247" y2="24918"/>
                        <a14:foregroundMark x1="94007" y1="47869" x2="96186" y2="51475"/>
                        <a14:foregroundMark x1="93932" y1="47746" x2="94007" y2="47869"/>
                        <a14:foregroundMark x1="86281" y1="35082" x2="87202" y2="36607"/>
                        <a14:foregroundMark x1="86186" y1="34925" x2="86281" y2="35082"/>
                        <a14:foregroundMark x1="96186" y1="51475" x2="94915" y2="56393"/>
                        <a14:foregroundMark x1="24576" y1="33443" x2="32203" y2="54426"/>
                        <a14:foregroundMark x1="32203" y1="54426" x2="15678" y2="66557"/>
                        <a14:foregroundMark x1="15678" y1="66557" x2="4237" y2="69180"/>
                        <a14:foregroundMark x1="33898" y1="90164" x2="33898" y2="90164"/>
                        <a14:foregroundMark x1="43220" y1="92131" x2="43220" y2="92131"/>
                        <a14:backgroundMark x1="86864" y1="35082" x2="86864" y2="35082"/>
                        <a14:backgroundMark x1="83051" y1="34098" x2="83051" y2="34098"/>
                        <a14:backgroundMark x1="83051" y1="34098" x2="83051" y2="34098"/>
                        <a14:backgroundMark x1="78390" y1="24918" x2="78390" y2="27213"/>
                        <a14:backgroundMark x1="89407" y1="44262" x2="89407" y2="44262"/>
                        <a14:backgroundMark x1="92373" y1="47869" x2="92373" y2="47869"/>
                        <a14:backgroundMark x1="95763" y1="51475" x2="95763" y2="51475"/>
                        <a14:backgroundMark x1="95763" y1="51475" x2="95763" y2="51475"/>
                        <a14:backgroundMark x1="95763" y1="51475" x2="95763" y2="51475"/>
                        <a14:backgroundMark x1="95763" y1="50820" x2="89831" y2="31803"/>
                        <a14:backgroundMark x1="89831" y1="31803" x2="82203" y2="29836"/>
                        <a14:backgroundMark x1="85593" y1="37049" x2="91102" y2="48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86" y="3216455"/>
            <a:ext cx="1399457" cy="18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6C67ED8-19B0-8BF5-4EAA-61D9C8A7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6489" y1="59220" x2="79255" y2="89894"/>
                        <a14:foregroundMark x1="68440" y1="50355" x2="68440" y2="50355"/>
                        <a14:foregroundMark x1="71454" y1="50709" x2="71454" y2="50709"/>
                        <a14:foregroundMark x1="79255" y1="81028" x2="63830" y2="79433"/>
                        <a14:foregroundMark x1="76241" y1="78546" x2="79965" y2="81383"/>
                        <a14:foregroundMark x1="72695" y1="48404" x2="72695" y2="48404"/>
                        <a14:backgroundMark x1="16667" y1="13652" x2="34397" y2="38475"/>
                        <a14:backgroundMark x1="35638" y1="35284" x2="32447" y2="26418"/>
                        <a14:backgroundMark x1="32447" y1="26418" x2="21454" y2="22518"/>
                        <a14:backgroundMark x1="21454" y1="22518" x2="35284" y2="35284"/>
                        <a14:backgroundMark x1="35284" y1="35284" x2="42553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886" y="1560444"/>
            <a:ext cx="3606992" cy="36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ableware, white, dishware, dark&#10;&#10;Description automatically generated">
            <a:extLst>
              <a:ext uri="{FF2B5EF4-FFF2-40B4-BE49-F238E27FC236}">
                <a16:creationId xmlns:a16="http://schemas.microsoft.com/office/drawing/2014/main" id="{837F9D70-E8BA-657F-C40B-179B9C79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4095750"/>
            <a:ext cx="3409953" cy="34099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66" y="262706"/>
            <a:ext cx="11817344" cy="6595294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254125" y="457358"/>
            <a:ext cx="1075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57364-473A-FB8E-C180-F7C5B7E4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1809750"/>
            <a:ext cx="11630025" cy="31051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7AEE66-E51F-356C-3ABC-3DAAA0D6B92C}"/>
              </a:ext>
            </a:extLst>
          </p:cNvPr>
          <p:cNvSpPr/>
          <p:nvPr/>
        </p:nvSpPr>
        <p:spPr>
          <a:xfrm>
            <a:off x="2693504" y="4154557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43CE5A-9189-FD65-8068-E8D5DF3497C1}"/>
              </a:ext>
            </a:extLst>
          </p:cNvPr>
          <p:cNvSpPr/>
          <p:nvPr/>
        </p:nvSpPr>
        <p:spPr>
          <a:xfrm>
            <a:off x="4204252" y="3200401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F92007-E4CA-10E6-0471-878B8868EE06}"/>
              </a:ext>
            </a:extLst>
          </p:cNvPr>
          <p:cNvSpPr/>
          <p:nvPr/>
        </p:nvSpPr>
        <p:spPr>
          <a:xfrm>
            <a:off x="5774635" y="3160644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F5969-AEAB-2B9B-E897-C71FCF7E955F}"/>
              </a:ext>
            </a:extLst>
          </p:cNvPr>
          <p:cNvSpPr/>
          <p:nvPr/>
        </p:nvSpPr>
        <p:spPr>
          <a:xfrm>
            <a:off x="7394713" y="2216427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9F145F-FE43-938C-F125-3E2D0AF1F248}"/>
              </a:ext>
            </a:extLst>
          </p:cNvPr>
          <p:cNvSpPr/>
          <p:nvPr/>
        </p:nvSpPr>
        <p:spPr>
          <a:xfrm>
            <a:off x="8885583" y="2166731"/>
            <a:ext cx="983974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F373E0-0AD2-C22C-4394-4F466E8BB775}"/>
              </a:ext>
            </a:extLst>
          </p:cNvPr>
          <p:cNvSpPr/>
          <p:nvPr/>
        </p:nvSpPr>
        <p:spPr>
          <a:xfrm>
            <a:off x="10306878" y="2276062"/>
            <a:ext cx="1351722" cy="5864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1 101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6730ECA-F108-A01F-EECC-195BC874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6489" y1="59220" x2="79255" y2="89894"/>
                        <a14:foregroundMark x1="68440" y1="50355" x2="68440" y2="50355"/>
                        <a14:foregroundMark x1="71454" y1="50709" x2="71454" y2="50709"/>
                        <a14:foregroundMark x1="79255" y1="81028" x2="63830" y2="79433"/>
                        <a14:foregroundMark x1="76241" y1="78546" x2="79965" y2="81383"/>
                        <a14:foregroundMark x1="72695" y1="48404" x2="72695" y2="48404"/>
                        <a14:backgroundMark x1="16667" y1="13652" x2="34397" y2="38475"/>
                        <a14:backgroundMark x1="35638" y1="35284" x2="32447" y2="26418"/>
                        <a14:backgroundMark x1="32447" y1="26418" x2="21454" y2="22518"/>
                        <a14:backgroundMark x1="21454" y1="22518" x2="35284" y2="35284"/>
                        <a14:backgroundMark x1="35284" y1="35284" x2="42553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27" y="2408784"/>
            <a:ext cx="2867981" cy="28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62F8540-2B4A-8400-5060-C8779B07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52" b="92131" l="3814" r="95763">
                        <a14:foregroundMark x1="49576" y1="10492" x2="49576" y2="10492"/>
                        <a14:foregroundMark x1="48729" y1="10492" x2="78247" y2="24918"/>
                        <a14:foregroundMark x1="94007" y1="47869" x2="96186" y2="51475"/>
                        <a14:foregroundMark x1="93932" y1="47746" x2="94007" y2="47869"/>
                        <a14:foregroundMark x1="86281" y1="35082" x2="87202" y2="36607"/>
                        <a14:foregroundMark x1="86186" y1="34925" x2="86281" y2="35082"/>
                        <a14:foregroundMark x1="96186" y1="51475" x2="94915" y2="56393"/>
                        <a14:foregroundMark x1="24576" y1="33443" x2="32203" y2="54426"/>
                        <a14:foregroundMark x1="32203" y1="54426" x2="15678" y2="66557"/>
                        <a14:foregroundMark x1="15678" y1="66557" x2="4237" y2="69180"/>
                        <a14:foregroundMark x1="33898" y1="90164" x2="33898" y2="90164"/>
                        <a14:foregroundMark x1="43220" y1="92131" x2="43220" y2="92131"/>
                        <a14:backgroundMark x1="86864" y1="35082" x2="86864" y2="35082"/>
                        <a14:backgroundMark x1="83051" y1="34098" x2="83051" y2="34098"/>
                        <a14:backgroundMark x1="83051" y1="34098" x2="83051" y2="34098"/>
                        <a14:backgroundMark x1="78390" y1="24918" x2="78390" y2="27213"/>
                        <a14:backgroundMark x1="89407" y1="44262" x2="89407" y2="44262"/>
                        <a14:backgroundMark x1="92373" y1="47869" x2="92373" y2="47869"/>
                        <a14:backgroundMark x1="95763" y1="51475" x2="95763" y2="51475"/>
                        <a14:backgroundMark x1="95763" y1="51475" x2="95763" y2="51475"/>
                        <a14:backgroundMark x1="95763" y1="51475" x2="95763" y2="51475"/>
                        <a14:backgroundMark x1="95763" y1="50820" x2="89831" y2="31803"/>
                        <a14:backgroundMark x1="89831" y1="31803" x2="82203" y2="29836"/>
                        <a14:backgroundMark x1="85593" y1="37049" x2="91102" y2="48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44" y="2806744"/>
            <a:ext cx="908965" cy="117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1098D9C-477B-A7F4-71DF-E6E9567C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043" r="89894">
                        <a14:foregroundMark x1="9043" y1="27660" x2="9043" y2="27660"/>
                        <a14:foregroundMark x1="21809" y1="11348" x2="21809" y2="11348"/>
                        <a14:foregroundMark x1="27660" y1="11879" x2="27660" y2="11879"/>
                        <a14:foregroundMark x1="16844" y1="28369" x2="34220" y2="31915"/>
                        <a14:foregroundMark x1="28014" y1="31560" x2="16844" y2="29255"/>
                        <a14:foregroundMark x1="18794" y1="11879" x2="18794" y2="11879"/>
                        <a14:foregroundMark x1="28014" y1="11879" x2="28014" y2="11879"/>
                        <a14:foregroundMark x1="31560" y1="11879" x2="31560" y2="11879"/>
                        <a14:foregroundMark x1="31560" y1="11879" x2="32270" y2="12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52" y="2643808"/>
            <a:ext cx="2732217" cy="27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73EC968-1952-BB76-322E-F33D9C97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93" y="1302026"/>
            <a:ext cx="2194579" cy="21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A5AD30F4-90D1-7104-2CD6-9E8C3DD2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113" y1="17908" x2="81738" y2="26064"/>
                        <a14:foregroundMark x1="81738" y1="26064" x2="85106" y2="28014"/>
                        <a14:foregroundMark x1="49468" y1="19858" x2="49468" y2="19858"/>
                        <a14:foregroundMark x1="48404" y1="20922" x2="48404" y2="20922"/>
                        <a14:foregroundMark x1="48759" y1="21809" x2="48759" y2="21809"/>
                        <a14:backgroundMark x1="12766" y1="17908" x2="39007" y2="39184"/>
                        <a14:backgroundMark x1="39007" y1="39184" x2="39007" y2="39184"/>
                        <a14:backgroundMark x1="37943" y1="39894" x2="11879" y2="32979"/>
                        <a14:backgroundMark x1="11879" y1="32979" x2="10106" y2="31738"/>
                        <a14:backgroundMark x1="16667" y1="14716" x2="43262" y2="29433"/>
                        <a14:backgroundMark x1="25532" y1="47695" x2="13830" y2="18617"/>
                        <a14:backgroundMark x1="15426" y1="18617" x2="40603" y2="31028"/>
                        <a14:backgroundMark x1="40603" y1="31028" x2="40603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23" y="1818860"/>
            <a:ext cx="2449173" cy="24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95560EF-EC83-6B1C-9CA5-340E9DC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64497" y1="41716" x2="64497" y2="41716"/>
                        <a14:backgroundMark x1="26627" y1="63609" x2="26627" y2="63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2" y="1302026"/>
            <a:ext cx="2275881" cy="227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23437 0.187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15013 0.29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9245 0.31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11744 0.55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20352 0.5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30846 0.53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6">
            <a:extLst>
              <a:ext uri="{FF2B5EF4-FFF2-40B4-BE49-F238E27FC236}">
                <a16:creationId xmlns:a16="http://schemas.microsoft.com/office/drawing/2014/main" id="{726AFCC8-1771-451F-83AE-579C15D47FF0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CAB44590-EEE9-4C96-A20E-ACB1809B1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E3641A85-5CD2-4BAA-A132-79C56622D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32" name="图片 9">
            <a:extLst>
              <a:ext uri="{FF2B5EF4-FFF2-40B4-BE49-F238E27FC236}">
                <a16:creationId xmlns:a16="http://schemas.microsoft.com/office/drawing/2014/main" id="{9BAEA24E-E6DC-4C93-9E47-75C9DB1D2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426846" y="5463189"/>
            <a:ext cx="1996878" cy="1394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CA57-C584-471C-9C30-0B9DC621BBAC}"/>
              </a:ext>
            </a:extLst>
          </p:cNvPr>
          <p:cNvGrpSpPr/>
          <p:nvPr/>
        </p:nvGrpSpPr>
        <p:grpSpPr>
          <a:xfrm>
            <a:off x="1275493" y="-340820"/>
            <a:ext cx="8589960" cy="3675220"/>
            <a:chOff x="1275493" y="-340820"/>
            <a:chExt cx="8589960" cy="3675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14A372-F2A3-48F3-9F13-DDAA3D4CB7E6}"/>
                </a:ext>
              </a:extLst>
            </p:cNvPr>
            <p:cNvGrpSpPr/>
            <p:nvPr/>
          </p:nvGrpSpPr>
          <p:grpSpPr>
            <a:xfrm>
              <a:off x="1859280" y="1432531"/>
              <a:ext cx="8006173" cy="1901869"/>
              <a:chOff x="-493987" y="1090886"/>
              <a:chExt cx="8006173" cy="190186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C39D19D5-D18A-4335-955B-57562B826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3987" y="1090886"/>
                <a:ext cx="80023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VẬN DỤNG</a:t>
                </a:r>
              </a:p>
            </p:txBody>
          </p:sp>
          <p:sp>
            <p:nvSpPr>
              <p:cNvPr id="35" name="文本框 10">
                <a:extLst>
                  <a:ext uri="{FF2B5EF4-FFF2-40B4-BE49-F238E27FC236}">
                    <a16:creationId xmlns:a16="http://schemas.microsoft.com/office/drawing/2014/main" id="{BAFCF496-3906-4871-B339-0A41A3D20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1577" y="1130707"/>
                <a:ext cx="7773763" cy="18620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>
                <a:spAutoFit/>
              </a:bodyPr>
              <a:lstStyle/>
              <a:p>
                <a:pPr marL="0" marR="0" lvl="0" indent="0" algn="ctr" defTabSz="914400" rtl="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52号-阿开漫画体" panose="00000500000000000000" pitchFamily="2" charset="-122"/>
                    <a:cs typeface="Calibri" panose="020F0502020204030204" pitchFamily="34" charset="0"/>
                  </a:rPr>
                  <a:t>VẬN DỤNG</a:t>
                </a:r>
                <a:endParaRPr kumimoji="0" lang="ko-KR" alt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1BA93D-2379-4C0D-A386-5C9B6D7CE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493" y="-340820"/>
              <a:ext cx="2356485" cy="235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9080B2-0EB0-45B6-A642-216515C8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908" y1="46433" x2="42908" y2="46433"/>
                        <a14:foregroundMark x1="26418" y1="49591" x2="51596" y2="48187"/>
                        <a14:foregroundMark x1="51596" y1="48187" x2="52305" y2="48187"/>
                        <a14:backgroundMark x1="18085" y1="37310" x2="18085" y2="37310"/>
                        <a14:backgroundMark x1="81383" y1="37544" x2="81383" y2="37544"/>
                        <a14:backgroundMark x1="39539" y1="80468" x2="62766" y2="80468"/>
                        <a14:backgroundMark x1="38298" y1="25146" x2="38298" y2="25146"/>
                        <a14:backgroundMark x1="32092" y1="24678" x2="65426" y2="24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81" y="1432531"/>
            <a:ext cx="452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B837EA7D-6FE6-43A1-B9F1-34A08D1ACF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972B055C-36C8-4658-A623-ADC08BB80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4517505" cy="1934520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22" y="63991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3317385" y="632166"/>
              <a:ext cx="6492163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...?.. x 4 = 32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512949" y="632166"/>
                <a:ext cx="6101029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 x ...?..= 27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45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E67749-729A-28BA-D5EF-C6E8C03BB332}"/>
              </a:ext>
            </a:extLst>
          </p:cNvPr>
          <p:cNvSpPr txBox="1"/>
          <p:nvPr/>
        </p:nvSpPr>
        <p:spPr>
          <a:xfrm>
            <a:off x="2792209" y="1814595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851473" y="632166"/>
                <a:ext cx="637995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...?.. x 5 = 35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39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3537799" y="632166"/>
                <a:ext cx="6051337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 x ..?.. = 49</a:t>
                </a:r>
                <a:endPara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38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2953583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22" y="63991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17" y="2119745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07" y="3892516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27" y="2430456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14" y="3222906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27D8F1-A8C3-45D1-A4D5-F20C76E9FF6E}"/>
              </a:ext>
            </a:extLst>
          </p:cNvPr>
          <p:cNvSpPr txBox="1"/>
          <p:nvPr/>
        </p:nvSpPr>
        <p:spPr>
          <a:xfrm>
            <a:off x="998501" y="569952"/>
            <a:ext cx="6805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TẠM BIỆT VÀ HẸN GẶP LẠI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95BDC74-FB73-474D-EEDE-4801B678BC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31432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3300"/>
                </a:solidFill>
                <a:latin typeface="Calibri"/>
              </a:rPr>
              <a:t>Số</a:t>
            </a:r>
            <a:r>
              <a:rPr lang="en-US" sz="4000" b="1" noProof="0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4000" b="1" noProof="0" dirty="0" err="1">
                <a:solidFill>
                  <a:srgbClr val="FF3300"/>
                </a:solidFill>
                <a:latin typeface="Calibri"/>
              </a:rPr>
              <a:t>nào</a:t>
            </a:r>
            <a:r>
              <a:rPr lang="en-US" sz="4000" b="1" noProof="0" dirty="0">
                <a:solidFill>
                  <a:srgbClr val="FF3300"/>
                </a:solidFill>
                <a:latin typeface="Calibri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029200" y="590381"/>
            <a:ext cx="3997351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31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940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87B342-A831-47D3-91C3-67E0A6EEB0DD}"/>
              </a:ext>
            </a:extLst>
          </p:cNvPr>
          <p:cNvGrpSpPr/>
          <p:nvPr/>
        </p:nvGrpSpPr>
        <p:grpSpPr>
          <a:xfrm>
            <a:off x="1666876" y="1904397"/>
            <a:ext cx="6862108" cy="1605235"/>
            <a:chOff x="472664" y="1090886"/>
            <a:chExt cx="5878033" cy="16052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文本框 10">
              <a:extLst>
                <a:ext uri="{FF2B5EF4-FFF2-40B4-BE49-F238E27FC236}">
                  <a16:creationId xmlns:a16="http://schemas.microsoft.com/office/drawing/2014/main" id="{4DF02792-46F8-4736-8B92-82E2F2E357E4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15696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KHÁM PHÁ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80F6528-5406-46F1-8AAF-8D4168CD4B50}"/>
                </a:ext>
              </a:extLst>
            </p:cNvPr>
            <p:cNvSpPr txBox="1">
              <a:spLocks/>
            </p:cNvSpPr>
            <p:nvPr/>
          </p:nvSpPr>
          <p:spPr>
            <a:xfrm>
              <a:off x="523825" y="1126461"/>
              <a:ext cx="5826872" cy="15696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marR="0" lvl="0" indent="0" algn="ctr" defTabSz="9144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456B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KHÁM PHÁ</a:t>
              </a:r>
              <a:endParaRPr kumimoji="0" lang="ko-KR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/>
                <a:uLnTx/>
                <a:uFillTx/>
                <a:latin typeface="Cambria" panose="02040503050406030204" pitchFamily="18" charset="0"/>
                <a:ea typeface="微软雅黑" charset="0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08E95-8C7C-CAE1-8900-1CC05178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" y="371474"/>
            <a:ext cx="10960435" cy="508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77FD0-09D0-C72D-7A8F-1F40927F432D}"/>
              </a:ext>
            </a:extLst>
          </p:cNvPr>
          <p:cNvSpPr txBox="1"/>
          <p:nvPr/>
        </p:nvSpPr>
        <p:spPr>
          <a:xfrm>
            <a:off x="1019175" y="5667375"/>
            <a:ext cx="1081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 nêu phép tính tìm số tuần cần thiết để đọc xong bộ truyện?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1263387" y="485527"/>
            <a:ext cx="10166613" cy="1226907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253297" y="2221331"/>
                  <a:ext cx="8861298" cy="3059407"/>
                  <a:chOff x="-318936" y="0"/>
                  <a:chExt cx="4465437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-318936" y="0"/>
                    <a:ext cx="4465437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20721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2072873" y="1858704"/>
              <a:ext cx="79400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TÌM MỘT THỪA SỐ CỦA PHÉP 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543CC7-770B-92E2-B78A-86138C2B1119}"/>
              </a:ext>
            </a:extLst>
          </p:cNvPr>
          <p:cNvGrpSpPr/>
          <p:nvPr/>
        </p:nvGrpSpPr>
        <p:grpSpPr>
          <a:xfrm>
            <a:off x="4238625" y="2065268"/>
            <a:ext cx="5464451" cy="1107996"/>
            <a:chOff x="608357" y="628650"/>
            <a:chExt cx="5464451" cy="11079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34A8E1D-1102-B4F7-E287-5DAFE9A61873}"/>
                </a:ext>
              </a:extLst>
            </p:cNvPr>
            <p:cNvSpPr/>
            <p:nvPr/>
          </p:nvSpPr>
          <p:spPr>
            <a:xfrm>
              <a:off x="1849092" y="740050"/>
              <a:ext cx="1008408" cy="78519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701C6C-22FE-F440-0754-BB80EC04D1A5}"/>
                </a:ext>
              </a:extLst>
            </p:cNvPr>
            <p:cNvSpPr txBox="1"/>
            <p:nvPr/>
          </p:nvSpPr>
          <p:spPr>
            <a:xfrm>
              <a:off x="608357" y="628650"/>
              <a:ext cx="54644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Calibri" panose="020F0502020204030204" pitchFamily="34" charset="0"/>
                  <a:cs typeface="Calibri" panose="020F0502020204030204" pitchFamily="34" charset="0"/>
                </a:rPr>
                <a:t>2 x       = 8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6B20F3-2E7E-8694-5537-F28CF844F6B2}"/>
              </a:ext>
            </a:extLst>
          </p:cNvPr>
          <p:cNvCxnSpPr/>
          <p:nvPr/>
        </p:nvCxnSpPr>
        <p:spPr>
          <a:xfrm>
            <a:off x="4496628" y="2954405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3690C8-7DD0-E9B7-79CD-2D39CAA14356}"/>
              </a:ext>
            </a:extLst>
          </p:cNvPr>
          <p:cNvSpPr txBox="1"/>
          <p:nvPr/>
        </p:nvSpPr>
        <p:spPr>
          <a:xfrm>
            <a:off x="3829463" y="3447634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A1F71E-1726-2CFD-437C-3448B558F5C4}"/>
              </a:ext>
            </a:extLst>
          </p:cNvPr>
          <p:cNvCxnSpPr/>
          <p:nvPr/>
        </p:nvCxnSpPr>
        <p:spPr>
          <a:xfrm>
            <a:off x="6016900" y="2958132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599A81-94A1-04F4-1147-D98C36C83687}"/>
              </a:ext>
            </a:extLst>
          </p:cNvPr>
          <p:cNvSpPr txBox="1"/>
          <p:nvPr/>
        </p:nvSpPr>
        <p:spPr>
          <a:xfrm>
            <a:off x="5433392" y="3446392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B03C45-CAE4-747B-18CE-1FA59BBC05CC}"/>
              </a:ext>
            </a:extLst>
          </p:cNvPr>
          <p:cNvCxnSpPr/>
          <p:nvPr/>
        </p:nvCxnSpPr>
        <p:spPr>
          <a:xfrm>
            <a:off x="7473397" y="2937839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83CDF42-8DAD-9D22-C812-76F41D4BB774}"/>
              </a:ext>
            </a:extLst>
          </p:cNvPr>
          <p:cNvSpPr txBox="1"/>
          <p:nvPr/>
        </p:nvSpPr>
        <p:spPr>
          <a:xfrm>
            <a:off x="7087014" y="342527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2FB2C366-1566-540E-47A0-898C4BB4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48" y="4887191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BF6A466-9731-9B24-CE96-1627DEF6C75A}"/>
              </a:ext>
            </a:extLst>
          </p:cNvPr>
          <p:cNvSpPr/>
          <p:nvPr/>
        </p:nvSpPr>
        <p:spPr>
          <a:xfrm>
            <a:off x="2721772" y="4533900"/>
            <a:ext cx="8851103" cy="1200150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thừa số trong một tích em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225</Words>
  <Application>Microsoft Office PowerPoint</Application>
  <PresentationFormat>Widescreen</PresentationFormat>
  <Paragraphs>92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字魂52号-阿开漫画体</vt:lpstr>
      <vt:lpstr>Arial</vt:lpstr>
      <vt:lpstr>Calibri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2023-03-19T00:09:26Z</dcterms:created>
  <dcterms:modified xsi:type="dcterms:W3CDTF">2023-03-19T00:39:25Z</dcterms:modified>
</cp:coreProperties>
</file>