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427" r:id="rId4"/>
    <p:sldId id="430" r:id="rId5"/>
    <p:sldId id="432" r:id="rId6"/>
    <p:sldId id="453" r:id="rId7"/>
    <p:sldId id="454" r:id="rId8"/>
    <p:sldId id="458" r:id="rId9"/>
    <p:sldId id="457" r:id="rId10"/>
    <p:sldId id="455" r:id="rId11"/>
    <p:sldId id="456" r:id="rId12"/>
    <p:sldId id="438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9FF"/>
    <a:srgbClr val="0000CC"/>
    <a:srgbClr val="3333FF"/>
    <a:srgbClr val="FFE07D"/>
    <a:srgbClr val="FF7C80"/>
    <a:srgbClr val="FF0066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2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8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0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74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7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8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9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99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33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9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4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6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8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9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77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22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9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1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9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4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8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22.jpeg"/><Relationship Id="rId7" Type="http://schemas.openxmlformats.org/officeDocument/2006/relationships/image" Target="../media/image15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508919" y="2362200"/>
            <a:ext cx="13238036" cy="1200329"/>
            <a:chOff x="9948538" y="2664891"/>
            <a:chExt cx="1241950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948538" y="2664891"/>
              <a:ext cx="124195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9" y="3505200"/>
            <a:ext cx="1097784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551835" y="2362200"/>
            <a:ext cx="13238036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8360" y="6374306"/>
            <a:ext cx="14523763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23:00)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23:30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10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2" y="3562529"/>
            <a:ext cx="12029194" cy="542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8580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585350" y="4402591"/>
            <a:ext cx="5182369" cy="35392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14" y="3886200"/>
            <a:ext cx="7143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37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3738727"/>
            <a:ext cx="69342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424319" y="4419600"/>
            <a:ext cx="4876800" cy="278138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3: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7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0500519" y="4770383"/>
            <a:ext cx="4343400" cy="289428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5" y="3810000"/>
            <a:ext cx="8125334" cy="481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37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69" y="3669588"/>
            <a:ext cx="7099915" cy="506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271919" y="4343400"/>
            <a:ext cx="4648200" cy="2971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7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10238</TotalTime>
  <Words>628</Words>
  <Application>Microsoft Office PowerPoint</Application>
  <PresentationFormat>Custom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1154</cp:revision>
  <dcterms:created xsi:type="dcterms:W3CDTF">2008-09-09T22:52:10Z</dcterms:created>
  <dcterms:modified xsi:type="dcterms:W3CDTF">2022-08-25T14:19:54Z</dcterms:modified>
</cp:coreProperties>
</file>