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20" r:id="rId1"/>
    <p:sldMasterId id="2147483832" r:id="rId2"/>
  </p:sldMasterIdLst>
  <p:notesMasterIdLst>
    <p:notesMasterId r:id="rId29"/>
  </p:notesMasterIdLst>
  <p:sldIdLst>
    <p:sldId id="468" r:id="rId3"/>
    <p:sldId id="469" r:id="rId4"/>
    <p:sldId id="528" r:id="rId5"/>
    <p:sldId id="550" r:id="rId6"/>
    <p:sldId id="529" r:id="rId7"/>
    <p:sldId id="531" r:id="rId8"/>
    <p:sldId id="472" r:id="rId9"/>
    <p:sldId id="532" r:id="rId10"/>
    <p:sldId id="533" r:id="rId11"/>
    <p:sldId id="536" r:id="rId12"/>
    <p:sldId id="537" r:id="rId13"/>
    <p:sldId id="538" r:id="rId14"/>
    <p:sldId id="534" r:id="rId15"/>
    <p:sldId id="540" r:id="rId16"/>
    <p:sldId id="539" r:id="rId17"/>
    <p:sldId id="541" r:id="rId18"/>
    <p:sldId id="542" r:id="rId19"/>
    <p:sldId id="543" r:id="rId20"/>
    <p:sldId id="545" r:id="rId21"/>
    <p:sldId id="546" r:id="rId22"/>
    <p:sldId id="522" r:id="rId23"/>
    <p:sldId id="547" r:id="rId24"/>
    <p:sldId id="548" r:id="rId25"/>
    <p:sldId id="549" r:id="rId26"/>
    <p:sldId id="503" r:id="rId27"/>
    <p:sldId id="474" r:id="rId2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Chewy" panose="020B0604020202020204" charset="0"/>
      <p:regular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99CCFF"/>
    <a:srgbClr val="000000"/>
    <a:srgbClr val="66CCFF"/>
    <a:srgbClr val="99FFCC"/>
    <a:srgbClr val="CCCCFF"/>
    <a:srgbClr val="FFFF66"/>
    <a:srgbClr val="FFF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2E4FCE-4EF7-4D50-BA64-28C8C4E9FC06}">
  <a:tblStyle styleId="{FD2E4FCE-4EF7-4D50-BA64-28C8C4E9FC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86207" autoAdjust="0"/>
  </p:normalViewPr>
  <p:slideViewPr>
    <p:cSldViewPr snapToGrid="0">
      <p:cViewPr varScale="1">
        <p:scale>
          <a:sx n="79" d="100"/>
          <a:sy n="79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8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71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2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37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05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2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5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39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3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7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2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3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06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4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4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0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4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64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6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7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25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9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6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13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0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3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3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5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7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7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7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4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2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7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svg"/><Relationship Id="rId7" Type="http://schemas.openxmlformats.org/officeDocument/2006/relationships/image" Target="../media/image24.sv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2.svg"/><Relationship Id="rId5" Type="http://schemas.openxmlformats.org/officeDocument/2006/relationships/image" Target="../media/image20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7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7.png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7.png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7.png"/><Relationship Id="rId4" Type="http://schemas.openxmlformats.org/officeDocument/2006/relationships/image" Target="../media/image20.sv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7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7.png"/><Relationship Id="rId4" Type="http://schemas.openxmlformats.org/officeDocument/2006/relationships/image" Target="../media/image20.sv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20.sv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3" Type="http://schemas.openxmlformats.org/officeDocument/2006/relationships/image" Target="../media/image13.svg"/><Relationship Id="rId7" Type="http://schemas.openxmlformats.org/officeDocument/2006/relationships/image" Target="../media/image6.svg"/><Relationship Id="rId12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svg"/><Relationship Id="rId7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.svg"/><Relationship Id="rId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030985" y="3813974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85533" y="1208085"/>
            <a:ext cx="7640901" cy="3128673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793681" y="3449728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7278935" y="3283880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451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/>
              <a:ea typeface="+mn-ea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71941AD-94C3-26DF-3ACC-36AD838A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75950"/>
            <a:ext cx="8912772" cy="222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63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Tuần</a:t>
            </a:r>
            <a:r>
              <a:rPr lang="en-US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28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6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Môn </a:t>
            </a:r>
            <a:r>
              <a:rPr lang="en-US" sz="6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endParaRPr lang="en-US" sz="6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Sách giáo khoa THPT 2018">
            <a:extLst>
              <a:ext uri="{FF2B5EF4-FFF2-40B4-BE49-F238E27FC236}">
                <a16:creationId xmlns:a16="http://schemas.microsoft.com/office/drawing/2014/main" id="{AD21B1C6-EA33-4AA8-FC0A-08A62832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793" y="28207"/>
            <a:ext cx="1866546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70" y="209778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B1DDB-D53B-D940-BEDE-12CBEC44755B}"/>
              </a:ext>
            </a:extLst>
          </p:cNvPr>
          <p:cNvSpPr/>
          <p:nvPr/>
        </p:nvSpPr>
        <p:spPr>
          <a:xfrm>
            <a:off x="333354" y="301704"/>
            <a:ext cx="8477830" cy="4593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842403-DC28-FEB8-2786-6DCCC4A55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499070"/>
              </p:ext>
            </p:extLst>
          </p:nvPr>
        </p:nvGraphicFramePr>
        <p:xfrm>
          <a:off x="1050621" y="1871573"/>
          <a:ext cx="7175296" cy="1291587"/>
        </p:xfrm>
        <a:graphic>
          <a:graphicData uri="http://schemas.openxmlformats.org/drawingml/2006/table">
            <a:tbl>
              <a:tblPr firstRow="1" firstCol="1" bandRow="1"/>
              <a:tblGrid>
                <a:gridCol w="1204477">
                  <a:extLst>
                    <a:ext uri="{9D8B030D-6E8A-4147-A177-3AD203B41FA5}">
                      <a16:colId xmlns:a16="http://schemas.microsoft.com/office/drawing/2014/main" val="226995597"/>
                    </a:ext>
                  </a:extLst>
                </a:gridCol>
                <a:gridCol w="1475019">
                  <a:extLst>
                    <a:ext uri="{9D8B030D-6E8A-4147-A177-3AD203B41FA5}">
                      <a16:colId xmlns:a16="http://schemas.microsoft.com/office/drawing/2014/main" val="3040464953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11674849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330906262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511897262"/>
                    </a:ext>
                  </a:extLst>
                </a:gridCol>
              </a:tblGrid>
              <a:tr h="430529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250 km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237 m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4 380 m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230 km</a:t>
                      </a:r>
                      <a:endParaRPr lang="en-US" sz="2000" b="1" kern="1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009392"/>
                  </a:ext>
                </a:extLst>
              </a:tr>
              <a:tr h="430529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kern="1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2,5 </a:t>
                      </a: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963217"/>
                  </a:ext>
                </a:extLst>
              </a:tr>
              <a:tr h="430529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2000" kern="1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3292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1C605F8B-025C-A2CE-2009-EA43821F3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305" y="2755564"/>
            <a:ext cx="460214" cy="378171"/>
          </a:xfrm>
          <a:prstGeom prst="rect">
            <a:avLst/>
          </a:prstGeom>
          <a:noFill/>
          <a:ln w="12700">
            <a:solidFill>
              <a:srgbClr val="0910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Arial"/>
                <a:sym typeface="Arial"/>
              </a:rPr>
              <a:t>?</a:t>
            </a:r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9122226-20FB-40A8-531E-51BE12D9F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69" y="22941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64EFECE9-6EAB-3433-4712-6A3AE4C33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837" y="2754963"/>
            <a:ext cx="460214" cy="378171"/>
          </a:xfrm>
          <a:prstGeom prst="rect">
            <a:avLst/>
          </a:prstGeom>
          <a:noFill/>
          <a:ln w="12700">
            <a:solidFill>
              <a:srgbClr val="0910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Arial"/>
                <a:sym typeface="Arial"/>
              </a:rPr>
              <a:t>?</a:t>
            </a:r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335BB0DF-86DC-5948-5FAA-C2E3E4F1B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56" y="2755564"/>
            <a:ext cx="460214" cy="378171"/>
          </a:xfrm>
          <a:prstGeom prst="rect">
            <a:avLst/>
          </a:prstGeom>
          <a:noFill/>
          <a:ln w="12700">
            <a:solidFill>
              <a:srgbClr val="0910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Arial"/>
                <a:sym typeface="Arial"/>
              </a:rPr>
              <a:t>?</a:t>
            </a:r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BF03AF4-7B9E-5D3E-0869-148513367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696" y="2748701"/>
            <a:ext cx="460214" cy="378171"/>
          </a:xfrm>
          <a:prstGeom prst="rect">
            <a:avLst/>
          </a:prstGeom>
          <a:noFill/>
          <a:ln w="12700">
            <a:solidFill>
              <a:srgbClr val="0910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Arial"/>
                <a:sym typeface="Arial"/>
              </a:rPr>
              <a:t>?</a:t>
            </a:r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84DA4E-2DA8-91E8-F3BE-92FFAE367891}"/>
              </a:ext>
            </a:extLst>
          </p:cNvPr>
          <p:cNvSpPr/>
          <p:nvPr/>
        </p:nvSpPr>
        <p:spPr>
          <a:xfrm>
            <a:off x="2231136" y="1865152"/>
            <a:ext cx="1474960" cy="1291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22D408-9683-AE07-741A-8692387680C2}"/>
              </a:ext>
            </a:extLst>
          </p:cNvPr>
          <p:cNvSpPr/>
          <p:nvPr/>
        </p:nvSpPr>
        <p:spPr>
          <a:xfrm>
            <a:off x="552001" y="3304525"/>
            <a:ext cx="8089900" cy="1436104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cột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1, ta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300" b="1" dirty="0">
              <a:solidFill>
                <a:srgbClr val="FF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7BB773-F0BF-304F-AC62-C918815B4D7E}"/>
              </a:ext>
            </a:extLst>
          </p:cNvPr>
          <p:cNvSpPr txBox="1"/>
          <p:nvPr/>
        </p:nvSpPr>
        <p:spPr>
          <a:xfrm>
            <a:off x="2193977" y="2716718"/>
            <a:ext cx="153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</a:rPr>
              <a:t>50 km/h</a:t>
            </a:r>
          </a:p>
        </p:txBody>
      </p:sp>
    </p:spTree>
    <p:extLst>
      <p:ext uri="{BB962C8B-B14F-4D97-AF65-F5344CB8AC3E}">
        <p14:creationId xmlns:p14="http://schemas.microsoft.com/office/powerpoint/2010/main" val="38074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9" grpId="0" animBg="1"/>
      <p:bldP spid="19" grpId="1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70" y="209778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B1DDB-D53B-D940-BEDE-12CBEC44755B}"/>
              </a:ext>
            </a:extLst>
          </p:cNvPr>
          <p:cNvSpPr/>
          <p:nvPr/>
        </p:nvSpPr>
        <p:spPr>
          <a:xfrm>
            <a:off x="333354" y="301704"/>
            <a:ext cx="8477830" cy="4593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842403-DC28-FEB8-2786-6DCCC4A5508D}"/>
              </a:ext>
            </a:extLst>
          </p:cNvPr>
          <p:cNvGraphicFramePr>
            <a:graphicFrameLocks noGrp="1"/>
          </p:cNvGraphicFramePr>
          <p:nvPr/>
        </p:nvGraphicFramePr>
        <p:xfrm>
          <a:off x="1050621" y="1871573"/>
          <a:ext cx="7175296" cy="1291587"/>
        </p:xfrm>
        <a:graphic>
          <a:graphicData uri="http://schemas.openxmlformats.org/drawingml/2006/table">
            <a:tbl>
              <a:tblPr firstRow="1" firstCol="1" bandRow="1"/>
              <a:tblGrid>
                <a:gridCol w="1204477">
                  <a:extLst>
                    <a:ext uri="{9D8B030D-6E8A-4147-A177-3AD203B41FA5}">
                      <a16:colId xmlns:a16="http://schemas.microsoft.com/office/drawing/2014/main" val="226995597"/>
                    </a:ext>
                  </a:extLst>
                </a:gridCol>
                <a:gridCol w="1475019">
                  <a:extLst>
                    <a:ext uri="{9D8B030D-6E8A-4147-A177-3AD203B41FA5}">
                      <a16:colId xmlns:a16="http://schemas.microsoft.com/office/drawing/2014/main" val="3040464953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11674849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330906262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511897262"/>
                    </a:ext>
                  </a:extLst>
                </a:gridCol>
              </a:tblGrid>
              <a:tr h="430529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250 km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237 m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4 380 m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230 km</a:t>
                      </a:r>
                      <a:endParaRPr lang="en-US" sz="2000" b="1" kern="1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009392"/>
                  </a:ext>
                </a:extLst>
              </a:tr>
              <a:tr h="430529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kern="1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2,5 </a:t>
                      </a: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963217"/>
                  </a:ext>
                </a:extLst>
              </a:tr>
              <a:tr h="430529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2000" kern="1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3292"/>
                  </a:ext>
                </a:extLst>
              </a:tr>
            </a:tbl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B9122226-20FB-40A8-531E-51BE12D9F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69" y="22941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64EFECE9-6EAB-3433-4712-6A3AE4C33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837" y="2754963"/>
            <a:ext cx="460214" cy="378171"/>
          </a:xfrm>
          <a:prstGeom prst="rect">
            <a:avLst/>
          </a:prstGeom>
          <a:noFill/>
          <a:ln w="12700">
            <a:solidFill>
              <a:srgbClr val="0910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Arial"/>
                <a:sym typeface="Arial"/>
              </a:rPr>
              <a:t>?</a:t>
            </a:r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335BB0DF-86DC-5948-5FAA-C2E3E4F1B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56" y="2755564"/>
            <a:ext cx="460214" cy="378171"/>
          </a:xfrm>
          <a:prstGeom prst="rect">
            <a:avLst/>
          </a:prstGeom>
          <a:noFill/>
          <a:ln w="12700">
            <a:solidFill>
              <a:srgbClr val="0910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Arial"/>
                <a:sym typeface="Arial"/>
              </a:rPr>
              <a:t>?</a:t>
            </a:r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BF03AF4-7B9E-5D3E-0869-148513367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696" y="2748701"/>
            <a:ext cx="460214" cy="378171"/>
          </a:xfrm>
          <a:prstGeom prst="rect">
            <a:avLst/>
          </a:prstGeom>
          <a:noFill/>
          <a:ln w="12700">
            <a:solidFill>
              <a:srgbClr val="0910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Arial"/>
                <a:sym typeface="Arial"/>
              </a:rPr>
              <a:t>?</a:t>
            </a:r>
            <a:endParaRPr kumimoji="0" lang="en-US" alt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84DA4E-2DA8-91E8-F3BE-92FFAE367891}"/>
              </a:ext>
            </a:extLst>
          </p:cNvPr>
          <p:cNvSpPr/>
          <p:nvPr/>
        </p:nvSpPr>
        <p:spPr>
          <a:xfrm>
            <a:off x="3703054" y="1689643"/>
            <a:ext cx="4502713" cy="1650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7BB773-F0BF-304F-AC62-C918815B4D7E}"/>
              </a:ext>
            </a:extLst>
          </p:cNvPr>
          <p:cNvSpPr txBox="1"/>
          <p:nvPr/>
        </p:nvSpPr>
        <p:spPr>
          <a:xfrm>
            <a:off x="2193977" y="2720773"/>
            <a:ext cx="153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50 km/h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EF4B0A-AE48-B2F3-03FF-E804068F93F0}"/>
              </a:ext>
            </a:extLst>
          </p:cNvPr>
          <p:cNvSpPr txBox="1"/>
          <p:nvPr/>
        </p:nvSpPr>
        <p:spPr>
          <a:xfrm>
            <a:off x="3616565" y="2706344"/>
            <a:ext cx="159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15,8 m/s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B5884F-C01A-8D6C-3ABF-D4234CE399C0}"/>
              </a:ext>
            </a:extLst>
          </p:cNvPr>
          <p:cNvSpPr txBox="1"/>
          <p:nvPr/>
        </p:nvSpPr>
        <p:spPr>
          <a:xfrm>
            <a:off x="5060352" y="2737381"/>
            <a:ext cx="1900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5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73 m/</a:t>
            </a:r>
            <a:r>
              <a:rPr kumimoji="0" lang="en-US" sz="215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phút</a:t>
            </a:r>
            <a:endParaRPr kumimoji="0" lang="en-US" sz="215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F6498B-4F46-31F6-FD1B-A3FBF4A477FE}"/>
              </a:ext>
            </a:extLst>
          </p:cNvPr>
          <p:cNvSpPr txBox="1"/>
          <p:nvPr/>
        </p:nvSpPr>
        <p:spPr>
          <a:xfrm>
            <a:off x="6714803" y="2709967"/>
            <a:ext cx="159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92 km/h</a:t>
            </a:r>
          </a:p>
        </p:txBody>
      </p:sp>
    </p:spTree>
    <p:extLst>
      <p:ext uri="{BB962C8B-B14F-4D97-AF65-F5344CB8AC3E}">
        <p14:creationId xmlns:p14="http://schemas.microsoft.com/office/powerpoint/2010/main" val="348743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9" grpId="0" animBg="1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70" y="209778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B1DDB-D53B-D940-BEDE-12CBEC44755B}"/>
              </a:ext>
            </a:extLst>
          </p:cNvPr>
          <p:cNvSpPr/>
          <p:nvPr/>
        </p:nvSpPr>
        <p:spPr>
          <a:xfrm>
            <a:off x="333354" y="301704"/>
            <a:ext cx="8477830" cy="4593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5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15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3: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15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a) </a:t>
            </a:r>
            <a:r>
              <a:rPr kumimoji="0" lang="en-US" sz="21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máy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3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2 850 km.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máy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ki –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lô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mét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(km/h).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   </a:t>
            </a:r>
            <a:r>
              <a:rPr kumimoji="0" lang="en-US" sz="215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b) </a:t>
            </a:r>
            <a:r>
              <a:rPr kumimoji="0" lang="en-US" sz="21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Một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người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chạy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400 m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hết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1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phút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20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giây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.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Tính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vận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tốc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chạy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của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người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đó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theo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mét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trên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giây</a:t>
            </a:r>
            <a:r>
              <a:rPr kumimoji="0" lang="en-US" sz="215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(m/</a:t>
            </a:r>
            <a:r>
              <a:rPr kumimoji="0" lang="en-US" sz="21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giây</a:t>
            </a:r>
            <a:r>
              <a:rPr kumimoji="0" lang="en-US" sz="2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).</a:t>
            </a:r>
          </a:p>
          <a:p>
            <a:pPr lvl="0" algn="just">
              <a:lnSpc>
                <a:spcPct val="150000"/>
              </a:lnSpc>
            </a:pPr>
            <a:r>
              <a:rPr kumimoji="0" lang="en-US" sz="2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  </a:t>
            </a:r>
            <a:r>
              <a:rPr kumimoji="0" lang="en-US" sz="215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c) </a:t>
            </a:r>
            <a:r>
              <a:rPr kumimoji="0" lang="en-US" sz="215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Một</a:t>
            </a:r>
            <a:r>
              <a:rPr kumimoji="0" lang="en-US" sz="2150" b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con </a:t>
            </a:r>
            <a:r>
              <a:rPr kumimoji="0" lang="en-US" sz="2150" b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báo</a:t>
            </a:r>
            <a:r>
              <a:rPr kumimoji="0" lang="en-US" sz="2150" b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chạy</a:t>
            </a:r>
            <a:r>
              <a:rPr kumimoji="0" lang="en-US" sz="2150" b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được</a:t>
            </a:r>
            <a:r>
              <a:rPr kumimoji="0" lang="en-US" sz="2150" b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quãng</a:t>
            </a:r>
            <a:r>
              <a:rPr kumimoji="0" lang="en-US" sz="2150" b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đường</a:t>
            </a:r>
            <a:r>
              <a:rPr kumimoji="0" lang="en-US" sz="2150" b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9,2 km </a:t>
            </a:r>
            <a:r>
              <a:rPr kumimoji="0" lang="en-US" sz="2150" b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hết</a:t>
            </a:r>
            <a:r>
              <a:rPr kumimoji="0" lang="en-US" sz="2150" b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6 </a:t>
            </a:r>
            <a:r>
              <a:rPr kumimoji="0" lang="en-US" sz="2150" b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phút</a:t>
            </a:r>
            <a:r>
              <a:rPr kumimoji="0" lang="en-US" sz="2150" b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. </a:t>
            </a:r>
            <a:r>
              <a:rPr kumimoji="0" lang="en-US" sz="2150" b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Tính</a:t>
            </a:r>
            <a:r>
              <a:rPr kumimoji="0" lang="en-US" sz="2150" b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vận</a:t>
            </a:r>
            <a:r>
              <a:rPr kumimoji="0" lang="en-US" sz="2150" b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tốc</a:t>
            </a:r>
            <a:r>
              <a:rPr kumimoji="0" lang="en-US" sz="2150" b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của</a:t>
            </a:r>
            <a:r>
              <a:rPr kumimoji="0" lang="en-US" sz="2150" b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con </a:t>
            </a:r>
            <a:r>
              <a:rPr kumimoji="0" lang="en-US" sz="2150" b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báo</a:t>
            </a:r>
            <a:r>
              <a:rPr kumimoji="0" lang="en-US" sz="2150" b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đó</a:t>
            </a:r>
            <a:r>
              <a:rPr kumimoji="0" lang="en-US" sz="2150" b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2150" b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theo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ki –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lô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mét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150" b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km/h).</a:t>
            </a:r>
            <a:endParaRPr kumimoji="0" lang="en-US" sz="215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 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097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69" y="196816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B1DDB-D53B-D940-BEDE-12CBEC44755B}"/>
              </a:ext>
            </a:extLst>
          </p:cNvPr>
          <p:cNvSpPr/>
          <p:nvPr/>
        </p:nvSpPr>
        <p:spPr>
          <a:xfrm>
            <a:off x="333084" y="222284"/>
            <a:ext cx="8477830" cy="20229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3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1: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2150" b="1" i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2150" b="1" i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2150" b="1" i="1" u="sng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150" b="1" i="1" u="sng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2150" b="1" i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a)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bay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bay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quãng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2 850 km.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bay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ki –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lô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mét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215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(km/h).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 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E8367D8-A14F-5A0A-A523-03F12C66A022}"/>
              </a:ext>
            </a:extLst>
          </p:cNvPr>
          <p:cNvSpPr/>
          <p:nvPr/>
        </p:nvSpPr>
        <p:spPr>
          <a:xfrm>
            <a:off x="477692" y="2448998"/>
            <a:ext cx="8102981" cy="1436104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300" b="1" dirty="0">
              <a:solidFill>
                <a:srgbClr val="FF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E72F372-FAAB-B0EE-F64E-B766E4937DC5}"/>
              </a:ext>
            </a:extLst>
          </p:cNvPr>
          <p:cNvSpPr/>
          <p:nvPr/>
        </p:nvSpPr>
        <p:spPr>
          <a:xfrm>
            <a:off x="477692" y="2450539"/>
            <a:ext cx="8188613" cy="1436104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900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quãng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(km/h)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2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0000CC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64AA6E6-301B-88E2-9874-A8F9A85692D2}"/>
              </a:ext>
            </a:extLst>
          </p:cNvPr>
          <p:cNvSpPr/>
          <p:nvPr/>
        </p:nvSpPr>
        <p:spPr>
          <a:xfrm>
            <a:off x="711201" y="2452346"/>
            <a:ext cx="7759700" cy="1264784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900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bay, ta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b="1" dirty="0">
              <a:solidFill>
                <a:srgbClr val="FF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endParaRPr lang="en-US" sz="2200" b="1" dirty="0">
              <a:solidFill>
                <a:srgbClr val="0000CC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C6724-BA3B-1A41-4382-209DB9230137}"/>
              </a:ext>
            </a:extLst>
          </p:cNvPr>
          <p:cNvSpPr txBox="1"/>
          <p:nvPr/>
        </p:nvSpPr>
        <p:spPr>
          <a:xfrm>
            <a:off x="360127" y="664887"/>
            <a:ext cx="8423745" cy="1477328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FFD"/>
              </a:buClr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    </a:t>
            </a:r>
            <a:r>
              <a:rPr kumimoji="0" lang="en-US" sz="45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45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45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45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4 </a:t>
            </a:r>
            <a:r>
              <a:rPr kumimoji="0" lang="en-US" sz="45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làm</a:t>
            </a:r>
            <a:r>
              <a:rPr kumimoji="0" lang="en-US" sz="45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45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45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3a, 3b, 3c</a:t>
            </a:r>
            <a:r>
              <a:rPr kumimoji="0" lang="en-US" sz="45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45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vở</a:t>
            </a:r>
            <a:r>
              <a:rPr lang="en-US" sz="45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.</a:t>
            </a:r>
            <a:endParaRPr kumimoji="0" lang="en-US" sz="4500" b="1" i="0" u="none" strike="noStrike" kern="0" cap="none" spc="0" normalizeH="0" baseline="0" noProof="0" dirty="0">
              <a:ln w="12700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473B9369-75DE-34F1-BD1A-77F6268D6F4C}"/>
              </a:ext>
            </a:extLst>
          </p:cNvPr>
          <p:cNvSpPr/>
          <p:nvPr/>
        </p:nvSpPr>
        <p:spPr>
          <a:xfrm>
            <a:off x="6586293" y="2606222"/>
            <a:ext cx="2167702" cy="1012624"/>
          </a:xfrm>
          <a:prstGeom prst="cloudCallout">
            <a:avLst>
              <a:gd name="adj1" fmla="val -68432"/>
              <a:gd name="adj2" fmla="val -101796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SGK/59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A0B7821-3135-1D06-6210-732CEB0108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1003" y="2230818"/>
            <a:ext cx="5148179" cy="26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70" y="209778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B1DDB-D53B-D940-BEDE-12CBEC44755B}"/>
              </a:ext>
            </a:extLst>
          </p:cNvPr>
          <p:cNvSpPr/>
          <p:nvPr/>
        </p:nvSpPr>
        <p:spPr>
          <a:xfrm>
            <a:off x="349625" y="1497257"/>
            <a:ext cx="8477830" cy="33309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3: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a)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máy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3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2 850 km.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máy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ki –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lô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mét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(km/h).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 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b)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người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chạy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400 m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hết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1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phút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20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giây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.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Tính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vận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tốc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chạy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người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đó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theo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mét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trên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giây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(m/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giây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c)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báo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chạy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được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quãng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đường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9,2 km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hết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6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phút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.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Tính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vận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tốc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báo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đó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theo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ki –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lô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mét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km/h).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 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631A4-9145-5DFF-F57B-981EF0668D96}"/>
              </a:ext>
            </a:extLst>
          </p:cNvPr>
          <p:cNvSpPr txBox="1"/>
          <p:nvPr/>
        </p:nvSpPr>
        <p:spPr>
          <a:xfrm>
            <a:off x="3530600" y="313725"/>
            <a:ext cx="5379028" cy="1138773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FFD"/>
              </a:buClr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    </a:t>
            </a:r>
            <a:r>
              <a:rPr kumimoji="0" lang="en-US" sz="23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23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3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23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3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23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4 </a:t>
            </a:r>
            <a:r>
              <a:rPr kumimoji="0" lang="en-US" sz="23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làm</a:t>
            </a:r>
            <a:r>
              <a:rPr kumimoji="0" lang="en-US" sz="23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3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23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3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23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3a, 3b, 3c</a:t>
            </a:r>
            <a:r>
              <a:rPr kumimoji="0" lang="en-US" sz="23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3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23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3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Calibri" panose="020F0502020204030204" pitchFamily="34" charset="0"/>
                <a:sym typeface="Arial"/>
              </a:rPr>
              <a:t>vở</a:t>
            </a:r>
            <a:r>
              <a:rPr lang="en-US" sz="23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.</a:t>
            </a:r>
            <a:endParaRPr kumimoji="0" lang="en-US" sz="2300" b="1" i="0" u="none" strike="noStrike" kern="0" cap="none" spc="0" normalizeH="0" baseline="0" noProof="0" dirty="0">
              <a:ln w="12700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UTM Avo" panose="0204060305050602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7E96A5-5F63-DD6B-25C6-AC2EA6408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8503" y="313725"/>
            <a:ext cx="1832097" cy="9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3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70" y="209778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B1DDB-D53B-D940-BEDE-12CBEC44755B}"/>
              </a:ext>
            </a:extLst>
          </p:cNvPr>
          <p:cNvSpPr/>
          <p:nvPr/>
        </p:nvSpPr>
        <p:spPr>
          <a:xfrm>
            <a:off x="333354" y="301704"/>
            <a:ext cx="8477830" cy="13833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3: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a)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máy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3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quãng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2 850 km.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máy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ki –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lô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mét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(km/h).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 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3FF65F-EAE5-81F3-9A38-116DFA5416A9}"/>
              </a:ext>
            </a:extLst>
          </p:cNvPr>
          <p:cNvSpPr/>
          <p:nvPr/>
        </p:nvSpPr>
        <p:spPr>
          <a:xfrm>
            <a:off x="333354" y="1852381"/>
            <a:ext cx="8477830" cy="2808511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tabLst>
                <a:tab pos="2635250" algn="l"/>
              </a:tabLst>
            </a:pPr>
            <a:r>
              <a:rPr lang="en-US" sz="2400" i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                                     </a:t>
            </a:r>
            <a:r>
              <a:rPr lang="en-US" sz="2400" i="1" u="sng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u="sng" dirty="0">
              <a:solidFill>
                <a:srgbClr val="000000"/>
              </a:solidFill>
              <a:effectLst/>
              <a:latin typeface="UTM Avo" panose="02040603050506020204" pitchFamily="18" charset="0"/>
              <a:ea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2 850 : 3 = 950 (km/h)</a:t>
            </a:r>
            <a:endParaRPr lang="en-US" sz="2400" b="1" dirty="0">
              <a:solidFill>
                <a:srgbClr val="000000"/>
              </a:solidFill>
              <a:effectLst/>
              <a:latin typeface="UTM Avo" panose="02040603050506020204" pitchFamily="18" charset="0"/>
              <a:ea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950 km/h.</a:t>
            </a:r>
            <a:endParaRPr lang="en-US" sz="2400" b="1" dirty="0">
              <a:solidFill>
                <a:srgbClr val="000000"/>
              </a:solidFill>
              <a:effectLst/>
              <a:latin typeface="UTM Avo" panose="02040603050506020204" pitchFamily="18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70" y="209778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B1DDB-D53B-D940-BEDE-12CBEC44755B}"/>
              </a:ext>
            </a:extLst>
          </p:cNvPr>
          <p:cNvSpPr/>
          <p:nvPr/>
        </p:nvSpPr>
        <p:spPr>
          <a:xfrm>
            <a:off x="333354" y="301704"/>
            <a:ext cx="8477830" cy="13833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3: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1800" b="1" i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   b)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Một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chạy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400 m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hết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1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phút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20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giây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Tính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vận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tốc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chạy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đó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theo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mét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trên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giây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(m/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giây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).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3FF65F-EAE5-81F3-9A38-116DFA5416A9}"/>
              </a:ext>
            </a:extLst>
          </p:cNvPr>
          <p:cNvSpPr/>
          <p:nvPr/>
        </p:nvSpPr>
        <p:spPr>
          <a:xfrm>
            <a:off x="333354" y="1852381"/>
            <a:ext cx="8477830" cy="2808511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tabLst>
                <a:tab pos="2635250" algn="l"/>
              </a:tabLst>
            </a:pPr>
            <a:r>
              <a:rPr lang="en-US" sz="2400" i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                                </a:t>
            </a:r>
            <a:r>
              <a:rPr lang="en-US" sz="2400" i="1" u="sng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u="sng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i="1" u="sng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u="sng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80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400 : 80 = 5 (m/s)</a:t>
            </a:r>
            <a:b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5 m/s.</a:t>
            </a:r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70" y="209778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B1DDB-D53B-D940-BEDE-12CBEC44755B}"/>
              </a:ext>
            </a:extLst>
          </p:cNvPr>
          <p:cNvSpPr/>
          <p:nvPr/>
        </p:nvSpPr>
        <p:spPr>
          <a:xfrm>
            <a:off x="333354" y="174704"/>
            <a:ext cx="8477830" cy="13833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3: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1800" b="1" i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    c)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Một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con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báo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chạy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quãng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đường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9,2 km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hết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6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phút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Tính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vận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tốc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con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báo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đó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theo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ki –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lô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mét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km/h).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F3FF65F-EAE5-81F3-9A38-116DFA5416A9}"/>
                  </a:ext>
                </a:extLst>
              </p:cNvPr>
              <p:cNvSpPr/>
              <p:nvPr/>
            </p:nvSpPr>
            <p:spPr>
              <a:xfrm>
                <a:off x="272470" y="1691416"/>
                <a:ext cx="8477830" cy="3348751"/>
              </a:xfrm>
              <a:prstGeom prst="roundRect">
                <a:avLst/>
              </a:prstGeom>
              <a:solidFill>
                <a:srgbClr val="FFFF99"/>
              </a:solidFill>
              <a:ln w="38100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tabLst>
                    <a:tab pos="2635250" algn="l"/>
                  </a:tabLst>
                </a:pPr>
                <a:r>
                  <a:rPr lang="en-US" sz="2000" i="1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      </a:t>
                </a:r>
                <a:r>
                  <a:rPr lang="en-US" sz="2000" b="1" i="1" dirty="0" err="1">
                    <a:solidFill>
                      <a:srgbClr val="7030A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i="1" dirty="0">
                    <a:solidFill>
                      <a:srgbClr val="7030A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                     </a:t>
                </a:r>
                <a:r>
                  <a:rPr lang="en-US" sz="2000" i="1" u="sng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i="1" u="sng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u="sng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i="1" u="sng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tabLst>
                    <a:tab pos="2635250" algn="l"/>
                  </a:tabLst>
                </a:pPr>
                <a:r>
                  <a:rPr lang="en-US" sz="2000" b="1" i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:r>
                  <a:rPr lang="en-US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endParaRPr lang="en-US" sz="1800" b="1" dirty="0">
                  <a:solidFill>
                    <a:schemeClr val="tx1"/>
                  </a:solidFill>
                  <a:latin typeface="Courier New" panose="02070309020205020404" pitchFamily="49" charset="0"/>
                  <a:ea typeface="Courier New" panose="02070309020205020404" pitchFamily="49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báo</a:t>
                </a:r>
                <a:r>
                  <a:rPr lang="en-US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b="1" dirty="0">
                  <a:solidFill>
                    <a:schemeClr val="tx1"/>
                  </a:solidFill>
                  <a:latin typeface="Courier New" panose="02070309020205020404" pitchFamily="49" charset="0"/>
                  <a:ea typeface="Courier New" panose="02070309020205020404" pitchFamily="49" charset="0"/>
                </a:endParaRPr>
              </a:p>
              <a:p>
                <a:pPr algn="ctr">
                  <a:lnSpc>
                    <a:spcPct val="150000"/>
                  </a:lnSpc>
                  <a:tabLst>
                    <a:tab pos="305435" algn="l"/>
                  </a:tabLst>
                </a:pPr>
                <a:r>
                  <a:rPr lang="en-US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9,2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92 (km/h)</a:t>
                </a:r>
                <a:br>
                  <a:rPr lang="en-US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b="1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92 km/h.</a:t>
                </a:r>
                <a:endParaRPr lang="en-US" sz="1800" b="1" dirty="0">
                  <a:solidFill>
                    <a:schemeClr val="tx1"/>
                  </a:solidFill>
                  <a:latin typeface="Courier New" panose="02070309020205020404" pitchFamily="49" charset="0"/>
                  <a:ea typeface="Courier New" panose="02070309020205020404" pitchFamily="49" charset="0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>
                    <a:tab pos="2635250" algn="l"/>
                  </a:tabLst>
                  <a:defRPr/>
                </a:pPr>
                <a:endParaRPr kumimoji="0" lang="en-US" sz="20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Courier New" panose="02070309020205020404" pitchFamily="49" charset="0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F3FF65F-EAE5-81F3-9A38-116DFA541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70" y="1691416"/>
                <a:ext cx="8477830" cy="3348751"/>
              </a:xfrm>
              <a:prstGeom prst="roundRect">
                <a:avLst/>
              </a:prstGeom>
              <a:blipFill>
                <a:blip r:embed="rId9"/>
                <a:stretch>
                  <a:fillRect t="-540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8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70" y="209778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B1DDB-D53B-D940-BEDE-12CBEC44755B}"/>
              </a:ext>
            </a:extLst>
          </p:cNvPr>
          <p:cNvSpPr/>
          <p:nvPr/>
        </p:nvSpPr>
        <p:spPr>
          <a:xfrm>
            <a:off x="333354" y="263604"/>
            <a:ext cx="8477830" cy="13833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3: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    c)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báo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chạy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được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quãng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đường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9,2 km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hết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6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phút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.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Tính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vận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tốc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báo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đó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theo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ki –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lô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mét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km/h).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3FF65F-EAE5-81F3-9A38-116DFA5416A9}"/>
              </a:ext>
            </a:extLst>
          </p:cNvPr>
          <p:cNvSpPr/>
          <p:nvPr/>
        </p:nvSpPr>
        <p:spPr>
          <a:xfrm>
            <a:off x="272470" y="1913452"/>
            <a:ext cx="8477830" cy="2961615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tabLst>
                <a:tab pos="2635250" algn="l"/>
              </a:tabLst>
            </a:pPr>
            <a:r>
              <a:rPr lang="en-US" sz="2000" i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     </a:t>
            </a:r>
            <a:r>
              <a:rPr lang="en-US" sz="2000" b="1" i="1" dirty="0" err="1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dirty="0">
                <a:solidFill>
                  <a:srgbClr val="7030A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                    </a:t>
            </a:r>
            <a:r>
              <a:rPr lang="en-US" sz="2000" i="1" u="sng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i="1" u="sng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i="1" u="sng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Ta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60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000000"/>
              </a:solidFill>
              <a:latin typeface="UTM Avo" panose="02040603050506020204" pitchFamily="18" charset="0"/>
              <a:ea typeface="Courier New" panose="02070309020205020404" pitchFamily="49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dirty="0">
              <a:solidFill>
                <a:srgbClr val="000000"/>
              </a:solidFill>
              <a:latin typeface="UTM Avo" panose="02040603050506020204" pitchFamily="18" charset="0"/>
              <a:ea typeface="Courier New" panose="02070309020205020404" pitchFamily="49" charset="0"/>
            </a:endParaRPr>
          </a:p>
          <a:p>
            <a:pPr lvl="0" algn="ctr">
              <a:lnSpc>
                <a:spcPct val="150000"/>
              </a:lnSpc>
              <a:tabLst>
                <a:tab pos="30543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9,2 x 10 = 92 (km/h)</a:t>
            </a:r>
            <a:b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92 km/h.</a:t>
            </a:r>
            <a:endParaRPr lang="en-US" sz="1800" b="1" dirty="0">
              <a:solidFill>
                <a:srgbClr val="000000"/>
              </a:solidFill>
              <a:latin typeface="UTM Avo" panose="02040603050506020204" pitchFamily="18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4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514350" y="922796"/>
            <a:ext cx="8115300" cy="2897497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rot="2307406">
            <a:off x="-705566" y="3526085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1142072" y="304054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7263357" y="3422959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8ED440-0C39-024B-7AD1-DA4D38FDA689}"/>
              </a:ext>
            </a:extLst>
          </p:cNvPr>
          <p:cNvSpPr/>
          <p:nvPr/>
        </p:nvSpPr>
        <p:spPr>
          <a:xfrm>
            <a:off x="1511358" y="1670689"/>
            <a:ext cx="643737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F0502020204030204" pitchFamily="18" charset="0"/>
              </a:rPr>
              <a:t>KHỞI ĐỘNG</a:t>
            </a:r>
            <a:endParaRPr lang="en-US" sz="7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600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70" y="209778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8441C7-DBEE-207E-05A6-63CC099D34C2}"/>
              </a:ext>
            </a:extLst>
          </p:cNvPr>
          <p:cNvSpPr/>
          <p:nvPr/>
        </p:nvSpPr>
        <p:spPr>
          <a:xfrm>
            <a:off x="355748" y="474975"/>
            <a:ext cx="8432502" cy="4193549"/>
          </a:xfrm>
          <a:custGeom>
            <a:avLst/>
            <a:gdLst>
              <a:gd name="connsiteX0" fmla="*/ 0 w 3262749"/>
              <a:gd name="connsiteY0" fmla="*/ 389661 h 1028700"/>
              <a:gd name="connsiteX1" fmla="*/ 389661 w 3262749"/>
              <a:gd name="connsiteY1" fmla="*/ 0 h 1028700"/>
              <a:gd name="connsiteX2" fmla="*/ 1010518 w 3262749"/>
              <a:gd name="connsiteY2" fmla="*/ 0 h 1028700"/>
              <a:gd name="connsiteX3" fmla="*/ 1656209 w 3262749"/>
              <a:gd name="connsiteY3" fmla="*/ 0 h 1028700"/>
              <a:gd name="connsiteX4" fmla="*/ 2326734 w 3262749"/>
              <a:gd name="connsiteY4" fmla="*/ 0 h 1028700"/>
              <a:gd name="connsiteX5" fmla="*/ 2873088 w 3262749"/>
              <a:gd name="connsiteY5" fmla="*/ 0 h 1028700"/>
              <a:gd name="connsiteX6" fmla="*/ 3262749 w 3262749"/>
              <a:gd name="connsiteY6" fmla="*/ 389661 h 1028700"/>
              <a:gd name="connsiteX7" fmla="*/ 3262749 w 3262749"/>
              <a:gd name="connsiteY7" fmla="*/ 639039 h 1028700"/>
              <a:gd name="connsiteX8" fmla="*/ 2873088 w 3262749"/>
              <a:gd name="connsiteY8" fmla="*/ 1028700 h 1028700"/>
              <a:gd name="connsiteX9" fmla="*/ 2202563 w 3262749"/>
              <a:gd name="connsiteY9" fmla="*/ 1028700 h 1028700"/>
              <a:gd name="connsiteX10" fmla="*/ 1606540 w 3262749"/>
              <a:gd name="connsiteY10" fmla="*/ 1028700 h 1028700"/>
              <a:gd name="connsiteX11" fmla="*/ 985683 w 3262749"/>
              <a:gd name="connsiteY11" fmla="*/ 1028700 h 1028700"/>
              <a:gd name="connsiteX12" fmla="*/ 389661 w 3262749"/>
              <a:gd name="connsiteY12" fmla="*/ 1028700 h 1028700"/>
              <a:gd name="connsiteX13" fmla="*/ 0 w 3262749"/>
              <a:gd name="connsiteY13" fmla="*/ 639039 h 1028700"/>
              <a:gd name="connsiteX14" fmla="*/ 0 w 3262749"/>
              <a:gd name="connsiteY14" fmla="*/ 389661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62749" h="1028700" fill="none" extrusionOk="0">
                <a:moveTo>
                  <a:pt x="0" y="389661"/>
                </a:moveTo>
                <a:cubicBezTo>
                  <a:pt x="4997" y="162308"/>
                  <a:pt x="155526" y="-2119"/>
                  <a:pt x="389661" y="0"/>
                </a:cubicBezTo>
                <a:cubicBezTo>
                  <a:pt x="673970" y="11893"/>
                  <a:pt x="824760" y="1593"/>
                  <a:pt x="1010518" y="0"/>
                </a:cubicBezTo>
                <a:cubicBezTo>
                  <a:pt x="1196276" y="-1593"/>
                  <a:pt x="1453976" y="22116"/>
                  <a:pt x="1656209" y="0"/>
                </a:cubicBezTo>
                <a:cubicBezTo>
                  <a:pt x="1858442" y="-22116"/>
                  <a:pt x="2041296" y="-25530"/>
                  <a:pt x="2326734" y="0"/>
                </a:cubicBezTo>
                <a:cubicBezTo>
                  <a:pt x="2612172" y="25530"/>
                  <a:pt x="2600533" y="15461"/>
                  <a:pt x="2873088" y="0"/>
                </a:cubicBezTo>
                <a:cubicBezTo>
                  <a:pt x="3103522" y="665"/>
                  <a:pt x="3275474" y="175666"/>
                  <a:pt x="3262749" y="389661"/>
                </a:cubicBezTo>
                <a:cubicBezTo>
                  <a:pt x="3257946" y="485150"/>
                  <a:pt x="3262056" y="585879"/>
                  <a:pt x="3262749" y="639039"/>
                </a:cubicBezTo>
                <a:cubicBezTo>
                  <a:pt x="3251224" y="846575"/>
                  <a:pt x="3111328" y="985895"/>
                  <a:pt x="2873088" y="1028700"/>
                </a:cubicBezTo>
                <a:cubicBezTo>
                  <a:pt x="2546173" y="1002156"/>
                  <a:pt x="2387861" y="1033654"/>
                  <a:pt x="2202563" y="1028700"/>
                </a:cubicBezTo>
                <a:cubicBezTo>
                  <a:pt x="2017265" y="1023746"/>
                  <a:pt x="1891703" y="1028169"/>
                  <a:pt x="1606540" y="1028700"/>
                </a:cubicBezTo>
                <a:cubicBezTo>
                  <a:pt x="1321377" y="1029231"/>
                  <a:pt x="1183991" y="1034311"/>
                  <a:pt x="985683" y="1028700"/>
                </a:cubicBezTo>
                <a:cubicBezTo>
                  <a:pt x="787375" y="1023089"/>
                  <a:pt x="520990" y="1032296"/>
                  <a:pt x="389661" y="1028700"/>
                </a:cubicBezTo>
                <a:cubicBezTo>
                  <a:pt x="195932" y="1027221"/>
                  <a:pt x="-33157" y="847387"/>
                  <a:pt x="0" y="639039"/>
                </a:cubicBezTo>
                <a:cubicBezTo>
                  <a:pt x="-8358" y="540757"/>
                  <a:pt x="8384" y="461820"/>
                  <a:pt x="0" y="389661"/>
                </a:cubicBezTo>
                <a:close/>
              </a:path>
              <a:path w="3262749" h="1028700" stroke="0" extrusionOk="0">
                <a:moveTo>
                  <a:pt x="0" y="389661"/>
                </a:moveTo>
                <a:cubicBezTo>
                  <a:pt x="-1022" y="152582"/>
                  <a:pt x="215636" y="22644"/>
                  <a:pt x="389661" y="0"/>
                </a:cubicBezTo>
                <a:cubicBezTo>
                  <a:pt x="590132" y="-17238"/>
                  <a:pt x="761915" y="32977"/>
                  <a:pt x="1060186" y="0"/>
                </a:cubicBezTo>
                <a:cubicBezTo>
                  <a:pt x="1358457" y="-32977"/>
                  <a:pt x="1383693" y="-23424"/>
                  <a:pt x="1606540" y="0"/>
                </a:cubicBezTo>
                <a:cubicBezTo>
                  <a:pt x="1829387" y="23424"/>
                  <a:pt x="2076288" y="5879"/>
                  <a:pt x="2202563" y="0"/>
                </a:cubicBezTo>
                <a:cubicBezTo>
                  <a:pt x="2328838" y="-5879"/>
                  <a:pt x="2709137" y="17646"/>
                  <a:pt x="2873088" y="0"/>
                </a:cubicBezTo>
                <a:cubicBezTo>
                  <a:pt x="3117727" y="28068"/>
                  <a:pt x="3221831" y="165697"/>
                  <a:pt x="3262749" y="389661"/>
                </a:cubicBezTo>
                <a:cubicBezTo>
                  <a:pt x="3251915" y="472437"/>
                  <a:pt x="3268913" y="524487"/>
                  <a:pt x="3262749" y="639039"/>
                </a:cubicBezTo>
                <a:cubicBezTo>
                  <a:pt x="3298285" y="830036"/>
                  <a:pt x="3108432" y="1001461"/>
                  <a:pt x="2873088" y="1028700"/>
                </a:cubicBezTo>
                <a:cubicBezTo>
                  <a:pt x="2646249" y="1049427"/>
                  <a:pt x="2444106" y="1057061"/>
                  <a:pt x="2301900" y="1028700"/>
                </a:cubicBezTo>
                <a:cubicBezTo>
                  <a:pt x="2159694" y="1000339"/>
                  <a:pt x="1836889" y="1006356"/>
                  <a:pt x="1631375" y="1028700"/>
                </a:cubicBezTo>
                <a:cubicBezTo>
                  <a:pt x="1425861" y="1051044"/>
                  <a:pt x="1293818" y="1010457"/>
                  <a:pt x="1010518" y="1028700"/>
                </a:cubicBezTo>
                <a:cubicBezTo>
                  <a:pt x="727218" y="1046943"/>
                  <a:pt x="517117" y="1020808"/>
                  <a:pt x="389661" y="1028700"/>
                </a:cubicBezTo>
                <a:cubicBezTo>
                  <a:pt x="193862" y="1022098"/>
                  <a:pt x="35412" y="864103"/>
                  <a:pt x="0" y="639039"/>
                </a:cubicBezTo>
                <a:cubicBezTo>
                  <a:pt x="-6951" y="521816"/>
                  <a:pt x="-3437" y="510907"/>
                  <a:pt x="0" y="389661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rgbClr val="00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     </a:t>
            </a:r>
            <a:r>
              <a:rPr lang="en-US" sz="3200" b="1" i="1" u="sng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Lưu</a:t>
            </a:r>
            <a:r>
              <a:rPr lang="en-US" sz="3200" b="1" i="1" u="sng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ý:</a:t>
            </a:r>
            <a:r>
              <a:rPr lang="en-US" sz="3200" b="1" i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     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Đ</a:t>
            </a:r>
            <a:r>
              <a:rPr lang="vi-VN" sz="3200" b="1" dirty="0">
                <a:solidFill>
                  <a:srgbClr val="0000CC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ơn vị của vận tốc phải phụ thuộc vào đơn vị của quãng đường và thời gian.</a:t>
            </a:r>
            <a:endParaRPr lang="en-US" sz="3200" b="1" dirty="0">
              <a:solidFill>
                <a:srgbClr val="0000CC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7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693278" y="1060996"/>
            <a:ext cx="8115300" cy="2897497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rot="2307406">
            <a:off x="-986506" y="390875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1142072" y="304054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7263357" y="3422959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B6BBB-F294-B468-0E40-2D789CBD7C70}"/>
              </a:ext>
            </a:extLst>
          </p:cNvPr>
          <p:cNvSpPr/>
          <p:nvPr/>
        </p:nvSpPr>
        <p:spPr>
          <a:xfrm>
            <a:off x="680250" y="1244230"/>
            <a:ext cx="82677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F0502020204030204" pitchFamily="18" charset="0"/>
                <a:cs typeface="Arial"/>
                <a:sym typeface="Arial"/>
              </a:rPr>
              <a:t>VẬN DỤNG,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F0502020204030204" pitchFamily="18" charset="0"/>
                <a:cs typeface="Arial"/>
                <a:sym typeface="Arial"/>
              </a:rPr>
              <a:t>TRẢI NGHIỆM</a:t>
            </a:r>
            <a:endParaRPr kumimoji="0" lang="en-US" sz="75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611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70" y="209778"/>
            <a:ext cx="8675258" cy="4933722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B1DDB-D53B-D940-BEDE-12CBEC44755B}"/>
              </a:ext>
            </a:extLst>
          </p:cNvPr>
          <p:cNvSpPr/>
          <p:nvPr/>
        </p:nvSpPr>
        <p:spPr>
          <a:xfrm>
            <a:off x="349625" y="383186"/>
            <a:ext cx="8477830" cy="12101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3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4:</a:t>
            </a:r>
            <a:r>
              <a:rPr kumimoji="0" lang="en-US" sz="2300" b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23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sym typeface="Arial"/>
              </a:rPr>
              <a:t> 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995080-17C9-3A76-19B0-59B8B09FE8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7569" y="1624105"/>
            <a:ext cx="6528859" cy="35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70" y="209778"/>
            <a:ext cx="8675258" cy="4933722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B1DDB-D53B-D940-BEDE-12CBEC44755B}"/>
              </a:ext>
            </a:extLst>
          </p:cNvPr>
          <p:cNvSpPr/>
          <p:nvPr/>
        </p:nvSpPr>
        <p:spPr>
          <a:xfrm>
            <a:off x="4035678" y="520995"/>
            <a:ext cx="483398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00" b="1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7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4: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nghe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thông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tin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dưới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</a:t>
            </a:r>
            <a:r>
              <a:rPr kumimoji="0" lang="en-US" sz="17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ourier New" panose="02070309020205020404" pitchFamily="49" charset="0"/>
                <a:cs typeface="+mn-cs"/>
                <a:sym typeface="Arial"/>
              </a:rPr>
              <a:t> 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995080-17C9-3A76-19B0-59B8B09FE8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5130" y="1470837"/>
            <a:ext cx="4934528" cy="3576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B5B084-96C5-C395-674F-3AE0B640A8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89" y="540044"/>
            <a:ext cx="3934078" cy="4412728"/>
          </a:xfrm>
          <a:custGeom>
            <a:avLst/>
            <a:gdLst>
              <a:gd name="connsiteX0" fmla="*/ 0 w 3934078"/>
              <a:gd name="connsiteY0" fmla="*/ 0 h 4412728"/>
              <a:gd name="connsiteX1" fmla="*/ 522670 w 3934078"/>
              <a:gd name="connsiteY1" fmla="*/ 0 h 4412728"/>
              <a:gd name="connsiteX2" fmla="*/ 1045341 w 3934078"/>
              <a:gd name="connsiteY2" fmla="*/ 0 h 4412728"/>
              <a:gd name="connsiteX3" fmla="*/ 1489330 w 3934078"/>
              <a:gd name="connsiteY3" fmla="*/ 0 h 4412728"/>
              <a:gd name="connsiteX4" fmla="*/ 2051341 w 3934078"/>
              <a:gd name="connsiteY4" fmla="*/ 0 h 4412728"/>
              <a:gd name="connsiteX5" fmla="*/ 2495329 w 3934078"/>
              <a:gd name="connsiteY5" fmla="*/ 0 h 4412728"/>
              <a:gd name="connsiteX6" fmla="*/ 2939318 w 3934078"/>
              <a:gd name="connsiteY6" fmla="*/ 0 h 4412728"/>
              <a:gd name="connsiteX7" fmla="*/ 3422648 w 3934078"/>
              <a:gd name="connsiteY7" fmla="*/ 0 h 4412728"/>
              <a:gd name="connsiteX8" fmla="*/ 3934078 w 3934078"/>
              <a:gd name="connsiteY8" fmla="*/ 0 h 4412728"/>
              <a:gd name="connsiteX9" fmla="*/ 3934078 w 3934078"/>
              <a:gd name="connsiteY9" fmla="*/ 595718 h 4412728"/>
              <a:gd name="connsiteX10" fmla="*/ 3934078 w 3934078"/>
              <a:gd name="connsiteY10" fmla="*/ 1191437 h 4412728"/>
              <a:gd name="connsiteX11" fmla="*/ 3934078 w 3934078"/>
              <a:gd name="connsiteY11" fmla="*/ 1654773 h 4412728"/>
              <a:gd name="connsiteX12" fmla="*/ 3934078 w 3934078"/>
              <a:gd name="connsiteY12" fmla="*/ 2118109 h 4412728"/>
              <a:gd name="connsiteX13" fmla="*/ 3934078 w 3934078"/>
              <a:gd name="connsiteY13" fmla="*/ 2537319 h 4412728"/>
              <a:gd name="connsiteX14" fmla="*/ 3934078 w 3934078"/>
              <a:gd name="connsiteY14" fmla="*/ 2956528 h 4412728"/>
              <a:gd name="connsiteX15" fmla="*/ 3934078 w 3934078"/>
              <a:gd name="connsiteY15" fmla="*/ 3596373 h 4412728"/>
              <a:gd name="connsiteX16" fmla="*/ 3934078 w 3934078"/>
              <a:gd name="connsiteY16" fmla="*/ 4412728 h 4412728"/>
              <a:gd name="connsiteX17" fmla="*/ 3372067 w 3934078"/>
              <a:gd name="connsiteY17" fmla="*/ 4412728 h 4412728"/>
              <a:gd name="connsiteX18" fmla="*/ 2849396 w 3934078"/>
              <a:gd name="connsiteY18" fmla="*/ 4412728 h 4412728"/>
              <a:gd name="connsiteX19" fmla="*/ 2326726 w 3934078"/>
              <a:gd name="connsiteY19" fmla="*/ 4412728 h 4412728"/>
              <a:gd name="connsiteX20" fmla="*/ 1843397 w 3934078"/>
              <a:gd name="connsiteY20" fmla="*/ 4412728 h 4412728"/>
              <a:gd name="connsiteX21" fmla="*/ 1242045 w 3934078"/>
              <a:gd name="connsiteY21" fmla="*/ 4412728 h 4412728"/>
              <a:gd name="connsiteX22" fmla="*/ 680033 w 3934078"/>
              <a:gd name="connsiteY22" fmla="*/ 4412728 h 4412728"/>
              <a:gd name="connsiteX23" fmla="*/ 0 w 3934078"/>
              <a:gd name="connsiteY23" fmla="*/ 4412728 h 4412728"/>
              <a:gd name="connsiteX24" fmla="*/ 0 w 3934078"/>
              <a:gd name="connsiteY24" fmla="*/ 3949392 h 4412728"/>
              <a:gd name="connsiteX25" fmla="*/ 0 w 3934078"/>
              <a:gd name="connsiteY25" fmla="*/ 3441928 h 4412728"/>
              <a:gd name="connsiteX26" fmla="*/ 0 w 3934078"/>
              <a:gd name="connsiteY26" fmla="*/ 2802082 h 4412728"/>
              <a:gd name="connsiteX27" fmla="*/ 0 w 3934078"/>
              <a:gd name="connsiteY27" fmla="*/ 2162237 h 4412728"/>
              <a:gd name="connsiteX28" fmla="*/ 0 w 3934078"/>
              <a:gd name="connsiteY28" fmla="*/ 1522391 h 4412728"/>
              <a:gd name="connsiteX29" fmla="*/ 0 w 3934078"/>
              <a:gd name="connsiteY29" fmla="*/ 882546 h 4412728"/>
              <a:gd name="connsiteX30" fmla="*/ 0 w 3934078"/>
              <a:gd name="connsiteY30" fmla="*/ 0 h 441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34078" h="4412728" fill="none" extrusionOk="0">
                <a:moveTo>
                  <a:pt x="0" y="0"/>
                </a:moveTo>
                <a:cubicBezTo>
                  <a:pt x="162836" y="-15690"/>
                  <a:pt x="402110" y="2194"/>
                  <a:pt x="522670" y="0"/>
                </a:cubicBezTo>
                <a:cubicBezTo>
                  <a:pt x="643230" y="-2194"/>
                  <a:pt x="898806" y="22618"/>
                  <a:pt x="1045341" y="0"/>
                </a:cubicBezTo>
                <a:cubicBezTo>
                  <a:pt x="1191876" y="-22618"/>
                  <a:pt x="1323588" y="50362"/>
                  <a:pt x="1489330" y="0"/>
                </a:cubicBezTo>
                <a:cubicBezTo>
                  <a:pt x="1655072" y="-50362"/>
                  <a:pt x="1811113" y="27247"/>
                  <a:pt x="2051341" y="0"/>
                </a:cubicBezTo>
                <a:cubicBezTo>
                  <a:pt x="2291569" y="-27247"/>
                  <a:pt x="2387394" y="10823"/>
                  <a:pt x="2495329" y="0"/>
                </a:cubicBezTo>
                <a:cubicBezTo>
                  <a:pt x="2603264" y="-10823"/>
                  <a:pt x="2800500" y="36238"/>
                  <a:pt x="2939318" y="0"/>
                </a:cubicBezTo>
                <a:cubicBezTo>
                  <a:pt x="3078136" y="-36238"/>
                  <a:pt x="3206453" y="40353"/>
                  <a:pt x="3422648" y="0"/>
                </a:cubicBezTo>
                <a:cubicBezTo>
                  <a:pt x="3638843" y="-40353"/>
                  <a:pt x="3808400" y="45387"/>
                  <a:pt x="3934078" y="0"/>
                </a:cubicBezTo>
                <a:cubicBezTo>
                  <a:pt x="3979972" y="267511"/>
                  <a:pt x="3867993" y="436525"/>
                  <a:pt x="3934078" y="595718"/>
                </a:cubicBezTo>
                <a:cubicBezTo>
                  <a:pt x="4000163" y="754911"/>
                  <a:pt x="3932044" y="989033"/>
                  <a:pt x="3934078" y="1191437"/>
                </a:cubicBezTo>
                <a:cubicBezTo>
                  <a:pt x="3936112" y="1393841"/>
                  <a:pt x="3914918" y="1528568"/>
                  <a:pt x="3934078" y="1654773"/>
                </a:cubicBezTo>
                <a:cubicBezTo>
                  <a:pt x="3953238" y="1780978"/>
                  <a:pt x="3892208" y="1917413"/>
                  <a:pt x="3934078" y="2118109"/>
                </a:cubicBezTo>
                <a:cubicBezTo>
                  <a:pt x="3975948" y="2318805"/>
                  <a:pt x="3890347" y="2412808"/>
                  <a:pt x="3934078" y="2537319"/>
                </a:cubicBezTo>
                <a:cubicBezTo>
                  <a:pt x="3977809" y="2661830"/>
                  <a:pt x="3931334" y="2811255"/>
                  <a:pt x="3934078" y="2956528"/>
                </a:cubicBezTo>
                <a:cubicBezTo>
                  <a:pt x="3936822" y="3101801"/>
                  <a:pt x="3914175" y="3459087"/>
                  <a:pt x="3934078" y="3596373"/>
                </a:cubicBezTo>
                <a:cubicBezTo>
                  <a:pt x="3953981" y="3733660"/>
                  <a:pt x="3898726" y="4121139"/>
                  <a:pt x="3934078" y="4412728"/>
                </a:cubicBezTo>
                <a:cubicBezTo>
                  <a:pt x="3695167" y="4441964"/>
                  <a:pt x="3554120" y="4375625"/>
                  <a:pt x="3372067" y="4412728"/>
                </a:cubicBezTo>
                <a:cubicBezTo>
                  <a:pt x="3190014" y="4449831"/>
                  <a:pt x="2965034" y="4364801"/>
                  <a:pt x="2849396" y="4412728"/>
                </a:cubicBezTo>
                <a:cubicBezTo>
                  <a:pt x="2733758" y="4460655"/>
                  <a:pt x="2516530" y="4394290"/>
                  <a:pt x="2326726" y="4412728"/>
                </a:cubicBezTo>
                <a:cubicBezTo>
                  <a:pt x="2136922" y="4431166"/>
                  <a:pt x="2084395" y="4391660"/>
                  <a:pt x="1843397" y="4412728"/>
                </a:cubicBezTo>
                <a:cubicBezTo>
                  <a:pt x="1602399" y="4433796"/>
                  <a:pt x="1487940" y="4397427"/>
                  <a:pt x="1242045" y="4412728"/>
                </a:cubicBezTo>
                <a:cubicBezTo>
                  <a:pt x="996150" y="4428029"/>
                  <a:pt x="863912" y="4390078"/>
                  <a:pt x="680033" y="4412728"/>
                </a:cubicBezTo>
                <a:cubicBezTo>
                  <a:pt x="496154" y="4435378"/>
                  <a:pt x="150566" y="4379761"/>
                  <a:pt x="0" y="4412728"/>
                </a:cubicBezTo>
                <a:cubicBezTo>
                  <a:pt x="-44723" y="4246257"/>
                  <a:pt x="9827" y="4105920"/>
                  <a:pt x="0" y="3949392"/>
                </a:cubicBezTo>
                <a:cubicBezTo>
                  <a:pt x="-9827" y="3792864"/>
                  <a:pt x="59391" y="3565081"/>
                  <a:pt x="0" y="3441928"/>
                </a:cubicBezTo>
                <a:cubicBezTo>
                  <a:pt x="-59391" y="3318775"/>
                  <a:pt x="18758" y="3030840"/>
                  <a:pt x="0" y="2802082"/>
                </a:cubicBezTo>
                <a:cubicBezTo>
                  <a:pt x="-18758" y="2573324"/>
                  <a:pt x="40578" y="2375980"/>
                  <a:pt x="0" y="2162237"/>
                </a:cubicBezTo>
                <a:cubicBezTo>
                  <a:pt x="-40578" y="1948494"/>
                  <a:pt x="30070" y="1749695"/>
                  <a:pt x="0" y="1522391"/>
                </a:cubicBezTo>
                <a:cubicBezTo>
                  <a:pt x="-30070" y="1295087"/>
                  <a:pt x="67921" y="1026592"/>
                  <a:pt x="0" y="882546"/>
                </a:cubicBezTo>
                <a:cubicBezTo>
                  <a:pt x="-67921" y="738501"/>
                  <a:pt x="85777" y="380318"/>
                  <a:pt x="0" y="0"/>
                </a:cubicBezTo>
                <a:close/>
              </a:path>
              <a:path w="3934078" h="4412728" stroke="0" extrusionOk="0">
                <a:moveTo>
                  <a:pt x="0" y="0"/>
                </a:moveTo>
                <a:cubicBezTo>
                  <a:pt x="97555" y="-52121"/>
                  <a:pt x="333513" y="53808"/>
                  <a:pt x="483330" y="0"/>
                </a:cubicBezTo>
                <a:cubicBezTo>
                  <a:pt x="633147" y="-53808"/>
                  <a:pt x="932847" y="62318"/>
                  <a:pt x="1045341" y="0"/>
                </a:cubicBezTo>
                <a:cubicBezTo>
                  <a:pt x="1157835" y="-62318"/>
                  <a:pt x="1521066" y="44083"/>
                  <a:pt x="1686033" y="0"/>
                </a:cubicBezTo>
                <a:cubicBezTo>
                  <a:pt x="1851000" y="-44083"/>
                  <a:pt x="1991518" y="7267"/>
                  <a:pt x="2169363" y="0"/>
                </a:cubicBezTo>
                <a:cubicBezTo>
                  <a:pt x="2347208" y="-7267"/>
                  <a:pt x="2595232" y="41340"/>
                  <a:pt x="2731374" y="0"/>
                </a:cubicBezTo>
                <a:cubicBezTo>
                  <a:pt x="2867516" y="-41340"/>
                  <a:pt x="3142585" y="4801"/>
                  <a:pt x="3332726" y="0"/>
                </a:cubicBezTo>
                <a:cubicBezTo>
                  <a:pt x="3522867" y="-4801"/>
                  <a:pt x="3680635" y="19767"/>
                  <a:pt x="3934078" y="0"/>
                </a:cubicBezTo>
                <a:cubicBezTo>
                  <a:pt x="3940194" y="130912"/>
                  <a:pt x="3902014" y="221708"/>
                  <a:pt x="3934078" y="419209"/>
                </a:cubicBezTo>
                <a:cubicBezTo>
                  <a:pt x="3966142" y="616710"/>
                  <a:pt x="3884329" y="765928"/>
                  <a:pt x="3934078" y="1014927"/>
                </a:cubicBezTo>
                <a:cubicBezTo>
                  <a:pt x="3983827" y="1263926"/>
                  <a:pt x="3858428" y="1376331"/>
                  <a:pt x="3934078" y="1654773"/>
                </a:cubicBezTo>
                <a:cubicBezTo>
                  <a:pt x="4009728" y="1933215"/>
                  <a:pt x="3913365" y="2071699"/>
                  <a:pt x="3934078" y="2250491"/>
                </a:cubicBezTo>
                <a:cubicBezTo>
                  <a:pt x="3954791" y="2429283"/>
                  <a:pt x="3886623" y="2557230"/>
                  <a:pt x="3934078" y="2669700"/>
                </a:cubicBezTo>
                <a:cubicBezTo>
                  <a:pt x="3981533" y="2782170"/>
                  <a:pt x="3914942" y="3011992"/>
                  <a:pt x="3934078" y="3221291"/>
                </a:cubicBezTo>
                <a:cubicBezTo>
                  <a:pt x="3953214" y="3430590"/>
                  <a:pt x="3878505" y="3495028"/>
                  <a:pt x="3934078" y="3684628"/>
                </a:cubicBezTo>
                <a:cubicBezTo>
                  <a:pt x="3989651" y="3874228"/>
                  <a:pt x="3925708" y="4124396"/>
                  <a:pt x="3934078" y="4412728"/>
                </a:cubicBezTo>
                <a:cubicBezTo>
                  <a:pt x="3695144" y="4428108"/>
                  <a:pt x="3563673" y="4395857"/>
                  <a:pt x="3450748" y="4412728"/>
                </a:cubicBezTo>
                <a:cubicBezTo>
                  <a:pt x="3337823" y="4429599"/>
                  <a:pt x="3085240" y="4381402"/>
                  <a:pt x="2810056" y="4412728"/>
                </a:cubicBezTo>
                <a:cubicBezTo>
                  <a:pt x="2534872" y="4444054"/>
                  <a:pt x="2424965" y="4387114"/>
                  <a:pt x="2208704" y="4412728"/>
                </a:cubicBezTo>
                <a:cubicBezTo>
                  <a:pt x="1992443" y="4438342"/>
                  <a:pt x="1775100" y="4384862"/>
                  <a:pt x="1568011" y="4412728"/>
                </a:cubicBezTo>
                <a:cubicBezTo>
                  <a:pt x="1360922" y="4440594"/>
                  <a:pt x="1112905" y="4356366"/>
                  <a:pt x="966659" y="4412728"/>
                </a:cubicBezTo>
                <a:cubicBezTo>
                  <a:pt x="820413" y="4469090"/>
                  <a:pt x="291468" y="4388768"/>
                  <a:pt x="0" y="4412728"/>
                </a:cubicBezTo>
                <a:cubicBezTo>
                  <a:pt x="-18539" y="4241792"/>
                  <a:pt x="61325" y="3958647"/>
                  <a:pt x="0" y="3772882"/>
                </a:cubicBezTo>
                <a:cubicBezTo>
                  <a:pt x="-61325" y="3587117"/>
                  <a:pt x="37798" y="3379659"/>
                  <a:pt x="0" y="3133037"/>
                </a:cubicBezTo>
                <a:cubicBezTo>
                  <a:pt x="-37798" y="2886416"/>
                  <a:pt x="43406" y="2888060"/>
                  <a:pt x="0" y="2669700"/>
                </a:cubicBezTo>
                <a:cubicBezTo>
                  <a:pt x="-43406" y="2451340"/>
                  <a:pt x="7569" y="2325056"/>
                  <a:pt x="0" y="2073982"/>
                </a:cubicBezTo>
                <a:cubicBezTo>
                  <a:pt x="-7569" y="1822908"/>
                  <a:pt x="8022" y="1655770"/>
                  <a:pt x="0" y="1478264"/>
                </a:cubicBezTo>
                <a:cubicBezTo>
                  <a:pt x="-8022" y="1300758"/>
                  <a:pt x="20868" y="1171827"/>
                  <a:pt x="0" y="926673"/>
                </a:cubicBezTo>
                <a:cubicBezTo>
                  <a:pt x="-20868" y="681519"/>
                  <a:pt x="64007" y="232439"/>
                  <a:pt x="0" y="0"/>
                </a:cubicBezTo>
                <a:close/>
              </a:path>
            </a:pathLst>
          </a:custGeom>
          <a:ln w="38100" cap="sq">
            <a:solidFill>
              <a:srgbClr val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9937724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C1C5E4-4CA2-BD45-A3BB-56273D66A1DD}"/>
              </a:ext>
            </a:extLst>
          </p:cNvPr>
          <p:cNvSpPr txBox="1"/>
          <p:nvPr/>
        </p:nvSpPr>
        <p:spPr>
          <a:xfrm>
            <a:off x="1501313" y="3160416"/>
            <a:ext cx="7226300" cy="1773306"/>
          </a:xfrm>
          <a:custGeom>
            <a:avLst/>
            <a:gdLst>
              <a:gd name="connsiteX0" fmla="*/ 0 w 7226300"/>
              <a:gd name="connsiteY0" fmla="*/ 0 h 1773306"/>
              <a:gd name="connsiteX1" fmla="*/ 411343 w 7226300"/>
              <a:gd name="connsiteY1" fmla="*/ 0 h 1773306"/>
              <a:gd name="connsiteX2" fmla="*/ 750423 w 7226300"/>
              <a:gd name="connsiteY2" fmla="*/ 0 h 1773306"/>
              <a:gd name="connsiteX3" fmla="*/ 1089504 w 7226300"/>
              <a:gd name="connsiteY3" fmla="*/ 0 h 1773306"/>
              <a:gd name="connsiteX4" fmla="*/ 1428584 w 7226300"/>
              <a:gd name="connsiteY4" fmla="*/ 0 h 1773306"/>
              <a:gd name="connsiteX5" fmla="*/ 1767664 w 7226300"/>
              <a:gd name="connsiteY5" fmla="*/ 0 h 1773306"/>
              <a:gd name="connsiteX6" fmla="*/ 2179007 w 7226300"/>
              <a:gd name="connsiteY6" fmla="*/ 0 h 1773306"/>
              <a:gd name="connsiteX7" fmla="*/ 2590351 w 7226300"/>
              <a:gd name="connsiteY7" fmla="*/ 0 h 1773306"/>
              <a:gd name="connsiteX8" fmla="*/ 3290746 w 7226300"/>
              <a:gd name="connsiteY8" fmla="*/ 0 h 1773306"/>
              <a:gd name="connsiteX9" fmla="*/ 3991141 w 7226300"/>
              <a:gd name="connsiteY9" fmla="*/ 0 h 1773306"/>
              <a:gd name="connsiteX10" fmla="*/ 4474747 w 7226300"/>
              <a:gd name="connsiteY10" fmla="*/ 0 h 1773306"/>
              <a:gd name="connsiteX11" fmla="*/ 4958354 w 7226300"/>
              <a:gd name="connsiteY11" fmla="*/ 0 h 1773306"/>
              <a:gd name="connsiteX12" fmla="*/ 5658749 w 7226300"/>
              <a:gd name="connsiteY12" fmla="*/ 0 h 1773306"/>
              <a:gd name="connsiteX13" fmla="*/ 6214618 w 7226300"/>
              <a:gd name="connsiteY13" fmla="*/ 0 h 1773306"/>
              <a:gd name="connsiteX14" fmla="*/ 6553698 w 7226300"/>
              <a:gd name="connsiteY14" fmla="*/ 0 h 1773306"/>
              <a:gd name="connsiteX15" fmla="*/ 7226300 w 7226300"/>
              <a:gd name="connsiteY15" fmla="*/ 0 h 1773306"/>
              <a:gd name="connsiteX16" fmla="*/ 7226300 w 7226300"/>
              <a:gd name="connsiteY16" fmla="*/ 537903 h 1773306"/>
              <a:gd name="connsiteX17" fmla="*/ 7226300 w 7226300"/>
              <a:gd name="connsiteY17" fmla="*/ 1164471 h 1773306"/>
              <a:gd name="connsiteX18" fmla="*/ 7226300 w 7226300"/>
              <a:gd name="connsiteY18" fmla="*/ 1773306 h 1773306"/>
              <a:gd name="connsiteX19" fmla="*/ 6814957 w 7226300"/>
              <a:gd name="connsiteY19" fmla="*/ 1773306 h 1773306"/>
              <a:gd name="connsiteX20" fmla="*/ 6186825 w 7226300"/>
              <a:gd name="connsiteY20" fmla="*/ 1773306 h 1773306"/>
              <a:gd name="connsiteX21" fmla="*/ 5703218 w 7226300"/>
              <a:gd name="connsiteY21" fmla="*/ 1773306 h 1773306"/>
              <a:gd name="connsiteX22" fmla="*/ 5291875 w 7226300"/>
              <a:gd name="connsiteY22" fmla="*/ 1773306 h 1773306"/>
              <a:gd name="connsiteX23" fmla="*/ 4591480 w 7226300"/>
              <a:gd name="connsiteY23" fmla="*/ 1773306 h 1773306"/>
              <a:gd name="connsiteX24" fmla="*/ 4107874 w 7226300"/>
              <a:gd name="connsiteY24" fmla="*/ 1773306 h 1773306"/>
              <a:gd name="connsiteX25" fmla="*/ 3407478 w 7226300"/>
              <a:gd name="connsiteY25" fmla="*/ 1773306 h 1773306"/>
              <a:gd name="connsiteX26" fmla="*/ 2923872 w 7226300"/>
              <a:gd name="connsiteY26" fmla="*/ 1773306 h 1773306"/>
              <a:gd name="connsiteX27" fmla="*/ 2368003 w 7226300"/>
              <a:gd name="connsiteY27" fmla="*/ 1773306 h 1773306"/>
              <a:gd name="connsiteX28" fmla="*/ 1884397 w 7226300"/>
              <a:gd name="connsiteY28" fmla="*/ 1773306 h 1773306"/>
              <a:gd name="connsiteX29" fmla="*/ 1256264 w 7226300"/>
              <a:gd name="connsiteY29" fmla="*/ 1773306 h 1773306"/>
              <a:gd name="connsiteX30" fmla="*/ 555869 w 7226300"/>
              <a:gd name="connsiteY30" fmla="*/ 1773306 h 1773306"/>
              <a:gd name="connsiteX31" fmla="*/ 0 w 7226300"/>
              <a:gd name="connsiteY31" fmla="*/ 1773306 h 1773306"/>
              <a:gd name="connsiteX32" fmla="*/ 0 w 7226300"/>
              <a:gd name="connsiteY32" fmla="*/ 1235403 h 1773306"/>
              <a:gd name="connsiteX33" fmla="*/ 0 w 7226300"/>
              <a:gd name="connsiteY33" fmla="*/ 679767 h 1773306"/>
              <a:gd name="connsiteX34" fmla="*/ 0 w 7226300"/>
              <a:gd name="connsiteY34" fmla="*/ 0 h 17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26300" h="1773306" fill="none" extrusionOk="0">
                <a:moveTo>
                  <a:pt x="0" y="0"/>
                </a:moveTo>
                <a:cubicBezTo>
                  <a:pt x="151067" y="-12232"/>
                  <a:pt x="310624" y="40433"/>
                  <a:pt x="411343" y="0"/>
                </a:cubicBezTo>
                <a:cubicBezTo>
                  <a:pt x="512062" y="-40433"/>
                  <a:pt x="586909" y="15771"/>
                  <a:pt x="750423" y="0"/>
                </a:cubicBezTo>
                <a:cubicBezTo>
                  <a:pt x="913937" y="-15771"/>
                  <a:pt x="936707" y="1701"/>
                  <a:pt x="1089504" y="0"/>
                </a:cubicBezTo>
                <a:cubicBezTo>
                  <a:pt x="1242301" y="-1701"/>
                  <a:pt x="1346098" y="31969"/>
                  <a:pt x="1428584" y="0"/>
                </a:cubicBezTo>
                <a:cubicBezTo>
                  <a:pt x="1511070" y="-31969"/>
                  <a:pt x="1657969" y="6616"/>
                  <a:pt x="1767664" y="0"/>
                </a:cubicBezTo>
                <a:cubicBezTo>
                  <a:pt x="1877359" y="-6616"/>
                  <a:pt x="2000261" y="18364"/>
                  <a:pt x="2179007" y="0"/>
                </a:cubicBezTo>
                <a:cubicBezTo>
                  <a:pt x="2357753" y="-18364"/>
                  <a:pt x="2473666" y="24213"/>
                  <a:pt x="2590351" y="0"/>
                </a:cubicBezTo>
                <a:cubicBezTo>
                  <a:pt x="2707036" y="-24213"/>
                  <a:pt x="2991349" y="64374"/>
                  <a:pt x="3290746" y="0"/>
                </a:cubicBezTo>
                <a:cubicBezTo>
                  <a:pt x="3590144" y="-64374"/>
                  <a:pt x="3823103" y="82500"/>
                  <a:pt x="3991141" y="0"/>
                </a:cubicBezTo>
                <a:cubicBezTo>
                  <a:pt x="4159180" y="-82500"/>
                  <a:pt x="4345458" y="5204"/>
                  <a:pt x="4474747" y="0"/>
                </a:cubicBezTo>
                <a:cubicBezTo>
                  <a:pt x="4604036" y="-5204"/>
                  <a:pt x="4834886" y="16291"/>
                  <a:pt x="4958354" y="0"/>
                </a:cubicBezTo>
                <a:cubicBezTo>
                  <a:pt x="5081822" y="-16291"/>
                  <a:pt x="5418160" y="53044"/>
                  <a:pt x="5658749" y="0"/>
                </a:cubicBezTo>
                <a:cubicBezTo>
                  <a:pt x="5899339" y="-53044"/>
                  <a:pt x="5992075" y="28069"/>
                  <a:pt x="6214618" y="0"/>
                </a:cubicBezTo>
                <a:cubicBezTo>
                  <a:pt x="6437161" y="-28069"/>
                  <a:pt x="6420102" y="35389"/>
                  <a:pt x="6553698" y="0"/>
                </a:cubicBezTo>
                <a:cubicBezTo>
                  <a:pt x="6687294" y="-35389"/>
                  <a:pt x="7018779" y="5683"/>
                  <a:pt x="7226300" y="0"/>
                </a:cubicBezTo>
                <a:cubicBezTo>
                  <a:pt x="7260824" y="207796"/>
                  <a:pt x="7188207" y="330039"/>
                  <a:pt x="7226300" y="537903"/>
                </a:cubicBezTo>
                <a:cubicBezTo>
                  <a:pt x="7264393" y="745767"/>
                  <a:pt x="7154418" y="897480"/>
                  <a:pt x="7226300" y="1164471"/>
                </a:cubicBezTo>
                <a:cubicBezTo>
                  <a:pt x="7298182" y="1431462"/>
                  <a:pt x="7179587" y="1650808"/>
                  <a:pt x="7226300" y="1773306"/>
                </a:cubicBezTo>
                <a:cubicBezTo>
                  <a:pt x="7118830" y="1776902"/>
                  <a:pt x="6999235" y="1751647"/>
                  <a:pt x="6814957" y="1773306"/>
                </a:cubicBezTo>
                <a:cubicBezTo>
                  <a:pt x="6630679" y="1794965"/>
                  <a:pt x="6473601" y="1719202"/>
                  <a:pt x="6186825" y="1773306"/>
                </a:cubicBezTo>
                <a:cubicBezTo>
                  <a:pt x="5900049" y="1827410"/>
                  <a:pt x="5886204" y="1717380"/>
                  <a:pt x="5703218" y="1773306"/>
                </a:cubicBezTo>
                <a:cubicBezTo>
                  <a:pt x="5520232" y="1829232"/>
                  <a:pt x="5387124" y="1753427"/>
                  <a:pt x="5291875" y="1773306"/>
                </a:cubicBezTo>
                <a:cubicBezTo>
                  <a:pt x="5196626" y="1793185"/>
                  <a:pt x="4820590" y="1771865"/>
                  <a:pt x="4591480" y="1773306"/>
                </a:cubicBezTo>
                <a:cubicBezTo>
                  <a:pt x="4362370" y="1774747"/>
                  <a:pt x="4315318" y="1758577"/>
                  <a:pt x="4107874" y="1773306"/>
                </a:cubicBezTo>
                <a:cubicBezTo>
                  <a:pt x="3900430" y="1788035"/>
                  <a:pt x="3656071" y="1702445"/>
                  <a:pt x="3407478" y="1773306"/>
                </a:cubicBezTo>
                <a:cubicBezTo>
                  <a:pt x="3158885" y="1844167"/>
                  <a:pt x="3048313" y="1739637"/>
                  <a:pt x="2923872" y="1773306"/>
                </a:cubicBezTo>
                <a:cubicBezTo>
                  <a:pt x="2799431" y="1806975"/>
                  <a:pt x="2541524" y="1768212"/>
                  <a:pt x="2368003" y="1773306"/>
                </a:cubicBezTo>
                <a:cubicBezTo>
                  <a:pt x="2194482" y="1778400"/>
                  <a:pt x="2069785" y="1717317"/>
                  <a:pt x="1884397" y="1773306"/>
                </a:cubicBezTo>
                <a:cubicBezTo>
                  <a:pt x="1699009" y="1829295"/>
                  <a:pt x="1491647" y="1698103"/>
                  <a:pt x="1256264" y="1773306"/>
                </a:cubicBezTo>
                <a:cubicBezTo>
                  <a:pt x="1020881" y="1848509"/>
                  <a:pt x="786056" y="1736228"/>
                  <a:pt x="555869" y="1773306"/>
                </a:cubicBezTo>
                <a:cubicBezTo>
                  <a:pt x="325682" y="1810384"/>
                  <a:pt x="203193" y="1710043"/>
                  <a:pt x="0" y="1773306"/>
                </a:cubicBezTo>
                <a:cubicBezTo>
                  <a:pt x="-6600" y="1619407"/>
                  <a:pt x="52228" y="1455596"/>
                  <a:pt x="0" y="1235403"/>
                </a:cubicBezTo>
                <a:cubicBezTo>
                  <a:pt x="-52228" y="1015210"/>
                  <a:pt x="5612" y="888152"/>
                  <a:pt x="0" y="679767"/>
                </a:cubicBezTo>
                <a:cubicBezTo>
                  <a:pt x="-5612" y="471382"/>
                  <a:pt x="34102" y="137053"/>
                  <a:pt x="0" y="0"/>
                </a:cubicBezTo>
                <a:close/>
              </a:path>
              <a:path w="7226300" h="1773306" stroke="0" extrusionOk="0">
                <a:moveTo>
                  <a:pt x="0" y="0"/>
                </a:moveTo>
                <a:cubicBezTo>
                  <a:pt x="71693" y="-8445"/>
                  <a:pt x="231368" y="1346"/>
                  <a:pt x="339080" y="0"/>
                </a:cubicBezTo>
                <a:cubicBezTo>
                  <a:pt x="446792" y="-1346"/>
                  <a:pt x="776063" y="47754"/>
                  <a:pt x="967212" y="0"/>
                </a:cubicBezTo>
                <a:cubicBezTo>
                  <a:pt x="1158361" y="-47754"/>
                  <a:pt x="1215383" y="31833"/>
                  <a:pt x="1378556" y="0"/>
                </a:cubicBezTo>
                <a:cubicBezTo>
                  <a:pt x="1541729" y="-31833"/>
                  <a:pt x="1670510" y="34292"/>
                  <a:pt x="1789899" y="0"/>
                </a:cubicBezTo>
                <a:cubicBezTo>
                  <a:pt x="1909288" y="-34292"/>
                  <a:pt x="2159368" y="41729"/>
                  <a:pt x="2345768" y="0"/>
                </a:cubicBezTo>
                <a:cubicBezTo>
                  <a:pt x="2532168" y="-41729"/>
                  <a:pt x="2607784" y="42085"/>
                  <a:pt x="2757111" y="0"/>
                </a:cubicBezTo>
                <a:cubicBezTo>
                  <a:pt x="2906438" y="-42085"/>
                  <a:pt x="3233629" y="5925"/>
                  <a:pt x="3457507" y="0"/>
                </a:cubicBezTo>
                <a:cubicBezTo>
                  <a:pt x="3681385" y="-5925"/>
                  <a:pt x="3812014" y="7024"/>
                  <a:pt x="3941113" y="0"/>
                </a:cubicBezTo>
                <a:cubicBezTo>
                  <a:pt x="4070212" y="-7024"/>
                  <a:pt x="4152188" y="40618"/>
                  <a:pt x="4280193" y="0"/>
                </a:cubicBezTo>
                <a:cubicBezTo>
                  <a:pt x="4408198" y="-40618"/>
                  <a:pt x="4656259" y="53362"/>
                  <a:pt x="4908325" y="0"/>
                </a:cubicBezTo>
                <a:cubicBezTo>
                  <a:pt x="5160391" y="-53362"/>
                  <a:pt x="5329979" y="49393"/>
                  <a:pt x="5464195" y="0"/>
                </a:cubicBezTo>
                <a:cubicBezTo>
                  <a:pt x="5598411" y="-49393"/>
                  <a:pt x="5771560" y="5994"/>
                  <a:pt x="5947801" y="0"/>
                </a:cubicBezTo>
                <a:cubicBezTo>
                  <a:pt x="6124042" y="-5994"/>
                  <a:pt x="6123009" y="24197"/>
                  <a:pt x="6286881" y="0"/>
                </a:cubicBezTo>
                <a:cubicBezTo>
                  <a:pt x="6450753" y="-24197"/>
                  <a:pt x="6989272" y="50989"/>
                  <a:pt x="7226300" y="0"/>
                </a:cubicBezTo>
                <a:cubicBezTo>
                  <a:pt x="7248157" y="257988"/>
                  <a:pt x="7219747" y="441986"/>
                  <a:pt x="7226300" y="626568"/>
                </a:cubicBezTo>
                <a:cubicBezTo>
                  <a:pt x="7232853" y="811150"/>
                  <a:pt x="7163646" y="1059181"/>
                  <a:pt x="7226300" y="1253136"/>
                </a:cubicBezTo>
                <a:cubicBezTo>
                  <a:pt x="7288954" y="1447091"/>
                  <a:pt x="7190522" y="1551437"/>
                  <a:pt x="7226300" y="1773306"/>
                </a:cubicBezTo>
                <a:cubicBezTo>
                  <a:pt x="6997912" y="1782211"/>
                  <a:pt x="6967573" y="1752236"/>
                  <a:pt x="6742694" y="1773306"/>
                </a:cubicBezTo>
                <a:cubicBezTo>
                  <a:pt x="6517815" y="1794376"/>
                  <a:pt x="6469501" y="1729693"/>
                  <a:pt x="6331351" y="1773306"/>
                </a:cubicBezTo>
                <a:cubicBezTo>
                  <a:pt x="6193201" y="1816919"/>
                  <a:pt x="6102014" y="1746844"/>
                  <a:pt x="5920007" y="1773306"/>
                </a:cubicBezTo>
                <a:cubicBezTo>
                  <a:pt x="5738000" y="1799768"/>
                  <a:pt x="5431434" y="1702083"/>
                  <a:pt x="5291875" y="1773306"/>
                </a:cubicBezTo>
                <a:cubicBezTo>
                  <a:pt x="5152316" y="1844529"/>
                  <a:pt x="4863901" y="1714875"/>
                  <a:pt x="4591480" y="1773306"/>
                </a:cubicBezTo>
                <a:cubicBezTo>
                  <a:pt x="4319060" y="1831737"/>
                  <a:pt x="4231442" y="1721769"/>
                  <a:pt x="4035611" y="1773306"/>
                </a:cubicBezTo>
                <a:cubicBezTo>
                  <a:pt x="3839780" y="1824843"/>
                  <a:pt x="3771707" y="1742355"/>
                  <a:pt x="3624267" y="1773306"/>
                </a:cubicBezTo>
                <a:cubicBezTo>
                  <a:pt x="3476827" y="1804257"/>
                  <a:pt x="3370343" y="1737897"/>
                  <a:pt x="3212924" y="1773306"/>
                </a:cubicBezTo>
                <a:cubicBezTo>
                  <a:pt x="3055505" y="1808715"/>
                  <a:pt x="2829011" y="1747365"/>
                  <a:pt x="2512529" y="1773306"/>
                </a:cubicBezTo>
                <a:cubicBezTo>
                  <a:pt x="2196047" y="1799247"/>
                  <a:pt x="2258240" y="1759014"/>
                  <a:pt x="2028923" y="1773306"/>
                </a:cubicBezTo>
                <a:cubicBezTo>
                  <a:pt x="1799606" y="1787598"/>
                  <a:pt x="1594333" y="1771748"/>
                  <a:pt x="1473053" y="1773306"/>
                </a:cubicBezTo>
                <a:cubicBezTo>
                  <a:pt x="1351773" y="1774864"/>
                  <a:pt x="1258561" y="1751565"/>
                  <a:pt x="1061710" y="1773306"/>
                </a:cubicBezTo>
                <a:cubicBezTo>
                  <a:pt x="864859" y="1795047"/>
                  <a:pt x="247299" y="1649257"/>
                  <a:pt x="0" y="1773306"/>
                </a:cubicBezTo>
                <a:cubicBezTo>
                  <a:pt x="-6588" y="1551945"/>
                  <a:pt x="23283" y="1388423"/>
                  <a:pt x="0" y="1164471"/>
                </a:cubicBezTo>
                <a:cubicBezTo>
                  <a:pt x="-23283" y="940520"/>
                  <a:pt x="69557" y="835447"/>
                  <a:pt x="0" y="537903"/>
                </a:cubicBezTo>
                <a:cubicBezTo>
                  <a:pt x="-69557" y="240359"/>
                  <a:pt x="16273" y="117688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285648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    </a:t>
            </a:r>
            <a:r>
              <a:rPr lang="vi-VN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Vận tốc của Linh dương là 56 km/h nghĩa là 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trung bình mỗi giờ Linh dương chạy được 56 km.</a:t>
            </a:r>
            <a:endParaRPr lang="en-US" sz="2500" b="1" dirty="0">
              <a:solidFill>
                <a:srgbClr val="0000CC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AF1E81-7182-0337-0FA9-CA8E406230F7}"/>
              </a:ext>
            </a:extLst>
          </p:cNvPr>
          <p:cNvSpPr txBox="1"/>
          <p:nvPr/>
        </p:nvSpPr>
        <p:spPr>
          <a:xfrm>
            <a:off x="1529869" y="3195858"/>
            <a:ext cx="7226300" cy="1773306"/>
          </a:xfrm>
          <a:custGeom>
            <a:avLst/>
            <a:gdLst>
              <a:gd name="connsiteX0" fmla="*/ 0 w 7226300"/>
              <a:gd name="connsiteY0" fmla="*/ 0 h 1773306"/>
              <a:gd name="connsiteX1" fmla="*/ 411343 w 7226300"/>
              <a:gd name="connsiteY1" fmla="*/ 0 h 1773306"/>
              <a:gd name="connsiteX2" fmla="*/ 750423 w 7226300"/>
              <a:gd name="connsiteY2" fmla="*/ 0 h 1773306"/>
              <a:gd name="connsiteX3" fmla="*/ 1089504 w 7226300"/>
              <a:gd name="connsiteY3" fmla="*/ 0 h 1773306"/>
              <a:gd name="connsiteX4" fmla="*/ 1428584 w 7226300"/>
              <a:gd name="connsiteY4" fmla="*/ 0 h 1773306"/>
              <a:gd name="connsiteX5" fmla="*/ 1767664 w 7226300"/>
              <a:gd name="connsiteY5" fmla="*/ 0 h 1773306"/>
              <a:gd name="connsiteX6" fmla="*/ 2179007 w 7226300"/>
              <a:gd name="connsiteY6" fmla="*/ 0 h 1773306"/>
              <a:gd name="connsiteX7" fmla="*/ 2590351 w 7226300"/>
              <a:gd name="connsiteY7" fmla="*/ 0 h 1773306"/>
              <a:gd name="connsiteX8" fmla="*/ 3290746 w 7226300"/>
              <a:gd name="connsiteY8" fmla="*/ 0 h 1773306"/>
              <a:gd name="connsiteX9" fmla="*/ 3991141 w 7226300"/>
              <a:gd name="connsiteY9" fmla="*/ 0 h 1773306"/>
              <a:gd name="connsiteX10" fmla="*/ 4474747 w 7226300"/>
              <a:gd name="connsiteY10" fmla="*/ 0 h 1773306"/>
              <a:gd name="connsiteX11" fmla="*/ 4958354 w 7226300"/>
              <a:gd name="connsiteY11" fmla="*/ 0 h 1773306"/>
              <a:gd name="connsiteX12" fmla="*/ 5658749 w 7226300"/>
              <a:gd name="connsiteY12" fmla="*/ 0 h 1773306"/>
              <a:gd name="connsiteX13" fmla="*/ 6214618 w 7226300"/>
              <a:gd name="connsiteY13" fmla="*/ 0 h 1773306"/>
              <a:gd name="connsiteX14" fmla="*/ 6553698 w 7226300"/>
              <a:gd name="connsiteY14" fmla="*/ 0 h 1773306"/>
              <a:gd name="connsiteX15" fmla="*/ 7226300 w 7226300"/>
              <a:gd name="connsiteY15" fmla="*/ 0 h 1773306"/>
              <a:gd name="connsiteX16" fmla="*/ 7226300 w 7226300"/>
              <a:gd name="connsiteY16" fmla="*/ 537903 h 1773306"/>
              <a:gd name="connsiteX17" fmla="*/ 7226300 w 7226300"/>
              <a:gd name="connsiteY17" fmla="*/ 1164471 h 1773306"/>
              <a:gd name="connsiteX18" fmla="*/ 7226300 w 7226300"/>
              <a:gd name="connsiteY18" fmla="*/ 1773306 h 1773306"/>
              <a:gd name="connsiteX19" fmla="*/ 6814957 w 7226300"/>
              <a:gd name="connsiteY19" fmla="*/ 1773306 h 1773306"/>
              <a:gd name="connsiteX20" fmla="*/ 6186825 w 7226300"/>
              <a:gd name="connsiteY20" fmla="*/ 1773306 h 1773306"/>
              <a:gd name="connsiteX21" fmla="*/ 5703218 w 7226300"/>
              <a:gd name="connsiteY21" fmla="*/ 1773306 h 1773306"/>
              <a:gd name="connsiteX22" fmla="*/ 5291875 w 7226300"/>
              <a:gd name="connsiteY22" fmla="*/ 1773306 h 1773306"/>
              <a:gd name="connsiteX23" fmla="*/ 4591480 w 7226300"/>
              <a:gd name="connsiteY23" fmla="*/ 1773306 h 1773306"/>
              <a:gd name="connsiteX24" fmla="*/ 4107874 w 7226300"/>
              <a:gd name="connsiteY24" fmla="*/ 1773306 h 1773306"/>
              <a:gd name="connsiteX25" fmla="*/ 3407478 w 7226300"/>
              <a:gd name="connsiteY25" fmla="*/ 1773306 h 1773306"/>
              <a:gd name="connsiteX26" fmla="*/ 2923872 w 7226300"/>
              <a:gd name="connsiteY26" fmla="*/ 1773306 h 1773306"/>
              <a:gd name="connsiteX27" fmla="*/ 2368003 w 7226300"/>
              <a:gd name="connsiteY27" fmla="*/ 1773306 h 1773306"/>
              <a:gd name="connsiteX28" fmla="*/ 1884397 w 7226300"/>
              <a:gd name="connsiteY28" fmla="*/ 1773306 h 1773306"/>
              <a:gd name="connsiteX29" fmla="*/ 1256264 w 7226300"/>
              <a:gd name="connsiteY29" fmla="*/ 1773306 h 1773306"/>
              <a:gd name="connsiteX30" fmla="*/ 555869 w 7226300"/>
              <a:gd name="connsiteY30" fmla="*/ 1773306 h 1773306"/>
              <a:gd name="connsiteX31" fmla="*/ 0 w 7226300"/>
              <a:gd name="connsiteY31" fmla="*/ 1773306 h 1773306"/>
              <a:gd name="connsiteX32" fmla="*/ 0 w 7226300"/>
              <a:gd name="connsiteY32" fmla="*/ 1235403 h 1773306"/>
              <a:gd name="connsiteX33" fmla="*/ 0 w 7226300"/>
              <a:gd name="connsiteY33" fmla="*/ 679767 h 1773306"/>
              <a:gd name="connsiteX34" fmla="*/ 0 w 7226300"/>
              <a:gd name="connsiteY34" fmla="*/ 0 h 17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26300" h="1773306" fill="none" extrusionOk="0">
                <a:moveTo>
                  <a:pt x="0" y="0"/>
                </a:moveTo>
                <a:cubicBezTo>
                  <a:pt x="151067" y="-12232"/>
                  <a:pt x="310624" y="40433"/>
                  <a:pt x="411343" y="0"/>
                </a:cubicBezTo>
                <a:cubicBezTo>
                  <a:pt x="512062" y="-40433"/>
                  <a:pt x="586909" y="15771"/>
                  <a:pt x="750423" y="0"/>
                </a:cubicBezTo>
                <a:cubicBezTo>
                  <a:pt x="913937" y="-15771"/>
                  <a:pt x="936707" y="1701"/>
                  <a:pt x="1089504" y="0"/>
                </a:cubicBezTo>
                <a:cubicBezTo>
                  <a:pt x="1242301" y="-1701"/>
                  <a:pt x="1346098" y="31969"/>
                  <a:pt x="1428584" y="0"/>
                </a:cubicBezTo>
                <a:cubicBezTo>
                  <a:pt x="1511070" y="-31969"/>
                  <a:pt x="1657969" y="6616"/>
                  <a:pt x="1767664" y="0"/>
                </a:cubicBezTo>
                <a:cubicBezTo>
                  <a:pt x="1877359" y="-6616"/>
                  <a:pt x="2000261" y="18364"/>
                  <a:pt x="2179007" y="0"/>
                </a:cubicBezTo>
                <a:cubicBezTo>
                  <a:pt x="2357753" y="-18364"/>
                  <a:pt x="2473666" y="24213"/>
                  <a:pt x="2590351" y="0"/>
                </a:cubicBezTo>
                <a:cubicBezTo>
                  <a:pt x="2707036" y="-24213"/>
                  <a:pt x="2991349" y="64374"/>
                  <a:pt x="3290746" y="0"/>
                </a:cubicBezTo>
                <a:cubicBezTo>
                  <a:pt x="3590144" y="-64374"/>
                  <a:pt x="3823103" y="82500"/>
                  <a:pt x="3991141" y="0"/>
                </a:cubicBezTo>
                <a:cubicBezTo>
                  <a:pt x="4159180" y="-82500"/>
                  <a:pt x="4345458" y="5204"/>
                  <a:pt x="4474747" y="0"/>
                </a:cubicBezTo>
                <a:cubicBezTo>
                  <a:pt x="4604036" y="-5204"/>
                  <a:pt x="4834886" y="16291"/>
                  <a:pt x="4958354" y="0"/>
                </a:cubicBezTo>
                <a:cubicBezTo>
                  <a:pt x="5081822" y="-16291"/>
                  <a:pt x="5418160" y="53044"/>
                  <a:pt x="5658749" y="0"/>
                </a:cubicBezTo>
                <a:cubicBezTo>
                  <a:pt x="5899339" y="-53044"/>
                  <a:pt x="5992075" y="28069"/>
                  <a:pt x="6214618" y="0"/>
                </a:cubicBezTo>
                <a:cubicBezTo>
                  <a:pt x="6437161" y="-28069"/>
                  <a:pt x="6420102" y="35389"/>
                  <a:pt x="6553698" y="0"/>
                </a:cubicBezTo>
                <a:cubicBezTo>
                  <a:pt x="6687294" y="-35389"/>
                  <a:pt x="7018779" y="5683"/>
                  <a:pt x="7226300" y="0"/>
                </a:cubicBezTo>
                <a:cubicBezTo>
                  <a:pt x="7260824" y="207796"/>
                  <a:pt x="7188207" y="330039"/>
                  <a:pt x="7226300" y="537903"/>
                </a:cubicBezTo>
                <a:cubicBezTo>
                  <a:pt x="7264393" y="745767"/>
                  <a:pt x="7154418" y="897480"/>
                  <a:pt x="7226300" y="1164471"/>
                </a:cubicBezTo>
                <a:cubicBezTo>
                  <a:pt x="7298182" y="1431462"/>
                  <a:pt x="7179587" y="1650808"/>
                  <a:pt x="7226300" y="1773306"/>
                </a:cubicBezTo>
                <a:cubicBezTo>
                  <a:pt x="7118830" y="1776902"/>
                  <a:pt x="6999235" y="1751647"/>
                  <a:pt x="6814957" y="1773306"/>
                </a:cubicBezTo>
                <a:cubicBezTo>
                  <a:pt x="6630679" y="1794965"/>
                  <a:pt x="6473601" y="1719202"/>
                  <a:pt x="6186825" y="1773306"/>
                </a:cubicBezTo>
                <a:cubicBezTo>
                  <a:pt x="5900049" y="1827410"/>
                  <a:pt x="5886204" y="1717380"/>
                  <a:pt x="5703218" y="1773306"/>
                </a:cubicBezTo>
                <a:cubicBezTo>
                  <a:pt x="5520232" y="1829232"/>
                  <a:pt x="5387124" y="1753427"/>
                  <a:pt x="5291875" y="1773306"/>
                </a:cubicBezTo>
                <a:cubicBezTo>
                  <a:pt x="5196626" y="1793185"/>
                  <a:pt x="4820590" y="1771865"/>
                  <a:pt x="4591480" y="1773306"/>
                </a:cubicBezTo>
                <a:cubicBezTo>
                  <a:pt x="4362370" y="1774747"/>
                  <a:pt x="4315318" y="1758577"/>
                  <a:pt x="4107874" y="1773306"/>
                </a:cubicBezTo>
                <a:cubicBezTo>
                  <a:pt x="3900430" y="1788035"/>
                  <a:pt x="3656071" y="1702445"/>
                  <a:pt x="3407478" y="1773306"/>
                </a:cubicBezTo>
                <a:cubicBezTo>
                  <a:pt x="3158885" y="1844167"/>
                  <a:pt x="3048313" y="1739637"/>
                  <a:pt x="2923872" y="1773306"/>
                </a:cubicBezTo>
                <a:cubicBezTo>
                  <a:pt x="2799431" y="1806975"/>
                  <a:pt x="2541524" y="1768212"/>
                  <a:pt x="2368003" y="1773306"/>
                </a:cubicBezTo>
                <a:cubicBezTo>
                  <a:pt x="2194482" y="1778400"/>
                  <a:pt x="2069785" y="1717317"/>
                  <a:pt x="1884397" y="1773306"/>
                </a:cubicBezTo>
                <a:cubicBezTo>
                  <a:pt x="1699009" y="1829295"/>
                  <a:pt x="1491647" y="1698103"/>
                  <a:pt x="1256264" y="1773306"/>
                </a:cubicBezTo>
                <a:cubicBezTo>
                  <a:pt x="1020881" y="1848509"/>
                  <a:pt x="786056" y="1736228"/>
                  <a:pt x="555869" y="1773306"/>
                </a:cubicBezTo>
                <a:cubicBezTo>
                  <a:pt x="325682" y="1810384"/>
                  <a:pt x="203193" y="1710043"/>
                  <a:pt x="0" y="1773306"/>
                </a:cubicBezTo>
                <a:cubicBezTo>
                  <a:pt x="-6600" y="1619407"/>
                  <a:pt x="52228" y="1455596"/>
                  <a:pt x="0" y="1235403"/>
                </a:cubicBezTo>
                <a:cubicBezTo>
                  <a:pt x="-52228" y="1015210"/>
                  <a:pt x="5612" y="888152"/>
                  <a:pt x="0" y="679767"/>
                </a:cubicBezTo>
                <a:cubicBezTo>
                  <a:pt x="-5612" y="471382"/>
                  <a:pt x="34102" y="137053"/>
                  <a:pt x="0" y="0"/>
                </a:cubicBezTo>
                <a:close/>
              </a:path>
              <a:path w="7226300" h="1773306" stroke="0" extrusionOk="0">
                <a:moveTo>
                  <a:pt x="0" y="0"/>
                </a:moveTo>
                <a:cubicBezTo>
                  <a:pt x="71693" y="-8445"/>
                  <a:pt x="231368" y="1346"/>
                  <a:pt x="339080" y="0"/>
                </a:cubicBezTo>
                <a:cubicBezTo>
                  <a:pt x="446792" y="-1346"/>
                  <a:pt x="776063" y="47754"/>
                  <a:pt x="967212" y="0"/>
                </a:cubicBezTo>
                <a:cubicBezTo>
                  <a:pt x="1158361" y="-47754"/>
                  <a:pt x="1215383" y="31833"/>
                  <a:pt x="1378556" y="0"/>
                </a:cubicBezTo>
                <a:cubicBezTo>
                  <a:pt x="1541729" y="-31833"/>
                  <a:pt x="1670510" y="34292"/>
                  <a:pt x="1789899" y="0"/>
                </a:cubicBezTo>
                <a:cubicBezTo>
                  <a:pt x="1909288" y="-34292"/>
                  <a:pt x="2159368" y="41729"/>
                  <a:pt x="2345768" y="0"/>
                </a:cubicBezTo>
                <a:cubicBezTo>
                  <a:pt x="2532168" y="-41729"/>
                  <a:pt x="2607784" y="42085"/>
                  <a:pt x="2757111" y="0"/>
                </a:cubicBezTo>
                <a:cubicBezTo>
                  <a:pt x="2906438" y="-42085"/>
                  <a:pt x="3233629" y="5925"/>
                  <a:pt x="3457507" y="0"/>
                </a:cubicBezTo>
                <a:cubicBezTo>
                  <a:pt x="3681385" y="-5925"/>
                  <a:pt x="3812014" y="7024"/>
                  <a:pt x="3941113" y="0"/>
                </a:cubicBezTo>
                <a:cubicBezTo>
                  <a:pt x="4070212" y="-7024"/>
                  <a:pt x="4152188" y="40618"/>
                  <a:pt x="4280193" y="0"/>
                </a:cubicBezTo>
                <a:cubicBezTo>
                  <a:pt x="4408198" y="-40618"/>
                  <a:pt x="4656259" y="53362"/>
                  <a:pt x="4908325" y="0"/>
                </a:cubicBezTo>
                <a:cubicBezTo>
                  <a:pt x="5160391" y="-53362"/>
                  <a:pt x="5329979" y="49393"/>
                  <a:pt x="5464195" y="0"/>
                </a:cubicBezTo>
                <a:cubicBezTo>
                  <a:pt x="5598411" y="-49393"/>
                  <a:pt x="5771560" y="5994"/>
                  <a:pt x="5947801" y="0"/>
                </a:cubicBezTo>
                <a:cubicBezTo>
                  <a:pt x="6124042" y="-5994"/>
                  <a:pt x="6123009" y="24197"/>
                  <a:pt x="6286881" y="0"/>
                </a:cubicBezTo>
                <a:cubicBezTo>
                  <a:pt x="6450753" y="-24197"/>
                  <a:pt x="6989272" y="50989"/>
                  <a:pt x="7226300" y="0"/>
                </a:cubicBezTo>
                <a:cubicBezTo>
                  <a:pt x="7248157" y="257988"/>
                  <a:pt x="7219747" y="441986"/>
                  <a:pt x="7226300" y="626568"/>
                </a:cubicBezTo>
                <a:cubicBezTo>
                  <a:pt x="7232853" y="811150"/>
                  <a:pt x="7163646" y="1059181"/>
                  <a:pt x="7226300" y="1253136"/>
                </a:cubicBezTo>
                <a:cubicBezTo>
                  <a:pt x="7288954" y="1447091"/>
                  <a:pt x="7190522" y="1551437"/>
                  <a:pt x="7226300" y="1773306"/>
                </a:cubicBezTo>
                <a:cubicBezTo>
                  <a:pt x="6997912" y="1782211"/>
                  <a:pt x="6967573" y="1752236"/>
                  <a:pt x="6742694" y="1773306"/>
                </a:cubicBezTo>
                <a:cubicBezTo>
                  <a:pt x="6517815" y="1794376"/>
                  <a:pt x="6469501" y="1729693"/>
                  <a:pt x="6331351" y="1773306"/>
                </a:cubicBezTo>
                <a:cubicBezTo>
                  <a:pt x="6193201" y="1816919"/>
                  <a:pt x="6102014" y="1746844"/>
                  <a:pt x="5920007" y="1773306"/>
                </a:cubicBezTo>
                <a:cubicBezTo>
                  <a:pt x="5738000" y="1799768"/>
                  <a:pt x="5431434" y="1702083"/>
                  <a:pt x="5291875" y="1773306"/>
                </a:cubicBezTo>
                <a:cubicBezTo>
                  <a:pt x="5152316" y="1844529"/>
                  <a:pt x="4863901" y="1714875"/>
                  <a:pt x="4591480" y="1773306"/>
                </a:cubicBezTo>
                <a:cubicBezTo>
                  <a:pt x="4319060" y="1831737"/>
                  <a:pt x="4231442" y="1721769"/>
                  <a:pt x="4035611" y="1773306"/>
                </a:cubicBezTo>
                <a:cubicBezTo>
                  <a:pt x="3839780" y="1824843"/>
                  <a:pt x="3771707" y="1742355"/>
                  <a:pt x="3624267" y="1773306"/>
                </a:cubicBezTo>
                <a:cubicBezTo>
                  <a:pt x="3476827" y="1804257"/>
                  <a:pt x="3370343" y="1737897"/>
                  <a:pt x="3212924" y="1773306"/>
                </a:cubicBezTo>
                <a:cubicBezTo>
                  <a:pt x="3055505" y="1808715"/>
                  <a:pt x="2829011" y="1747365"/>
                  <a:pt x="2512529" y="1773306"/>
                </a:cubicBezTo>
                <a:cubicBezTo>
                  <a:pt x="2196047" y="1799247"/>
                  <a:pt x="2258240" y="1759014"/>
                  <a:pt x="2028923" y="1773306"/>
                </a:cubicBezTo>
                <a:cubicBezTo>
                  <a:pt x="1799606" y="1787598"/>
                  <a:pt x="1594333" y="1771748"/>
                  <a:pt x="1473053" y="1773306"/>
                </a:cubicBezTo>
                <a:cubicBezTo>
                  <a:pt x="1351773" y="1774864"/>
                  <a:pt x="1258561" y="1751565"/>
                  <a:pt x="1061710" y="1773306"/>
                </a:cubicBezTo>
                <a:cubicBezTo>
                  <a:pt x="864859" y="1795047"/>
                  <a:pt x="247299" y="1649257"/>
                  <a:pt x="0" y="1773306"/>
                </a:cubicBezTo>
                <a:cubicBezTo>
                  <a:pt x="-6588" y="1551945"/>
                  <a:pt x="23283" y="1388423"/>
                  <a:pt x="0" y="1164471"/>
                </a:cubicBezTo>
                <a:cubicBezTo>
                  <a:pt x="-23283" y="940520"/>
                  <a:pt x="69557" y="835447"/>
                  <a:pt x="0" y="537903"/>
                </a:cubicBezTo>
                <a:cubicBezTo>
                  <a:pt x="-69557" y="240359"/>
                  <a:pt x="16273" y="117688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285648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    </a:t>
            </a:r>
            <a:r>
              <a:rPr lang="vi-VN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Vận tốc của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Ngựa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vằn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vi-VN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là 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60</a:t>
            </a:r>
            <a:r>
              <a:rPr lang="vi-VN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km/h nghĩa là 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trung bình mỗi giờ </a:t>
            </a:r>
            <a:r>
              <a:rPr lang="en-US" sz="2500" b="1" i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Ngựa</a:t>
            </a:r>
            <a:r>
              <a:rPr lang="en-US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vằn</a:t>
            </a:r>
            <a:r>
              <a:rPr lang="en-US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chạy được </a:t>
            </a:r>
            <a:r>
              <a:rPr lang="en-US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60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km.</a:t>
            </a:r>
            <a:endParaRPr lang="en-US" sz="2500" b="1" dirty="0">
              <a:solidFill>
                <a:srgbClr val="0000CC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8AE866-0A3F-CB7B-4BA0-93E8C14EACC4}"/>
              </a:ext>
            </a:extLst>
          </p:cNvPr>
          <p:cNvSpPr txBox="1"/>
          <p:nvPr/>
        </p:nvSpPr>
        <p:spPr>
          <a:xfrm>
            <a:off x="1515591" y="3222269"/>
            <a:ext cx="7226300" cy="1196225"/>
          </a:xfrm>
          <a:custGeom>
            <a:avLst/>
            <a:gdLst>
              <a:gd name="connsiteX0" fmla="*/ 0 w 7226300"/>
              <a:gd name="connsiteY0" fmla="*/ 0 h 1196225"/>
              <a:gd name="connsiteX1" fmla="*/ 700395 w 7226300"/>
              <a:gd name="connsiteY1" fmla="*/ 0 h 1196225"/>
              <a:gd name="connsiteX2" fmla="*/ 1400790 w 7226300"/>
              <a:gd name="connsiteY2" fmla="*/ 0 h 1196225"/>
              <a:gd name="connsiteX3" fmla="*/ 1739871 w 7226300"/>
              <a:gd name="connsiteY3" fmla="*/ 0 h 1196225"/>
              <a:gd name="connsiteX4" fmla="*/ 2078951 w 7226300"/>
              <a:gd name="connsiteY4" fmla="*/ 0 h 1196225"/>
              <a:gd name="connsiteX5" fmla="*/ 2418031 w 7226300"/>
              <a:gd name="connsiteY5" fmla="*/ 0 h 1196225"/>
              <a:gd name="connsiteX6" fmla="*/ 2757111 w 7226300"/>
              <a:gd name="connsiteY6" fmla="*/ 0 h 1196225"/>
              <a:gd name="connsiteX7" fmla="*/ 3096192 w 7226300"/>
              <a:gd name="connsiteY7" fmla="*/ 0 h 1196225"/>
              <a:gd name="connsiteX8" fmla="*/ 3507535 w 7226300"/>
              <a:gd name="connsiteY8" fmla="*/ 0 h 1196225"/>
              <a:gd name="connsiteX9" fmla="*/ 3918878 w 7226300"/>
              <a:gd name="connsiteY9" fmla="*/ 0 h 1196225"/>
              <a:gd name="connsiteX10" fmla="*/ 4619273 w 7226300"/>
              <a:gd name="connsiteY10" fmla="*/ 0 h 1196225"/>
              <a:gd name="connsiteX11" fmla="*/ 5319669 w 7226300"/>
              <a:gd name="connsiteY11" fmla="*/ 0 h 1196225"/>
              <a:gd name="connsiteX12" fmla="*/ 5803275 w 7226300"/>
              <a:gd name="connsiteY12" fmla="*/ 0 h 1196225"/>
              <a:gd name="connsiteX13" fmla="*/ 6286881 w 7226300"/>
              <a:gd name="connsiteY13" fmla="*/ 0 h 1196225"/>
              <a:gd name="connsiteX14" fmla="*/ 7226300 w 7226300"/>
              <a:gd name="connsiteY14" fmla="*/ 0 h 1196225"/>
              <a:gd name="connsiteX15" fmla="*/ 7226300 w 7226300"/>
              <a:gd name="connsiteY15" fmla="*/ 598113 h 1196225"/>
              <a:gd name="connsiteX16" fmla="*/ 7226300 w 7226300"/>
              <a:gd name="connsiteY16" fmla="*/ 1196225 h 1196225"/>
              <a:gd name="connsiteX17" fmla="*/ 6598168 w 7226300"/>
              <a:gd name="connsiteY17" fmla="*/ 1196225 h 1196225"/>
              <a:gd name="connsiteX18" fmla="*/ 6186825 w 7226300"/>
              <a:gd name="connsiteY18" fmla="*/ 1196225 h 1196225"/>
              <a:gd name="connsiteX19" fmla="*/ 5775481 w 7226300"/>
              <a:gd name="connsiteY19" fmla="*/ 1196225 h 1196225"/>
              <a:gd name="connsiteX20" fmla="*/ 5075086 w 7226300"/>
              <a:gd name="connsiteY20" fmla="*/ 1196225 h 1196225"/>
              <a:gd name="connsiteX21" fmla="*/ 4736006 w 7226300"/>
              <a:gd name="connsiteY21" fmla="*/ 1196225 h 1196225"/>
              <a:gd name="connsiteX22" fmla="*/ 4107874 w 7226300"/>
              <a:gd name="connsiteY22" fmla="*/ 1196225 h 1196225"/>
              <a:gd name="connsiteX23" fmla="*/ 3624267 w 7226300"/>
              <a:gd name="connsiteY23" fmla="*/ 1196225 h 1196225"/>
              <a:gd name="connsiteX24" fmla="*/ 3212924 w 7226300"/>
              <a:gd name="connsiteY24" fmla="*/ 1196225 h 1196225"/>
              <a:gd name="connsiteX25" fmla="*/ 2512529 w 7226300"/>
              <a:gd name="connsiteY25" fmla="*/ 1196225 h 1196225"/>
              <a:gd name="connsiteX26" fmla="*/ 2028923 w 7226300"/>
              <a:gd name="connsiteY26" fmla="*/ 1196225 h 1196225"/>
              <a:gd name="connsiteX27" fmla="*/ 1328527 w 7226300"/>
              <a:gd name="connsiteY27" fmla="*/ 1196225 h 1196225"/>
              <a:gd name="connsiteX28" fmla="*/ 844921 w 7226300"/>
              <a:gd name="connsiteY28" fmla="*/ 1196225 h 1196225"/>
              <a:gd name="connsiteX29" fmla="*/ 0 w 7226300"/>
              <a:gd name="connsiteY29" fmla="*/ 1196225 h 1196225"/>
              <a:gd name="connsiteX30" fmla="*/ 0 w 7226300"/>
              <a:gd name="connsiteY30" fmla="*/ 610075 h 1196225"/>
              <a:gd name="connsiteX31" fmla="*/ 0 w 7226300"/>
              <a:gd name="connsiteY31" fmla="*/ 0 h 119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26300" h="1196225" fill="none" extrusionOk="0">
                <a:moveTo>
                  <a:pt x="0" y="0"/>
                </a:moveTo>
                <a:cubicBezTo>
                  <a:pt x="201583" y="-66729"/>
                  <a:pt x="531903" y="69509"/>
                  <a:pt x="700395" y="0"/>
                </a:cubicBezTo>
                <a:cubicBezTo>
                  <a:pt x="868888" y="-69509"/>
                  <a:pt x="1099214" y="69866"/>
                  <a:pt x="1400790" y="0"/>
                </a:cubicBezTo>
                <a:cubicBezTo>
                  <a:pt x="1702366" y="-69866"/>
                  <a:pt x="1602773" y="10503"/>
                  <a:pt x="1739871" y="0"/>
                </a:cubicBezTo>
                <a:cubicBezTo>
                  <a:pt x="1876969" y="-10503"/>
                  <a:pt x="1915437" y="15771"/>
                  <a:pt x="2078951" y="0"/>
                </a:cubicBezTo>
                <a:cubicBezTo>
                  <a:pt x="2242465" y="-15771"/>
                  <a:pt x="2277403" y="12946"/>
                  <a:pt x="2418031" y="0"/>
                </a:cubicBezTo>
                <a:cubicBezTo>
                  <a:pt x="2558659" y="-12946"/>
                  <a:pt x="2674625" y="31969"/>
                  <a:pt x="2757111" y="0"/>
                </a:cubicBezTo>
                <a:cubicBezTo>
                  <a:pt x="2839597" y="-31969"/>
                  <a:pt x="2978402" y="37043"/>
                  <a:pt x="3096192" y="0"/>
                </a:cubicBezTo>
                <a:cubicBezTo>
                  <a:pt x="3213982" y="-37043"/>
                  <a:pt x="3328789" y="18364"/>
                  <a:pt x="3507535" y="0"/>
                </a:cubicBezTo>
                <a:cubicBezTo>
                  <a:pt x="3686281" y="-18364"/>
                  <a:pt x="3806508" y="27756"/>
                  <a:pt x="3918878" y="0"/>
                </a:cubicBezTo>
                <a:cubicBezTo>
                  <a:pt x="4031248" y="-27756"/>
                  <a:pt x="4319876" y="64374"/>
                  <a:pt x="4619273" y="0"/>
                </a:cubicBezTo>
                <a:cubicBezTo>
                  <a:pt x="4918671" y="-64374"/>
                  <a:pt x="5149819" y="78859"/>
                  <a:pt x="5319669" y="0"/>
                </a:cubicBezTo>
                <a:cubicBezTo>
                  <a:pt x="5489519" y="-78859"/>
                  <a:pt x="5673986" y="5204"/>
                  <a:pt x="5803275" y="0"/>
                </a:cubicBezTo>
                <a:cubicBezTo>
                  <a:pt x="5932564" y="-5204"/>
                  <a:pt x="6163704" y="20240"/>
                  <a:pt x="6286881" y="0"/>
                </a:cubicBezTo>
                <a:cubicBezTo>
                  <a:pt x="6410058" y="-20240"/>
                  <a:pt x="6882019" y="8216"/>
                  <a:pt x="7226300" y="0"/>
                </a:cubicBezTo>
                <a:cubicBezTo>
                  <a:pt x="7266582" y="188683"/>
                  <a:pt x="7157318" y="334585"/>
                  <a:pt x="7226300" y="598113"/>
                </a:cubicBezTo>
                <a:cubicBezTo>
                  <a:pt x="7295282" y="861641"/>
                  <a:pt x="7155438" y="982282"/>
                  <a:pt x="7226300" y="1196225"/>
                </a:cubicBezTo>
                <a:cubicBezTo>
                  <a:pt x="7097857" y="1205519"/>
                  <a:pt x="6862848" y="1169817"/>
                  <a:pt x="6598168" y="1196225"/>
                </a:cubicBezTo>
                <a:cubicBezTo>
                  <a:pt x="6333488" y="1222633"/>
                  <a:pt x="6336233" y="1155633"/>
                  <a:pt x="6186825" y="1196225"/>
                </a:cubicBezTo>
                <a:cubicBezTo>
                  <a:pt x="6037417" y="1236817"/>
                  <a:pt x="5929231" y="1195256"/>
                  <a:pt x="5775481" y="1196225"/>
                </a:cubicBezTo>
                <a:cubicBezTo>
                  <a:pt x="5621731" y="1197194"/>
                  <a:pt x="5237338" y="1174799"/>
                  <a:pt x="5075086" y="1196225"/>
                </a:cubicBezTo>
                <a:cubicBezTo>
                  <a:pt x="4912835" y="1217651"/>
                  <a:pt x="4854047" y="1181547"/>
                  <a:pt x="4736006" y="1196225"/>
                </a:cubicBezTo>
                <a:cubicBezTo>
                  <a:pt x="4617965" y="1210903"/>
                  <a:pt x="4394650" y="1142121"/>
                  <a:pt x="4107874" y="1196225"/>
                </a:cubicBezTo>
                <a:cubicBezTo>
                  <a:pt x="3821098" y="1250329"/>
                  <a:pt x="3807253" y="1140299"/>
                  <a:pt x="3624267" y="1196225"/>
                </a:cubicBezTo>
                <a:cubicBezTo>
                  <a:pt x="3441281" y="1252151"/>
                  <a:pt x="3308173" y="1176346"/>
                  <a:pt x="3212924" y="1196225"/>
                </a:cubicBezTo>
                <a:cubicBezTo>
                  <a:pt x="3117675" y="1216104"/>
                  <a:pt x="2741639" y="1194784"/>
                  <a:pt x="2512529" y="1196225"/>
                </a:cubicBezTo>
                <a:cubicBezTo>
                  <a:pt x="2283419" y="1197666"/>
                  <a:pt x="2236367" y="1181496"/>
                  <a:pt x="2028923" y="1196225"/>
                </a:cubicBezTo>
                <a:cubicBezTo>
                  <a:pt x="1821479" y="1210954"/>
                  <a:pt x="1577120" y="1125364"/>
                  <a:pt x="1328527" y="1196225"/>
                </a:cubicBezTo>
                <a:cubicBezTo>
                  <a:pt x="1079934" y="1267086"/>
                  <a:pt x="969362" y="1162556"/>
                  <a:pt x="844921" y="1196225"/>
                </a:cubicBezTo>
                <a:cubicBezTo>
                  <a:pt x="720480" y="1229894"/>
                  <a:pt x="387358" y="1172810"/>
                  <a:pt x="0" y="1196225"/>
                </a:cubicBezTo>
                <a:cubicBezTo>
                  <a:pt x="-39816" y="1046733"/>
                  <a:pt x="56685" y="845478"/>
                  <a:pt x="0" y="610075"/>
                </a:cubicBezTo>
                <a:cubicBezTo>
                  <a:pt x="-56685" y="374672"/>
                  <a:pt x="59410" y="285506"/>
                  <a:pt x="0" y="0"/>
                </a:cubicBezTo>
                <a:close/>
              </a:path>
              <a:path w="7226300" h="1196225" stroke="0" extrusionOk="0">
                <a:moveTo>
                  <a:pt x="0" y="0"/>
                </a:moveTo>
                <a:cubicBezTo>
                  <a:pt x="71693" y="-8445"/>
                  <a:pt x="231368" y="1346"/>
                  <a:pt x="339080" y="0"/>
                </a:cubicBezTo>
                <a:cubicBezTo>
                  <a:pt x="446792" y="-1346"/>
                  <a:pt x="776063" y="47754"/>
                  <a:pt x="967212" y="0"/>
                </a:cubicBezTo>
                <a:cubicBezTo>
                  <a:pt x="1158361" y="-47754"/>
                  <a:pt x="1215383" y="31833"/>
                  <a:pt x="1378556" y="0"/>
                </a:cubicBezTo>
                <a:cubicBezTo>
                  <a:pt x="1541729" y="-31833"/>
                  <a:pt x="1670510" y="34292"/>
                  <a:pt x="1789899" y="0"/>
                </a:cubicBezTo>
                <a:cubicBezTo>
                  <a:pt x="1909288" y="-34292"/>
                  <a:pt x="2159368" y="41729"/>
                  <a:pt x="2345768" y="0"/>
                </a:cubicBezTo>
                <a:cubicBezTo>
                  <a:pt x="2532168" y="-41729"/>
                  <a:pt x="2607784" y="42085"/>
                  <a:pt x="2757111" y="0"/>
                </a:cubicBezTo>
                <a:cubicBezTo>
                  <a:pt x="2906438" y="-42085"/>
                  <a:pt x="3233629" y="5925"/>
                  <a:pt x="3457507" y="0"/>
                </a:cubicBezTo>
                <a:cubicBezTo>
                  <a:pt x="3681385" y="-5925"/>
                  <a:pt x="3812014" y="7024"/>
                  <a:pt x="3941113" y="0"/>
                </a:cubicBezTo>
                <a:cubicBezTo>
                  <a:pt x="4070212" y="-7024"/>
                  <a:pt x="4152188" y="40618"/>
                  <a:pt x="4280193" y="0"/>
                </a:cubicBezTo>
                <a:cubicBezTo>
                  <a:pt x="4408198" y="-40618"/>
                  <a:pt x="4656259" y="53362"/>
                  <a:pt x="4908325" y="0"/>
                </a:cubicBezTo>
                <a:cubicBezTo>
                  <a:pt x="5160391" y="-53362"/>
                  <a:pt x="5329979" y="49393"/>
                  <a:pt x="5464195" y="0"/>
                </a:cubicBezTo>
                <a:cubicBezTo>
                  <a:pt x="5598411" y="-49393"/>
                  <a:pt x="5771560" y="5994"/>
                  <a:pt x="5947801" y="0"/>
                </a:cubicBezTo>
                <a:cubicBezTo>
                  <a:pt x="6124042" y="-5994"/>
                  <a:pt x="6123009" y="24197"/>
                  <a:pt x="6286881" y="0"/>
                </a:cubicBezTo>
                <a:cubicBezTo>
                  <a:pt x="6450753" y="-24197"/>
                  <a:pt x="6989272" y="50989"/>
                  <a:pt x="7226300" y="0"/>
                </a:cubicBezTo>
                <a:cubicBezTo>
                  <a:pt x="7248681" y="267430"/>
                  <a:pt x="7156874" y="322868"/>
                  <a:pt x="7226300" y="622037"/>
                </a:cubicBezTo>
                <a:cubicBezTo>
                  <a:pt x="7295726" y="921206"/>
                  <a:pt x="7214501" y="963453"/>
                  <a:pt x="7226300" y="1196225"/>
                </a:cubicBezTo>
                <a:cubicBezTo>
                  <a:pt x="6935441" y="1214162"/>
                  <a:pt x="6696508" y="1154055"/>
                  <a:pt x="6525905" y="1196225"/>
                </a:cubicBezTo>
                <a:cubicBezTo>
                  <a:pt x="6355303" y="1238395"/>
                  <a:pt x="6267178" y="1175155"/>
                  <a:pt x="6042299" y="1196225"/>
                </a:cubicBezTo>
                <a:cubicBezTo>
                  <a:pt x="5817420" y="1217295"/>
                  <a:pt x="5769888" y="1158322"/>
                  <a:pt x="5630955" y="1196225"/>
                </a:cubicBezTo>
                <a:cubicBezTo>
                  <a:pt x="5492022" y="1234128"/>
                  <a:pt x="5400357" y="1161511"/>
                  <a:pt x="5219612" y="1196225"/>
                </a:cubicBezTo>
                <a:cubicBezTo>
                  <a:pt x="5038867" y="1230939"/>
                  <a:pt x="4731039" y="1125002"/>
                  <a:pt x="4591480" y="1196225"/>
                </a:cubicBezTo>
                <a:cubicBezTo>
                  <a:pt x="4451921" y="1267448"/>
                  <a:pt x="4163506" y="1137794"/>
                  <a:pt x="3891085" y="1196225"/>
                </a:cubicBezTo>
                <a:cubicBezTo>
                  <a:pt x="3618665" y="1254656"/>
                  <a:pt x="3535441" y="1152107"/>
                  <a:pt x="3335215" y="1196225"/>
                </a:cubicBezTo>
                <a:cubicBezTo>
                  <a:pt x="3134989" y="1240343"/>
                  <a:pt x="3068941" y="1156351"/>
                  <a:pt x="2923872" y="1196225"/>
                </a:cubicBezTo>
                <a:cubicBezTo>
                  <a:pt x="2778803" y="1236099"/>
                  <a:pt x="2669948" y="1160816"/>
                  <a:pt x="2512529" y="1196225"/>
                </a:cubicBezTo>
                <a:cubicBezTo>
                  <a:pt x="2355110" y="1231634"/>
                  <a:pt x="2128616" y="1170284"/>
                  <a:pt x="1812134" y="1196225"/>
                </a:cubicBezTo>
                <a:cubicBezTo>
                  <a:pt x="1495652" y="1222166"/>
                  <a:pt x="1564818" y="1188118"/>
                  <a:pt x="1328527" y="1196225"/>
                </a:cubicBezTo>
                <a:cubicBezTo>
                  <a:pt x="1092236" y="1204332"/>
                  <a:pt x="893894" y="1193893"/>
                  <a:pt x="772658" y="1196225"/>
                </a:cubicBezTo>
                <a:cubicBezTo>
                  <a:pt x="651422" y="1198557"/>
                  <a:pt x="314568" y="1124550"/>
                  <a:pt x="0" y="1196225"/>
                </a:cubicBezTo>
                <a:cubicBezTo>
                  <a:pt x="-8890" y="948997"/>
                  <a:pt x="1520" y="717881"/>
                  <a:pt x="0" y="586150"/>
                </a:cubicBezTo>
                <a:cubicBezTo>
                  <a:pt x="-1520" y="454420"/>
                  <a:pt x="66451" y="291435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285648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    </a:t>
            </a:r>
            <a:r>
              <a:rPr lang="vi-VN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Vận tốc của </a:t>
            </a:r>
            <a:r>
              <a:rPr lang="en-US" sz="2500" b="1" i="1" dirty="0" err="1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Sư</a:t>
            </a:r>
            <a:r>
              <a:rPr lang="en-US" sz="2500" b="1" i="1" dirty="0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tử</a:t>
            </a:r>
            <a:r>
              <a:rPr lang="en-US" sz="2500" b="1" i="1" dirty="0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vi-VN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là 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80</a:t>
            </a:r>
            <a:r>
              <a:rPr lang="vi-VN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km/h nghĩa là 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trung bình mỗi giờ </a:t>
            </a:r>
            <a:r>
              <a:rPr lang="en-US" sz="2500" b="1" i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Sư</a:t>
            </a:r>
            <a:r>
              <a:rPr lang="en-US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tử</a:t>
            </a:r>
            <a:r>
              <a:rPr lang="en-US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chạy được </a:t>
            </a:r>
            <a:r>
              <a:rPr lang="en-US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80 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km.</a:t>
            </a:r>
            <a:endParaRPr lang="en-US" sz="2500" b="1" dirty="0">
              <a:solidFill>
                <a:srgbClr val="0000CC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E7CE33-5BAB-8E21-C59D-2DF25EE70833}"/>
              </a:ext>
            </a:extLst>
          </p:cNvPr>
          <p:cNvSpPr txBox="1"/>
          <p:nvPr/>
        </p:nvSpPr>
        <p:spPr>
          <a:xfrm>
            <a:off x="1501313" y="1370228"/>
            <a:ext cx="7226300" cy="1773306"/>
          </a:xfrm>
          <a:custGeom>
            <a:avLst/>
            <a:gdLst>
              <a:gd name="connsiteX0" fmla="*/ 0 w 7226300"/>
              <a:gd name="connsiteY0" fmla="*/ 0 h 1773306"/>
              <a:gd name="connsiteX1" fmla="*/ 411343 w 7226300"/>
              <a:gd name="connsiteY1" fmla="*/ 0 h 1773306"/>
              <a:gd name="connsiteX2" fmla="*/ 750423 w 7226300"/>
              <a:gd name="connsiteY2" fmla="*/ 0 h 1773306"/>
              <a:gd name="connsiteX3" fmla="*/ 1089504 w 7226300"/>
              <a:gd name="connsiteY3" fmla="*/ 0 h 1773306"/>
              <a:gd name="connsiteX4" fmla="*/ 1428584 w 7226300"/>
              <a:gd name="connsiteY4" fmla="*/ 0 h 1773306"/>
              <a:gd name="connsiteX5" fmla="*/ 1767664 w 7226300"/>
              <a:gd name="connsiteY5" fmla="*/ 0 h 1773306"/>
              <a:gd name="connsiteX6" fmla="*/ 2179007 w 7226300"/>
              <a:gd name="connsiteY6" fmla="*/ 0 h 1773306"/>
              <a:gd name="connsiteX7" fmla="*/ 2590351 w 7226300"/>
              <a:gd name="connsiteY7" fmla="*/ 0 h 1773306"/>
              <a:gd name="connsiteX8" fmla="*/ 3290746 w 7226300"/>
              <a:gd name="connsiteY8" fmla="*/ 0 h 1773306"/>
              <a:gd name="connsiteX9" fmla="*/ 3991141 w 7226300"/>
              <a:gd name="connsiteY9" fmla="*/ 0 h 1773306"/>
              <a:gd name="connsiteX10" fmla="*/ 4474747 w 7226300"/>
              <a:gd name="connsiteY10" fmla="*/ 0 h 1773306"/>
              <a:gd name="connsiteX11" fmla="*/ 4958354 w 7226300"/>
              <a:gd name="connsiteY11" fmla="*/ 0 h 1773306"/>
              <a:gd name="connsiteX12" fmla="*/ 5658749 w 7226300"/>
              <a:gd name="connsiteY12" fmla="*/ 0 h 1773306"/>
              <a:gd name="connsiteX13" fmla="*/ 6214618 w 7226300"/>
              <a:gd name="connsiteY13" fmla="*/ 0 h 1773306"/>
              <a:gd name="connsiteX14" fmla="*/ 6553698 w 7226300"/>
              <a:gd name="connsiteY14" fmla="*/ 0 h 1773306"/>
              <a:gd name="connsiteX15" fmla="*/ 7226300 w 7226300"/>
              <a:gd name="connsiteY15" fmla="*/ 0 h 1773306"/>
              <a:gd name="connsiteX16" fmla="*/ 7226300 w 7226300"/>
              <a:gd name="connsiteY16" fmla="*/ 537903 h 1773306"/>
              <a:gd name="connsiteX17" fmla="*/ 7226300 w 7226300"/>
              <a:gd name="connsiteY17" fmla="*/ 1164471 h 1773306"/>
              <a:gd name="connsiteX18" fmla="*/ 7226300 w 7226300"/>
              <a:gd name="connsiteY18" fmla="*/ 1773306 h 1773306"/>
              <a:gd name="connsiteX19" fmla="*/ 6814957 w 7226300"/>
              <a:gd name="connsiteY19" fmla="*/ 1773306 h 1773306"/>
              <a:gd name="connsiteX20" fmla="*/ 6186825 w 7226300"/>
              <a:gd name="connsiteY20" fmla="*/ 1773306 h 1773306"/>
              <a:gd name="connsiteX21" fmla="*/ 5703218 w 7226300"/>
              <a:gd name="connsiteY21" fmla="*/ 1773306 h 1773306"/>
              <a:gd name="connsiteX22" fmla="*/ 5291875 w 7226300"/>
              <a:gd name="connsiteY22" fmla="*/ 1773306 h 1773306"/>
              <a:gd name="connsiteX23" fmla="*/ 4591480 w 7226300"/>
              <a:gd name="connsiteY23" fmla="*/ 1773306 h 1773306"/>
              <a:gd name="connsiteX24" fmla="*/ 4107874 w 7226300"/>
              <a:gd name="connsiteY24" fmla="*/ 1773306 h 1773306"/>
              <a:gd name="connsiteX25" fmla="*/ 3407478 w 7226300"/>
              <a:gd name="connsiteY25" fmla="*/ 1773306 h 1773306"/>
              <a:gd name="connsiteX26" fmla="*/ 2923872 w 7226300"/>
              <a:gd name="connsiteY26" fmla="*/ 1773306 h 1773306"/>
              <a:gd name="connsiteX27" fmla="*/ 2368003 w 7226300"/>
              <a:gd name="connsiteY27" fmla="*/ 1773306 h 1773306"/>
              <a:gd name="connsiteX28" fmla="*/ 1884397 w 7226300"/>
              <a:gd name="connsiteY28" fmla="*/ 1773306 h 1773306"/>
              <a:gd name="connsiteX29" fmla="*/ 1256264 w 7226300"/>
              <a:gd name="connsiteY29" fmla="*/ 1773306 h 1773306"/>
              <a:gd name="connsiteX30" fmla="*/ 555869 w 7226300"/>
              <a:gd name="connsiteY30" fmla="*/ 1773306 h 1773306"/>
              <a:gd name="connsiteX31" fmla="*/ 0 w 7226300"/>
              <a:gd name="connsiteY31" fmla="*/ 1773306 h 1773306"/>
              <a:gd name="connsiteX32" fmla="*/ 0 w 7226300"/>
              <a:gd name="connsiteY32" fmla="*/ 1235403 h 1773306"/>
              <a:gd name="connsiteX33" fmla="*/ 0 w 7226300"/>
              <a:gd name="connsiteY33" fmla="*/ 679767 h 1773306"/>
              <a:gd name="connsiteX34" fmla="*/ 0 w 7226300"/>
              <a:gd name="connsiteY34" fmla="*/ 0 h 17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26300" h="1773306" fill="none" extrusionOk="0">
                <a:moveTo>
                  <a:pt x="0" y="0"/>
                </a:moveTo>
                <a:cubicBezTo>
                  <a:pt x="151067" y="-12232"/>
                  <a:pt x="310624" y="40433"/>
                  <a:pt x="411343" y="0"/>
                </a:cubicBezTo>
                <a:cubicBezTo>
                  <a:pt x="512062" y="-40433"/>
                  <a:pt x="586909" y="15771"/>
                  <a:pt x="750423" y="0"/>
                </a:cubicBezTo>
                <a:cubicBezTo>
                  <a:pt x="913937" y="-15771"/>
                  <a:pt x="936707" y="1701"/>
                  <a:pt x="1089504" y="0"/>
                </a:cubicBezTo>
                <a:cubicBezTo>
                  <a:pt x="1242301" y="-1701"/>
                  <a:pt x="1346098" y="31969"/>
                  <a:pt x="1428584" y="0"/>
                </a:cubicBezTo>
                <a:cubicBezTo>
                  <a:pt x="1511070" y="-31969"/>
                  <a:pt x="1657969" y="6616"/>
                  <a:pt x="1767664" y="0"/>
                </a:cubicBezTo>
                <a:cubicBezTo>
                  <a:pt x="1877359" y="-6616"/>
                  <a:pt x="2000261" y="18364"/>
                  <a:pt x="2179007" y="0"/>
                </a:cubicBezTo>
                <a:cubicBezTo>
                  <a:pt x="2357753" y="-18364"/>
                  <a:pt x="2473666" y="24213"/>
                  <a:pt x="2590351" y="0"/>
                </a:cubicBezTo>
                <a:cubicBezTo>
                  <a:pt x="2707036" y="-24213"/>
                  <a:pt x="2991349" y="64374"/>
                  <a:pt x="3290746" y="0"/>
                </a:cubicBezTo>
                <a:cubicBezTo>
                  <a:pt x="3590144" y="-64374"/>
                  <a:pt x="3823103" y="82500"/>
                  <a:pt x="3991141" y="0"/>
                </a:cubicBezTo>
                <a:cubicBezTo>
                  <a:pt x="4159180" y="-82500"/>
                  <a:pt x="4345458" y="5204"/>
                  <a:pt x="4474747" y="0"/>
                </a:cubicBezTo>
                <a:cubicBezTo>
                  <a:pt x="4604036" y="-5204"/>
                  <a:pt x="4834886" y="16291"/>
                  <a:pt x="4958354" y="0"/>
                </a:cubicBezTo>
                <a:cubicBezTo>
                  <a:pt x="5081822" y="-16291"/>
                  <a:pt x="5418160" y="53044"/>
                  <a:pt x="5658749" y="0"/>
                </a:cubicBezTo>
                <a:cubicBezTo>
                  <a:pt x="5899339" y="-53044"/>
                  <a:pt x="5992075" y="28069"/>
                  <a:pt x="6214618" y="0"/>
                </a:cubicBezTo>
                <a:cubicBezTo>
                  <a:pt x="6437161" y="-28069"/>
                  <a:pt x="6420102" y="35389"/>
                  <a:pt x="6553698" y="0"/>
                </a:cubicBezTo>
                <a:cubicBezTo>
                  <a:pt x="6687294" y="-35389"/>
                  <a:pt x="7018779" y="5683"/>
                  <a:pt x="7226300" y="0"/>
                </a:cubicBezTo>
                <a:cubicBezTo>
                  <a:pt x="7260824" y="207796"/>
                  <a:pt x="7188207" y="330039"/>
                  <a:pt x="7226300" y="537903"/>
                </a:cubicBezTo>
                <a:cubicBezTo>
                  <a:pt x="7264393" y="745767"/>
                  <a:pt x="7154418" y="897480"/>
                  <a:pt x="7226300" y="1164471"/>
                </a:cubicBezTo>
                <a:cubicBezTo>
                  <a:pt x="7298182" y="1431462"/>
                  <a:pt x="7179587" y="1650808"/>
                  <a:pt x="7226300" y="1773306"/>
                </a:cubicBezTo>
                <a:cubicBezTo>
                  <a:pt x="7118830" y="1776902"/>
                  <a:pt x="6999235" y="1751647"/>
                  <a:pt x="6814957" y="1773306"/>
                </a:cubicBezTo>
                <a:cubicBezTo>
                  <a:pt x="6630679" y="1794965"/>
                  <a:pt x="6473601" y="1719202"/>
                  <a:pt x="6186825" y="1773306"/>
                </a:cubicBezTo>
                <a:cubicBezTo>
                  <a:pt x="5900049" y="1827410"/>
                  <a:pt x="5886204" y="1717380"/>
                  <a:pt x="5703218" y="1773306"/>
                </a:cubicBezTo>
                <a:cubicBezTo>
                  <a:pt x="5520232" y="1829232"/>
                  <a:pt x="5387124" y="1753427"/>
                  <a:pt x="5291875" y="1773306"/>
                </a:cubicBezTo>
                <a:cubicBezTo>
                  <a:pt x="5196626" y="1793185"/>
                  <a:pt x="4820590" y="1771865"/>
                  <a:pt x="4591480" y="1773306"/>
                </a:cubicBezTo>
                <a:cubicBezTo>
                  <a:pt x="4362370" y="1774747"/>
                  <a:pt x="4315318" y="1758577"/>
                  <a:pt x="4107874" y="1773306"/>
                </a:cubicBezTo>
                <a:cubicBezTo>
                  <a:pt x="3900430" y="1788035"/>
                  <a:pt x="3656071" y="1702445"/>
                  <a:pt x="3407478" y="1773306"/>
                </a:cubicBezTo>
                <a:cubicBezTo>
                  <a:pt x="3158885" y="1844167"/>
                  <a:pt x="3048313" y="1739637"/>
                  <a:pt x="2923872" y="1773306"/>
                </a:cubicBezTo>
                <a:cubicBezTo>
                  <a:pt x="2799431" y="1806975"/>
                  <a:pt x="2541524" y="1768212"/>
                  <a:pt x="2368003" y="1773306"/>
                </a:cubicBezTo>
                <a:cubicBezTo>
                  <a:pt x="2194482" y="1778400"/>
                  <a:pt x="2069785" y="1717317"/>
                  <a:pt x="1884397" y="1773306"/>
                </a:cubicBezTo>
                <a:cubicBezTo>
                  <a:pt x="1699009" y="1829295"/>
                  <a:pt x="1491647" y="1698103"/>
                  <a:pt x="1256264" y="1773306"/>
                </a:cubicBezTo>
                <a:cubicBezTo>
                  <a:pt x="1020881" y="1848509"/>
                  <a:pt x="786056" y="1736228"/>
                  <a:pt x="555869" y="1773306"/>
                </a:cubicBezTo>
                <a:cubicBezTo>
                  <a:pt x="325682" y="1810384"/>
                  <a:pt x="203193" y="1710043"/>
                  <a:pt x="0" y="1773306"/>
                </a:cubicBezTo>
                <a:cubicBezTo>
                  <a:pt x="-6600" y="1619407"/>
                  <a:pt x="52228" y="1455596"/>
                  <a:pt x="0" y="1235403"/>
                </a:cubicBezTo>
                <a:cubicBezTo>
                  <a:pt x="-52228" y="1015210"/>
                  <a:pt x="5612" y="888152"/>
                  <a:pt x="0" y="679767"/>
                </a:cubicBezTo>
                <a:cubicBezTo>
                  <a:pt x="-5612" y="471382"/>
                  <a:pt x="34102" y="137053"/>
                  <a:pt x="0" y="0"/>
                </a:cubicBezTo>
                <a:close/>
              </a:path>
              <a:path w="7226300" h="1773306" stroke="0" extrusionOk="0">
                <a:moveTo>
                  <a:pt x="0" y="0"/>
                </a:moveTo>
                <a:cubicBezTo>
                  <a:pt x="71693" y="-8445"/>
                  <a:pt x="231368" y="1346"/>
                  <a:pt x="339080" y="0"/>
                </a:cubicBezTo>
                <a:cubicBezTo>
                  <a:pt x="446792" y="-1346"/>
                  <a:pt x="776063" y="47754"/>
                  <a:pt x="967212" y="0"/>
                </a:cubicBezTo>
                <a:cubicBezTo>
                  <a:pt x="1158361" y="-47754"/>
                  <a:pt x="1215383" y="31833"/>
                  <a:pt x="1378556" y="0"/>
                </a:cubicBezTo>
                <a:cubicBezTo>
                  <a:pt x="1541729" y="-31833"/>
                  <a:pt x="1670510" y="34292"/>
                  <a:pt x="1789899" y="0"/>
                </a:cubicBezTo>
                <a:cubicBezTo>
                  <a:pt x="1909288" y="-34292"/>
                  <a:pt x="2159368" y="41729"/>
                  <a:pt x="2345768" y="0"/>
                </a:cubicBezTo>
                <a:cubicBezTo>
                  <a:pt x="2532168" y="-41729"/>
                  <a:pt x="2607784" y="42085"/>
                  <a:pt x="2757111" y="0"/>
                </a:cubicBezTo>
                <a:cubicBezTo>
                  <a:pt x="2906438" y="-42085"/>
                  <a:pt x="3233629" y="5925"/>
                  <a:pt x="3457507" y="0"/>
                </a:cubicBezTo>
                <a:cubicBezTo>
                  <a:pt x="3681385" y="-5925"/>
                  <a:pt x="3812014" y="7024"/>
                  <a:pt x="3941113" y="0"/>
                </a:cubicBezTo>
                <a:cubicBezTo>
                  <a:pt x="4070212" y="-7024"/>
                  <a:pt x="4152188" y="40618"/>
                  <a:pt x="4280193" y="0"/>
                </a:cubicBezTo>
                <a:cubicBezTo>
                  <a:pt x="4408198" y="-40618"/>
                  <a:pt x="4656259" y="53362"/>
                  <a:pt x="4908325" y="0"/>
                </a:cubicBezTo>
                <a:cubicBezTo>
                  <a:pt x="5160391" y="-53362"/>
                  <a:pt x="5329979" y="49393"/>
                  <a:pt x="5464195" y="0"/>
                </a:cubicBezTo>
                <a:cubicBezTo>
                  <a:pt x="5598411" y="-49393"/>
                  <a:pt x="5771560" y="5994"/>
                  <a:pt x="5947801" y="0"/>
                </a:cubicBezTo>
                <a:cubicBezTo>
                  <a:pt x="6124042" y="-5994"/>
                  <a:pt x="6123009" y="24197"/>
                  <a:pt x="6286881" y="0"/>
                </a:cubicBezTo>
                <a:cubicBezTo>
                  <a:pt x="6450753" y="-24197"/>
                  <a:pt x="6989272" y="50989"/>
                  <a:pt x="7226300" y="0"/>
                </a:cubicBezTo>
                <a:cubicBezTo>
                  <a:pt x="7248157" y="257988"/>
                  <a:pt x="7219747" y="441986"/>
                  <a:pt x="7226300" y="626568"/>
                </a:cubicBezTo>
                <a:cubicBezTo>
                  <a:pt x="7232853" y="811150"/>
                  <a:pt x="7163646" y="1059181"/>
                  <a:pt x="7226300" y="1253136"/>
                </a:cubicBezTo>
                <a:cubicBezTo>
                  <a:pt x="7288954" y="1447091"/>
                  <a:pt x="7190522" y="1551437"/>
                  <a:pt x="7226300" y="1773306"/>
                </a:cubicBezTo>
                <a:cubicBezTo>
                  <a:pt x="6997912" y="1782211"/>
                  <a:pt x="6967573" y="1752236"/>
                  <a:pt x="6742694" y="1773306"/>
                </a:cubicBezTo>
                <a:cubicBezTo>
                  <a:pt x="6517815" y="1794376"/>
                  <a:pt x="6469501" y="1729693"/>
                  <a:pt x="6331351" y="1773306"/>
                </a:cubicBezTo>
                <a:cubicBezTo>
                  <a:pt x="6193201" y="1816919"/>
                  <a:pt x="6102014" y="1746844"/>
                  <a:pt x="5920007" y="1773306"/>
                </a:cubicBezTo>
                <a:cubicBezTo>
                  <a:pt x="5738000" y="1799768"/>
                  <a:pt x="5431434" y="1702083"/>
                  <a:pt x="5291875" y="1773306"/>
                </a:cubicBezTo>
                <a:cubicBezTo>
                  <a:pt x="5152316" y="1844529"/>
                  <a:pt x="4863901" y="1714875"/>
                  <a:pt x="4591480" y="1773306"/>
                </a:cubicBezTo>
                <a:cubicBezTo>
                  <a:pt x="4319060" y="1831737"/>
                  <a:pt x="4231442" y="1721769"/>
                  <a:pt x="4035611" y="1773306"/>
                </a:cubicBezTo>
                <a:cubicBezTo>
                  <a:pt x="3839780" y="1824843"/>
                  <a:pt x="3771707" y="1742355"/>
                  <a:pt x="3624267" y="1773306"/>
                </a:cubicBezTo>
                <a:cubicBezTo>
                  <a:pt x="3476827" y="1804257"/>
                  <a:pt x="3370343" y="1737897"/>
                  <a:pt x="3212924" y="1773306"/>
                </a:cubicBezTo>
                <a:cubicBezTo>
                  <a:pt x="3055505" y="1808715"/>
                  <a:pt x="2829011" y="1747365"/>
                  <a:pt x="2512529" y="1773306"/>
                </a:cubicBezTo>
                <a:cubicBezTo>
                  <a:pt x="2196047" y="1799247"/>
                  <a:pt x="2258240" y="1759014"/>
                  <a:pt x="2028923" y="1773306"/>
                </a:cubicBezTo>
                <a:cubicBezTo>
                  <a:pt x="1799606" y="1787598"/>
                  <a:pt x="1594333" y="1771748"/>
                  <a:pt x="1473053" y="1773306"/>
                </a:cubicBezTo>
                <a:cubicBezTo>
                  <a:pt x="1351773" y="1774864"/>
                  <a:pt x="1258561" y="1751565"/>
                  <a:pt x="1061710" y="1773306"/>
                </a:cubicBezTo>
                <a:cubicBezTo>
                  <a:pt x="864859" y="1795047"/>
                  <a:pt x="247299" y="1649257"/>
                  <a:pt x="0" y="1773306"/>
                </a:cubicBezTo>
                <a:cubicBezTo>
                  <a:pt x="-6588" y="1551945"/>
                  <a:pt x="23283" y="1388423"/>
                  <a:pt x="0" y="1164471"/>
                </a:cubicBezTo>
                <a:cubicBezTo>
                  <a:pt x="-23283" y="940520"/>
                  <a:pt x="69557" y="835447"/>
                  <a:pt x="0" y="537903"/>
                </a:cubicBezTo>
                <a:cubicBezTo>
                  <a:pt x="-69557" y="240359"/>
                  <a:pt x="16273" y="117688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285648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    </a:t>
            </a:r>
            <a:r>
              <a:rPr lang="vi-VN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Vận tốc của </a:t>
            </a:r>
            <a:r>
              <a:rPr lang="en-US" sz="2500" b="1" i="1" dirty="0" err="1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Đà</a:t>
            </a:r>
            <a:r>
              <a:rPr lang="en-US" sz="2500" b="1" i="1" dirty="0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điểu</a:t>
            </a:r>
            <a:r>
              <a:rPr lang="en-US" sz="2500" b="1" i="1" dirty="0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vi-VN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là 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1 020 m/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phút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vi-VN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nghĩa là 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trung bình mỗi </a:t>
            </a:r>
            <a:r>
              <a:rPr lang="en-US" sz="2500" b="1" i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phút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Đà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điểu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chạy được </a:t>
            </a:r>
            <a:r>
              <a:rPr lang="en-US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1 020 m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.</a:t>
            </a:r>
            <a:endParaRPr lang="en-US" sz="2500" b="1" dirty="0">
              <a:solidFill>
                <a:srgbClr val="0000CC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3AE875-BD7C-8388-912C-EB8BB36C78CB}"/>
              </a:ext>
            </a:extLst>
          </p:cNvPr>
          <p:cNvSpPr txBox="1"/>
          <p:nvPr/>
        </p:nvSpPr>
        <p:spPr>
          <a:xfrm>
            <a:off x="1501313" y="1422552"/>
            <a:ext cx="7226300" cy="1773306"/>
          </a:xfrm>
          <a:custGeom>
            <a:avLst/>
            <a:gdLst>
              <a:gd name="connsiteX0" fmla="*/ 0 w 7226300"/>
              <a:gd name="connsiteY0" fmla="*/ 0 h 1773306"/>
              <a:gd name="connsiteX1" fmla="*/ 411343 w 7226300"/>
              <a:gd name="connsiteY1" fmla="*/ 0 h 1773306"/>
              <a:gd name="connsiteX2" fmla="*/ 750423 w 7226300"/>
              <a:gd name="connsiteY2" fmla="*/ 0 h 1773306"/>
              <a:gd name="connsiteX3" fmla="*/ 1089504 w 7226300"/>
              <a:gd name="connsiteY3" fmla="*/ 0 h 1773306"/>
              <a:gd name="connsiteX4" fmla="*/ 1428584 w 7226300"/>
              <a:gd name="connsiteY4" fmla="*/ 0 h 1773306"/>
              <a:gd name="connsiteX5" fmla="*/ 1767664 w 7226300"/>
              <a:gd name="connsiteY5" fmla="*/ 0 h 1773306"/>
              <a:gd name="connsiteX6" fmla="*/ 2179007 w 7226300"/>
              <a:gd name="connsiteY6" fmla="*/ 0 h 1773306"/>
              <a:gd name="connsiteX7" fmla="*/ 2590351 w 7226300"/>
              <a:gd name="connsiteY7" fmla="*/ 0 h 1773306"/>
              <a:gd name="connsiteX8" fmla="*/ 3290746 w 7226300"/>
              <a:gd name="connsiteY8" fmla="*/ 0 h 1773306"/>
              <a:gd name="connsiteX9" fmla="*/ 3991141 w 7226300"/>
              <a:gd name="connsiteY9" fmla="*/ 0 h 1773306"/>
              <a:gd name="connsiteX10" fmla="*/ 4474747 w 7226300"/>
              <a:gd name="connsiteY10" fmla="*/ 0 h 1773306"/>
              <a:gd name="connsiteX11" fmla="*/ 4958354 w 7226300"/>
              <a:gd name="connsiteY11" fmla="*/ 0 h 1773306"/>
              <a:gd name="connsiteX12" fmla="*/ 5658749 w 7226300"/>
              <a:gd name="connsiteY12" fmla="*/ 0 h 1773306"/>
              <a:gd name="connsiteX13" fmla="*/ 6214618 w 7226300"/>
              <a:gd name="connsiteY13" fmla="*/ 0 h 1773306"/>
              <a:gd name="connsiteX14" fmla="*/ 6553698 w 7226300"/>
              <a:gd name="connsiteY14" fmla="*/ 0 h 1773306"/>
              <a:gd name="connsiteX15" fmla="*/ 7226300 w 7226300"/>
              <a:gd name="connsiteY15" fmla="*/ 0 h 1773306"/>
              <a:gd name="connsiteX16" fmla="*/ 7226300 w 7226300"/>
              <a:gd name="connsiteY16" fmla="*/ 537903 h 1773306"/>
              <a:gd name="connsiteX17" fmla="*/ 7226300 w 7226300"/>
              <a:gd name="connsiteY17" fmla="*/ 1164471 h 1773306"/>
              <a:gd name="connsiteX18" fmla="*/ 7226300 w 7226300"/>
              <a:gd name="connsiteY18" fmla="*/ 1773306 h 1773306"/>
              <a:gd name="connsiteX19" fmla="*/ 6814957 w 7226300"/>
              <a:gd name="connsiteY19" fmla="*/ 1773306 h 1773306"/>
              <a:gd name="connsiteX20" fmla="*/ 6186825 w 7226300"/>
              <a:gd name="connsiteY20" fmla="*/ 1773306 h 1773306"/>
              <a:gd name="connsiteX21" fmla="*/ 5703218 w 7226300"/>
              <a:gd name="connsiteY21" fmla="*/ 1773306 h 1773306"/>
              <a:gd name="connsiteX22" fmla="*/ 5291875 w 7226300"/>
              <a:gd name="connsiteY22" fmla="*/ 1773306 h 1773306"/>
              <a:gd name="connsiteX23" fmla="*/ 4591480 w 7226300"/>
              <a:gd name="connsiteY23" fmla="*/ 1773306 h 1773306"/>
              <a:gd name="connsiteX24" fmla="*/ 4107874 w 7226300"/>
              <a:gd name="connsiteY24" fmla="*/ 1773306 h 1773306"/>
              <a:gd name="connsiteX25" fmla="*/ 3407478 w 7226300"/>
              <a:gd name="connsiteY25" fmla="*/ 1773306 h 1773306"/>
              <a:gd name="connsiteX26" fmla="*/ 2923872 w 7226300"/>
              <a:gd name="connsiteY26" fmla="*/ 1773306 h 1773306"/>
              <a:gd name="connsiteX27" fmla="*/ 2368003 w 7226300"/>
              <a:gd name="connsiteY27" fmla="*/ 1773306 h 1773306"/>
              <a:gd name="connsiteX28" fmla="*/ 1884397 w 7226300"/>
              <a:gd name="connsiteY28" fmla="*/ 1773306 h 1773306"/>
              <a:gd name="connsiteX29" fmla="*/ 1256264 w 7226300"/>
              <a:gd name="connsiteY29" fmla="*/ 1773306 h 1773306"/>
              <a:gd name="connsiteX30" fmla="*/ 555869 w 7226300"/>
              <a:gd name="connsiteY30" fmla="*/ 1773306 h 1773306"/>
              <a:gd name="connsiteX31" fmla="*/ 0 w 7226300"/>
              <a:gd name="connsiteY31" fmla="*/ 1773306 h 1773306"/>
              <a:gd name="connsiteX32" fmla="*/ 0 w 7226300"/>
              <a:gd name="connsiteY32" fmla="*/ 1235403 h 1773306"/>
              <a:gd name="connsiteX33" fmla="*/ 0 w 7226300"/>
              <a:gd name="connsiteY33" fmla="*/ 679767 h 1773306"/>
              <a:gd name="connsiteX34" fmla="*/ 0 w 7226300"/>
              <a:gd name="connsiteY34" fmla="*/ 0 h 17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26300" h="1773306" fill="none" extrusionOk="0">
                <a:moveTo>
                  <a:pt x="0" y="0"/>
                </a:moveTo>
                <a:cubicBezTo>
                  <a:pt x="151067" y="-12232"/>
                  <a:pt x="310624" y="40433"/>
                  <a:pt x="411343" y="0"/>
                </a:cubicBezTo>
                <a:cubicBezTo>
                  <a:pt x="512062" y="-40433"/>
                  <a:pt x="586909" y="15771"/>
                  <a:pt x="750423" y="0"/>
                </a:cubicBezTo>
                <a:cubicBezTo>
                  <a:pt x="913937" y="-15771"/>
                  <a:pt x="936707" y="1701"/>
                  <a:pt x="1089504" y="0"/>
                </a:cubicBezTo>
                <a:cubicBezTo>
                  <a:pt x="1242301" y="-1701"/>
                  <a:pt x="1346098" y="31969"/>
                  <a:pt x="1428584" y="0"/>
                </a:cubicBezTo>
                <a:cubicBezTo>
                  <a:pt x="1511070" y="-31969"/>
                  <a:pt x="1657969" y="6616"/>
                  <a:pt x="1767664" y="0"/>
                </a:cubicBezTo>
                <a:cubicBezTo>
                  <a:pt x="1877359" y="-6616"/>
                  <a:pt x="2000261" y="18364"/>
                  <a:pt x="2179007" y="0"/>
                </a:cubicBezTo>
                <a:cubicBezTo>
                  <a:pt x="2357753" y="-18364"/>
                  <a:pt x="2473666" y="24213"/>
                  <a:pt x="2590351" y="0"/>
                </a:cubicBezTo>
                <a:cubicBezTo>
                  <a:pt x="2707036" y="-24213"/>
                  <a:pt x="2991349" y="64374"/>
                  <a:pt x="3290746" y="0"/>
                </a:cubicBezTo>
                <a:cubicBezTo>
                  <a:pt x="3590144" y="-64374"/>
                  <a:pt x="3823103" y="82500"/>
                  <a:pt x="3991141" y="0"/>
                </a:cubicBezTo>
                <a:cubicBezTo>
                  <a:pt x="4159180" y="-82500"/>
                  <a:pt x="4345458" y="5204"/>
                  <a:pt x="4474747" y="0"/>
                </a:cubicBezTo>
                <a:cubicBezTo>
                  <a:pt x="4604036" y="-5204"/>
                  <a:pt x="4834886" y="16291"/>
                  <a:pt x="4958354" y="0"/>
                </a:cubicBezTo>
                <a:cubicBezTo>
                  <a:pt x="5081822" y="-16291"/>
                  <a:pt x="5418160" y="53044"/>
                  <a:pt x="5658749" y="0"/>
                </a:cubicBezTo>
                <a:cubicBezTo>
                  <a:pt x="5899339" y="-53044"/>
                  <a:pt x="5992075" y="28069"/>
                  <a:pt x="6214618" y="0"/>
                </a:cubicBezTo>
                <a:cubicBezTo>
                  <a:pt x="6437161" y="-28069"/>
                  <a:pt x="6420102" y="35389"/>
                  <a:pt x="6553698" y="0"/>
                </a:cubicBezTo>
                <a:cubicBezTo>
                  <a:pt x="6687294" y="-35389"/>
                  <a:pt x="7018779" y="5683"/>
                  <a:pt x="7226300" y="0"/>
                </a:cubicBezTo>
                <a:cubicBezTo>
                  <a:pt x="7260824" y="207796"/>
                  <a:pt x="7188207" y="330039"/>
                  <a:pt x="7226300" y="537903"/>
                </a:cubicBezTo>
                <a:cubicBezTo>
                  <a:pt x="7264393" y="745767"/>
                  <a:pt x="7154418" y="897480"/>
                  <a:pt x="7226300" y="1164471"/>
                </a:cubicBezTo>
                <a:cubicBezTo>
                  <a:pt x="7298182" y="1431462"/>
                  <a:pt x="7179587" y="1650808"/>
                  <a:pt x="7226300" y="1773306"/>
                </a:cubicBezTo>
                <a:cubicBezTo>
                  <a:pt x="7118830" y="1776902"/>
                  <a:pt x="6999235" y="1751647"/>
                  <a:pt x="6814957" y="1773306"/>
                </a:cubicBezTo>
                <a:cubicBezTo>
                  <a:pt x="6630679" y="1794965"/>
                  <a:pt x="6473601" y="1719202"/>
                  <a:pt x="6186825" y="1773306"/>
                </a:cubicBezTo>
                <a:cubicBezTo>
                  <a:pt x="5900049" y="1827410"/>
                  <a:pt x="5886204" y="1717380"/>
                  <a:pt x="5703218" y="1773306"/>
                </a:cubicBezTo>
                <a:cubicBezTo>
                  <a:pt x="5520232" y="1829232"/>
                  <a:pt x="5387124" y="1753427"/>
                  <a:pt x="5291875" y="1773306"/>
                </a:cubicBezTo>
                <a:cubicBezTo>
                  <a:pt x="5196626" y="1793185"/>
                  <a:pt x="4820590" y="1771865"/>
                  <a:pt x="4591480" y="1773306"/>
                </a:cubicBezTo>
                <a:cubicBezTo>
                  <a:pt x="4362370" y="1774747"/>
                  <a:pt x="4315318" y="1758577"/>
                  <a:pt x="4107874" y="1773306"/>
                </a:cubicBezTo>
                <a:cubicBezTo>
                  <a:pt x="3900430" y="1788035"/>
                  <a:pt x="3656071" y="1702445"/>
                  <a:pt x="3407478" y="1773306"/>
                </a:cubicBezTo>
                <a:cubicBezTo>
                  <a:pt x="3158885" y="1844167"/>
                  <a:pt x="3048313" y="1739637"/>
                  <a:pt x="2923872" y="1773306"/>
                </a:cubicBezTo>
                <a:cubicBezTo>
                  <a:pt x="2799431" y="1806975"/>
                  <a:pt x="2541524" y="1768212"/>
                  <a:pt x="2368003" y="1773306"/>
                </a:cubicBezTo>
                <a:cubicBezTo>
                  <a:pt x="2194482" y="1778400"/>
                  <a:pt x="2069785" y="1717317"/>
                  <a:pt x="1884397" y="1773306"/>
                </a:cubicBezTo>
                <a:cubicBezTo>
                  <a:pt x="1699009" y="1829295"/>
                  <a:pt x="1491647" y="1698103"/>
                  <a:pt x="1256264" y="1773306"/>
                </a:cubicBezTo>
                <a:cubicBezTo>
                  <a:pt x="1020881" y="1848509"/>
                  <a:pt x="786056" y="1736228"/>
                  <a:pt x="555869" y="1773306"/>
                </a:cubicBezTo>
                <a:cubicBezTo>
                  <a:pt x="325682" y="1810384"/>
                  <a:pt x="203193" y="1710043"/>
                  <a:pt x="0" y="1773306"/>
                </a:cubicBezTo>
                <a:cubicBezTo>
                  <a:pt x="-6600" y="1619407"/>
                  <a:pt x="52228" y="1455596"/>
                  <a:pt x="0" y="1235403"/>
                </a:cubicBezTo>
                <a:cubicBezTo>
                  <a:pt x="-52228" y="1015210"/>
                  <a:pt x="5612" y="888152"/>
                  <a:pt x="0" y="679767"/>
                </a:cubicBezTo>
                <a:cubicBezTo>
                  <a:pt x="-5612" y="471382"/>
                  <a:pt x="34102" y="137053"/>
                  <a:pt x="0" y="0"/>
                </a:cubicBezTo>
                <a:close/>
              </a:path>
              <a:path w="7226300" h="1773306" stroke="0" extrusionOk="0">
                <a:moveTo>
                  <a:pt x="0" y="0"/>
                </a:moveTo>
                <a:cubicBezTo>
                  <a:pt x="71693" y="-8445"/>
                  <a:pt x="231368" y="1346"/>
                  <a:pt x="339080" y="0"/>
                </a:cubicBezTo>
                <a:cubicBezTo>
                  <a:pt x="446792" y="-1346"/>
                  <a:pt x="776063" y="47754"/>
                  <a:pt x="967212" y="0"/>
                </a:cubicBezTo>
                <a:cubicBezTo>
                  <a:pt x="1158361" y="-47754"/>
                  <a:pt x="1215383" y="31833"/>
                  <a:pt x="1378556" y="0"/>
                </a:cubicBezTo>
                <a:cubicBezTo>
                  <a:pt x="1541729" y="-31833"/>
                  <a:pt x="1670510" y="34292"/>
                  <a:pt x="1789899" y="0"/>
                </a:cubicBezTo>
                <a:cubicBezTo>
                  <a:pt x="1909288" y="-34292"/>
                  <a:pt x="2159368" y="41729"/>
                  <a:pt x="2345768" y="0"/>
                </a:cubicBezTo>
                <a:cubicBezTo>
                  <a:pt x="2532168" y="-41729"/>
                  <a:pt x="2607784" y="42085"/>
                  <a:pt x="2757111" y="0"/>
                </a:cubicBezTo>
                <a:cubicBezTo>
                  <a:pt x="2906438" y="-42085"/>
                  <a:pt x="3233629" y="5925"/>
                  <a:pt x="3457507" y="0"/>
                </a:cubicBezTo>
                <a:cubicBezTo>
                  <a:pt x="3681385" y="-5925"/>
                  <a:pt x="3812014" y="7024"/>
                  <a:pt x="3941113" y="0"/>
                </a:cubicBezTo>
                <a:cubicBezTo>
                  <a:pt x="4070212" y="-7024"/>
                  <a:pt x="4152188" y="40618"/>
                  <a:pt x="4280193" y="0"/>
                </a:cubicBezTo>
                <a:cubicBezTo>
                  <a:pt x="4408198" y="-40618"/>
                  <a:pt x="4656259" y="53362"/>
                  <a:pt x="4908325" y="0"/>
                </a:cubicBezTo>
                <a:cubicBezTo>
                  <a:pt x="5160391" y="-53362"/>
                  <a:pt x="5329979" y="49393"/>
                  <a:pt x="5464195" y="0"/>
                </a:cubicBezTo>
                <a:cubicBezTo>
                  <a:pt x="5598411" y="-49393"/>
                  <a:pt x="5771560" y="5994"/>
                  <a:pt x="5947801" y="0"/>
                </a:cubicBezTo>
                <a:cubicBezTo>
                  <a:pt x="6124042" y="-5994"/>
                  <a:pt x="6123009" y="24197"/>
                  <a:pt x="6286881" y="0"/>
                </a:cubicBezTo>
                <a:cubicBezTo>
                  <a:pt x="6450753" y="-24197"/>
                  <a:pt x="6989272" y="50989"/>
                  <a:pt x="7226300" y="0"/>
                </a:cubicBezTo>
                <a:cubicBezTo>
                  <a:pt x="7248157" y="257988"/>
                  <a:pt x="7219747" y="441986"/>
                  <a:pt x="7226300" y="626568"/>
                </a:cubicBezTo>
                <a:cubicBezTo>
                  <a:pt x="7232853" y="811150"/>
                  <a:pt x="7163646" y="1059181"/>
                  <a:pt x="7226300" y="1253136"/>
                </a:cubicBezTo>
                <a:cubicBezTo>
                  <a:pt x="7288954" y="1447091"/>
                  <a:pt x="7190522" y="1551437"/>
                  <a:pt x="7226300" y="1773306"/>
                </a:cubicBezTo>
                <a:cubicBezTo>
                  <a:pt x="6997912" y="1782211"/>
                  <a:pt x="6967573" y="1752236"/>
                  <a:pt x="6742694" y="1773306"/>
                </a:cubicBezTo>
                <a:cubicBezTo>
                  <a:pt x="6517815" y="1794376"/>
                  <a:pt x="6469501" y="1729693"/>
                  <a:pt x="6331351" y="1773306"/>
                </a:cubicBezTo>
                <a:cubicBezTo>
                  <a:pt x="6193201" y="1816919"/>
                  <a:pt x="6102014" y="1746844"/>
                  <a:pt x="5920007" y="1773306"/>
                </a:cubicBezTo>
                <a:cubicBezTo>
                  <a:pt x="5738000" y="1799768"/>
                  <a:pt x="5431434" y="1702083"/>
                  <a:pt x="5291875" y="1773306"/>
                </a:cubicBezTo>
                <a:cubicBezTo>
                  <a:pt x="5152316" y="1844529"/>
                  <a:pt x="4863901" y="1714875"/>
                  <a:pt x="4591480" y="1773306"/>
                </a:cubicBezTo>
                <a:cubicBezTo>
                  <a:pt x="4319060" y="1831737"/>
                  <a:pt x="4231442" y="1721769"/>
                  <a:pt x="4035611" y="1773306"/>
                </a:cubicBezTo>
                <a:cubicBezTo>
                  <a:pt x="3839780" y="1824843"/>
                  <a:pt x="3771707" y="1742355"/>
                  <a:pt x="3624267" y="1773306"/>
                </a:cubicBezTo>
                <a:cubicBezTo>
                  <a:pt x="3476827" y="1804257"/>
                  <a:pt x="3370343" y="1737897"/>
                  <a:pt x="3212924" y="1773306"/>
                </a:cubicBezTo>
                <a:cubicBezTo>
                  <a:pt x="3055505" y="1808715"/>
                  <a:pt x="2829011" y="1747365"/>
                  <a:pt x="2512529" y="1773306"/>
                </a:cubicBezTo>
                <a:cubicBezTo>
                  <a:pt x="2196047" y="1799247"/>
                  <a:pt x="2258240" y="1759014"/>
                  <a:pt x="2028923" y="1773306"/>
                </a:cubicBezTo>
                <a:cubicBezTo>
                  <a:pt x="1799606" y="1787598"/>
                  <a:pt x="1594333" y="1771748"/>
                  <a:pt x="1473053" y="1773306"/>
                </a:cubicBezTo>
                <a:cubicBezTo>
                  <a:pt x="1351773" y="1774864"/>
                  <a:pt x="1258561" y="1751565"/>
                  <a:pt x="1061710" y="1773306"/>
                </a:cubicBezTo>
                <a:cubicBezTo>
                  <a:pt x="864859" y="1795047"/>
                  <a:pt x="247299" y="1649257"/>
                  <a:pt x="0" y="1773306"/>
                </a:cubicBezTo>
                <a:cubicBezTo>
                  <a:pt x="-6588" y="1551945"/>
                  <a:pt x="23283" y="1388423"/>
                  <a:pt x="0" y="1164471"/>
                </a:cubicBezTo>
                <a:cubicBezTo>
                  <a:pt x="-23283" y="940520"/>
                  <a:pt x="69557" y="835447"/>
                  <a:pt x="0" y="537903"/>
                </a:cubicBezTo>
                <a:cubicBezTo>
                  <a:pt x="-69557" y="240359"/>
                  <a:pt x="16273" y="117688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285648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    </a:t>
            </a:r>
            <a:r>
              <a:rPr lang="vi-VN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Vận tốc của </a:t>
            </a:r>
            <a:r>
              <a:rPr lang="en-US" sz="2500" b="1" i="1" dirty="0" err="1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Chuột</a:t>
            </a:r>
            <a:r>
              <a:rPr lang="en-US" sz="2500" b="1" i="1" dirty="0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túi</a:t>
            </a:r>
            <a:r>
              <a:rPr lang="en-US" sz="2500" b="1" i="1" dirty="0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vi-VN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là 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14 m/s </a:t>
            </a:r>
            <a:r>
              <a:rPr lang="vi-VN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nghĩa là 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trung bình mỗi </a:t>
            </a:r>
            <a:r>
              <a:rPr lang="en-US" sz="2500" b="1" i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giây</a:t>
            </a:r>
            <a:r>
              <a:rPr lang="en-US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Chuột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túi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chạy được </a:t>
            </a:r>
            <a:r>
              <a:rPr lang="en-US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14 m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.</a:t>
            </a:r>
            <a:endParaRPr lang="en-US" sz="2500" b="1" dirty="0">
              <a:solidFill>
                <a:srgbClr val="0000CC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B1576E-6F75-458B-F0B1-2458F38910F6}"/>
              </a:ext>
            </a:extLst>
          </p:cNvPr>
          <p:cNvSpPr txBox="1"/>
          <p:nvPr/>
        </p:nvSpPr>
        <p:spPr>
          <a:xfrm>
            <a:off x="1653713" y="1433728"/>
            <a:ext cx="7226300" cy="1773306"/>
          </a:xfrm>
          <a:custGeom>
            <a:avLst/>
            <a:gdLst>
              <a:gd name="connsiteX0" fmla="*/ 0 w 7226300"/>
              <a:gd name="connsiteY0" fmla="*/ 0 h 1773306"/>
              <a:gd name="connsiteX1" fmla="*/ 411343 w 7226300"/>
              <a:gd name="connsiteY1" fmla="*/ 0 h 1773306"/>
              <a:gd name="connsiteX2" fmla="*/ 750423 w 7226300"/>
              <a:gd name="connsiteY2" fmla="*/ 0 h 1773306"/>
              <a:gd name="connsiteX3" fmla="*/ 1089504 w 7226300"/>
              <a:gd name="connsiteY3" fmla="*/ 0 h 1773306"/>
              <a:gd name="connsiteX4" fmla="*/ 1428584 w 7226300"/>
              <a:gd name="connsiteY4" fmla="*/ 0 h 1773306"/>
              <a:gd name="connsiteX5" fmla="*/ 1767664 w 7226300"/>
              <a:gd name="connsiteY5" fmla="*/ 0 h 1773306"/>
              <a:gd name="connsiteX6" fmla="*/ 2179007 w 7226300"/>
              <a:gd name="connsiteY6" fmla="*/ 0 h 1773306"/>
              <a:gd name="connsiteX7" fmla="*/ 2590351 w 7226300"/>
              <a:gd name="connsiteY7" fmla="*/ 0 h 1773306"/>
              <a:gd name="connsiteX8" fmla="*/ 3290746 w 7226300"/>
              <a:gd name="connsiteY8" fmla="*/ 0 h 1773306"/>
              <a:gd name="connsiteX9" fmla="*/ 3991141 w 7226300"/>
              <a:gd name="connsiteY9" fmla="*/ 0 h 1773306"/>
              <a:gd name="connsiteX10" fmla="*/ 4474747 w 7226300"/>
              <a:gd name="connsiteY10" fmla="*/ 0 h 1773306"/>
              <a:gd name="connsiteX11" fmla="*/ 4958354 w 7226300"/>
              <a:gd name="connsiteY11" fmla="*/ 0 h 1773306"/>
              <a:gd name="connsiteX12" fmla="*/ 5658749 w 7226300"/>
              <a:gd name="connsiteY12" fmla="*/ 0 h 1773306"/>
              <a:gd name="connsiteX13" fmla="*/ 6214618 w 7226300"/>
              <a:gd name="connsiteY13" fmla="*/ 0 h 1773306"/>
              <a:gd name="connsiteX14" fmla="*/ 6553698 w 7226300"/>
              <a:gd name="connsiteY14" fmla="*/ 0 h 1773306"/>
              <a:gd name="connsiteX15" fmla="*/ 7226300 w 7226300"/>
              <a:gd name="connsiteY15" fmla="*/ 0 h 1773306"/>
              <a:gd name="connsiteX16" fmla="*/ 7226300 w 7226300"/>
              <a:gd name="connsiteY16" fmla="*/ 537903 h 1773306"/>
              <a:gd name="connsiteX17" fmla="*/ 7226300 w 7226300"/>
              <a:gd name="connsiteY17" fmla="*/ 1164471 h 1773306"/>
              <a:gd name="connsiteX18" fmla="*/ 7226300 w 7226300"/>
              <a:gd name="connsiteY18" fmla="*/ 1773306 h 1773306"/>
              <a:gd name="connsiteX19" fmla="*/ 6814957 w 7226300"/>
              <a:gd name="connsiteY19" fmla="*/ 1773306 h 1773306"/>
              <a:gd name="connsiteX20" fmla="*/ 6186825 w 7226300"/>
              <a:gd name="connsiteY20" fmla="*/ 1773306 h 1773306"/>
              <a:gd name="connsiteX21" fmla="*/ 5703218 w 7226300"/>
              <a:gd name="connsiteY21" fmla="*/ 1773306 h 1773306"/>
              <a:gd name="connsiteX22" fmla="*/ 5291875 w 7226300"/>
              <a:gd name="connsiteY22" fmla="*/ 1773306 h 1773306"/>
              <a:gd name="connsiteX23" fmla="*/ 4591480 w 7226300"/>
              <a:gd name="connsiteY23" fmla="*/ 1773306 h 1773306"/>
              <a:gd name="connsiteX24" fmla="*/ 4107874 w 7226300"/>
              <a:gd name="connsiteY24" fmla="*/ 1773306 h 1773306"/>
              <a:gd name="connsiteX25" fmla="*/ 3407478 w 7226300"/>
              <a:gd name="connsiteY25" fmla="*/ 1773306 h 1773306"/>
              <a:gd name="connsiteX26" fmla="*/ 2923872 w 7226300"/>
              <a:gd name="connsiteY26" fmla="*/ 1773306 h 1773306"/>
              <a:gd name="connsiteX27" fmla="*/ 2368003 w 7226300"/>
              <a:gd name="connsiteY27" fmla="*/ 1773306 h 1773306"/>
              <a:gd name="connsiteX28" fmla="*/ 1884397 w 7226300"/>
              <a:gd name="connsiteY28" fmla="*/ 1773306 h 1773306"/>
              <a:gd name="connsiteX29" fmla="*/ 1256264 w 7226300"/>
              <a:gd name="connsiteY29" fmla="*/ 1773306 h 1773306"/>
              <a:gd name="connsiteX30" fmla="*/ 555869 w 7226300"/>
              <a:gd name="connsiteY30" fmla="*/ 1773306 h 1773306"/>
              <a:gd name="connsiteX31" fmla="*/ 0 w 7226300"/>
              <a:gd name="connsiteY31" fmla="*/ 1773306 h 1773306"/>
              <a:gd name="connsiteX32" fmla="*/ 0 w 7226300"/>
              <a:gd name="connsiteY32" fmla="*/ 1235403 h 1773306"/>
              <a:gd name="connsiteX33" fmla="*/ 0 w 7226300"/>
              <a:gd name="connsiteY33" fmla="*/ 679767 h 1773306"/>
              <a:gd name="connsiteX34" fmla="*/ 0 w 7226300"/>
              <a:gd name="connsiteY34" fmla="*/ 0 h 17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26300" h="1773306" fill="none" extrusionOk="0">
                <a:moveTo>
                  <a:pt x="0" y="0"/>
                </a:moveTo>
                <a:cubicBezTo>
                  <a:pt x="151067" y="-12232"/>
                  <a:pt x="310624" y="40433"/>
                  <a:pt x="411343" y="0"/>
                </a:cubicBezTo>
                <a:cubicBezTo>
                  <a:pt x="512062" y="-40433"/>
                  <a:pt x="586909" y="15771"/>
                  <a:pt x="750423" y="0"/>
                </a:cubicBezTo>
                <a:cubicBezTo>
                  <a:pt x="913937" y="-15771"/>
                  <a:pt x="936707" y="1701"/>
                  <a:pt x="1089504" y="0"/>
                </a:cubicBezTo>
                <a:cubicBezTo>
                  <a:pt x="1242301" y="-1701"/>
                  <a:pt x="1346098" y="31969"/>
                  <a:pt x="1428584" y="0"/>
                </a:cubicBezTo>
                <a:cubicBezTo>
                  <a:pt x="1511070" y="-31969"/>
                  <a:pt x="1657969" y="6616"/>
                  <a:pt x="1767664" y="0"/>
                </a:cubicBezTo>
                <a:cubicBezTo>
                  <a:pt x="1877359" y="-6616"/>
                  <a:pt x="2000261" y="18364"/>
                  <a:pt x="2179007" y="0"/>
                </a:cubicBezTo>
                <a:cubicBezTo>
                  <a:pt x="2357753" y="-18364"/>
                  <a:pt x="2473666" y="24213"/>
                  <a:pt x="2590351" y="0"/>
                </a:cubicBezTo>
                <a:cubicBezTo>
                  <a:pt x="2707036" y="-24213"/>
                  <a:pt x="2991349" y="64374"/>
                  <a:pt x="3290746" y="0"/>
                </a:cubicBezTo>
                <a:cubicBezTo>
                  <a:pt x="3590144" y="-64374"/>
                  <a:pt x="3823103" y="82500"/>
                  <a:pt x="3991141" y="0"/>
                </a:cubicBezTo>
                <a:cubicBezTo>
                  <a:pt x="4159180" y="-82500"/>
                  <a:pt x="4345458" y="5204"/>
                  <a:pt x="4474747" y="0"/>
                </a:cubicBezTo>
                <a:cubicBezTo>
                  <a:pt x="4604036" y="-5204"/>
                  <a:pt x="4834886" y="16291"/>
                  <a:pt x="4958354" y="0"/>
                </a:cubicBezTo>
                <a:cubicBezTo>
                  <a:pt x="5081822" y="-16291"/>
                  <a:pt x="5418160" y="53044"/>
                  <a:pt x="5658749" y="0"/>
                </a:cubicBezTo>
                <a:cubicBezTo>
                  <a:pt x="5899339" y="-53044"/>
                  <a:pt x="5992075" y="28069"/>
                  <a:pt x="6214618" y="0"/>
                </a:cubicBezTo>
                <a:cubicBezTo>
                  <a:pt x="6437161" y="-28069"/>
                  <a:pt x="6420102" y="35389"/>
                  <a:pt x="6553698" y="0"/>
                </a:cubicBezTo>
                <a:cubicBezTo>
                  <a:pt x="6687294" y="-35389"/>
                  <a:pt x="7018779" y="5683"/>
                  <a:pt x="7226300" y="0"/>
                </a:cubicBezTo>
                <a:cubicBezTo>
                  <a:pt x="7260824" y="207796"/>
                  <a:pt x="7188207" y="330039"/>
                  <a:pt x="7226300" y="537903"/>
                </a:cubicBezTo>
                <a:cubicBezTo>
                  <a:pt x="7264393" y="745767"/>
                  <a:pt x="7154418" y="897480"/>
                  <a:pt x="7226300" y="1164471"/>
                </a:cubicBezTo>
                <a:cubicBezTo>
                  <a:pt x="7298182" y="1431462"/>
                  <a:pt x="7179587" y="1650808"/>
                  <a:pt x="7226300" y="1773306"/>
                </a:cubicBezTo>
                <a:cubicBezTo>
                  <a:pt x="7118830" y="1776902"/>
                  <a:pt x="6999235" y="1751647"/>
                  <a:pt x="6814957" y="1773306"/>
                </a:cubicBezTo>
                <a:cubicBezTo>
                  <a:pt x="6630679" y="1794965"/>
                  <a:pt x="6473601" y="1719202"/>
                  <a:pt x="6186825" y="1773306"/>
                </a:cubicBezTo>
                <a:cubicBezTo>
                  <a:pt x="5900049" y="1827410"/>
                  <a:pt x="5886204" y="1717380"/>
                  <a:pt x="5703218" y="1773306"/>
                </a:cubicBezTo>
                <a:cubicBezTo>
                  <a:pt x="5520232" y="1829232"/>
                  <a:pt x="5387124" y="1753427"/>
                  <a:pt x="5291875" y="1773306"/>
                </a:cubicBezTo>
                <a:cubicBezTo>
                  <a:pt x="5196626" y="1793185"/>
                  <a:pt x="4820590" y="1771865"/>
                  <a:pt x="4591480" y="1773306"/>
                </a:cubicBezTo>
                <a:cubicBezTo>
                  <a:pt x="4362370" y="1774747"/>
                  <a:pt x="4315318" y="1758577"/>
                  <a:pt x="4107874" y="1773306"/>
                </a:cubicBezTo>
                <a:cubicBezTo>
                  <a:pt x="3900430" y="1788035"/>
                  <a:pt x="3656071" y="1702445"/>
                  <a:pt x="3407478" y="1773306"/>
                </a:cubicBezTo>
                <a:cubicBezTo>
                  <a:pt x="3158885" y="1844167"/>
                  <a:pt x="3048313" y="1739637"/>
                  <a:pt x="2923872" y="1773306"/>
                </a:cubicBezTo>
                <a:cubicBezTo>
                  <a:pt x="2799431" y="1806975"/>
                  <a:pt x="2541524" y="1768212"/>
                  <a:pt x="2368003" y="1773306"/>
                </a:cubicBezTo>
                <a:cubicBezTo>
                  <a:pt x="2194482" y="1778400"/>
                  <a:pt x="2069785" y="1717317"/>
                  <a:pt x="1884397" y="1773306"/>
                </a:cubicBezTo>
                <a:cubicBezTo>
                  <a:pt x="1699009" y="1829295"/>
                  <a:pt x="1491647" y="1698103"/>
                  <a:pt x="1256264" y="1773306"/>
                </a:cubicBezTo>
                <a:cubicBezTo>
                  <a:pt x="1020881" y="1848509"/>
                  <a:pt x="786056" y="1736228"/>
                  <a:pt x="555869" y="1773306"/>
                </a:cubicBezTo>
                <a:cubicBezTo>
                  <a:pt x="325682" y="1810384"/>
                  <a:pt x="203193" y="1710043"/>
                  <a:pt x="0" y="1773306"/>
                </a:cubicBezTo>
                <a:cubicBezTo>
                  <a:pt x="-6600" y="1619407"/>
                  <a:pt x="52228" y="1455596"/>
                  <a:pt x="0" y="1235403"/>
                </a:cubicBezTo>
                <a:cubicBezTo>
                  <a:pt x="-52228" y="1015210"/>
                  <a:pt x="5612" y="888152"/>
                  <a:pt x="0" y="679767"/>
                </a:cubicBezTo>
                <a:cubicBezTo>
                  <a:pt x="-5612" y="471382"/>
                  <a:pt x="34102" y="137053"/>
                  <a:pt x="0" y="0"/>
                </a:cubicBezTo>
                <a:close/>
              </a:path>
              <a:path w="7226300" h="1773306" stroke="0" extrusionOk="0">
                <a:moveTo>
                  <a:pt x="0" y="0"/>
                </a:moveTo>
                <a:cubicBezTo>
                  <a:pt x="71693" y="-8445"/>
                  <a:pt x="231368" y="1346"/>
                  <a:pt x="339080" y="0"/>
                </a:cubicBezTo>
                <a:cubicBezTo>
                  <a:pt x="446792" y="-1346"/>
                  <a:pt x="776063" y="47754"/>
                  <a:pt x="967212" y="0"/>
                </a:cubicBezTo>
                <a:cubicBezTo>
                  <a:pt x="1158361" y="-47754"/>
                  <a:pt x="1215383" y="31833"/>
                  <a:pt x="1378556" y="0"/>
                </a:cubicBezTo>
                <a:cubicBezTo>
                  <a:pt x="1541729" y="-31833"/>
                  <a:pt x="1670510" y="34292"/>
                  <a:pt x="1789899" y="0"/>
                </a:cubicBezTo>
                <a:cubicBezTo>
                  <a:pt x="1909288" y="-34292"/>
                  <a:pt x="2159368" y="41729"/>
                  <a:pt x="2345768" y="0"/>
                </a:cubicBezTo>
                <a:cubicBezTo>
                  <a:pt x="2532168" y="-41729"/>
                  <a:pt x="2607784" y="42085"/>
                  <a:pt x="2757111" y="0"/>
                </a:cubicBezTo>
                <a:cubicBezTo>
                  <a:pt x="2906438" y="-42085"/>
                  <a:pt x="3233629" y="5925"/>
                  <a:pt x="3457507" y="0"/>
                </a:cubicBezTo>
                <a:cubicBezTo>
                  <a:pt x="3681385" y="-5925"/>
                  <a:pt x="3812014" y="7024"/>
                  <a:pt x="3941113" y="0"/>
                </a:cubicBezTo>
                <a:cubicBezTo>
                  <a:pt x="4070212" y="-7024"/>
                  <a:pt x="4152188" y="40618"/>
                  <a:pt x="4280193" y="0"/>
                </a:cubicBezTo>
                <a:cubicBezTo>
                  <a:pt x="4408198" y="-40618"/>
                  <a:pt x="4656259" y="53362"/>
                  <a:pt x="4908325" y="0"/>
                </a:cubicBezTo>
                <a:cubicBezTo>
                  <a:pt x="5160391" y="-53362"/>
                  <a:pt x="5329979" y="49393"/>
                  <a:pt x="5464195" y="0"/>
                </a:cubicBezTo>
                <a:cubicBezTo>
                  <a:pt x="5598411" y="-49393"/>
                  <a:pt x="5771560" y="5994"/>
                  <a:pt x="5947801" y="0"/>
                </a:cubicBezTo>
                <a:cubicBezTo>
                  <a:pt x="6124042" y="-5994"/>
                  <a:pt x="6123009" y="24197"/>
                  <a:pt x="6286881" y="0"/>
                </a:cubicBezTo>
                <a:cubicBezTo>
                  <a:pt x="6450753" y="-24197"/>
                  <a:pt x="6989272" y="50989"/>
                  <a:pt x="7226300" y="0"/>
                </a:cubicBezTo>
                <a:cubicBezTo>
                  <a:pt x="7248157" y="257988"/>
                  <a:pt x="7219747" y="441986"/>
                  <a:pt x="7226300" y="626568"/>
                </a:cubicBezTo>
                <a:cubicBezTo>
                  <a:pt x="7232853" y="811150"/>
                  <a:pt x="7163646" y="1059181"/>
                  <a:pt x="7226300" y="1253136"/>
                </a:cubicBezTo>
                <a:cubicBezTo>
                  <a:pt x="7288954" y="1447091"/>
                  <a:pt x="7190522" y="1551437"/>
                  <a:pt x="7226300" y="1773306"/>
                </a:cubicBezTo>
                <a:cubicBezTo>
                  <a:pt x="6997912" y="1782211"/>
                  <a:pt x="6967573" y="1752236"/>
                  <a:pt x="6742694" y="1773306"/>
                </a:cubicBezTo>
                <a:cubicBezTo>
                  <a:pt x="6517815" y="1794376"/>
                  <a:pt x="6469501" y="1729693"/>
                  <a:pt x="6331351" y="1773306"/>
                </a:cubicBezTo>
                <a:cubicBezTo>
                  <a:pt x="6193201" y="1816919"/>
                  <a:pt x="6102014" y="1746844"/>
                  <a:pt x="5920007" y="1773306"/>
                </a:cubicBezTo>
                <a:cubicBezTo>
                  <a:pt x="5738000" y="1799768"/>
                  <a:pt x="5431434" y="1702083"/>
                  <a:pt x="5291875" y="1773306"/>
                </a:cubicBezTo>
                <a:cubicBezTo>
                  <a:pt x="5152316" y="1844529"/>
                  <a:pt x="4863901" y="1714875"/>
                  <a:pt x="4591480" y="1773306"/>
                </a:cubicBezTo>
                <a:cubicBezTo>
                  <a:pt x="4319060" y="1831737"/>
                  <a:pt x="4231442" y="1721769"/>
                  <a:pt x="4035611" y="1773306"/>
                </a:cubicBezTo>
                <a:cubicBezTo>
                  <a:pt x="3839780" y="1824843"/>
                  <a:pt x="3771707" y="1742355"/>
                  <a:pt x="3624267" y="1773306"/>
                </a:cubicBezTo>
                <a:cubicBezTo>
                  <a:pt x="3476827" y="1804257"/>
                  <a:pt x="3370343" y="1737897"/>
                  <a:pt x="3212924" y="1773306"/>
                </a:cubicBezTo>
                <a:cubicBezTo>
                  <a:pt x="3055505" y="1808715"/>
                  <a:pt x="2829011" y="1747365"/>
                  <a:pt x="2512529" y="1773306"/>
                </a:cubicBezTo>
                <a:cubicBezTo>
                  <a:pt x="2196047" y="1799247"/>
                  <a:pt x="2258240" y="1759014"/>
                  <a:pt x="2028923" y="1773306"/>
                </a:cubicBezTo>
                <a:cubicBezTo>
                  <a:pt x="1799606" y="1787598"/>
                  <a:pt x="1594333" y="1771748"/>
                  <a:pt x="1473053" y="1773306"/>
                </a:cubicBezTo>
                <a:cubicBezTo>
                  <a:pt x="1351773" y="1774864"/>
                  <a:pt x="1258561" y="1751565"/>
                  <a:pt x="1061710" y="1773306"/>
                </a:cubicBezTo>
                <a:cubicBezTo>
                  <a:pt x="864859" y="1795047"/>
                  <a:pt x="247299" y="1649257"/>
                  <a:pt x="0" y="1773306"/>
                </a:cubicBezTo>
                <a:cubicBezTo>
                  <a:pt x="-6588" y="1551945"/>
                  <a:pt x="23283" y="1388423"/>
                  <a:pt x="0" y="1164471"/>
                </a:cubicBezTo>
                <a:cubicBezTo>
                  <a:pt x="-23283" y="940520"/>
                  <a:pt x="69557" y="835447"/>
                  <a:pt x="0" y="537903"/>
                </a:cubicBezTo>
                <a:cubicBezTo>
                  <a:pt x="-69557" y="240359"/>
                  <a:pt x="16273" y="117688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285648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    </a:t>
            </a:r>
            <a:r>
              <a:rPr lang="vi-VN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Vận tốc của </a:t>
            </a:r>
            <a:r>
              <a:rPr lang="en-US" sz="2500" b="1" i="1" dirty="0" err="1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Hươu</a:t>
            </a:r>
            <a:r>
              <a:rPr lang="en-US" sz="2500" b="1" i="1" dirty="0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cao</a:t>
            </a:r>
            <a:r>
              <a:rPr lang="en-US" sz="2500" b="1" i="1" dirty="0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cổ</a:t>
            </a:r>
            <a:r>
              <a:rPr lang="en-US" sz="2500" b="1" i="1" dirty="0">
                <a:solidFill>
                  <a:srgbClr val="FF0000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vi-VN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là 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750 m/</a:t>
            </a:r>
            <a:r>
              <a:rPr lang="en-US" sz="25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phút</a:t>
            </a:r>
            <a:r>
              <a:rPr lang="en-US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vi-VN" sz="25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nghĩa là 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trung bình mỗi </a:t>
            </a:r>
            <a:r>
              <a:rPr lang="en-US" sz="2500" b="1" i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phút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Hươu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cao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cổ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  <a:ea typeface="Courier New" panose="02070309020205020404" pitchFamily="49" charset="0"/>
              </a:rPr>
              <a:t> 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chạy được </a:t>
            </a:r>
            <a:r>
              <a:rPr lang="en-US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750 m</a:t>
            </a:r>
            <a:r>
              <a:rPr lang="vi-VN" sz="2500" b="1" i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.</a:t>
            </a:r>
            <a:endParaRPr lang="en-US" sz="2500" b="1" dirty="0">
              <a:solidFill>
                <a:srgbClr val="0000CC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584371" y="220736"/>
            <a:ext cx="8115300" cy="1439165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11772" y="431054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002742" y="254782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B6BBB-F294-B468-0E40-2D789CBD7C70}"/>
              </a:ext>
            </a:extLst>
          </p:cNvPr>
          <p:cNvSpPr/>
          <p:nvPr/>
        </p:nvSpPr>
        <p:spPr>
          <a:xfrm>
            <a:off x="1400422" y="340755"/>
            <a:ext cx="6437376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3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VẬN DỤNG</a:t>
            </a:r>
            <a:endParaRPr kumimoji="0" lang="en-US" sz="63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" name="Rectangle: Rounded Corners 34">
            <a:extLst>
              <a:ext uri="{FF2B5EF4-FFF2-40B4-BE49-F238E27FC236}">
                <a16:creationId xmlns:a16="http://schemas.microsoft.com/office/drawing/2014/main" id="{6C97749B-AC12-A1F5-493E-D92D0E66CDCA}"/>
              </a:ext>
            </a:extLst>
          </p:cNvPr>
          <p:cNvSpPr/>
          <p:nvPr/>
        </p:nvSpPr>
        <p:spPr>
          <a:xfrm>
            <a:off x="188747" y="1399468"/>
            <a:ext cx="8624458" cy="1201561"/>
          </a:xfrm>
          <a:custGeom>
            <a:avLst/>
            <a:gdLst>
              <a:gd name="connsiteX0" fmla="*/ 0 w 8624458"/>
              <a:gd name="connsiteY0" fmla="*/ 242378 h 1201561"/>
              <a:gd name="connsiteX1" fmla="*/ 822529 w 8624458"/>
              <a:gd name="connsiteY1" fmla="*/ 0 h 1201561"/>
              <a:gd name="connsiteX2" fmla="*/ 1819586 w 8624458"/>
              <a:gd name="connsiteY2" fmla="*/ 0 h 1201561"/>
              <a:gd name="connsiteX3" fmla="*/ 2677055 w 8624458"/>
              <a:gd name="connsiteY3" fmla="*/ 0 h 1201561"/>
              <a:gd name="connsiteX4" fmla="*/ 3534524 w 8624458"/>
              <a:gd name="connsiteY4" fmla="*/ 0 h 1201561"/>
              <a:gd name="connsiteX5" fmla="*/ 4601375 w 8624458"/>
              <a:gd name="connsiteY5" fmla="*/ 0 h 1201561"/>
              <a:gd name="connsiteX6" fmla="*/ 5389049 w 8624458"/>
              <a:gd name="connsiteY6" fmla="*/ 0 h 1201561"/>
              <a:gd name="connsiteX7" fmla="*/ 6246518 w 8624458"/>
              <a:gd name="connsiteY7" fmla="*/ 0 h 1201561"/>
              <a:gd name="connsiteX8" fmla="*/ 7801927 w 8624458"/>
              <a:gd name="connsiteY8" fmla="*/ 0 h 1201561"/>
              <a:gd name="connsiteX9" fmla="*/ 8624458 w 8624458"/>
              <a:gd name="connsiteY9" fmla="*/ 242378 h 1201561"/>
              <a:gd name="connsiteX10" fmla="*/ 8624458 w 8624458"/>
              <a:gd name="connsiteY10" fmla="*/ 488481 h 1201561"/>
              <a:gd name="connsiteX11" fmla="*/ 8624458 w 8624458"/>
              <a:gd name="connsiteY11" fmla="*/ 727415 h 1201561"/>
              <a:gd name="connsiteX12" fmla="*/ 8624458 w 8624458"/>
              <a:gd name="connsiteY12" fmla="*/ 959181 h 1201561"/>
              <a:gd name="connsiteX13" fmla="*/ 7801927 w 8624458"/>
              <a:gd name="connsiteY13" fmla="*/ 1201561 h 1201561"/>
              <a:gd name="connsiteX14" fmla="*/ 7323340 w 8624458"/>
              <a:gd name="connsiteY14" fmla="*/ 1201561 h 1201561"/>
              <a:gd name="connsiteX15" fmla="*/ 6804870 w 8624458"/>
              <a:gd name="connsiteY15" fmla="*/ 1201561 h 1201561"/>
              <a:gd name="connsiteX16" fmla="*/ 5807815 w 8624458"/>
              <a:gd name="connsiteY16" fmla="*/ 1201561 h 1201561"/>
              <a:gd name="connsiteX17" fmla="*/ 4740961 w 8624458"/>
              <a:gd name="connsiteY17" fmla="*/ 1201561 h 1201561"/>
              <a:gd name="connsiteX18" fmla="*/ 4242434 w 8624458"/>
              <a:gd name="connsiteY18" fmla="*/ 1201561 h 1201561"/>
              <a:gd name="connsiteX19" fmla="*/ 3743906 w 8624458"/>
              <a:gd name="connsiteY19" fmla="*/ 1201561 h 1201561"/>
              <a:gd name="connsiteX20" fmla="*/ 2816641 w 8624458"/>
              <a:gd name="connsiteY20" fmla="*/ 1201561 h 1201561"/>
              <a:gd name="connsiteX21" fmla="*/ 1889379 w 8624458"/>
              <a:gd name="connsiteY21" fmla="*/ 1201561 h 1201561"/>
              <a:gd name="connsiteX22" fmla="*/ 822529 w 8624458"/>
              <a:gd name="connsiteY22" fmla="*/ 1201561 h 1201561"/>
              <a:gd name="connsiteX23" fmla="*/ 0 w 8624458"/>
              <a:gd name="connsiteY23" fmla="*/ 959181 h 1201561"/>
              <a:gd name="connsiteX24" fmla="*/ 0 w 8624458"/>
              <a:gd name="connsiteY24" fmla="*/ 720247 h 1201561"/>
              <a:gd name="connsiteX25" fmla="*/ 0 w 8624458"/>
              <a:gd name="connsiteY25" fmla="*/ 466976 h 1201561"/>
              <a:gd name="connsiteX26" fmla="*/ 0 w 8624458"/>
              <a:gd name="connsiteY26" fmla="*/ 242378 h 1201561"/>
              <a:gd name="connsiteX0" fmla="*/ 0 w 8624458"/>
              <a:gd name="connsiteY0" fmla="*/ 242378 h 1201561"/>
              <a:gd name="connsiteX1" fmla="*/ 822529 w 8624458"/>
              <a:gd name="connsiteY1" fmla="*/ 0 h 1201561"/>
              <a:gd name="connsiteX2" fmla="*/ 1889379 w 8624458"/>
              <a:gd name="connsiteY2" fmla="*/ 0 h 1201561"/>
              <a:gd name="connsiteX3" fmla="*/ 2746849 w 8624458"/>
              <a:gd name="connsiteY3" fmla="*/ 0 h 1201561"/>
              <a:gd name="connsiteX4" fmla="*/ 3604317 w 8624458"/>
              <a:gd name="connsiteY4" fmla="*/ 0 h 1201561"/>
              <a:gd name="connsiteX5" fmla="*/ 4671168 w 8624458"/>
              <a:gd name="connsiteY5" fmla="*/ 0 h 1201561"/>
              <a:gd name="connsiteX6" fmla="*/ 5598431 w 8624458"/>
              <a:gd name="connsiteY6" fmla="*/ 0 h 1201561"/>
              <a:gd name="connsiteX7" fmla="*/ 6735077 w 8624458"/>
              <a:gd name="connsiteY7" fmla="*/ 0 h 1201561"/>
              <a:gd name="connsiteX8" fmla="*/ 7801927 w 8624458"/>
              <a:gd name="connsiteY8" fmla="*/ 0 h 1201561"/>
              <a:gd name="connsiteX9" fmla="*/ 8624458 w 8624458"/>
              <a:gd name="connsiteY9" fmla="*/ 242378 h 1201561"/>
              <a:gd name="connsiteX10" fmla="*/ 8624458 w 8624458"/>
              <a:gd name="connsiteY10" fmla="*/ 466976 h 1201561"/>
              <a:gd name="connsiteX11" fmla="*/ 8624458 w 8624458"/>
              <a:gd name="connsiteY11" fmla="*/ 720247 h 1201561"/>
              <a:gd name="connsiteX12" fmla="*/ 8624458 w 8624458"/>
              <a:gd name="connsiteY12" fmla="*/ 959181 h 1201561"/>
              <a:gd name="connsiteX13" fmla="*/ 7801927 w 8624458"/>
              <a:gd name="connsiteY13" fmla="*/ 1201561 h 1201561"/>
              <a:gd name="connsiteX14" fmla="*/ 7014251 w 8624458"/>
              <a:gd name="connsiteY14" fmla="*/ 1201561 h 1201561"/>
              <a:gd name="connsiteX15" fmla="*/ 5877607 w 8624458"/>
              <a:gd name="connsiteY15" fmla="*/ 1201561 h 1201561"/>
              <a:gd name="connsiteX16" fmla="*/ 4950345 w 8624458"/>
              <a:gd name="connsiteY16" fmla="*/ 1201561 h 1201561"/>
              <a:gd name="connsiteX17" fmla="*/ 4023081 w 8624458"/>
              <a:gd name="connsiteY17" fmla="*/ 1201561 h 1201561"/>
              <a:gd name="connsiteX18" fmla="*/ 2886436 w 8624458"/>
              <a:gd name="connsiteY18" fmla="*/ 1201561 h 1201561"/>
              <a:gd name="connsiteX19" fmla="*/ 1819586 w 8624458"/>
              <a:gd name="connsiteY19" fmla="*/ 1201561 h 1201561"/>
              <a:gd name="connsiteX20" fmla="*/ 822529 w 8624458"/>
              <a:gd name="connsiteY20" fmla="*/ 1201561 h 1201561"/>
              <a:gd name="connsiteX21" fmla="*/ 0 w 8624458"/>
              <a:gd name="connsiteY21" fmla="*/ 959181 h 1201561"/>
              <a:gd name="connsiteX22" fmla="*/ 0 w 8624458"/>
              <a:gd name="connsiteY22" fmla="*/ 720247 h 1201561"/>
              <a:gd name="connsiteX23" fmla="*/ 0 w 8624458"/>
              <a:gd name="connsiteY23" fmla="*/ 488481 h 1201561"/>
              <a:gd name="connsiteX24" fmla="*/ 0 w 8624458"/>
              <a:gd name="connsiteY24" fmla="*/ 242378 h 1201561"/>
              <a:gd name="connsiteX0" fmla="*/ 0 w 8624458"/>
              <a:gd name="connsiteY0" fmla="*/ 242378 h 1201561"/>
              <a:gd name="connsiteX1" fmla="*/ 822529 w 8624458"/>
              <a:gd name="connsiteY1" fmla="*/ 0 h 1201561"/>
              <a:gd name="connsiteX2" fmla="*/ 1819586 w 8624458"/>
              <a:gd name="connsiteY2" fmla="*/ 0 h 1201561"/>
              <a:gd name="connsiteX3" fmla="*/ 2677055 w 8624458"/>
              <a:gd name="connsiteY3" fmla="*/ 0 h 1201561"/>
              <a:gd name="connsiteX4" fmla="*/ 3534524 w 8624458"/>
              <a:gd name="connsiteY4" fmla="*/ 0 h 1201561"/>
              <a:gd name="connsiteX5" fmla="*/ 4601375 w 8624458"/>
              <a:gd name="connsiteY5" fmla="*/ 0 h 1201561"/>
              <a:gd name="connsiteX6" fmla="*/ 5389049 w 8624458"/>
              <a:gd name="connsiteY6" fmla="*/ 0 h 1201561"/>
              <a:gd name="connsiteX7" fmla="*/ 6246518 w 8624458"/>
              <a:gd name="connsiteY7" fmla="*/ 0 h 1201561"/>
              <a:gd name="connsiteX8" fmla="*/ 7801927 w 8624458"/>
              <a:gd name="connsiteY8" fmla="*/ 0 h 1201561"/>
              <a:gd name="connsiteX9" fmla="*/ 8624458 w 8624458"/>
              <a:gd name="connsiteY9" fmla="*/ 242378 h 1201561"/>
              <a:gd name="connsiteX10" fmla="*/ 8624458 w 8624458"/>
              <a:gd name="connsiteY10" fmla="*/ 488481 h 1201561"/>
              <a:gd name="connsiteX11" fmla="*/ 8624458 w 8624458"/>
              <a:gd name="connsiteY11" fmla="*/ 727415 h 1201561"/>
              <a:gd name="connsiteX12" fmla="*/ 8624458 w 8624458"/>
              <a:gd name="connsiteY12" fmla="*/ 959181 h 1201561"/>
              <a:gd name="connsiteX13" fmla="*/ 7801927 w 8624458"/>
              <a:gd name="connsiteY13" fmla="*/ 1201561 h 1201561"/>
              <a:gd name="connsiteX14" fmla="*/ 6804870 w 8624458"/>
              <a:gd name="connsiteY14" fmla="*/ 1201561 h 1201561"/>
              <a:gd name="connsiteX15" fmla="*/ 5807815 w 8624458"/>
              <a:gd name="connsiteY15" fmla="*/ 1201561 h 1201561"/>
              <a:gd name="connsiteX16" fmla="*/ 4740961 w 8624458"/>
              <a:gd name="connsiteY16" fmla="*/ 1201561 h 1201561"/>
              <a:gd name="connsiteX17" fmla="*/ 3743906 w 8624458"/>
              <a:gd name="connsiteY17" fmla="*/ 1201561 h 1201561"/>
              <a:gd name="connsiteX18" fmla="*/ 2816641 w 8624458"/>
              <a:gd name="connsiteY18" fmla="*/ 1201561 h 1201561"/>
              <a:gd name="connsiteX19" fmla="*/ 1889379 w 8624458"/>
              <a:gd name="connsiteY19" fmla="*/ 1201561 h 1201561"/>
              <a:gd name="connsiteX20" fmla="*/ 822529 w 8624458"/>
              <a:gd name="connsiteY20" fmla="*/ 1201561 h 1201561"/>
              <a:gd name="connsiteX21" fmla="*/ 0 w 8624458"/>
              <a:gd name="connsiteY21" fmla="*/ 959181 h 1201561"/>
              <a:gd name="connsiteX22" fmla="*/ 0 w 8624458"/>
              <a:gd name="connsiteY22" fmla="*/ 720247 h 1201561"/>
              <a:gd name="connsiteX23" fmla="*/ 0 w 8624458"/>
              <a:gd name="connsiteY23" fmla="*/ 466976 h 1201561"/>
              <a:gd name="connsiteX24" fmla="*/ 0 w 8624458"/>
              <a:gd name="connsiteY24" fmla="*/ 242378 h 12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24458" h="1201561" fill="none" extrusionOk="0">
                <a:moveTo>
                  <a:pt x="0" y="242378"/>
                </a:moveTo>
                <a:cubicBezTo>
                  <a:pt x="-14715" y="96998"/>
                  <a:pt x="448776" y="-38045"/>
                  <a:pt x="822529" y="0"/>
                </a:cubicBezTo>
                <a:cubicBezTo>
                  <a:pt x="1041656" y="-10071"/>
                  <a:pt x="1476596" y="17437"/>
                  <a:pt x="1819586" y="0"/>
                </a:cubicBezTo>
                <a:cubicBezTo>
                  <a:pt x="2200067" y="9357"/>
                  <a:pt x="2270179" y="8941"/>
                  <a:pt x="2677055" y="0"/>
                </a:cubicBezTo>
                <a:cubicBezTo>
                  <a:pt x="3102422" y="6342"/>
                  <a:pt x="3280731" y="42607"/>
                  <a:pt x="3534524" y="0"/>
                </a:cubicBezTo>
                <a:cubicBezTo>
                  <a:pt x="3828493" y="-1326"/>
                  <a:pt x="4344269" y="5154"/>
                  <a:pt x="4601375" y="0"/>
                </a:cubicBezTo>
                <a:cubicBezTo>
                  <a:pt x="4838393" y="-13674"/>
                  <a:pt x="5206745" y="-7873"/>
                  <a:pt x="5389049" y="0"/>
                </a:cubicBezTo>
                <a:cubicBezTo>
                  <a:pt x="5546162" y="-2037"/>
                  <a:pt x="5883907" y="17284"/>
                  <a:pt x="6246518" y="0"/>
                </a:cubicBezTo>
                <a:cubicBezTo>
                  <a:pt x="6534372" y="-15023"/>
                  <a:pt x="7432089" y="12930"/>
                  <a:pt x="7801927" y="0"/>
                </a:cubicBezTo>
                <a:cubicBezTo>
                  <a:pt x="8204834" y="-55693"/>
                  <a:pt x="8586938" y="70694"/>
                  <a:pt x="8624458" y="242378"/>
                </a:cubicBezTo>
                <a:cubicBezTo>
                  <a:pt x="8660920" y="370089"/>
                  <a:pt x="8645628" y="399753"/>
                  <a:pt x="8624458" y="488481"/>
                </a:cubicBezTo>
                <a:cubicBezTo>
                  <a:pt x="8565995" y="572721"/>
                  <a:pt x="8635486" y="627637"/>
                  <a:pt x="8624458" y="727415"/>
                </a:cubicBezTo>
                <a:cubicBezTo>
                  <a:pt x="8594193" y="833693"/>
                  <a:pt x="8653862" y="866469"/>
                  <a:pt x="8624458" y="959181"/>
                </a:cubicBezTo>
                <a:cubicBezTo>
                  <a:pt x="8615877" y="1022983"/>
                  <a:pt x="8164581" y="1170809"/>
                  <a:pt x="7801927" y="1201561"/>
                </a:cubicBezTo>
                <a:cubicBezTo>
                  <a:pt x="7704998" y="1187905"/>
                  <a:pt x="7512118" y="1221082"/>
                  <a:pt x="7323340" y="1201561"/>
                </a:cubicBezTo>
                <a:cubicBezTo>
                  <a:pt x="7134562" y="1182040"/>
                  <a:pt x="6979356" y="1206280"/>
                  <a:pt x="6804870" y="1201561"/>
                </a:cubicBezTo>
                <a:cubicBezTo>
                  <a:pt x="6423921" y="1194967"/>
                  <a:pt x="6083158" y="1140503"/>
                  <a:pt x="5807815" y="1201561"/>
                </a:cubicBezTo>
                <a:cubicBezTo>
                  <a:pt x="5436644" y="1176966"/>
                  <a:pt x="5300757" y="1189159"/>
                  <a:pt x="4740961" y="1201561"/>
                </a:cubicBezTo>
                <a:cubicBezTo>
                  <a:pt x="4563455" y="1222418"/>
                  <a:pt x="4461804" y="1196906"/>
                  <a:pt x="4242434" y="1201561"/>
                </a:cubicBezTo>
                <a:cubicBezTo>
                  <a:pt x="4023064" y="1206216"/>
                  <a:pt x="3883163" y="1216917"/>
                  <a:pt x="3743906" y="1201561"/>
                </a:cubicBezTo>
                <a:cubicBezTo>
                  <a:pt x="3527240" y="1226596"/>
                  <a:pt x="2992008" y="1213889"/>
                  <a:pt x="2816641" y="1201561"/>
                </a:cubicBezTo>
                <a:cubicBezTo>
                  <a:pt x="2614411" y="1172908"/>
                  <a:pt x="2148756" y="1263354"/>
                  <a:pt x="1889379" y="1201561"/>
                </a:cubicBezTo>
                <a:cubicBezTo>
                  <a:pt x="1670233" y="1194920"/>
                  <a:pt x="1344736" y="1285755"/>
                  <a:pt x="822529" y="1201561"/>
                </a:cubicBezTo>
                <a:cubicBezTo>
                  <a:pt x="461371" y="1156716"/>
                  <a:pt x="145119" y="1050904"/>
                  <a:pt x="0" y="959181"/>
                </a:cubicBezTo>
                <a:cubicBezTo>
                  <a:pt x="57771" y="862010"/>
                  <a:pt x="-41157" y="786925"/>
                  <a:pt x="0" y="720247"/>
                </a:cubicBezTo>
                <a:cubicBezTo>
                  <a:pt x="13585" y="645655"/>
                  <a:pt x="38664" y="553146"/>
                  <a:pt x="0" y="466976"/>
                </a:cubicBezTo>
                <a:cubicBezTo>
                  <a:pt x="-23364" y="377641"/>
                  <a:pt x="-29210" y="307406"/>
                  <a:pt x="0" y="242378"/>
                </a:cubicBezTo>
                <a:close/>
              </a:path>
              <a:path w="8624458" h="1201561" stroke="0" extrusionOk="0">
                <a:moveTo>
                  <a:pt x="0" y="242378"/>
                </a:moveTo>
                <a:cubicBezTo>
                  <a:pt x="-10574" y="103207"/>
                  <a:pt x="302248" y="-25236"/>
                  <a:pt x="822529" y="0"/>
                </a:cubicBezTo>
                <a:cubicBezTo>
                  <a:pt x="1109160" y="16967"/>
                  <a:pt x="1592742" y="-42259"/>
                  <a:pt x="1889379" y="0"/>
                </a:cubicBezTo>
                <a:cubicBezTo>
                  <a:pt x="2159598" y="14940"/>
                  <a:pt x="2499978" y="13152"/>
                  <a:pt x="2746849" y="0"/>
                </a:cubicBezTo>
                <a:cubicBezTo>
                  <a:pt x="3065144" y="29745"/>
                  <a:pt x="3412726" y="39820"/>
                  <a:pt x="3604317" y="0"/>
                </a:cubicBezTo>
                <a:cubicBezTo>
                  <a:pt x="3728001" y="-705"/>
                  <a:pt x="4319998" y="-25360"/>
                  <a:pt x="4671168" y="0"/>
                </a:cubicBezTo>
                <a:cubicBezTo>
                  <a:pt x="4927919" y="23488"/>
                  <a:pt x="5346802" y="-16321"/>
                  <a:pt x="5598431" y="0"/>
                </a:cubicBezTo>
                <a:cubicBezTo>
                  <a:pt x="5918782" y="-22307"/>
                  <a:pt x="6468660" y="76549"/>
                  <a:pt x="6735077" y="0"/>
                </a:cubicBezTo>
                <a:cubicBezTo>
                  <a:pt x="7099889" y="84755"/>
                  <a:pt x="7434031" y="-43193"/>
                  <a:pt x="7801927" y="0"/>
                </a:cubicBezTo>
                <a:cubicBezTo>
                  <a:pt x="8150778" y="-14211"/>
                  <a:pt x="8671552" y="76076"/>
                  <a:pt x="8624458" y="242378"/>
                </a:cubicBezTo>
                <a:cubicBezTo>
                  <a:pt x="8639003" y="302250"/>
                  <a:pt x="8579952" y="410784"/>
                  <a:pt x="8624458" y="466976"/>
                </a:cubicBezTo>
                <a:cubicBezTo>
                  <a:pt x="8652622" y="515241"/>
                  <a:pt x="8602259" y="646090"/>
                  <a:pt x="8624458" y="720247"/>
                </a:cubicBezTo>
                <a:cubicBezTo>
                  <a:pt x="8658764" y="815273"/>
                  <a:pt x="8624855" y="841534"/>
                  <a:pt x="8624458" y="959181"/>
                </a:cubicBezTo>
                <a:cubicBezTo>
                  <a:pt x="8615410" y="1041173"/>
                  <a:pt x="8223224" y="1222726"/>
                  <a:pt x="7801927" y="1201561"/>
                </a:cubicBezTo>
                <a:cubicBezTo>
                  <a:pt x="7676873" y="1156539"/>
                  <a:pt x="7218046" y="1177843"/>
                  <a:pt x="7014251" y="1201561"/>
                </a:cubicBezTo>
                <a:cubicBezTo>
                  <a:pt x="6750971" y="1235150"/>
                  <a:pt x="6176019" y="1263476"/>
                  <a:pt x="5877607" y="1201561"/>
                </a:cubicBezTo>
                <a:cubicBezTo>
                  <a:pt x="5490990" y="1220584"/>
                  <a:pt x="5298199" y="1227442"/>
                  <a:pt x="4950345" y="1201561"/>
                </a:cubicBezTo>
                <a:cubicBezTo>
                  <a:pt x="4624818" y="1180934"/>
                  <a:pt x="4291018" y="1224783"/>
                  <a:pt x="4023081" y="1201561"/>
                </a:cubicBezTo>
                <a:cubicBezTo>
                  <a:pt x="3761181" y="1111039"/>
                  <a:pt x="3453089" y="1203533"/>
                  <a:pt x="2886436" y="1201561"/>
                </a:cubicBezTo>
                <a:cubicBezTo>
                  <a:pt x="2327942" y="1207151"/>
                  <a:pt x="2348283" y="1213410"/>
                  <a:pt x="1819586" y="1201561"/>
                </a:cubicBezTo>
                <a:cubicBezTo>
                  <a:pt x="1324828" y="1195347"/>
                  <a:pt x="1038643" y="1245742"/>
                  <a:pt x="822529" y="1201561"/>
                </a:cubicBezTo>
                <a:cubicBezTo>
                  <a:pt x="382456" y="1164299"/>
                  <a:pt x="29450" y="1105887"/>
                  <a:pt x="0" y="959181"/>
                </a:cubicBezTo>
                <a:cubicBezTo>
                  <a:pt x="21627" y="884234"/>
                  <a:pt x="-48651" y="840340"/>
                  <a:pt x="0" y="720247"/>
                </a:cubicBezTo>
                <a:cubicBezTo>
                  <a:pt x="20366" y="601395"/>
                  <a:pt x="8818" y="601378"/>
                  <a:pt x="0" y="488481"/>
                </a:cubicBezTo>
                <a:cubicBezTo>
                  <a:pt x="12243" y="374711"/>
                  <a:pt x="-8765" y="321650"/>
                  <a:pt x="0" y="242378"/>
                </a:cubicBezTo>
                <a:close/>
              </a:path>
              <a:path w="8624458" h="1201561" fill="none" stroke="0" extrusionOk="0">
                <a:moveTo>
                  <a:pt x="0" y="242378"/>
                </a:moveTo>
                <a:cubicBezTo>
                  <a:pt x="23128" y="96761"/>
                  <a:pt x="454242" y="34313"/>
                  <a:pt x="822529" y="0"/>
                </a:cubicBezTo>
                <a:cubicBezTo>
                  <a:pt x="1017161" y="-70101"/>
                  <a:pt x="1393408" y="-20266"/>
                  <a:pt x="1819586" y="0"/>
                </a:cubicBezTo>
                <a:cubicBezTo>
                  <a:pt x="2204709" y="2262"/>
                  <a:pt x="2247399" y="11485"/>
                  <a:pt x="2677055" y="0"/>
                </a:cubicBezTo>
                <a:cubicBezTo>
                  <a:pt x="3061006" y="493"/>
                  <a:pt x="3230489" y="-27573"/>
                  <a:pt x="3534524" y="0"/>
                </a:cubicBezTo>
                <a:cubicBezTo>
                  <a:pt x="3833877" y="-7452"/>
                  <a:pt x="4370763" y="-3495"/>
                  <a:pt x="4601375" y="0"/>
                </a:cubicBezTo>
                <a:cubicBezTo>
                  <a:pt x="4874377" y="-341"/>
                  <a:pt x="5180516" y="32609"/>
                  <a:pt x="5389049" y="0"/>
                </a:cubicBezTo>
                <a:cubicBezTo>
                  <a:pt x="5630455" y="-20186"/>
                  <a:pt x="5904858" y="-18532"/>
                  <a:pt x="6246518" y="0"/>
                </a:cubicBezTo>
                <a:cubicBezTo>
                  <a:pt x="6543929" y="-12180"/>
                  <a:pt x="7271634" y="85752"/>
                  <a:pt x="7801927" y="0"/>
                </a:cubicBezTo>
                <a:cubicBezTo>
                  <a:pt x="8207709" y="-5742"/>
                  <a:pt x="8598155" y="65056"/>
                  <a:pt x="8624458" y="242378"/>
                </a:cubicBezTo>
                <a:cubicBezTo>
                  <a:pt x="8662444" y="347123"/>
                  <a:pt x="8670782" y="393841"/>
                  <a:pt x="8624458" y="488481"/>
                </a:cubicBezTo>
                <a:cubicBezTo>
                  <a:pt x="8587996" y="590272"/>
                  <a:pt x="8637291" y="624415"/>
                  <a:pt x="8624458" y="727415"/>
                </a:cubicBezTo>
                <a:cubicBezTo>
                  <a:pt x="8612815" y="803891"/>
                  <a:pt x="8628310" y="896736"/>
                  <a:pt x="8624458" y="959181"/>
                </a:cubicBezTo>
                <a:cubicBezTo>
                  <a:pt x="8760451" y="1044716"/>
                  <a:pt x="8270110" y="1140000"/>
                  <a:pt x="7801927" y="1201561"/>
                </a:cubicBezTo>
                <a:cubicBezTo>
                  <a:pt x="7348198" y="1169316"/>
                  <a:pt x="7190400" y="1180733"/>
                  <a:pt x="6804870" y="1201561"/>
                </a:cubicBezTo>
                <a:cubicBezTo>
                  <a:pt x="6477980" y="1129107"/>
                  <a:pt x="6172431" y="1158069"/>
                  <a:pt x="5807815" y="1201561"/>
                </a:cubicBezTo>
                <a:cubicBezTo>
                  <a:pt x="5422070" y="1228850"/>
                  <a:pt x="5227392" y="1149600"/>
                  <a:pt x="4740961" y="1201561"/>
                </a:cubicBezTo>
                <a:cubicBezTo>
                  <a:pt x="4220183" y="1174525"/>
                  <a:pt x="4029380" y="1176953"/>
                  <a:pt x="3743906" y="1201561"/>
                </a:cubicBezTo>
                <a:cubicBezTo>
                  <a:pt x="3537752" y="1195257"/>
                  <a:pt x="2990106" y="1194874"/>
                  <a:pt x="2816641" y="1201561"/>
                </a:cubicBezTo>
                <a:cubicBezTo>
                  <a:pt x="2641970" y="1186374"/>
                  <a:pt x="2098901" y="1245951"/>
                  <a:pt x="1889379" y="1201561"/>
                </a:cubicBezTo>
                <a:cubicBezTo>
                  <a:pt x="1693402" y="1253988"/>
                  <a:pt x="1359131" y="1199415"/>
                  <a:pt x="822529" y="1201561"/>
                </a:cubicBezTo>
                <a:cubicBezTo>
                  <a:pt x="371303" y="1216317"/>
                  <a:pt x="155601" y="1070872"/>
                  <a:pt x="0" y="959181"/>
                </a:cubicBezTo>
                <a:cubicBezTo>
                  <a:pt x="28639" y="845210"/>
                  <a:pt x="-4686" y="787322"/>
                  <a:pt x="0" y="720247"/>
                </a:cubicBezTo>
                <a:cubicBezTo>
                  <a:pt x="-27485" y="679462"/>
                  <a:pt x="6979" y="547901"/>
                  <a:pt x="0" y="466976"/>
                </a:cubicBezTo>
                <a:cubicBezTo>
                  <a:pt x="-1463" y="374769"/>
                  <a:pt x="-55606" y="306336"/>
                  <a:pt x="0" y="242378"/>
                </a:cubicBezTo>
                <a:close/>
              </a:path>
              <a:path w="8624458" h="1201561" fill="none" stroke="0" extrusionOk="0">
                <a:moveTo>
                  <a:pt x="0" y="242378"/>
                </a:moveTo>
                <a:cubicBezTo>
                  <a:pt x="-19891" y="167748"/>
                  <a:pt x="378119" y="23492"/>
                  <a:pt x="822529" y="0"/>
                </a:cubicBezTo>
                <a:cubicBezTo>
                  <a:pt x="1015891" y="5662"/>
                  <a:pt x="1441454" y="20163"/>
                  <a:pt x="1819586" y="0"/>
                </a:cubicBezTo>
                <a:cubicBezTo>
                  <a:pt x="2202917" y="7942"/>
                  <a:pt x="2255064" y="13684"/>
                  <a:pt x="2677055" y="0"/>
                </a:cubicBezTo>
                <a:cubicBezTo>
                  <a:pt x="3061860" y="-11095"/>
                  <a:pt x="3263743" y="1097"/>
                  <a:pt x="3534524" y="0"/>
                </a:cubicBezTo>
                <a:cubicBezTo>
                  <a:pt x="3891962" y="-25611"/>
                  <a:pt x="4346163" y="14943"/>
                  <a:pt x="4601375" y="0"/>
                </a:cubicBezTo>
                <a:cubicBezTo>
                  <a:pt x="4846078" y="-29280"/>
                  <a:pt x="5167594" y="13550"/>
                  <a:pt x="5389049" y="0"/>
                </a:cubicBezTo>
                <a:cubicBezTo>
                  <a:pt x="5571028" y="605"/>
                  <a:pt x="5913601" y="-3886"/>
                  <a:pt x="6246518" y="0"/>
                </a:cubicBezTo>
                <a:cubicBezTo>
                  <a:pt x="6465946" y="-20473"/>
                  <a:pt x="7382332" y="-27036"/>
                  <a:pt x="7801927" y="0"/>
                </a:cubicBezTo>
                <a:cubicBezTo>
                  <a:pt x="8192393" y="-51632"/>
                  <a:pt x="8613561" y="77596"/>
                  <a:pt x="8624458" y="242378"/>
                </a:cubicBezTo>
                <a:cubicBezTo>
                  <a:pt x="8668561" y="358112"/>
                  <a:pt x="8648468" y="402711"/>
                  <a:pt x="8624458" y="488481"/>
                </a:cubicBezTo>
                <a:cubicBezTo>
                  <a:pt x="8569895" y="575593"/>
                  <a:pt x="8633617" y="622374"/>
                  <a:pt x="8624458" y="727415"/>
                </a:cubicBezTo>
                <a:cubicBezTo>
                  <a:pt x="8590986" y="822844"/>
                  <a:pt x="8642230" y="881574"/>
                  <a:pt x="8624458" y="959181"/>
                </a:cubicBezTo>
                <a:cubicBezTo>
                  <a:pt x="8741205" y="1068650"/>
                  <a:pt x="8247456" y="1240153"/>
                  <a:pt x="7801927" y="1201561"/>
                </a:cubicBezTo>
                <a:cubicBezTo>
                  <a:pt x="7688077" y="1200839"/>
                  <a:pt x="7512175" y="1212676"/>
                  <a:pt x="7283457" y="1201561"/>
                </a:cubicBezTo>
                <a:cubicBezTo>
                  <a:pt x="7054739" y="1190447"/>
                  <a:pt x="6972798" y="1181673"/>
                  <a:pt x="6804870" y="1201561"/>
                </a:cubicBezTo>
                <a:cubicBezTo>
                  <a:pt x="6348129" y="1210165"/>
                  <a:pt x="6095073" y="1169445"/>
                  <a:pt x="5807815" y="1201561"/>
                </a:cubicBezTo>
                <a:cubicBezTo>
                  <a:pt x="5434971" y="1207866"/>
                  <a:pt x="5300380" y="1190514"/>
                  <a:pt x="4740961" y="1201561"/>
                </a:cubicBezTo>
                <a:cubicBezTo>
                  <a:pt x="4606127" y="1219756"/>
                  <a:pt x="4458922" y="1201976"/>
                  <a:pt x="4252404" y="1201561"/>
                </a:cubicBezTo>
                <a:cubicBezTo>
                  <a:pt x="4045886" y="1201146"/>
                  <a:pt x="3955229" y="1179210"/>
                  <a:pt x="3743906" y="1201561"/>
                </a:cubicBezTo>
                <a:cubicBezTo>
                  <a:pt x="3510646" y="1248360"/>
                  <a:pt x="3021994" y="1199308"/>
                  <a:pt x="2816641" y="1201561"/>
                </a:cubicBezTo>
                <a:cubicBezTo>
                  <a:pt x="2580952" y="1220499"/>
                  <a:pt x="2176818" y="1190324"/>
                  <a:pt x="1889379" y="1201561"/>
                </a:cubicBezTo>
                <a:cubicBezTo>
                  <a:pt x="1651865" y="1182345"/>
                  <a:pt x="1397230" y="1271408"/>
                  <a:pt x="822529" y="1201561"/>
                </a:cubicBezTo>
                <a:cubicBezTo>
                  <a:pt x="388092" y="1205760"/>
                  <a:pt x="122993" y="1082640"/>
                  <a:pt x="0" y="959181"/>
                </a:cubicBezTo>
                <a:cubicBezTo>
                  <a:pt x="53813" y="890438"/>
                  <a:pt x="-36740" y="798212"/>
                  <a:pt x="0" y="720247"/>
                </a:cubicBezTo>
                <a:cubicBezTo>
                  <a:pt x="12000" y="664338"/>
                  <a:pt x="15152" y="553309"/>
                  <a:pt x="0" y="466976"/>
                </a:cubicBezTo>
                <a:cubicBezTo>
                  <a:pt x="-13857" y="371287"/>
                  <a:pt x="-36584" y="305808"/>
                  <a:pt x="0" y="242378"/>
                </a:cubicBezTo>
                <a:close/>
              </a:path>
            </a:pathLst>
          </a:custGeom>
          <a:solidFill>
            <a:schemeClr val="bg1">
              <a:lumMod val="95000"/>
              <a:alpha val="94902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757072 w 8328152"/>
                      <a:gd name="connsiteY2" fmla="*/ 0 h 2824655"/>
                      <a:gd name="connsiteX3" fmla="*/ 2585081 w 8328152"/>
                      <a:gd name="connsiteY3" fmla="*/ 0 h 2824655"/>
                      <a:gd name="connsiteX4" fmla="*/ 3413091 w 8328152"/>
                      <a:gd name="connsiteY4" fmla="*/ 0 h 2824655"/>
                      <a:gd name="connsiteX5" fmla="*/ 4443288 w 8328152"/>
                      <a:gd name="connsiteY5" fmla="*/ 0 h 2824655"/>
                      <a:gd name="connsiteX6" fmla="*/ 5203901 w 8328152"/>
                      <a:gd name="connsiteY6" fmla="*/ 0 h 2824655"/>
                      <a:gd name="connsiteX7" fmla="*/ 6031910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148332 h 2824655"/>
                      <a:gd name="connsiteX11" fmla="*/ 8328152 w 8328152"/>
                      <a:gd name="connsiteY11" fmla="*/ 1710024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571079 w 8328152"/>
                      <a:gd name="connsiteY14" fmla="*/ 2824655 h 2824655"/>
                      <a:gd name="connsiteX15" fmla="*/ 5608279 w 8328152"/>
                      <a:gd name="connsiteY15" fmla="*/ 2824655 h 2824655"/>
                      <a:gd name="connsiteX16" fmla="*/ 4578079 w 8328152"/>
                      <a:gd name="connsiteY16" fmla="*/ 2824655 h 2824655"/>
                      <a:gd name="connsiteX17" fmla="*/ 3615279 w 8328152"/>
                      <a:gd name="connsiteY17" fmla="*/ 2824655 h 2824655"/>
                      <a:gd name="connsiteX18" fmla="*/ 2719872 w 8328152"/>
                      <a:gd name="connsiteY18" fmla="*/ 2824655 h 2824655"/>
                      <a:gd name="connsiteX19" fmla="*/ 1824467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097779 h 2824655"/>
                      <a:gd name="connsiteX24" fmla="*/ 0 w 8328152"/>
                      <a:gd name="connsiteY24" fmla="*/ 569789 h 2824655"/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824467 w 8328152"/>
                      <a:gd name="connsiteY2" fmla="*/ 0 h 2824655"/>
                      <a:gd name="connsiteX3" fmla="*/ 2652477 w 8328152"/>
                      <a:gd name="connsiteY3" fmla="*/ 0 h 2824655"/>
                      <a:gd name="connsiteX4" fmla="*/ 3480486 w 8328152"/>
                      <a:gd name="connsiteY4" fmla="*/ 0 h 2824655"/>
                      <a:gd name="connsiteX5" fmla="*/ 4510684 w 8328152"/>
                      <a:gd name="connsiteY5" fmla="*/ 0 h 2824655"/>
                      <a:gd name="connsiteX6" fmla="*/ 5406089 w 8328152"/>
                      <a:gd name="connsiteY6" fmla="*/ 0 h 2824655"/>
                      <a:gd name="connsiteX7" fmla="*/ 6503684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097779 h 2824655"/>
                      <a:gd name="connsiteX11" fmla="*/ 8328152 w 8328152"/>
                      <a:gd name="connsiteY11" fmla="*/ 1693173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773267 w 8328152"/>
                      <a:gd name="connsiteY14" fmla="*/ 2824655 h 2824655"/>
                      <a:gd name="connsiteX15" fmla="*/ 5675674 w 8328152"/>
                      <a:gd name="connsiteY15" fmla="*/ 2824655 h 2824655"/>
                      <a:gd name="connsiteX16" fmla="*/ 4780269 w 8328152"/>
                      <a:gd name="connsiteY16" fmla="*/ 2824655 h 2824655"/>
                      <a:gd name="connsiteX17" fmla="*/ 3884863 w 8328152"/>
                      <a:gd name="connsiteY17" fmla="*/ 2824655 h 2824655"/>
                      <a:gd name="connsiteX18" fmla="*/ 2787269 w 8328152"/>
                      <a:gd name="connsiteY18" fmla="*/ 2824655 h 2824655"/>
                      <a:gd name="connsiteX19" fmla="*/ 1757072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148332 h 2824655"/>
                      <a:gd name="connsiteX24" fmla="*/ 0 w 8328152"/>
                      <a:gd name="connsiteY24" fmla="*/ 569789 h 282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8328152" h="2824655" fill="none" extrusionOk="0">
                        <a:moveTo>
                          <a:pt x="0" y="569789"/>
                        </a:moveTo>
                        <a:cubicBezTo>
                          <a:pt x="-21173" y="248015"/>
                          <a:pt x="350344" y="-9090"/>
                          <a:pt x="794270" y="0"/>
                        </a:cubicBezTo>
                        <a:cubicBezTo>
                          <a:pt x="1032902" y="10698"/>
                          <a:pt x="1423440" y="-4390"/>
                          <a:pt x="1757072" y="0"/>
                        </a:cubicBezTo>
                        <a:cubicBezTo>
                          <a:pt x="2122947" y="24800"/>
                          <a:pt x="2193602" y="16728"/>
                          <a:pt x="2585081" y="0"/>
                        </a:cubicBezTo>
                        <a:cubicBezTo>
                          <a:pt x="2966687" y="-27930"/>
                          <a:pt x="3134466" y="40816"/>
                          <a:pt x="3413091" y="0"/>
                        </a:cubicBezTo>
                        <a:cubicBezTo>
                          <a:pt x="3736167" y="-46266"/>
                          <a:pt x="4192265" y="44495"/>
                          <a:pt x="4443288" y="0"/>
                        </a:cubicBezTo>
                        <a:cubicBezTo>
                          <a:pt x="4693118" y="-6120"/>
                          <a:pt x="5003799" y="-8121"/>
                          <a:pt x="5203901" y="0"/>
                        </a:cubicBezTo>
                        <a:cubicBezTo>
                          <a:pt x="5374082" y="42398"/>
                          <a:pt x="5696635" y="-42277"/>
                          <a:pt x="6031910" y="0"/>
                        </a:cubicBezTo>
                        <a:cubicBezTo>
                          <a:pt x="6304211" y="-51668"/>
                          <a:pt x="7195172" y="9147"/>
                          <a:pt x="7533881" y="0"/>
                        </a:cubicBezTo>
                        <a:cubicBezTo>
                          <a:pt x="7926784" y="-121037"/>
                          <a:pt x="8300925" y="212482"/>
                          <a:pt x="8328152" y="569789"/>
                        </a:cubicBezTo>
                        <a:cubicBezTo>
                          <a:pt x="8369739" y="857797"/>
                          <a:pt x="8345508" y="943735"/>
                          <a:pt x="8328152" y="1148332"/>
                        </a:cubicBezTo>
                        <a:cubicBezTo>
                          <a:pt x="8289250" y="1339501"/>
                          <a:pt x="8336594" y="1475806"/>
                          <a:pt x="8328152" y="1710024"/>
                        </a:cubicBezTo>
                        <a:cubicBezTo>
                          <a:pt x="8299854" y="1952954"/>
                          <a:pt x="8346878" y="2054940"/>
                          <a:pt x="8328152" y="2254865"/>
                        </a:cubicBezTo>
                        <a:cubicBezTo>
                          <a:pt x="8366639" y="2565017"/>
                          <a:pt x="7961120" y="2792378"/>
                          <a:pt x="7533881" y="2824655"/>
                        </a:cubicBezTo>
                        <a:cubicBezTo>
                          <a:pt x="7108471" y="2822375"/>
                          <a:pt x="6950721" y="2836035"/>
                          <a:pt x="6571079" y="2824655"/>
                        </a:cubicBezTo>
                        <a:cubicBezTo>
                          <a:pt x="6187562" y="2757023"/>
                          <a:pt x="5882839" y="2838391"/>
                          <a:pt x="5608279" y="2824655"/>
                        </a:cubicBezTo>
                        <a:cubicBezTo>
                          <a:pt x="5257301" y="2801491"/>
                          <a:pt x="5075371" y="2827093"/>
                          <a:pt x="4578079" y="2824655"/>
                        </a:cubicBezTo>
                        <a:cubicBezTo>
                          <a:pt x="4084837" y="2821269"/>
                          <a:pt x="3841667" y="2829443"/>
                          <a:pt x="3615279" y="2824655"/>
                        </a:cubicBezTo>
                        <a:cubicBezTo>
                          <a:pt x="3403042" y="2870273"/>
                          <a:pt x="2912631" y="2800265"/>
                          <a:pt x="2719872" y="2824655"/>
                        </a:cubicBezTo>
                        <a:cubicBezTo>
                          <a:pt x="2518682" y="2810346"/>
                          <a:pt x="2082604" y="2835693"/>
                          <a:pt x="1824467" y="2824655"/>
                        </a:cubicBezTo>
                        <a:cubicBezTo>
                          <a:pt x="1598074" y="2800973"/>
                          <a:pt x="1313564" y="2861756"/>
                          <a:pt x="794270" y="2824655"/>
                        </a:cubicBezTo>
                        <a:cubicBezTo>
                          <a:pt x="410074" y="2785777"/>
                          <a:pt x="151877" y="2551791"/>
                          <a:pt x="0" y="2254865"/>
                        </a:cubicBezTo>
                        <a:cubicBezTo>
                          <a:pt x="46874" y="2058585"/>
                          <a:pt x="-26974" y="1860053"/>
                          <a:pt x="0" y="1693173"/>
                        </a:cubicBezTo>
                        <a:cubicBezTo>
                          <a:pt x="13242" y="1528939"/>
                          <a:pt x="24445" y="1327176"/>
                          <a:pt x="0" y="1097779"/>
                        </a:cubicBezTo>
                        <a:cubicBezTo>
                          <a:pt x="-21818" y="877607"/>
                          <a:pt x="-37698" y="712246"/>
                          <a:pt x="0" y="569789"/>
                        </a:cubicBezTo>
                        <a:close/>
                      </a:path>
                      <a:path w="8328152" h="2824655" stroke="0" extrusionOk="0">
                        <a:moveTo>
                          <a:pt x="0" y="569789"/>
                        </a:moveTo>
                        <a:cubicBezTo>
                          <a:pt x="34415" y="275985"/>
                          <a:pt x="348985" y="-53183"/>
                          <a:pt x="794270" y="0"/>
                        </a:cubicBezTo>
                        <a:cubicBezTo>
                          <a:pt x="1082723" y="-34369"/>
                          <a:pt x="1578243" y="-34258"/>
                          <a:pt x="1824467" y="0"/>
                        </a:cubicBezTo>
                        <a:cubicBezTo>
                          <a:pt x="2051421" y="-2579"/>
                          <a:pt x="2399427" y="-48796"/>
                          <a:pt x="2652477" y="0"/>
                        </a:cubicBezTo>
                        <a:cubicBezTo>
                          <a:pt x="2944535" y="32276"/>
                          <a:pt x="3296586" y="7314"/>
                          <a:pt x="3480486" y="0"/>
                        </a:cubicBezTo>
                        <a:cubicBezTo>
                          <a:pt x="3622670" y="-15082"/>
                          <a:pt x="4166589" y="29412"/>
                          <a:pt x="4510684" y="0"/>
                        </a:cubicBezTo>
                        <a:cubicBezTo>
                          <a:pt x="4818115" y="18466"/>
                          <a:pt x="5147218" y="-16320"/>
                          <a:pt x="5406089" y="0"/>
                        </a:cubicBezTo>
                        <a:cubicBezTo>
                          <a:pt x="5707135" y="31899"/>
                          <a:pt x="6244562" y="36736"/>
                          <a:pt x="6503684" y="0"/>
                        </a:cubicBezTo>
                        <a:cubicBezTo>
                          <a:pt x="6812881" y="35646"/>
                          <a:pt x="7187069" y="38439"/>
                          <a:pt x="7533881" y="0"/>
                        </a:cubicBezTo>
                        <a:cubicBezTo>
                          <a:pt x="7877295" y="31761"/>
                          <a:pt x="8401388" y="161441"/>
                          <a:pt x="8328152" y="569789"/>
                        </a:cubicBezTo>
                        <a:cubicBezTo>
                          <a:pt x="8332545" y="713122"/>
                          <a:pt x="8295783" y="968102"/>
                          <a:pt x="8328152" y="1097779"/>
                        </a:cubicBezTo>
                        <a:cubicBezTo>
                          <a:pt x="8371827" y="1190391"/>
                          <a:pt x="8307772" y="1512969"/>
                          <a:pt x="8328152" y="1693173"/>
                        </a:cubicBezTo>
                        <a:cubicBezTo>
                          <a:pt x="8358573" y="1930417"/>
                          <a:pt x="8327272" y="1994917"/>
                          <a:pt x="8328152" y="2254865"/>
                        </a:cubicBezTo>
                        <a:cubicBezTo>
                          <a:pt x="8327817" y="2471685"/>
                          <a:pt x="7886114" y="2768397"/>
                          <a:pt x="7533881" y="2824655"/>
                        </a:cubicBezTo>
                        <a:cubicBezTo>
                          <a:pt x="7404336" y="2800848"/>
                          <a:pt x="6943392" y="2828713"/>
                          <a:pt x="6773267" y="2824655"/>
                        </a:cubicBezTo>
                        <a:cubicBezTo>
                          <a:pt x="6511970" y="2848596"/>
                          <a:pt x="6051666" y="2909113"/>
                          <a:pt x="5675674" y="2824655"/>
                        </a:cubicBezTo>
                        <a:cubicBezTo>
                          <a:pt x="5272624" y="2803444"/>
                          <a:pt x="5099847" y="2804585"/>
                          <a:pt x="4780269" y="2824655"/>
                        </a:cubicBezTo>
                        <a:cubicBezTo>
                          <a:pt x="4443722" y="2818938"/>
                          <a:pt x="4152954" y="2859352"/>
                          <a:pt x="3884863" y="2824655"/>
                        </a:cubicBezTo>
                        <a:cubicBezTo>
                          <a:pt x="3639990" y="2763942"/>
                          <a:pt x="3345889" y="2806915"/>
                          <a:pt x="2787269" y="2824655"/>
                        </a:cubicBezTo>
                        <a:cubicBezTo>
                          <a:pt x="2248853" y="2828114"/>
                          <a:pt x="2266690" y="2851637"/>
                          <a:pt x="1757072" y="2824655"/>
                        </a:cubicBezTo>
                        <a:cubicBezTo>
                          <a:pt x="1264520" y="2816040"/>
                          <a:pt x="997560" y="2861455"/>
                          <a:pt x="794270" y="2824655"/>
                        </a:cubicBezTo>
                        <a:cubicBezTo>
                          <a:pt x="368098" y="2772367"/>
                          <a:pt x="8740" y="2610462"/>
                          <a:pt x="0" y="2254865"/>
                        </a:cubicBezTo>
                        <a:cubicBezTo>
                          <a:pt x="13735" y="2078112"/>
                          <a:pt x="-42837" y="1987533"/>
                          <a:pt x="0" y="1693173"/>
                        </a:cubicBezTo>
                        <a:cubicBezTo>
                          <a:pt x="20169" y="1417708"/>
                          <a:pt x="8293" y="1420339"/>
                          <a:pt x="0" y="1148332"/>
                        </a:cubicBezTo>
                        <a:cubicBezTo>
                          <a:pt x="11665" y="873472"/>
                          <a:pt x="-816" y="731187"/>
                          <a:pt x="0" y="569789"/>
                        </a:cubicBezTo>
                        <a:close/>
                      </a:path>
                      <a:path w="8328152" h="2824655" fill="none" stroke="0" extrusionOk="0">
                        <a:moveTo>
                          <a:pt x="0" y="569789"/>
                        </a:moveTo>
                        <a:cubicBezTo>
                          <a:pt x="-17066" y="229733"/>
                          <a:pt x="435984" y="101292"/>
                          <a:pt x="794270" y="0"/>
                        </a:cubicBezTo>
                        <a:cubicBezTo>
                          <a:pt x="951837" y="16931"/>
                          <a:pt x="1335097" y="9457"/>
                          <a:pt x="1757072" y="0"/>
                        </a:cubicBezTo>
                        <a:cubicBezTo>
                          <a:pt x="2130699" y="24501"/>
                          <a:pt x="2177339" y="23180"/>
                          <a:pt x="2585081" y="0"/>
                        </a:cubicBezTo>
                        <a:cubicBezTo>
                          <a:pt x="2949801" y="-16818"/>
                          <a:pt x="3150624" y="-2419"/>
                          <a:pt x="3413091" y="0"/>
                        </a:cubicBezTo>
                        <a:cubicBezTo>
                          <a:pt x="3719670" y="-21802"/>
                          <a:pt x="4226532" y="7168"/>
                          <a:pt x="4443288" y="0"/>
                        </a:cubicBezTo>
                        <a:cubicBezTo>
                          <a:pt x="4649804" y="-62610"/>
                          <a:pt x="4951204" y="20889"/>
                          <a:pt x="5203901" y="0"/>
                        </a:cubicBezTo>
                        <a:cubicBezTo>
                          <a:pt x="5442205" y="-41593"/>
                          <a:pt x="5691790" y="20272"/>
                          <a:pt x="6031910" y="0"/>
                        </a:cubicBezTo>
                        <a:cubicBezTo>
                          <a:pt x="6301828" y="-11789"/>
                          <a:pt x="7044373" y="8744"/>
                          <a:pt x="7533881" y="0"/>
                        </a:cubicBezTo>
                        <a:cubicBezTo>
                          <a:pt x="7915480" y="-67307"/>
                          <a:pt x="8319901" y="188843"/>
                          <a:pt x="8328152" y="569789"/>
                        </a:cubicBezTo>
                        <a:cubicBezTo>
                          <a:pt x="8359585" y="826763"/>
                          <a:pt x="8369103" y="944493"/>
                          <a:pt x="8328152" y="1148332"/>
                        </a:cubicBezTo>
                        <a:cubicBezTo>
                          <a:pt x="8292525" y="1360758"/>
                          <a:pt x="8339417" y="1475148"/>
                          <a:pt x="8328152" y="1710024"/>
                        </a:cubicBezTo>
                        <a:cubicBezTo>
                          <a:pt x="8306592" y="1918834"/>
                          <a:pt x="8326359" y="2070763"/>
                          <a:pt x="8328152" y="2254865"/>
                        </a:cubicBezTo>
                        <a:cubicBezTo>
                          <a:pt x="8401186" y="2556341"/>
                          <a:pt x="7935224" y="2846357"/>
                          <a:pt x="7533881" y="2824655"/>
                        </a:cubicBezTo>
                        <a:cubicBezTo>
                          <a:pt x="7096916" y="2811548"/>
                          <a:pt x="6939729" y="2828243"/>
                          <a:pt x="6571079" y="2824655"/>
                        </a:cubicBezTo>
                        <a:cubicBezTo>
                          <a:pt x="6232958" y="2819139"/>
                          <a:pt x="5943116" y="2841464"/>
                          <a:pt x="5608279" y="2824655"/>
                        </a:cubicBezTo>
                        <a:cubicBezTo>
                          <a:pt x="5247843" y="2809223"/>
                          <a:pt x="5068993" y="2796212"/>
                          <a:pt x="4578079" y="2824655"/>
                        </a:cubicBezTo>
                        <a:cubicBezTo>
                          <a:pt x="4067407" y="2850349"/>
                          <a:pt x="3864857" y="2803602"/>
                          <a:pt x="3615279" y="2824655"/>
                        </a:cubicBezTo>
                        <a:cubicBezTo>
                          <a:pt x="3422035" y="2861759"/>
                          <a:pt x="2927009" y="2832508"/>
                          <a:pt x="2719872" y="2824655"/>
                        </a:cubicBezTo>
                        <a:cubicBezTo>
                          <a:pt x="2543651" y="2863435"/>
                          <a:pt x="2009563" y="2836182"/>
                          <a:pt x="1824467" y="2824655"/>
                        </a:cubicBezTo>
                        <a:cubicBezTo>
                          <a:pt x="1588703" y="2839814"/>
                          <a:pt x="1305414" y="2823569"/>
                          <a:pt x="794270" y="2824655"/>
                        </a:cubicBezTo>
                        <a:cubicBezTo>
                          <a:pt x="354245" y="2866136"/>
                          <a:pt x="144588" y="2532945"/>
                          <a:pt x="0" y="2254865"/>
                        </a:cubicBezTo>
                        <a:cubicBezTo>
                          <a:pt x="24290" y="2006971"/>
                          <a:pt x="-1622" y="1855306"/>
                          <a:pt x="0" y="1693173"/>
                        </a:cubicBezTo>
                        <a:cubicBezTo>
                          <a:pt x="-16225" y="1557229"/>
                          <a:pt x="9283" y="1317445"/>
                          <a:pt x="0" y="1097779"/>
                        </a:cubicBezTo>
                        <a:cubicBezTo>
                          <a:pt x="-16805" y="901394"/>
                          <a:pt x="-56029" y="721660"/>
                          <a:pt x="0" y="56978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57748" lvl="0" algn="just" defTabSz="12191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vi-VN" sz="23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ãy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vi-VN" sz="23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chia sẻ một số thông tin liên quan đến vận tốc trong cuộc sống mà các em biết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kumimoji="0" lang="en-US" sz="23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C4B84E-CEC5-0597-CD9C-388A0431C0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082" y="2967958"/>
            <a:ext cx="2759818" cy="203468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277B2F6-EBCD-D820-59D4-06F48505EE96}"/>
              </a:ext>
            </a:extLst>
          </p:cNvPr>
          <p:cNvGrpSpPr/>
          <p:nvPr/>
        </p:nvGrpSpPr>
        <p:grpSpPr>
          <a:xfrm>
            <a:off x="3914685" y="2718614"/>
            <a:ext cx="4876800" cy="2342689"/>
            <a:chOff x="3914685" y="2718614"/>
            <a:chExt cx="4876800" cy="23426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2D5549-74A4-9EC2-1DB4-8593F2C20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90365" y="2718614"/>
              <a:ext cx="2358520" cy="183002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AE936DB-E7C4-CE9B-F84F-3D1BC89C7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14685" y="4429719"/>
              <a:ext cx="4876800" cy="631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8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584371" y="220736"/>
            <a:ext cx="8115300" cy="1879903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11772" y="431054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002742" y="254782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B6BBB-F294-B468-0E40-2D789CBD7C70}"/>
              </a:ext>
            </a:extLst>
          </p:cNvPr>
          <p:cNvSpPr/>
          <p:nvPr/>
        </p:nvSpPr>
        <p:spPr>
          <a:xfrm>
            <a:off x="1412807" y="529952"/>
            <a:ext cx="643737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VẬN DỤNG</a:t>
            </a:r>
            <a:endParaRPr kumimoji="0" lang="en-US" sz="75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" name="Rectangle: Rounded Corners 34">
            <a:extLst>
              <a:ext uri="{FF2B5EF4-FFF2-40B4-BE49-F238E27FC236}">
                <a16:creationId xmlns:a16="http://schemas.microsoft.com/office/drawing/2014/main" id="{6C97749B-AC12-A1F5-493E-D92D0E66CDCA}"/>
              </a:ext>
            </a:extLst>
          </p:cNvPr>
          <p:cNvSpPr/>
          <p:nvPr/>
        </p:nvSpPr>
        <p:spPr>
          <a:xfrm>
            <a:off x="188747" y="1893711"/>
            <a:ext cx="8624458" cy="2063844"/>
          </a:xfrm>
          <a:custGeom>
            <a:avLst/>
            <a:gdLst>
              <a:gd name="connsiteX0" fmla="*/ 0 w 8624458"/>
              <a:gd name="connsiteY0" fmla="*/ 416318 h 2063844"/>
              <a:gd name="connsiteX1" fmla="*/ 822529 w 8624458"/>
              <a:gd name="connsiteY1" fmla="*/ 0 h 2063844"/>
              <a:gd name="connsiteX2" fmla="*/ 1819586 w 8624458"/>
              <a:gd name="connsiteY2" fmla="*/ 0 h 2063844"/>
              <a:gd name="connsiteX3" fmla="*/ 2677055 w 8624458"/>
              <a:gd name="connsiteY3" fmla="*/ 0 h 2063844"/>
              <a:gd name="connsiteX4" fmla="*/ 3534524 w 8624458"/>
              <a:gd name="connsiteY4" fmla="*/ 0 h 2063844"/>
              <a:gd name="connsiteX5" fmla="*/ 4601375 w 8624458"/>
              <a:gd name="connsiteY5" fmla="*/ 0 h 2063844"/>
              <a:gd name="connsiteX6" fmla="*/ 5389049 w 8624458"/>
              <a:gd name="connsiteY6" fmla="*/ 0 h 2063844"/>
              <a:gd name="connsiteX7" fmla="*/ 6246518 w 8624458"/>
              <a:gd name="connsiteY7" fmla="*/ 0 h 2063844"/>
              <a:gd name="connsiteX8" fmla="*/ 7801927 w 8624458"/>
              <a:gd name="connsiteY8" fmla="*/ 0 h 2063844"/>
              <a:gd name="connsiteX9" fmla="*/ 8624458 w 8624458"/>
              <a:gd name="connsiteY9" fmla="*/ 416318 h 2063844"/>
              <a:gd name="connsiteX10" fmla="*/ 8624458 w 8624458"/>
              <a:gd name="connsiteY10" fmla="*/ 839032 h 2063844"/>
              <a:gd name="connsiteX11" fmla="*/ 8624458 w 8624458"/>
              <a:gd name="connsiteY11" fmla="*/ 1249434 h 2063844"/>
              <a:gd name="connsiteX12" fmla="*/ 8624458 w 8624458"/>
              <a:gd name="connsiteY12" fmla="*/ 1647524 h 2063844"/>
              <a:gd name="connsiteX13" fmla="*/ 7801927 w 8624458"/>
              <a:gd name="connsiteY13" fmla="*/ 2063844 h 2063844"/>
              <a:gd name="connsiteX14" fmla="*/ 6804870 w 8624458"/>
              <a:gd name="connsiteY14" fmla="*/ 2063844 h 2063844"/>
              <a:gd name="connsiteX15" fmla="*/ 5807815 w 8624458"/>
              <a:gd name="connsiteY15" fmla="*/ 2063844 h 2063844"/>
              <a:gd name="connsiteX16" fmla="*/ 4740961 w 8624458"/>
              <a:gd name="connsiteY16" fmla="*/ 2063844 h 2063844"/>
              <a:gd name="connsiteX17" fmla="*/ 4232463 w 8624458"/>
              <a:gd name="connsiteY17" fmla="*/ 2063844 h 2063844"/>
              <a:gd name="connsiteX18" fmla="*/ 3743906 w 8624458"/>
              <a:gd name="connsiteY18" fmla="*/ 2063844 h 2063844"/>
              <a:gd name="connsiteX19" fmla="*/ 2816641 w 8624458"/>
              <a:gd name="connsiteY19" fmla="*/ 2063844 h 2063844"/>
              <a:gd name="connsiteX20" fmla="*/ 1889379 w 8624458"/>
              <a:gd name="connsiteY20" fmla="*/ 2063844 h 2063844"/>
              <a:gd name="connsiteX21" fmla="*/ 822529 w 8624458"/>
              <a:gd name="connsiteY21" fmla="*/ 2063844 h 2063844"/>
              <a:gd name="connsiteX22" fmla="*/ 0 w 8624458"/>
              <a:gd name="connsiteY22" fmla="*/ 1647524 h 2063844"/>
              <a:gd name="connsiteX23" fmla="*/ 0 w 8624458"/>
              <a:gd name="connsiteY23" fmla="*/ 1237122 h 2063844"/>
              <a:gd name="connsiteX24" fmla="*/ 0 w 8624458"/>
              <a:gd name="connsiteY24" fmla="*/ 802096 h 2063844"/>
              <a:gd name="connsiteX25" fmla="*/ 0 w 8624458"/>
              <a:gd name="connsiteY25" fmla="*/ 416318 h 2063844"/>
              <a:gd name="connsiteX0" fmla="*/ 0 w 8624458"/>
              <a:gd name="connsiteY0" fmla="*/ 416318 h 2063844"/>
              <a:gd name="connsiteX1" fmla="*/ 822529 w 8624458"/>
              <a:gd name="connsiteY1" fmla="*/ 0 h 2063844"/>
              <a:gd name="connsiteX2" fmla="*/ 1889379 w 8624458"/>
              <a:gd name="connsiteY2" fmla="*/ 0 h 2063844"/>
              <a:gd name="connsiteX3" fmla="*/ 2746849 w 8624458"/>
              <a:gd name="connsiteY3" fmla="*/ 0 h 2063844"/>
              <a:gd name="connsiteX4" fmla="*/ 3604317 w 8624458"/>
              <a:gd name="connsiteY4" fmla="*/ 0 h 2063844"/>
              <a:gd name="connsiteX5" fmla="*/ 4671168 w 8624458"/>
              <a:gd name="connsiteY5" fmla="*/ 0 h 2063844"/>
              <a:gd name="connsiteX6" fmla="*/ 5598431 w 8624458"/>
              <a:gd name="connsiteY6" fmla="*/ 0 h 2063844"/>
              <a:gd name="connsiteX7" fmla="*/ 6735077 w 8624458"/>
              <a:gd name="connsiteY7" fmla="*/ 0 h 2063844"/>
              <a:gd name="connsiteX8" fmla="*/ 7801927 w 8624458"/>
              <a:gd name="connsiteY8" fmla="*/ 0 h 2063844"/>
              <a:gd name="connsiteX9" fmla="*/ 8624458 w 8624458"/>
              <a:gd name="connsiteY9" fmla="*/ 416318 h 2063844"/>
              <a:gd name="connsiteX10" fmla="*/ 8624458 w 8624458"/>
              <a:gd name="connsiteY10" fmla="*/ 802096 h 2063844"/>
              <a:gd name="connsiteX11" fmla="*/ 8624458 w 8624458"/>
              <a:gd name="connsiteY11" fmla="*/ 1237122 h 2063844"/>
              <a:gd name="connsiteX12" fmla="*/ 8624458 w 8624458"/>
              <a:gd name="connsiteY12" fmla="*/ 1647524 h 2063844"/>
              <a:gd name="connsiteX13" fmla="*/ 7801927 w 8624458"/>
              <a:gd name="connsiteY13" fmla="*/ 2063844 h 2063844"/>
              <a:gd name="connsiteX14" fmla="*/ 7014251 w 8624458"/>
              <a:gd name="connsiteY14" fmla="*/ 2063844 h 2063844"/>
              <a:gd name="connsiteX15" fmla="*/ 5877607 w 8624458"/>
              <a:gd name="connsiteY15" fmla="*/ 2063844 h 2063844"/>
              <a:gd name="connsiteX16" fmla="*/ 4950345 w 8624458"/>
              <a:gd name="connsiteY16" fmla="*/ 2063844 h 2063844"/>
              <a:gd name="connsiteX17" fmla="*/ 4023081 w 8624458"/>
              <a:gd name="connsiteY17" fmla="*/ 2063844 h 2063844"/>
              <a:gd name="connsiteX18" fmla="*/ 2886436 w 8624458"/>
              <a:gd name="connsiteY18" fmla="*/ 2063844 h 2063844"/>
              <a:gd name="connsiteX19" fmla="*/ 1819586 w 8624458"/>
              <a:gd name="connsiteY19" fmla="*/ 2063844 h 2063844"/>
              <a:gd name="connsiteX20" fmla="*/ 822529 w 8624458"/>
              <a:gd name="connsiteY20" fmla="*/ 2063844 h 2063844"/>
              <a:gd name="connsiteX21" fmla="*/ 0 w 8624458"/>
              <a:gd name="connsiteY21" fmla="*/ 1647524 h 2063844"/>
              <a:gd name="connsiteX22" fmla="*/ 0 w 8624458"/>
              <a:gd name="connsiteY22" fmla="*/ 1237122 h 2063844"/>
              <a:gd name="connsiteX23" fmla="*/ 0 w 8624458"/>
              <a:gd name="connsiteY23" fmla="*/ 839032 h 2063844"/>
              <a:gd name="connsiteX24" fmla="*/ 0 w 8624458"/>
              <a:gd name="connsiteY24" fmla="*/ 416318 h 2063844"/>
              <a:gd name="connsiteX0" fmla="*/ 0 w 8624458"/>
              <a:gd name="connsiteY0" fmla="*/ 416318 h 2063844"/>
              <a:gd name="connsiteX1" fmla="*/ 822529 w 8624458"/>
              <a:gd name="connsiteY1" fmla="*/ 0 h 2063844"/>
              <a:gd name="connsiteX2" fmla="*/ 1819586 w 8624458"/>
              <a:gd name="connsiteY2" fmla="*/ 0 h 2063844"/>
              <a:gd name="connsiteX3" fmla="*/ 2677055 w 8624458"/>
              <a:gd name="connsiteY3" fmla="*/ 0 h 2063844"/>
              <a:gd name="connsiteX4" fmla="*/ 3534524 w 8624458"/>
              <a:gd name="connsiteY4" fmla="*/ 0 h 2063844"/>
              <a:gd name="connsiteX5" fmla="*/ 4601375 w 8624458"/>
              <a:gd name="connsiteY5" fmla="*/ 0 h 2063844"/>
              <a:gd name="connsiteX6" fmla="*/ 5389049 w 8624458"/>
              <a:gd name="connsiteY6" fmla="*/ 0 h 2063844"/>
              <a:gd name="connsiteX7" fmla="*/ 6246518 w 8624458"/>
              <a:gd name="connsiteY7" fmla="*/ 0 h 2063844"/>
              <a:gd name="connsiteX8" fmla="*/ 7801927 w 8624458"/>
              <a:gd name="connsiteY8" fmla="*/ 0 h 2063844"/>
              <a:gd name="connsiteX9" fmla="*/ 8624458 w 8624458"/>
              <a:gd name="connsiteY9" fmla="*/ 416318 h 2063844"/>
              <a:gd name="connsiteX10" fmla="*/ 8624458 w 8624458"/>
              <a:gd name="connsiteY10" fmla="*/ 839032 h 2063844"/>
              <a:gd name="connsiteX11" fmla="*/ 8624458 w 8624458"/>
              <a:gd name="connsiteY11" fmla="*/ 1249434 h 2063844"/>
              <a:gd name="connsiteX12" fmla="*/ 8624458 w 8624458"/>
              <a:gd name="connsiteY12" fmla="*/ 1647524 h 2063844"/>
              <a:gd name="connsiteX13" fmla="*/ 7801927 w 8624458"/>
              <a:gd name="connsiteY13" fmla="*/ 2063844 h 2063844"/>
              <a:gd name="connsiteX14" fmla="*/ 6804870 w 8624458"/>
              <a:gd name="connsiteY14" fmla="*/ 2063844 h 2063844"/>
              <a:gd name="connsiteX15" fmla="*/ 5807815 w 8624458"/>
              <a:gd name="connsiteY15" fmla="*/ 2063844 h 2063844"/>
              <a:gd name="connsiteX16" fmla="*/ 4740961 w 8624458"/>
              <a:gd name="connsiteY16" fmla="*/ 2063844 h 2063844"/>
              <a:gd name="connsiteX17" fmla="*/ 3743906 w 8624458"/>
              <a:gd name="connsiteY17" fmla="*/ 2063844 h 2063844"/>
              <a:gd name="connsiteX18" fmla="*/ 2816641 w 8624458"/>
              <a:gd name="connsiteY18" fmla="*/ 2063844 h 2063844"/>
              <a:gd name="connsiteX19" fmla="*/ 1889379 w 8624458"/>
              <a:gd name="connsiteY19" fmla="*/ 2063844 h 2063844"/>
              <a:gd name="connsiteX20" fmla="*/ 822529 w 8624458"/>
              <a:gd name="connsiteY20" fmla="*/ 2063844 h 2063844"/>
              <a:gd name="connsiteX21" fmla="*/ 0 w 8624458"/>
              <a:gd name="connsiteY21" fmla="*/ 1647524 h 2063844"/>
              <a:gd name="connsiteX22" fmla="*/ 0 w 8624458"/>
              <a:gd name="connsiteY22" fmla="*/ 1237122 h 2063844"/>
              <a:gd name="connsiteX23" fmla="*/ 0 w 8624458"/>
              <a:gd name="connsiteY23" fmla="*/ 802096 h 2063844"/>
              <a:gd name="connsiteX24" fmla="*/ 0 w 8624458"/>
              <a:gd name="connsiteY24" fmla="*/ 416318 h 20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24458" h="2063844" fill="none" extrusionOk="0">
                <a:moveTo>
                  <a:pt x="0" y="416318"/>
                </a:moveTo>
                <a:cubicBezTo>
                  <a:pt x="-4185" y="177088"/>
                  <a:pt x="424610" y="64598"/>
                  <a:pt x="822529" y="0"/>
                </a:cubicBezTo>
                <a:cubicBezTo>
                  <a:pt x="1080928" y="-5481"/>
                  <a:pt x="1498464" y="-12901"/>
                  <a:pt x="1819586" y="0"/>
                </a:cubicBezTo>
                <a:cubicBezTo>
                  <a:pt x="2182617" y="9836"/>
                  <a:pt x="2272741" y="20634"/>
                  <a:pt x="2677055" y="0"/>
                </a:cubicBezTo>
                <a:cubicBezTo>
                  <a:pt x="3087589" y="-31920"/>
                  <a:pt x="3237493" y="40384"/>
                  <a:pt x="3534524" y="0"/>
                </a:cubicBezTo>
                <a:cubicBezTo>
                  <a:pt x="3922064" y="-1825"/>
                  <a:pt x="4370576" y="53694"/>
                  <a:pt x="4601375" y="0"/>
                </a:cubicBezTo>
                <a:cubicBezTo>
                  <a:pt x="4836595" y="6151"/>
                  <a:pt x="5186082" y="-26501"/>
                  <a:pt x="5389049" y="0"/>
                </a:cubicBezTo>
                <a:cubicBezTo>
                  <a:pt x="5496017" y="-4359"/>
                  <a:pt x="5940205" y="-38141"/>
                  <a:pt x="6246518" y="0"/>
                </a:cubicBezTo>
                <a:cubicBezTo>
                  <a:pt x="6504939" y="-62490"/>
                  <a:pt x="7443584" y="24042"/>
                  <a:pt x="7801927" y="0"/>
                </a:cubicBezTo>
                <a:cubicBezTo>
                  <a:pt x="8215513" y="-80486"/>
                  <a:pt x="8575471" y="165101"/>
                  <a:pt x="8624458" y="416318"/>
                </a:cubicBezTo>
                <a:cubicBezTo>
                  <a:pt x="8664391" y="623438"/>
                  <a:pt x="8636570" y="677166"/>
                  <a:pt x="8624458" y="839032"/>
                </a:cubicBezTo>
                <a:cubicBezTo>
                  <a:pt x="8564381" y="994282"/>
                  <a:pt x="8647622" y="1070652"/>
                  <a:pt x="8624458" y="1249434"/>
                </a:cubicBezTo>
                <a:cubicBezTo>
                  <a:pt x="8590499" y="1427680"/>
                  <a:pt x="8657428" y="1500579"/>
                  <a:pt x="8624458" y="1647524"/>
                </a:cubicBezTo>
                <a:cubicBezTo>
                  <a:pt x="8654628" y="1903790"/>
                  <a:pt x="8269675" y="2020878"/>
                  <a:pt x="7801927" y="2063844"/>
                </a:cubicBezTo>
                <a:cubicBezTo>
                  <a:pt x="7342065" y="2035006"/>
                  <a:pt x="7163356" y="2064763"/>
                  <a:pt x="6804870" y="2063844"/>
                </a:cubicBezTo>
                <a:cubicBezTo>
                  <a:pt x="6374577" y="2029434"/>
                  <a:pt x="6129876" y="2028716"/>
                  <a:pt x="5807815" y="2063844"/>
                </a:cubicBezTo>
                <a:cubicBezTo>
                  <a:pt x="5432294" y="2069737"/>
                  <a:pt x="5254263" y="2070762"/>
                  <a:pt x="4740961" y="2063844"/>
                </a:cubicBezTo>
                <a:cubicBezTo>
                  <a:pt x="4572284" y="2050678"/>
                  <a:pt x="4380846" y="2058000"/>
                  <a:pt x="4232463" y="2063844"/>
                </a:cubicBezTo>
                <a:cubicBezTo>
                  <a:pt x="4084080" y="2069688"/>
                  <a:pt x="3848567" y="2055354"/>
                  <a:pt x="3743906" y="2063844"/>
                </a:cubicBezTo>
                <a:cubicBezTo>
                  <a:pt x="3519339" y="2097054"/>
                  <a:pt x="3024105" y="2069263"/>
                  <a:pt x="2816641" y="2063844"/>
                </a:cubicBezTo>
                <a:cubicBezTo>
                  <a:pt x="2611750" y="2046937"/>
                  <a:pt x="2164561" y="2068446"/>
                  <a:pt x="1889379" y="2063844"/>
                </a:cubicBezTo>
                <a:cubicBezTo>
                  <a:pt x="1671274" y="2076010"/>
                  <a:pt x="1336762" y="2112986"/>
                  <a:pt x="822529" y="2063844"/>
                </a:cubicBezTo>
                <a:cubicBezTo>
                  <a:pt x="429029" y="2019333"/>
                  <a:pt x="153198" y="1893818"/>
                  <a:pt x="0" y="1647524"/>
                </a:cubicBezTo>
                <a:cubicBezTo>
                  <a:pt x="62457" y="1507234"/>
                  <a:pt x="-32453" y="1378921"/>
                  <a:pt x="0" y="1237122"/>
                </a:cubicBezTo>
                <a:cubicBezTo>
                  <a:pt x="26597" y="1107189"/>
                  <a:pt x="13504" y="936117"/>
                  <a:pt x="0" y="802096"/>
                </a:cubicBezTo>
                <a:cubicBezTo>
                  <a:pt x="-20416" y="637998"/>
                  <a:pt x="-49970" y="516842"/>
                  <a:pt x="0" y="416318"/>
                </a:cubicBezTo>
                <a:close/>
              </a:path>
              <a:path w="8624458" h="2063844" stroke="0" extrusionOk="0">
                <a:moveTo>
                  <a:pt x="0" y="416318"/>
                </a:moveTo>
                <a:cubicBezTo>
                  <a:pt x="34322" y="153097"/>
                  <a:pt x="396017" y="-68450"/>
                  <a:pt x="822529" y="0"/>
                </a:cubicBezTo>
                <a:cubicBezTo>
                  <a:pt x="1117441" y="-3738"/>
                  <a:pt x="1692448" y="1129"/>
                  <a:pt x="1889379" y="0"/>
                </a:cubicBezTo>
                <a:cubicBezTo>
                  <a:pt x="2064243" y="-20361"/>
                  <a:pt x="2455641" y="-36940"/>
                  <a:pt x="2746849" y="0"/>
                </a:cubicBezTo>
                <a:cubicBezTo>
                  <a:pt x="3047621" y="27965"/>
                  <a:pt x="3400115" y="-3802"/>
                  <a:pt x="3604317" y="0"/>
                </a:cubicBezTo>
                <a:cubicBezTo>
                  <a:pt x="3780124" y="1998"/>
                  <a:pt x="4322500" y="38616"/>
                  <a:pt x="4671168" y="0"/>
                </a:cubicBezTo>
                <a:cubicBezTo>
                  <a:pt x="5012096" y="36294"/>
                  <a:pt x="5329574" y="12893"/>
                  <a:pt x="5598431" y="0"/>
                </a:cubicBezTo>
                <a:cubicBezTo>
                  <a:pt x="5862674" y="34824"/>
                  <a:pt x="6474965" y="-33470"/>
                  <a:pt x="6735077" y="0"/>
                </a:cubicBezTo>
                <a:cubicBezTo>
                  <a:pt x="7043222" y="29102"/>
                  <a:pt x="7462784" y="16680"/>
                  <a:pt x="7801927" y="0"/>
                </a:cubicBezTo>
                <a:cubicBezTo>
                  <a:pt x="8162286" y="3475"/>
                  <a:pt x="8700763" y="132660"/>
                  <a:pt x="8624458" y="416318"/>
                </a:cubicBezTo>
                <a:cubicBezTo>
                  <a:pt x="8641263" y="540163"/>
                  <a:pt x="8590077" y="701491"/>
                  <a:pt x="8624458" y="802096"/>
                </a:cubicBezTo>
                <a:cubicBezTo>
                  <a:pt x="8663641" y="845057"/>
                  <a:pt x="8578615" y="1111825"/>
                  <a:pt x="8624458" y="1237122"/>
                </a:cubicBezTo>
                <a:cubicBezTo>
                  <a:pt x="8657902" y="1410251"/>
                  <a:pt x="8612535" y="1456561"/>
                  <a:pt x="8624458" y="1647524"/>
                </a:cubicBezTo>
                <a:cubicBezTo>
                  <a:pt x="8549679" y="1844632"/>
                  <a:pt x="8141711" y="2079822"/>
                  <a:pt x="7801927" y="2063844"/>
                </a:cubicBezTo>
                <a:cubicBezTo>
                  <a:pt x="7672584" y="2036334"/>
                  <a:pt x="7192144" y="2057546"/>
                  <a:pt x="7014251" y="2063844"/>
                </a:cubicBezTo>
                <a:cubicBezTo>
                  <a:pt x="6712951" y="2045196"/>
                  <a:pt x="6323826" y="2170903"/>
                  <a:pt x="5877607" y="2063844"/>
                </a:cubicBezTo>
                <a:cubicBezTo>
                  <a:pt x="5469463" y="2012890"/>
                  <a:pt x="5289029" y="2042052"/>
                  <a:pt x="4950345" y="2063844"/>
                </a:cubicBezTo>
                <a:cubicBezTo>
                  <a:pt x="4621899" y="2123919"/>
                  <a:pt x="4264756" y="2099468"/>
                  <a:pt x="4023081" y="2063844"/>
                </a:cubicBezTo>
                <a:cubicBezTo>
                  <a:pt x="3795799" y="2043455"/>
                  <a:pt x="3483781" y="2089257"/>
                  <a:pt x="2886436" y="2063844"/>
                </a:cubicBezTo>
                <a:cubicBezTo>
                  <a:pt x="2331603" y="2064203"/>
                  <a:pt x="2344507" y="2086028"/>
                  <a:pt x="1819586" y="2063844"/>
                </a:cubicBezTo>
                <a:cubicBezTo>
                  <a:pt x="1303957" y="2014343"/>
                  <a:pt x="1017755" y="2103027"/>
                  <a:pt x="822529" y="2063844"/>
                </a:cubicBezTo>
                <a:cubicBezTo>
                  <a:pt x="379056" y="2035189"/>
                  <a:pt x="67999" y="1930465"/>
                  <a:pt x="0" y="1647524"/>
                </a:cubicBezTo>
                <a:cubicBezTo>
                  <a:pt x="27428" y="1516182"/>
                  <a:pt x="-41319" y="1467725"/>
                  <a:pt x="0" y="1237122"/>
                </a:cubicBezTo>
                <a:cubicBezTo>
                  <a:pt x="21085" y="1033484"/>
                  <a:pt x="9817" y="1037500"/>
                  <a:pt x="0" y="839032"/>
                </a:cubicBezTo>
                <a:cubicBezTo>
                  <a:pt x="30867" y="638814"/>
                  <a:pt x="-14206" y="518287"/>
                  <a:pt x="0" y="416318"/>
                </a:cubicBezTo>
                <a:close/>
              </a:path>
              <a:path w="8624458" h="2063844" fill="none" stroke="0" extrusionOk="0">
                <a:moveTo>
                  <a:pt x="0" y="416318"/>
                </a:moveTo>
                <a:cubicBezTo>
                  <a:pt x="-25708" y="141983"/>
                  <a:pt x="458162" y="-7566"/>
                  <a:pt x="822529" y="0"/>
                </a:cubicBezTo>
                <a:cubicBezTo>
                  <a:pt x="987838" y="53668"/>
                  <a:pt x="1357975" y="39917"/>
                  <a:pt x="1819586" y="0"/>
                </a:cubicBezTo>
                <a:cubicBezTo>
                  <a:pt x="2213551" y="17735"/>
                  <a:pt x="2258375" y="5536"/>
                  <a:pt x="2677055" y="0"/>
                </a:cubicBezTo>
                <a:cubicBezTo>
                  <a:pt x="3066446" y="-41026"/>
                  <a:pt x="3279912" y="-40396"/>
                  <a:pt x="3534524" y="0"/>
                </a:cubicBezTo>
                <a:cubicBezTo>
                  <a:pt x="3849271" y="-28375"/>
                  <a:pt x="4364223" y="8019"/>
                  <a:pt x="4601375" y="0"/>
                </a:cubicBezTo>
                <a:cubicBezTo>
                  <a:pt x="4818978" y="-41174"/>
                  <a:pt x="5107025" y="-1487"/>
                  <a:pt x="5389049" y="0"/>
                </a:cubicBezTo>
                <a:cubicBezTo>
                  <a:pt x="5625357" y="-29338"/>
                  <a:pt x="5867180" y="-14070"/>
                  <a:pt x="6246518" y="0"/>
                </a:cubicBezTo>
                <a:cubicBezTo>
                  <a:pt x="6562134" y="7434"/>
                  <a:pt x="7362206" y="36382"/>
                  <a:pt x="7801927" y="0"/>
                </a:cubicBezTo>
                <a:cubicBezTo>
                  <a:pt x="8143415" y="-74069"/>
                  <a:pt x="8633917" y="91683"/>
                  <a:pt x="8624458" y="416318"/>
                </a:cubicBezTo>
                <a:cubicBezTo>
                  <a:pt x="8667914" y="599710"/>
                  <a:pt x="8663499" y="701912"/>
                  <a:pt x="8624458" y="839032"/>
                </a:cubicBezTo>
                <a:cubicBezTo>
                  <a:pt x="8597153" y="1014938"/>
                  <a:pt x="8628706" y="1071443"/>
                  <a:pt x="8624458" y="1249434"/>
                </a:cubicBezTo>
                <a:cubicBezTo>
                  <a:pt x="8622577" y="1384819"/>
                  <a:pt x="8630873" y="1496261"/>
                  <a:pt x="8624458" y="1647524"/>
                </a:cubicBezTo>
                <a:cubicBezTo>
                  <a:pt x="8703404" y="1955336"/>
                  <a:pt x="8229933" y="2046966"/>
                  <a:pt x="7801927" y="2063844"/>
                </a:cubicBezTo>
                <a:cubicBezTo>
                  <a:pt x="7370322" y="2030106"/>
                  <a:pt x="7195689" y="2091630"/>
                  <a:pt x="6804870" y="2063844"/>
                </a:cubicBezTo>
                <a:cubicBezTo>
                  <a:pt x="6496811" y="2030031"/>
                  <a:pt x="6174663" y="2049055"/>
                  <a:pt x="5807815" y="2063844"/>
                </a:cubicBezTo>
                <a:cubicBezTo>
                  <a:pt x="5432806" y="2014248"/>
                  <a:pt x="5253340" y="2019318"/>
                  <a:pt x="4740961" y="2063844"/>
                </a:cubicBezTo>
                <a:cubicBezTo>
                  <a:pt x="4214079" y="2076712"/>
                  <a:pt x="4004172" y="2043336"/>
                  <a:pt x="3743906" y="2063844"/>
                </a:cubicBezTo>
                <a:cubicBezTo>
                  <a:pt x="3530503" y="2126972"/>
                  <a:pt x="3028435" y="2064654"/>
                  <a:pt x="2816641" y="2063844"/>
                </a:cubicBezTo>
                <a:cubicBezTo>
                  <a:pt x="2641269" y="2058663"/>
                  <a:pt x="2103226" y="2059424"/>
                  <a:pt x="1889379" y="2063844"/>
                </a:cubicBezTo>
                <a:cubicBezTo>
                  <a:pt x="1633376" y="2031548"/>
                  <a:pt x="1285396" y="2046812"/>
                  <a:pt x="822529" y="2063844"/>
                </a:cubicBezTo>
                <a:cubicBezTo>
                  <a:pt x="372200" y="2072466"/>
                  <a:pt x="157529" y="1867961"/>
                  <a:pt x="0" y="1647524"/>
                </a:cubicBezTo>
                <a:cubicBezTo>
                  <a:pt x="40842" y="1481373"/>
                  <a:pt x="8188" y="1353300"/>
                  <a:pt x="0" y="1237122"/>
                </a:cubicBezTo>
                <a:cubicBezTo>
                  <a:pt x="7215" y="1122219"/>
                  <a:pt x="21297" y="949455"/>
                  <a:pt x="0" y="802096"/>
                </a:cubicBezTo>
                <a:cubicBezTo>
                  <a:pt x="-14915" y="652522"/>
                  <a:pt x="-75389" y="516339"/>
                  <a:pt x="0" y="416318"/>
                </a:cubicBezTo>
                <a:close/>
              </a:path>
              <a:path w="8624458" h="2063844" fill="none" stroke="0" extrusionOk="0">
                <a:moveTo>
                  <a:pt x="0" y="416318"/>
                </a:moveTo>
                <a:cubicBezTo>
                  <a:pt x="-21553" y="192662"/>
                  <a:pt x="396280" y="53169"/>
                  <a:pt x="822529" y="0"/>
                </a:cubicBezTo>
                <a:cubicBezTo>
                  <a:pt x="1057435" y="8069"/>
                  <a:pt x="1466611" y="1838"/>
                  <a:pt x="1819586" y="0"/>
                </a:cubicBezTo>
                <a:cubicBezTo>
                  <a:pt x="2208392" y="12298"/>
                  <a:pt x="2256923" y="18055"/>
                  <a:pt x="2677055" y="0"/>
                </a:cubicBezTo>
                <a:cubicBezTo>
                  <a:pt x="3059075" y="-19412"/>
                  <a:pt x="3250098" y="26056"/>
                  <a:pt x="3534524" y="0"/>
                </a:cubicBezTo>
                <a:cubicBezTo>
                  <a:pt x="3891898" y="-39719"/>
                  <a:pt x="4358394" y="18253"/>
                  <a:pt x="4601375" y="0"/>
                </a:cubicBezTo>
                <a:cubicBezTo>
                  <a:pt x="4854367" y="-15370"/>
                  <a:pt x="5172939" y="4686"/>
                  <a:pt x="5389049" y="0"/>
                </a:cubicBezTo>
                <a:cubicBezTo>
                  <a:pt x="5568214" y="22089"/>
                  <a:pt x="5912886" y="-17497"/>
                  <a:pt x="6246518" y="0"/>
                </a:cubicBezTo>
                <a:cubicBezTo>
                  <a:pt x="6467758" y="-36289"/>
                  <a:pt x="7388691" y="-21386"/>
                  <a:pt x="7801927" y="0"/>
                </a:cubicBezTo>
                <a:cubicBezTo>
                  <a:pt x="8167498" y="-88800"/>
                  <a:pt x="8645051" y="119178"/>
                  <a:pt x="8624458" y="416318"/>
                </a:cubicBezTo>
                <a:cubicBezTo>
                  <a:pt x="8668787" y="618489"/>
                  <a:pt x="8654448" y="692055"/>
                  <a:pt x="8624458" y="839032"/>
                </a:cubicBezTo>
                <a:cubicBezTo>
                  <a:pt x="8566176" y="986012"/>
                  <a:pt x="8633554" y="1073710"/>
                  <a:pt x="8624458" y="1249434"/>
                </a:cubicBezTo>
                <a:cubicBezTo>
                  <a:pt x="8585126" y="1407901"/>
                  <a:pt x="8641266" y="1513314"/>
                  <a:pt x="8624458" y="1647524"/>
                </a:cubicBezTo>
                <a:cubicBezTo>
                  <a:pt x="8763745" y="1845087"/>
                  <a:pt x="8245657" y="2062103"/>
                  <a:pt x="7801927" y="2063844"/>
                </a:cubicBezTo>
                <a:cubicBezTo>
                  <a:pt x="7329168" y="2081717"/>
                  <a:pt x="7209188" y="2048995"/>
                  <a:pt x="6804870" y="2063844"/>
                </a:cubicBezTo>
                <a:cubicBezTo>
                  <a:pt x="6438251" y="2054462"/>
                  <a:pt x="6059949" y="2012881"/>
                  <a:pt x="5807815" y="2063844"/>
                </a:cubicBezTo>
                <a:cubicBezTo>
                  <a:pt x="5409883" y="2068539"/>
                  <a:pt x="5259567" y="2018717"/>
                  <a:pt x="4740961" y="2063844"/>
                </a:cubicBezTo>
                <a:cubicBezTo>
                  <a:pt x="4572326" y="2087211"/>
                  <a:pt x="4353682" y="2064565"/>
                  <a:pt x="4242434" y="2063844"/>
                </a:cubicBezTo>
                <a:cubicBezTo>
                  <a:pt x="4131186" y="2063123"/>
                  <a:pt x="3869958" y="2057029"/>
                  <a:pt x="3743906" y="2063844"/>
                </a:cubicBezTo>
                <a:cubicBezTo>
                  <a:pt x="3532946" y="2116341"/>
                  <a:pt x="2974969" y="2030501"/>
                  <a:pt x="2816641" y="2063844"/>
                </a:cubicBezTo>
                <a:cubicBezTo>
                  <a:pt x="2591545" y="2087444"/>
                  <a:pt x="2170581" y="2091569"/>
                  <a:pt x="1889379" y="2063844"/>
                </a:cubicBezTo>
                <a:cubicBezTo>
                  <a:pt x="1646476" y="2054279"/>
                  <a:pt x="1374368" y="2079809"/>
                  <a:pt x="822529" y="2063844"/>
                </a:cubicBezTo>
                <a:cubicBezTo>
                  <a:pt x="409429" y="1990005"/>
                  <a:pt x="175259" y="1890795"/>
                  <a:pt x="0" y="1647524"/>
                </a:cubicBezTo>
                <a:cubicBezTo>
                  <a:pt x="45715" y="1505715"/>
                  <a:pt x="-49054" y="1357299"/>
                  <a:pt x="0" y="1237122"/>
                </a:cubicBezTo>
                <a:cubicBezTo>
                  <a:pt x="16139" y="1123910"/>
                  <a:pt x="18303" y="975260"/>
                  <a:pt x="0" y="802096"/>
                </a:cubicBezTo>
                <a:cubicBezTo>
                  <a:pt x="-25181" y="662293"/>
                  <a:pt x="-53849" y="504011"/>
                  <a:pt x="0" y="416318"/>
                </a:cubicBezTo>
                <a:close/>
              </a:path>
            </a:pathLst>
          </a:custGeom>
          <a:solidFill>
            <a:srgbClr val="FFFF66">
              <a:alpha val="94902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757072 w 8328152"/>
                      <a:gd name="connsiteY2" fmla="*/ 0 h 2824655"/>
                      <a:gd name="connsiteX3" fmla="*/ 2585081 w 8328152"/>
                      <a:gd name="connsiteY3" fmla="*/ 0 h 2824655"/>
                      <a:gd name="connsiteX4" fmla="*/ 3413091 w 8328152"/>
                      <a:gd name="connsiteY4" fmla="*/ 0 h 2824655"/>
                      <a:gd name="connsiteX5" fmla="*/ 4443288 w 8328152"/>
                      <a:gd name="connsiteY5" fmla="*/ 0 h 2824655"/>
                      <a:gd name="connsiteX6" fmla="*/ 5203901 w 8328152"/>
                      <a:gd name="connsiteY6" fmla="*/ 0 h 2824655"/>
                      <a:gd name="connsiteX7" fmla="*/ 6031910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148332 h 2824655"/>
                      <a:gd name="connsiteX11" fmla="*/ 8328152 w 8328152"/>
                      <a:gd name="connsiteY11" fmla="*/ 1710024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571079 w 8328152"/>
                      <a:gd name="connsiteY14" fmla="*/ 2824655 h 2824655"/>
                      <a:gd name="connsiteX15" fmla="*/ 5608279 w 8328152"/>
                      <a:gd name="connsiteY15" fmla="*/ 2824655 h 2824655"/>
                      <a:gd name="connsiteX16" fmla="*/ 4578079 w 8328152"/>
                      <a:gd name="connsiteY16" fmla="*/ 2824655 h 2824655"/>
                      <a:gd name="connsiteX17" fmla="*/ 3615279 w 8328152"/>
                      <a:gd name="connsiteY17" fmla="*/ 2824655 h 2824655"/>
                      <a:gd name="connsiteX18" fmla="*/ 2719872 w 8328152"/>
                      <a:gd name="connsiteY18" fmla="*/ 2824655 h 2824655"/>
                      <a:gd name="connsiteX19" fmla="*/ 1824467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097779 h 2824655"/>
                      <a:gd name="connsiteX24" fmla="*/ 0 w 8328152"/>
                      <a:gd name="connsiteY24" fmla="*/ 569789 h 2824655"/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824467 w 8328152"/>
                      <a:gd name="connsiteY2" fmla="*/ 0 h 2824655"/>
                      <a:gd name="connsiteX3" fmla="*/ 2652477 w 8328152"/>
                      <a:gd name="connsiteY3" fmla="*/ 0 h 2824655"/>
                      <a:gd name="connsiteX4" fmla="*/ 3480486 w 8328152"/>
                      <a:gd name="connsiteY4" fmla="*/ 0 h 2824655"/>
                      <a:gd name="connsiteX5" fmla="*/ 4510684 w 8328152"/>
                      <a:gd name="connsiteY5" fmla="*/ 0 h 2824655"/>
                      <a:gd name="connsiteX6" fmla="*/ 5406089 w 8328152"/>
                      <a:gd name="connsiteY6" fmla="*/ 0 h 2824655"/>
                      <a:gd name="connsiteX7" fmla="*/ 6503684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097779 h 2824655"/>
                      <a:gd name="connsiteX11" fmla="*/ 8328152 w 8328152"/>
                      <a:gd name="connsiteY11" fmla="*/ 1693173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773267 w 8328152"/>
                      <a:gd name="connsiteY14" fmla="*/ 2824655 h 2824655"/>
                      <a:gd name="connsiteX15" fmla="*/ 5675674 w 8328152"/>
                      <a:gd name="connsiteY15" fmla="*/ 2824655 h 2824655"/>
                      <a:gd name="connsiteX16" fmla="*/ 4780269 w 8328152"/>
                      <a:gd name="connsiteY16" fmla="*/ 2824655 h 2824655"/>
                      <a:gd name="connsiteX17" fmla="*/ 3884863 w 8328152"/>
                      <a:gd name="connsiteY17" fmla="*/ 2824655 h 2824655"/>
                      <a:gd name="connsiteX18" fmla="*/ 2787269 w 8328152"/>
                      <a:gd name="connsiteY18" fmla="*/ 2824655 h 2824655"/>
                      <a:gd name="connsiteX19" fmla="*/ 1757072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148332 h 2824655"/>
                      <a:gd name="connsiteX24" fmla="*/ 0 w 8328152"/>
                      <a:gd name="connsiteY24" fmla="*/ 569789 h 282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8328152" h="2824655" fill="none" extrusionOk="0">
                        <a:moveTo>
                          <a:pt x="0" y="569789"/>
                        </a:moveTo>
                        <a:cubicBezTo>
                          <a:pt x="-21173" y="248015"/>
                          <a:pt x="350344" y="-9090"/>
                          <a:pt x="794270" y="0"/>
                        </a:cubicBezTo>
                        <a:cubicBezTo>
                          <a:pt x="1032902" y="10698"/>
                          <a:pt x="1423440" y="-4390"/>
                          <a:pt x="1757072" y="0"/>
                        </a:cubicBezTo>
                        <a:cubicBezTo>
                          <a:pt x="2122947" y="24800"/>
                          <a:pt x="2193602" y="16728"/>
                          <a:pt x="2585081" y="0"/>
                        </a:cubicBezTo>
                        <a:cubicBezTo>
                          <a:pt x="2966687" y="-27930"/>
                          <a:pt x="3134466" y="40816"/>
                          <a:pt x="3413091" y="0"/>
                        </a:cubicBezTo>
                        <a:cubicBezTo>
                          <a:pt x="3736167" y="-46266"/>
                          <a:pt x="4192265" y="44495"/>
                          <a:pt x="4443288" y="0"/>
                        </a:cubicBezTo>
                        <a:cubicBezTo>
                          <a:pt x="4693118" y="-6120"/>
                          <a:pt x="5003799" y="-8121"/>
                          <a:pt x="5203901" y="0"/>
                        </a:cubicBezTo>
                        <a:cubicBezTo>
                          <a:pt x="5374082" y="42398"/>
                          <a:pt x="5696635" y="-42277"/>
                          <a:pt x="6031910" y="0"/>
                        </a:cubicBezTo>
                        <a:cubicBezTo>
                          <a:pt x="6304211" y="-51668"/>
                          <a:pt x="7195172" y="9147"/>
                          <a:pt x="7533881" y="0"/>
                        </a:cubicBezTo>
                        <a:cubicBezTo>
                          <a:pt x="7926784" y="-121037"/>
                          <a:pt x="8300925" y="212482"/>
                          <a:pt x="8328152" y="569789"/>
                        </a:cubicBezTo>
                        <a:cubicBezTo>
                          <a:pt x="8369739" y="857797"/>
                          <a:pt x="8345508" y="943735"/>
                          <a:pt x="8328152" y="1148332"/>
                        </a:cubicBezTo>
                        <a:cubicBezTo>
                          <a:pt x="8289250" y="1339501"/>
                          <a:pt x="8336594" y="1475806"/>
                          <a:pt x="8328152" y="1710024"/>
                        </a:cubicBezTo>
                        <a:cubicBezTo>
                          <a:pt x="8299854" y="1952954"/>
                          <a:pt x="8346878" y="2054940"/>
                          <a:pt x="8328152" y="2254865"/>
                        </a:cubicBezTo>
                        <a:cubicBezTo>
                          <a:pt x="8366639" y="2565017"/>
                          <a:pt x="7961120" y="2792378"/>
                          <a:pt x="7533881" y="2824655"/>
                        </a:cubicBezTo>
                        <a:cubicBezTo>
                          <a:pt x="7108471" y="2822375"/>
                          <a:pt x="6950721" y="2836035"/>
                          <a:pt x="6571079" y="2824655"/>
                        </a:cubicBezTo>
                        <a:cubicBezTo>
                          <a:pt x="6187562" y="2757023"/>
                          <a:pt x="5882839" y="2838391"/>
                          <a:pt x="5608279" y="2824655"/>
                        </a:cubicBezTo>
                        <a:cubicBezTo>
                          <a:pt x="5257301" y="2801491"/>
                          <a:pt x="5075371" y="2827093"/>
                          <a:pt x="4578079" y="2824655"/>
                        </a:cubicBezTo>
                        <a:cubicBezTo>
                          <a:pt x="4084837" y="2821269"/>
                          <a:pt x="3841667" y="2829443"/>
                          <a:pt x="3615279" y="2824655"/>
                        </a:cubicBezTo>
                        <a:cubicBezTo>
                          <a:pt x="3403042" y="2870273"/>
                          <a:pt x="2912631" y="2800265"/>
                          <a:pt x="2719872" y="2824655"/>
                        </a:cubicBezTo>
                        <a:cubicBezTo>
                          <a:pt x="2518682" y="2810346"/>
                          <a:pt x="2082604" y="2835693"/>
                          <a:pt x="1824467" y="2824655"/>
                        </a:cubicBezTo>
                        <a:cubicBezTo>
                          <a:pt x="1598074" y="2800973"/>
                          <a:pt x="1313564" y="2861756"/>
                          <a:pt x="794270" y="2824655"/>
                        </a:cubicBezTo>
                        <a:cubicBezTo>
                          <a:pt x="410074" y="2785777"/>
                          <a:pt x="151877" y="2551791"/>
                          <a:pt x="0" y="2254865"/>
                        </a:cubicBezTo>
                        <a:cubicBezTo>
                          <a:pt x="46874" y="2058585"/>
                          <a:pt x="-26974" y="1860053"/>
                          <a:pt x="0" y="1693173"/>
                        </a:cubicBezTo>
                        <a:cubicBezTo>
                          <a:pt x="13242" y="1528939"/>
                          <a:pt x="24445" y="1327176"/>
                          <a:pt x="0" y="1097779"/>
                        </a:cubicBezTo>
                        <a:cubicBezTo>
                          <a:pt x="-21818" y="877607"/>
                          <a:pt x="-37698" y="712246"/>
                          <a:pt x="0" y="569789"/>
                        </a:cubicBezTo>
                        <a:close/>
                      </a:path>
                      <a:path w="8328152" h="2824655" stroke="0" extrusionOk="0">
                        <a:moveTo>
                          <a:pt x="0" y="569789"/>
                        </a:moveTo>
                        <a:cubicBezTo>
                          <a:pt x="34415" y="275985"/>
                          <a:pt x="348985" y="-53183"/>
                          <a:pt x="794270" y="0"/>
                        </a:cubicBezTo>
                        <a:cubicBezTo>
                          <a:pt x="1082723" y="-34369"/>
                          <a:pt x="1578243" y="-34258"/>
                          <a:pt x="1824467" y="0"/>
                        </a:cubicBezTo>
                        <a:cubicBezTo>
                          <a:pt x="2051421" y="-2579"/>
                          <a:pt x="2399427" y="-48796"/>
                          <a:pt x="2652477" y="0"/>
                        </a:cubicBezTo>
                        <a:cubicBezTo>
                          <a:pt x="2944535" y="32276"/>
                          <a:pt x="3296586" y="7314"/>
                          <a:pt x="3480486" y="0"/>
                        </a:cubicBezTo>
                        <a:cubicBezTo>
                          <a:pt x="3622670" y="-15082"/>
                          <a:pt x="4166589" y="29412"/>
                          <a:pt x="4510684" y="0"/>
                        </a:cubicBezTo>
                        <a:cubicBezTo>
                          <a:pt x="4818115" y="18466"/>
                          <a:pt x="5147218" y="-16320"/>
                          <a:pt x="5406089" y="0"/>
                        </a:cubicBezTo>
                        <a:cubicBezTo>
                          <a:pt x="5707135" y="31899"/>
                          <a:pt x="6244562" y="36736"/>
                          <a:pt x="6503684" y="0"/>
                        </a:cubicBezTo>
                        <a:cubicBezTo>
                          <a:pt x="6812881" y="35646"/>
                          <a:pt x="7187069" y="38439"/>
                          <a:pt x="7533881" y="0"/>
                        </a:cubicBezTo>
                        <a:cubicBezTo>
                          <a:pt x="7877295" y="31761"/>
                          <a:pt x="8401388" y="161441"/>
                          <a:pt x="8328152" y="569789"/>
                        </a:cubicBezTo>
                        <a:cubicBezTo>
                          <a:pt x="8332545" y="713122"/>
                          <a:pt x="8295783" y="968102"/>
                          <a:pt x="8328152" y="1097779"/>
                        </a:cubicBezTo>
                        <a:cubicBezTo>
                          <a:pt x="8371827" y="1190391"/>
                          <a:pt x="8307772" y="1512969"/>
                          <a:pt x="8328152" y="1693173"/>
                        </a:cubicBezTo>
                        <a:cubicBezTo>
                          <a:pt x="8358573" y="1930417"/>
                          <a:pt x="8327272" y="1994917"/>
                          <a:pt x="8328152" y="2254865"/>
                        </a:cubicBezTo>
                        <a:cubicBezTo>
                          <a:pt x="8327817" y="2471685"/>
                          <a:pt x="7886114" y="2768397"/>
                          <a:pt x="7533881" y="2824655"/>
                        </a:cubicBezTo>
                        <a:cubicBezTo>
                          <a:pt x="7404336" y="2800848"/>
                          <a:pt x="6943392" y="2828713"/>
                          <a:pt x="6773267" y="2824655"/>
                        </a:cubicBezTo>
                        <a:cubicBezTo>
                          <a:pt x="6511970" y="2848596"/>
                          <a:pt x="6051666" y="2909113"/>
                          <a:pt x="5675674" y="2824655"/>
                        </a:cubicBezTo>
                        <a:cubicBezTo>
                          <a:pt x="5272624" y="2803444"/>
                          <a:pt x="5099847" y="2804585"/>
                          <a:pt x="4780269" y="2824655"/>
                        </a:cubicBezTo>
                        <a:cubicBezTo>
                          <a:pt x="4443722" y="2818938"/>
                          <a:pt x="4152954" y="2859352"/>
                          <a:pt x="3884863" y="2824655"/>
                        </a:cubicBezTo>
                        <a:cubicBezTo>
                          <a:pt x="3639990" y="2763942"/>
                          <a:pt x="3345889" y="2806915"/>
                          <a:pt x="2787269" y="2824655"/>
                        </a:cubicBezTo>
                        <a:cubicBezTo>
                          <a:pt x="2248853" y="2828114"/>
                          <a:pt x="2266690" y="2851637"/>
                          <a:pt x="1757072" y="2824655"/>
                        </a:cubicBezTo>
                        <a:cubicBezTo>
                          <a:pt x="1264520" y="2816040"/>
                          <a:pt x="997560" y="2861455"/>
                          <a:pt x="794270" y="2824655"/>
                        </a:cubicBezTo>
                        <a:cubicBezTo>
                          <a:pt x="368098" y="2772367"/>
                          <a:pt x="8740" y="2610462"/>
                          <a:pt x="0" y="2254865"/>
                        </a:cubicBezTo>
                        <a:cubicBezTo>
                          <a:pt x="13735" y="2078112"/>
                          <a:pt x="-42837" y="1987533"/>
                          <a:pt x="0" y="1693173"/>
                        </a:cubicBezTo>
                        <a:cubicBezTo>
                          <a:pt x="20169" y="1417708"/>
                          <a:pt x="8293" y="1420339"/>
                          <a:pt x="0" y="1148332"/>
                        </a:cubicBezTo>
                        <a:cubicBezTo>
                          <a:pt x="11665" y="873472"/>
                          <a:pt x="-816" y="731187"/>
                          <a:pt x="0" y="569789"/>
                        </a:cubicBezTo>
                        <a:close/>
                      </a:path>
                      <a:path w="8328152" h="2824655" fill="none" stroke="0" extrusionOk="0">
                        <a:moveTo>
                          <a:pt x="0" y="569789"/>
                        </a:moveTo>
                        <a:cubicBezTo>
                          <a:pt x="-17066" y="229733"/>
                          <a:pt x="435984" y="101292"/>
                          <a:pt x="794270" y="0"/>
                        </a:cubicBezTo>
                        <a:cubicBezTo>
                          <a:pt x="951837" y="16931"/>
                          <a:pt x="1335097" y="9457"/>
                          <a:pt x="1757072" y="0"/>
                        </a:cubicBezTo>
                        <a:cubicBezTo>
                          <a:pt x="2130699" y="24501"/>
                          <a:pt x="2177339" y="23180"/>
                          <a:pt x="2585081" y="0"/>
                        </a:cubicBezTo>
                        <a:cubicBezTo>
                          <a:pt x="2949801" y="-16818"/>
                          <a:pt x="3150624" y="-2419"/>
                          <a:pt x="3413091" y="0"/>
                        </a:cubicBezTo>
                        <a:cubicBezTo>
                          <a:pt x="3719670" y="-21802"/>
                          <a:pt x="4226532" y="7168"/>
                          <a:pt x="4443288" y="0"/>
                        </a:cubicBezTo>
                        <a:cubicBezTo>
                          <a:pt x="4649804" y="-62610"/>
                          <a:pt x="4951204" y="20889"/>
                          <a:pt x="5203901" y="0"/>
                        </a:cubicBezTo>
                        <a:cubicBezTo>
                          <a:pt x="5442205" y="-41593"/>
                          <a:pt x="5691790" y="20272"/>
                          <a:pt x="6031910" y="0"/>
                        </a:cubicBezTo>
                        <a:cubicBezTo>
                          <a:pt x="6301828" y="-11789"/>
                          <a:pt x="7044373" y="8744"/>
                          <a:pt x="7533881" y="0"/>
                        </a:cubicBezTo>
                        <a:cubicBezTo>
                          <a:pt x="7915480" y="-67307"/>
                          <a:pt x="8319901" y="188843"/>
                          <a:pt x="8328152" y="569789"/>
                        </a:cubicBezTo>
                        <a:cubicBezTo>
                          <a:pt x="8359585" y="826763"/>
                          <a:pt x="8369103" y="944493"/>
                          <a:pt x="8328152" y="1148332"/>
                        </a:cubicBezTo>
                        <a:cubicBezTo>
                          <a:pt x="8292525" y="1360758"/>
                          <a:pt x="8339417" y="1475148"/>
                          <a:pt x="8328152" y="1710024"/>
                        </a:cubicBezTo>
                        <a:cubicBezTo>
                          <a:pt x="8306592" y="1918834"/>
                          <a:pt x="8326359" y="2070763"/>
                          <a:pt x="8328152" y="2254865"/>
                        </a:cubicBezTo>
                        <a:cubicBezTo>
                          <a:pt x="8401186" y="2556341"/>
                          <a:pt x="7935224" y="2846357"/>
                          <a:pt x="7533881" y="2824655"/>
                        </a:cubicBezTo>
                        <a:cubicBezTo>
                          <a:pt x="7096916" y="2811548"/>
                          <a:pt x="6939729" y="2828243"/>
                          <a:pt x="6571079" y="2824655"/>
                        </a:cubicBezTo>
                        <a:cubicBezTo>
                          <a:pt x="6232958" y="2819139"/>
                          <a:pt x="5943116" y="2841464"/>
                          <a:pt x="5608279" y="2824655"/>
                        </a:cubicBezTo>
                        <a:cubicBezTo>
                          <a:pt x="5247843" y="2809223"/>
                          <a:pt x="5068993" y="2796212"/>
                          <a:pt x="4578079" y="2824655"/>
                        </a:cubicBezTo>
                        <a:cubicBezTo>
                          <a:pt x="4067407" y="2850349"/>
                          <a:pt x="3864857" y="2803602"/>
                          <a:pt x="3615279" y="2824655"/>
                        </a:cubicBezTo>
                        <a:cubicBezTo>
                          <a:pt x="3422035" y="2861759"/>
                          <a:pt x="2927009" y="2832508"/>
                          <a:pt x="2719872" y="2824655"/>
                        </a:cubicBezTo>
                        <a:cubicBezTo>
                          <a:pt x="2543651" y="2863435"/>
                          <a:pt x="2009563" y="2836182"/>
                          <a:pt x="1824467" y="2824655"/>
                        </a:cubicBezTo>
                        <a:cubicBezTo>
                          <a:pt x="1588703" y="2839814"/>
                          <a:pt x="1305414" y="2823569"/>
                          <a:pt x="794270" y="2824655"/>
                        </a:cubicBezTo>
                        <a:cubicBezTo>
                          <a:pt x="354245" y="2866136"/>
                          <a:pt x="144588" y="2532945"/>
                          <a:pt x="0" y="2254865"/>
                        </a:cubicBezTo>
                        <a:cubicBezTo>
                          <a:pt x="24290" y="2006971"/>
                          <a:pt x="-1622" y="1855306"/>
                          <a:pt x="0" y="1693173"/>
                        </a:cubicBezTo>
                        <a:cubicBezTo>
                          <a:pt x="-16225" y="1557229"/>
                          <a:pt x="9283" y="1317445"/>
                          <a:pt x="0" y="1097779"/>
                        </a:cubicBezTo>
                        <a:cubicBezTo>
                          <a:pt x="-16805" y="901394"/>
                          <a:pt x="-56029" y="721660"/>
                          <a:pt x="0" y="56978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57748" algn="just" defTabSz="1219170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Tiết học hôm nay giúp 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ta </a:t>
            </a:r>
            <a:r>
              <a:rPr lang="vi-VN" sz="2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biết thêm được điều gì? Thuật ngữ nào chúng ta cần ghi nhớ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2700" b="1" i="1" kern="0" dirty="0">
              <a:effectLst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34">
            <a:extLst>
              <a:ext uri="{FF2B5EF4-FFF2-40B4-BE49-F238E27FC236}">
                <a16:creationId xmlns:a16="http://schemas.microsoft.com/office/drawing/2014/main" id="{ADBC20A7-B854-40AF-DB93-A780F153C14F}"/>
              </a:ext>
            </a:extLst>
          </p:cNvPr>
          <p:cNvSpPr/>
          <p:nvPr/>
        </p:nvSpPr>
        <p:spPr>
          <a:xfrm>
            <a:off x="188747" y="1893711"/>
            <a:ext cx="8624458" cy="2063844"/>
          </a:xfrm>
          <a:custGeom>
            <a:avLst/>
            <a:gdLst>
              <a:gd name="connsiteX0" fmla="*/ 0 w 8624458"/>
              <a:gd name="connsiteY0" fmla="*/ 416318 h 2063844"/>
              <a:gd name="connsiteX1" fmla="*/ 822529 w 8624458"/>
              <a:gd name="connsiteY1" fmla="*/ 0 h 2063844"/>
              <a:gd name="connsiteX2" fmla="*/ 1819586 w 8624458"/>
              <a:gd name="connsiteY2" fmla="*/ 0 h 2063844"/>
              <a:gd name="connsiteX3" fmla="*/ 2677055 w 8624458"/>
              <a:gd name="connsiteY3" fmla="*/ 0 h 2063844"/>
              <a:gd name="connsiteX4" fmla="*/ 3534524 w 8624458"/>
              <a:gd name="connsiteY4" fmla="*/ 0 h 2063844"/>
              <a:gd name="connsiteX5" fmla="*/ 4601375 w 8624458"/>
              <a:gd name="connsiteY5" fmla="*/ 0 h 2063844"/>
              <a:gd name="connsiteX6" fmla="*/ 5389049 w 8624458"/>
              <a:gd name="connsiteY6" fmla="*/ 0 h 2063844"/>
              <a:gd name="connsiteX7" fmla="*/ 6246518 w 8624458"/>
              <a:gd name="connsiteY7" fmla="*/ 0 h 2063844"/>
              <a:gd name="connsiteX8" fmla="*/ 7801927 w 8624458"/>
              <a:gd name="connsiteY8" fmla="*/ 0 h 2063844"/>
              <a:gd name="connsiteX9" fmla="*/ 8624458 w 8624458"/>
              <a:gd name="connsiteY9" fmla="*/ 416318 h 2063844"/>
              <a:gd name="connsiteX10" fmla="*/ 8624458 w 8624458"/>
              <a:gd name="connsiteY10" fmla="*/ 839032 h 2063844"/>
              <a:gd name="connsiteX11" fmla="*/ 8624458 w 8624458"/>
              <a:gd name="connsiteY11" fmla="*/ 1249434 h 2063844"/>
              <a:gd name="connsiteX12" fmla="*/ 8624458 w 8624458"/>
              <a:gd name="connsiteY12" fmla="*/ 1647524 h 2063844"/>
              <a:gd name="connsiteX13" fmla="*/ 7801927 w 8624458"/>
              <a:gd name="connsiteY13" fmla="*/ 2063844 h 2063844"/>
              <a:gd name="connsiteX14" fmla="*/ 6804870 w 8624458"/>
              <a:gd name="connsiteY14" fmla="*/ 2063844 h 2063844"/>
              <a:gd name="connsiteX15" fmla="*/ 5807815 w 8624458"/>
              <a:gd name="connsiteY15" fmla="*/ 2063844 h 2063844"/>
              <a:gd name="connsiteX16" fmla="*/ 4740961 w 8624458"/>
              <a:gd name="connsiteY16" fmla="*/ 2063844 h 2063844"/>
              <a:gd name="connsiteX17" fmla="*/ 4232463 w 8624458"/>
              <a:gd name="connsiteY17" fmla="*/ 2063844 h 2063844"/>
              <a:gd name="connsiteX18" fmla="*/ 3743906 w 8624458"/>
              <a:gd name="connsiteY18" fmla="*/ 2063844 h 2063844"/>
              <a:gd name="connsiteX19" fmla="*/ 2816641 w 8624458"/>
              <a:gd name="connsiteY19" fmla="*/ 2063844 h 2063844"/>
              <a:gd name="connsiteX20" fmla="*/ 1889379 w 8624458"/>
              <a:gd name="connsiteY20" fmla="*/ 2063844 h 2063844"/>
              <a:gd name="connsiteX21" fmla="*/ 822529 w 8624458"/>
              <a:gd name="connsiteY21" fmla="*/ 2063844 h 2063844"/>
              <a:gd name="connsiteX22" fmla="*/ 0 w 8624458"/>
              <a:gd name="connsiteY22" fmla="*/ 1647524 h 2063844"/>
              <a:gd name="connsiteX23" fmla="*/ 0 w 8624458"/>
              <a:gd name="connsiteY23" fmla="*/ 1237122 h 2063844"/>
              <a:gd name="connsiteX24" fmla="*/ 0 w 8624458"/>
              <a:gd name="connsiteY24" fmla="*/ 802096 h 2063844"/>
              <a:gd name="connsiteX25" fmla="*/ 0 w 8624458"/>
              <a:gd name="connsiteY25" fmla="*/ 416318 h 2063844"/>
              <a:gd name="connsiteX0" fmla="*/ 0 w 8624458"/>
              <a:gd name="connsiteY0" fmla="*/ 416318 h 2063844"/>
              <a:gd name="connsiteX1" fmla="*/ 822529 w 8624458"/>
              <a:gd name="connsiteY1" fmla="*/ 0 h 2063844"/>
              <a:gd name="connsiteX2" fmla="*/ 1889379 w 8624458"/>
              <a:gd name="connsiteY2" fmla="*/ 0 h 2063844"/>
              <a:gd name="connsiteX3" fmla="*/ 2746849 w 8624458"/>
              <a:gd name="connsiteY3" fmla="*/ 0 h 2063844"/>
              <a:gd name="connsiteX4" fmla="*/ 3604317 w 8624458"/>
              <a:gd name="connsiteY4" fmla="*/ 0 h 2063844"/>
              <a:gd name="connsiteX5" fmla="*/ 4671168 w 8624458"/>
              <a:gd name="connsiteY5" fmla="*/ 0 h 2063844"/>
              <a:gd name="connsiteX6" fmla="*/ 5598431 w 8624458"/>
              <a:gd name="connsiteY6" fmla="*/ 0 h 2063844"/>
              <a:gd name="connsiteX7" fmla="*/ 6735077 w 8624458"/>
              <a:gd name="connsiteY7" fmla="*/ 0 h 2063844"/>
              <a:gd name="connsiteX8" fmla="*/ 7801927 w 8624458"/>
              <a:gd name="connsiteY8" fmla="*/ 0 h 2063844"/>
              <a:gd name="connsiteX9" fmla="*/ 8624458 w 8624458"/>
              <a:gd name="connsiteY9" fmla="*/ 416318 h 2063844"/>
              <a:gd name="connsiteX10" fmla="*/ 8624458 w 8624458"/>
              <a:gd name="connsiteY10" fmla="*/ 802096 h 2063844"/>
              <a:gd name="connsiteX11" fmla="*/ 8624458 w 8624458"/>
              <a:gd name="connsiteY11" fmla="*/ 1237122 h 2063844"/>
              <a:gd name="connsiteX12" fmla="*/ 8624458 w 8624458"/>
              <a:gd name="connsiteY12" fmla="*/ 1647524 h 2063844"/>
              <a:gd name="connsiteX13" fmla="*/ 7801927 w 8624458"/>
              <a:gd name="connsiteY13" fmla="*/ 2063844 h 2063844"/>
              <a:gd name="connsiteX14" fmla="*/ 7014251 w 8624458"/>
              <a:gd name="connsiteY14" fmla="*/ 2063844 h 2063844"/>
              <a:gd name="connsiteX15" fmla="*/ 5877607 w 8624458"/>
              <a:gd name="connsiteY15" fmla="*/ 2063844 h 2063844"/>
              <a:gd name="connsiteX16" fmla="*/ 4950345 w 8624458"/>
              <a:gd name="connsiteY16" fmla="*/ 2063844 h 2063844"/>
              <a:gd name="connsiteX17" fmla="*/ 4023081 w 8624458"/>
              <a:gd name="connsiteY17" fmla="*/ 2063844 h 2063844"/>
              <a:gd name="connsiteX18" fmla="*/ 2886436 w 8624458"/>
              <a:gd name="connsiteY18" fmla="*/ 2063844 h 2063844"/>
              <a:gd name="connsiteX19" fmla="*/ 1819586 w 8624458"/>
              <a:gd name="connsiteY19" fmla="*/ 2063844 h 2063844"/>
              <a:gd name="connsiteX20" fmla="*/ 822529 w 8624458"/>
              <a:gd name="connsiteY20" fmla="*/ 2063844 h 2063844"/>
              <a:gd name="connsiteX21" fmla="*/ 0 w 8624458"/>
              <a:gd name="connsiteY21" fmla="*/ 1647524 h 2063844"/>
              <a:gd name="connsiteX22" fmla="*/ 0 w 8624458"/>
              <a:gd name="connsiteY22" fmla="*/ 1237122 h 2063844"/>
              <a:gd name="connsiteX23" fmla="*/ 0 w 8624458"/>
              <a:gd name="connsiteY23" fmla="*/ 839032 h 2063844"/>
              <a:gd name="connsiteX24" fmla="*/ 0 w 8624458"/>
              <a:gd name="connsiteY24" fmla="*/ 416318 h 2063844"/>
              <a:gd name="connsiteX0" fmla="*/ 0 w 8624458"/>
              <a:gd name="connsiteY0" fmla="*/ 416318 h 2063844"/>
              <a:gd name="connsiteX1" fmla="*/ 822529 w 8624458"/>
              <a:gd name="connsiteY1" fmla="*/ 0 h 2063844"/>
              <a:gd name="connsiteX2" fmla="*/ 1819586 w 8624458"/>
              <a:gd name="connsiteY2" fmla="*/ 0 h 2063844"/>
              <a:gd name="connsiteX3" fmla="*/ 2677055 w 8624458"/>
              <a:gd name="connsiteY3" fmla="*/ 0 h 2063844"/>
              <a:gd name="connsiteX4" fmla="*/ 3534524 w 8624458"/>
              <a:gd name="connsiteY4" fmla="*/ 0 h 2063844"/>
              <a:gd name="connsiteX5" fmla="*/ 4601375 w 8624458"/>
              <a:gd name="connsiteY5" fmla="*/ 0 h 2063844"/>
              <a:gd name="connsiteX6" fmla="*/ 5389049 w 8624458"/>
              <a:gd name="connsiteY6" fmla="*/ 0 h 2063844"/>
              <a:gd name="connsiteX7" fmla="*/ 6246518 w 8624458"/>
              <a:gd name="connsiteY7" fmla="*/ 0 h 2063844"/>
              <a:gd name="connsiteX8" fmla="*/ 7801927 w 8624458"/>
              <a:gd name="connsiteY8" fmla="*/ 0 h 2063844"/>
              <a:gd name="connsiteX9" fmla="*/ 8624458 w 8624458"/>
              <a:gd name="connsiteY9" fmla="*/ 416318 h 2063844"/>
              <a:gd name="connsiteX10" fmla="*/ 8624458 w 8624458"/>
              <a:gd name="connsiteY10" fmla="*/ 839032 h 2063844"/>
              <a:gd name="connsiteX11" fmla="*/ 8624458 w 8624458"/>
              <a:gd name="connsiteY11" fmla="*/ 1249434 h 2063844"/>
              <a:gd name="connsiteX12" fmla="*/ 8624458 w 8624458"/>
              <a:gd name="connsiteY12" fmla="*/ 1647524 h 2063844"/>
              <a:gd name="connsiteX13" fmla="*/ 7801927 w 8624458"/>
              <a:gd name="connsiteY13" fmla="*/ 2063844 h 2063844"/>
              <a:gd name="connsiteX14" fmla="*/ 6804870 w 8624458"/>
              <a:gd name="connsiteY14" fmla="*/ 2063844 h 2063844"/>
              <a:gd name="connsiteX15" fmla="*/ 5807815 w 8624458"/>
              <a:gd name="connsiteY15" fmla="*/ 2063844 h 2063844"/>
              <a:gd name="connsiteX16" fmla="*/ 4740961 w 8624458"/>
              <a:gd name="connsiteY16" fmla="*/ 2063844 h 2063844"/>
              <a:gd name="connsiteX17" fmla="*/ 3743906 w 8624458"/>
              <a:gd name="connsiteY17" fmla="*/ 2063844 h 2063844"/>
              <a:gd name="connsiteX18" fmla="*/ 2816641 w 8624458"/>
              <a:gd name="connsiteY18" fmla="*/ 2063844 h 2063844"/>
              <a:gd name="connsiteX19" fmla="*/ 1889379 w 8624458"/>
              <a:gd name="connsiteY19" fmla="*/ 2063844 h 2063844"/>
              <a:gd name="connsiteX20" fmla="*/ 822529 w 8624458"/>
              <a:gd name="connsiteY20" fmla="*/ 2063844 h 2063844"/>
              <a:gd name="connsiteX21" fmla="*/ 0 w 8624458"/>
              <a:gd name="connsiteY21" fmla="*/ 1647524 h 2063844"/>
              <a:gd name="connsiteX22" fmla="*/ 0 w 8624458"/>
              <a:gd name="connsiteY22" fmla="*/ 1237122 h 2063844"/>
              <a:gd name="connsiteX23" fmla="*/ 0 w 8624458"/>
              <a:gd name="connsiteY23" fmla="*/ 802096 h 2063844"/>
              <a:gd name="connsiteX24" fmla="*/ 0 w 8624458"/>
              <a:gd name="connsiteY24" fmla="*/ 416318 h 20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24458" h="2063844" fill="none" extrusionOk="0">
                <a:moveTo>
                  <a:pt x="0" y="416318"/>
                </a:moveTo>
                <a:cubicBezTo>
                  <a:pt x="-4185" y="177088"/>
                  <a:pt x="424610" y="64598"/>
                  <a:pt x="822529" y="0"/>
                </a:cubicBezTo>
                <a:cubicBezTo>
                  <a:pt x="1080928" y="-5481"/>
                  <a:pt x="1498464" y="-12901"/>
                  <a:pt x="1819586" y="0"/>
                </a:cubicBezTo>
                <a:cubicBezTo>
                  <a:pt x="2182617" y="9836"/>
                  <a:pt x="2272741" y="20634"/>
                  <a:pt x="2677055" y="0"/>
                </a:cubicBezTo>
                <a:cubicBezTo>
                  <a:pt x="3087589" y="-31920"/>
                  <a:pt x="3237493" y="40384"/>
                  <a:pt x="3534524" y="0"/>
                </a:cubicBezTo>
                <a:cubicBezTo>
                  <a:pt x="3922064" y="-1825"/>
                  <a:pt x="4370576" y="53694"/>
                  <a:pt x="4601375" y="0"/>
                </a:cubicBezTo>
                <a:cubicBezTo>
                  <a:pt x="4836595" y="6151"/>
                  <a:pt x="5186082" y="-26501"/>
                  <a:pt x="5389049" y="0"/>
                </a:cubicBezTo>
                <a:cubicBezTo>
                  <a:pt x="5496017" y="-4359"/>
                  <a:pt x="5940205" y="-38141"/>
                  <a:pt x="6246518" y="0"/>
                </a:cubicBezTo>
                <a:cubicBezTo>
                  <a:pt x="6504939" y="-62490"/>
                  <a:pt x="7443584" y="24042"/>
                  <a:pt x="7801927" y="0"/>
                </a:cubicBezTo>
                <a:cubicBezTo>
                  <a:pt x="8215513" y="-80486"/>
                  <a:pt x="8575471" y="165101"/>
                  <a:pt x="8624458" y="416318"/>
                </a:cubicBezTo>
                <a:cubicBezTo>
                  <a:pt x="8664391" y="623438"/>
                  <a:pt x="8636570" y="677166"/>
                  <a:pt x="8624458" y="839032"/>
                </a:cubicBezTo>
                <a:cubicBezTo>
                  <a:pt x="8564381" y="994282"/>
                  <a:pt x="8647622" y="1070652"/>
                  <a:pt x="8624458" y="1249434"/>
                </a:cubicBezTo>
                <a:cubicBezTo>
                  <a:pt x="8590499" y="1427680"/>
                  <a:pt x="8657428" y="1500579"/>
                  <a:pt x="8624458" y="1647524"/>
                </a:cubicBezTo>
                <a:cubicBezTo>
                  <a:pt x="8654628" y="1903790"/>
                  <a:pt x="8269675" y="2020878"/>
                  <a:pt x="7801927" y="2063844"/>
                </a:cubicBezTo>
                <a:cubicBezTo>
                  <a:pt x="7342065" y="2035006"/>
                  <a:pt x="7163356" y="2064763"/>
                  <a:pt x="6804870" y="2063844"/>
                </a:cubicBezTo>
                <a:cubicBezTo>
                  <a:pt x="6374577" y="2029434"/>
                  <a:pt x="6129876" y="2028716"/>
                  <a:pt x="5807815" y="2063844"/>
                </a:cubicBezTo>
                <a:cubicBezTo>
                  <a:pt x="5432294" y="2069737"/>
                  <a:pt x="5254263" y="2070762"/>
                  <a:pt x="4740961" y="2063844"/>
                </a:cubicBezTo>
                <a:cubicBezTo>
                  <a:pt x="4572284" y="2050678"/>
                  <a:pt x="4380846" y="2058000"/>
                  <a:pt x="4232463" y="2063844"/>
                </a:cubicBezTo>
                <a:cubicBezTo>
                  <a:pt x="4084080" y="2069688"/>
                  <a:pt x="3848567" y="2055354"/>
                  <a:pt x="3743906" y="2063844"/>
                </a:cubicBezTo>
                <a:cubicBezTo>
                  <a:pt x="3519339" y="2097054"/>
                  <a:pt x="3024105" y="2069263"/>
                  <a:pt x="2816641" y="2063844"/>
                </a:cubicBezTo>
                <a:cubicBezTo>
                  <a:pt x="2611750" y="2046937"/>
                  <a:pt x="2164561" y="2068446"/>
                  <a:pt x="1889379" y="2063844"/>
                </a:cubicBezTo>
                <a:cubicBezTo>
                  <a:pt x="1671274" y="2076010"/>
                  <a:pt x="1336762" y="2112986"/>
                  <a:pt x="822529" y="2063844"/>
                </a:cubicBezTo>
                <a:cubicBezTo>
                  <a:pt x="429029" y="2019333"/>
                  <a:pt x="153198" y="1893818"/>
                  <a:pt x="0" y="1647524"/>
                </a:cubicBezTo>
                <a:cubicBezTo>
                  <a:pt x="62457" y="1507234"/>
                  <a:pt x="-32453" y="1378921"/>
                  <a:pt x="0" y="1237122"/>
                </a:cubicBezTo>
                <a:cubicBezTo>
                  <a:pt x="26597" y="1107189"/>
                  <a:pt x="13504" y="936117"/>
                  <a:pt x="0" y="802096"/>
                </a:cubicBezTo>
                <a:cubicBezTo>
                  <a:pt x="-20416" y="637998"/>
                  <a:pt x="-49970" y="516842"/>
                  <a:pt x="0" y="416318"/>
                </a:cubicBezTo>
                <a:close/>
              </a:path>
              <a:path w="8624458" h="2063844" stroke="0" extrusionOk="0">
                <a:moveTo>
                  <a:pt x="0" y="416318"/>
                </a:moveTo>
                <a:cubicBezTo>
                  <a:pt x="34322" y="153097"/>
                  <a:pt x="396017" y="-68450"/>
                  <a:pt x="822529" y="0"/>
                </a:cubicBezTo>
                <a:cubicBezTo>
                  <a:pt x="1117441" y="-3738"/>
                  <a:pt x="1692448" y="1129"/>
                  <a:pt x="1889379" y="0"/>
                </a:cubicBezTo>
                <a:cubicBezTo>
                  <a:pt x="2064243" y="-20361"/>
                  <a:pt x="2455641" y="-36940"/>
                  <a:pt x="2746849" y="0"/>
                </a:cubicBezTo>
                <a:cubicBezTo>
                  <a:pt x="3047621" y="27965"/>
                  <a:pt x="3400115" y="-3802"/>
                  <a:pt x="3604317" y="0"/>
                </a:cubicBezTo>
                <a:cubicBezTo>
                  <a:pt x="3780124" y="1998"/>
                  <a:pt x="4322500" y="38616"/>
                  <a:pt x="4671168" y="0"/>
                </a:cubicBezTo>
                <a:cubicBezTo>
                  <a:pt x="5012096" y="36294"/>
                  <a:pt x="5329574" y="12893"/>
                  <a:pt x="5598431" y="0"/>
                </a:cubicBezTo>
                <a:cubicBezTo>
                  <a:pt x="5862674" y="34824"/>
                  <a:pt x="6474965" y="-33470"/>
                  <a:pt x="6735077" y="0"/>
                </a:cubicBezTo>
                <a:cubicBezTo>
                  <a:pt x="7043222" y="29102"/>
                  <a:pt x="7462784" y="16680"/>
                  <a:pt x="7801927" y="0"/>
                </a:cubicBezTo>
                <a:cubicBezTo>
                  <a:pt x="8162286" y="3475"/>
                  <a:pt x="8700763" y="132660"/>
                  <a:pt x="8624458" y="416318"/>
                </a:cubicBezTo>
                <a:cubicBezTo>
                  <a:pt x="8641263" y="540163"/>
                  <a:pt x="8590077" y="701491"/>
                  <a:pt x="8624458" y="802096"/>
                </a:cubicBezTo>
                <a:cubicBezTo>
                  <a:pt x="8663641" y="845057"/>
                  <a:pt x="8578615" y="1111825"/>
                  <a:pt x="8624458" y="1237122"/>
                </a:cubicBezTo>
                <a:cubicBezTo>
                  <a:pt x="8657902" y="1410251"/>
                  <a:pt x="8612535" y="1456561"/>
                  <a:pt x="8624458" y="1647524"/>
                </a:cubicBezTo>
                <a:cubicBezTo>
                  <a:pt x="8549679" y="1844632"/>
                  <a:pt x="8141711" y="2079822"/>
                  <a:pt x="7801927" y="2063844"/>
                </a:cubicBezTo>
                <a:cubicBezTo>
                  <a:pt x="7672584" y="2036334"/>
                  <a:pt x="7192144" y="2057546"/>
                  <a:pt x="7014251" y="2063844"/>
                </a:cubicBezTo>
                <a:cubicBezTo>
                  <a:pt x="6712951" y="2045196"/>
                  <a:pt x="6323826" y="2170903"/>
                  <a:pt x="5877607" y="2063844"/>
                </a:cubicBezTo>
                <a:cubicBezTo>
                  <a:pt x="5469463" y="2012890"/>
                  <a:pt x="5289029" y="2042052"/>
                  <a:pt x="4950345" y="2063844"/>
                </a:cubicBezTo>
                <a:cubicBezTo>
                  <a:pt x="4621899" y="2123919"/>
                  <a:pt x="4264756" y="2099468"/>
                  <a:pt x="4023081" y="2063844"/>
                </a:cubicBezTo>
                <a:cubicBezTo>
                  <a:pt x="3795799" y="2043455"/>
                  <a:pt x="3483781" y="2089257"/>
                  <a:pt x="2886436" y="2063844"/>
                </a:cubicBezTo>
                <a:cubicBezTo>
                  <a:pt x="2331603" y="2064203"/>
                  <a:pt x="2344507" y="2086028"/>
                  <a:pt x="1819586" y="2063844"/>
                </a:cubicBezTo>
                <a:cubicBezTo>
                  <a:pt x="1303957" y="2014343"/>
                  <a:pt x="1017755" y="2103027"/>
                  <a:pt x="822529" y="2063844"/>
                </a:cubicBezTo>
                <a:cubicBezTo>
                  <a:pt x="379056" y="2035189"/>
                  <a:pt x="67999" y="1930465"/>
                  <a:pt x="0" y="1647524"/>
                </a:cubicBezTo>
                <a:cubicBezTo>
                  <a:pt x="27428" y="1516182"/>
                  <a:pt x="-41319" y="1467725"/>
                  <a:pt x="0" y="1237122"/>
                </a:cubicBezTo>
                <a:cubicBezTo>
                  <a:pt x="21085" y="1033484"/>
                  <a:pt x="9817" y="1037500"/>
                  <a:pt x="0" y="839032"/>
                </a:cubicBezTo>
                <a:cubicBezTo>
                  <a:pt x="30867" y="638814"/>
                  <a:pt x="-14206" y="518287"/>
                  <a:pt x="0" y="416318"/>
                </a:cubicBezTo>
                <a:close/>
              </a:path>
              <a:path w="8624458" h="2063844" fill="none" stroke="0" extrusionOk="0">
                <a:moveTo>
                  <a:pt x="0" y="416318"/>
                </a:moveTo>
                <a:cubicBezTo>
                  <a:pt x="-25708" y="141983"/>
                  <a:pt x="458162" y="-7566"/>
                  <a:pt x="822529" y="0"/>
                </a:cubicBezTo>
                <a:cubicBezTo>
                  <a:pt x="987838" y="53668"/>
                  <a:pt x="1357975" y="39917"/>
                  <a:pt x="1819586" y="0"/>
                </a:cubicBezTo>
                <a:cubicBezTo>
                  <a:pt x="2213551" y="17735"/>
                  <a:pt x="2258375" y="5536"/>
                  <a:pt x="2677055" y="0"/>
                </a:cubicBezTo>
                <a:cubicBezTo>
                  <a:pt x="3066446" y="-41026"/>
                  <a:pt x="3279912" y="-40396"/>
                  <a:pt x="3534524" y="0"/>
                </a:cubicBezTo>
                <a:cubicBezTo>
                  <a:pt x="3849271" y="-28375"/>
                  <a:pt x="4364223" y="8019"/>
                  <a:pt x="4601375" y="0"/>
                </a:cubicBezTo>
                <a:cubicBezTo>
                  <a:pt x="4818978" y="-41174"/>
                  <a:pt x="5107025" y="-1487"/>
                  <a:pt x="5389049" y="0"/>
                </a:cubicBezTo>
                <a:cubicBezTo>
                  <a:pt x="5625357" y="-29338"/>
                  <a:pt x="5867180" y="-14070"/>
                  <a:pt x="6246518" y="0"/>
                </a:cubicBezTo>
                <a:cubicBezTo>
                  <a:pt x="6562134" y="7434"/>
                  <a:pt x="7362206" y="36382"/>
                  <a:pt x="7801927" y="0"/>
                </a:cubicBezTo>
                <a:cubicBezTo>
                  <a:pt x="8143415" y="-74069"/>
                  <a:pt x="8633917" y="91683"/>
                  <a:pt x="8624458" y="416318"/>
                </a:cubicBezTo>
                <a:cubicBezTo>
                  <a:pt x="8667914" y="599710"/>
                  <a:pt x="8663499" y="701912"/>
                  <a:pt x="8624458" y="839032"/>
                </a:cubicBezTo>
                <a:cubicBezTo>
                  <a:pt x="8597153" y="1014938"/>
                  <a:pt x="8628706" y="1071443"/>
                  <a:pt x="8624458" y="1249434"/>
                </a:cubicBezTo>
                <a:cubicBezTo>
                  <a:pt x="8622577" y="1384819"/>
                  <a:pt x="8630873" y="1496261"/>
                  <a:pt x="8624458" y="1647524"/>
                </a:cubicBezTo>
                <a:cubicBezTo>
                  <a:pt x="8703404" y="1955336"/>
                  <a:pt x="8229933" y="2046966"/>
                  <a:pt x="7801927" y="2063844"/>
                </a:cubicBezTo>
                <a:cubicBezTo>
                  <a:pt x="7370322" y="2030106"/>
                  <a:pt x="7195689" y="2091630"/>
                  <a:pt x="6804870" y="2063844"/>
                </a:cubicBezTo>
                <a:cubicBezTo>
                  <a:pt x="6496811" y="2030031"/>
                  <a:pt x="6174663" y="2049055"/>
                  <a:pt x="5807815" y="2063844"/>
                </a:cubicBezTo>
                <a:cubicBezTo>
                  <a:pt x="5432806" y="2014248"/>
                  <a:pt x="5253340" y="2019318"/>
                  <a:pt x="4740961" y="2063844"/>
                </a:cubicBezTo>
                <a:cubicBezTo>
                  <a:pt x="4214079" y="2076712"/>
                  <a:pt x="4004172" y="2043336"/>
                  <a:pt x="3743906" y="2063844"/>
                </a:cubicBezTo>
                <a:cubicBezTo>
                  <a:pt x="3530503" y="2126972"/>
                  <a:pt x="3028435" y="2064654"/>
                  <a:pt x="2816641" y="2063844"/>
                </a:cubicBezTo>
                <a:cubicBezTo>
                  <a:pt x="2641269" y="2058663"/>
                  <a:pt x="2103226" y="2059424"/>
                  <a:pt x="1889379" y="2063844"/>
                </a:cubicBezTo>
                <a:cubicBezTo>
                  <a:pt x="1633376" y="2031548"/>
                  <a:pt x="1285396" y="2046812"/>
                  <a:pt x="822529" y="2063844"/>
                </a:cubicBezTo>
                <a:cubicBezTo>
                  <a:pt x="372200" y="2072466"/>
                  <a:pt x="157529" y="1867961"/>
                  <a:pt x="0" y="1647524"/>
                </a:cubicBezTo>
                <a:cubicBezTo>
                  <a:pt x="40842" y="1481373"/>
                  <a:pt x="8188" y="1353300"/>
                  <a:pt x="0" y="1237122"/>
                </a:cubicBezTo>
                <a:cubicBezTo>
                  <a:pt x="7215" y="1122219"/>
                  <a:pt x="21297" y="949455"/>
                  <a:pt x="0" y="802096"/>
                </a:cubicBezTo>
                <a:cubicBezTo>
                  <a:pt x="-14915" y="652522"/>
                  <a:pt x="-75389" y="516339"/>
                  <a:pt x="0" y="416318"/>
                </a:cubicBezTo>
                <a:close/>
              </a:path>
              <a:path w="8624458" h="2063844" fill="none" stroke="0" extrusionOk="0">
                <a:moveTo>
                  <a:pt x="0" y="416318"/>
                </a:moveTo>
                <a:cubicBezTo>
                  <a:pt x="-21553" y="192662"/>
                  <a:pt x="396280" y="53169"/>
                  <a:pt x="822529" y="0"/>
                </a:cubicBezTo>
                <a:cubicBezTo>
                  <a:pt x="1057435" y="8069"/>
                  <a:pt x="1466611" y="1838"/>
                  <a:pt x="1819586" y="0"/>
                </a:cubicBezTo>
                <a:cubicBezTo>
                  <a:pt x="2208392" y="12298"/>
                  <a:pt x="2256923" y="18055"/>
                  <a:pt x="2677055" y="0"/>
                </a:cubicBezTo>
                <a:cubicBezTo>
                  <a:pt x="3059075" y="-19412"/>
                  <a:pt x="3250098" y="26056"/>
                  <a:pt x="3534524" y="0"/>
                </a:cubicBezTo>
                <a:cubicBezTo>
                  <a:pt x="3891898" y="-39719"/>
                  <a:pt x="4358394" y="18253"/>
                  <a:pt x="4601375" y="0"/>
                </a:cubicBezTo>
                <a:cubicBezTo>
                  <a:pt x="4854367" y="-15370"/>
                  <a:pt x="5172939" y="4686"/>
                  <a:pt x="5389049" y="0"/>
                </a:cubicBezTo>
                <a:cubicBezTo>
                  <a:pt x="5568214" y="22089"/>
                  <a:pt x="5912886" y="-17497"/>
                  <a:pt x="6246518" y="0"/>
                </a:cubicBezTo>
                <a:cubicBezTo>
                  <a:pt x="6467758" y="-36289"/>
                  <a:pt x="7388691" y="-21386"/>
                  <a:pt x="7801927" y="0"/>
                </a:cubicBezTo>
                <a:cubicBezTo>
                  <a:pt x="8167498" y="-88800"/>
                  <a:pt x="8645051" y="119178"/>
                  <a:pt x="8624458" y="416318"/>
                </a:cubicBezTo>
                <a:cubicBezTo>
                  <a:pt x="8668787" y="618489"/>
                  <a:pt x="8654448" y="692055"/>
                  <a:pt x="8624458" y="839032"/>
                </a:cubicBezTo>
                <a:cubicBezTo>
                  <a:pt x="8566176" y="986012"/>
                  <a:pt x="8633554" y="1073710"/>
                  <a:pt x="8624458" y="1249434"/>
                </a:cubicBezTo>
                <a:cubicBezTo>
                  <a:pt x="8585126" y="1407901"/>
                  <a:pt x="8641266" y="1513314"/>
                  <a:pt x="8624458" y="1647524"/>
                </a:cubicBezTo>
                <a:cubicBezTo>
                  <a:pt x="8763745" y="1845087"/>
                  <a:pt x="8245657" y="2062103"/>
                  <a:pt x="7801927" y="2063844"/>
                </a:cubicBezTo>
                <a:cubicBezTo>
                  <a:pt x="7329168" y="2081717"/>
                  <a:pt x="7209188" y="2048995"/>
                  <a:pt x="6804870" y="2063844"/>
                </a:cubicBezTo>
                <a:cubicBezTo>
                  <a:pt x="6438251" y="2054462"/>
                  <a:pt x="6059949" y="2012881"/>
                  <a:pt x="5807815" y="2063844"/>
                </a:cubicBezTo>
                <a:cubicBezTo>
                  <a:pt x="5409883" y="2068539"/>
                  <a:pt x="5259567" y="2018717"/>
                  <a:pt x="4740961" y="2063844"/>
                </a:cubicBezTo>
                <a:cubicBezTo>
                  <a:pt x="4572326" y="2087211"/>
                  <a:pt x="4353682" y="2064565"/>
                  <a:pt x="4242434" y="2063844"/>
                </a:cubicBezTo>
                <a:cubicBezTo>
                  <a:pt x="4131186" y="2063123"/>
                  <a:pt x="3869958" y="2057029"/>
                  <a:pt x="3743906" y="2063844"/>
                </a:cubicBezTo>
                <a:cubicBezTo>
                  <a:pt x="3532946" y="2116341"/>
                  <a:pt x="2974969" y="2030501"/>
                  <a:pt x="2816641" y="2063844"/>
                </a:cubicBezTo>
                <a:cubicBezTo>
                  <a:pt x="2591545" y="2087444"/>
                  <a:pt x="2170581" y="2091569"/>
                  <a:pt x="1889379" y="2063844"/>
                </a:cubicBezTo>
                <a:cubicBezTo>
                  <a:pt x="1646476" y="2054279"/>
                  <a:pt x="1374368" y="2079809"/>
                  <a:pt x="822529" y="2063844"/>
                </a:cubicBezTo>
                <a:cubicBezTo>
                  <a:pt x="409429" y="1990005"/>
                  <a:pt x="175259" y="1890795"/>
                  <a:pt x="0" y="1647524"/>
                </a:cubicBezTo>
                <a:cubicBezTo>
                  <a:pt x="45715" y="1505715"/>
                  <a:pt x="-49054" y="1357299"/>
                  <a:pt x="0" y="1237122"/>
                </a:cubicBezTo>
                <a:cubicBezTo>
                  <a:pt x="16139" y="1123910"/>
                  <a:pt x="18303" y="975260"/>
                  <a:pt x="0" y="802096"/>
                </a:cubicBezTo>
                <a:cubicBezTo>
                  <a:pt x="-25181" y="662293"/>
                  <a:pt x="-53849" y="504011"/>
                  <a:pt x="0" y="416318"/>
                </a:cubicBezTo>
                <a:close/>
              </a:path>
            </a:pathLst>
          </a:custGeom>
          <a:solidFill>
            <a:srgbClr val="FFFF66">
              <a:alpha val="94902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757072 w 8328152"/>
                      <a:gd name="connsiteY2" fmla="*/ 0 h 2824655"/>
                      <a:gd name="connsiteX3" fmla="*/ 2585081 w 8328152"/>
                      <a:gd name="connsiteY3" fmla="*/ 0 h 2824655"/>
                      <a:gd name="connsiteX4" fmla="*/ 3413091 w 8328152"/>
                      <a:gd name="connsiteY4" fmla="*/ 0 h 2824655"/>
                      <a:gd name="connsiteX5" fmla="*/ 4443288 w 8328152"/>
                      <a:gd name="connsiteY5" fmla="*/ 0 h 2824655"/>
                      <a:gd name="connsiteX6" fmla="*/ 5203901 w 8328152"/>
                      <a:gd name="connsiteY6" fmla="*/ 0 h 2824655"/>
                      <a:gd name="connsiteX7" fmla="*/ 6031910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148332 h 2824655"/>
                      <a:gd name="connsiteX11" fmla="*/ 8328152 w 8328152"/>
                      <a:gd name="connsiteY11" fmla="*/ 1710024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571079 w 8328152"/>
                      <a:gd name="connsiteY14" fmla="*/ 2824655 h 2824655"/>
                      <a:gd name="connsiteX15" fmla="*/ 5608279 w 8328152"/>
                      <a:gd name="connsiteY15" fmla="*/ 2824655 h 2824655"/>
                      <a:gd name="connsiteX16" fmla="*/ 4578079 w 8328152"/>
                      <a:gd name="connsiteY16" fmla="*/ 2824655 h 2824655"/>
                      <a:gd name="connsiteX17" fmla="*/ 3615279 w 8328152"/>
                      <a:gd name="connsiteY17" fmla="*/ 2824655 h 2824655"/>
                      <a:gd name="connsiteX18" fmla="*/ 2719872 w 8328152"/>
                      <a:gd name="connsiteY18" fmla="*/ 2824655 h 2824655"/>
                      <a:gd name="connsiteX19" fmla="*/ 1824467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097779 h 2824655"/>
                      <a:gd name="connsiteX24" fmla="*/ 0 w 8328152"/>
                      <a:gd name="connsiteY24" fmla="*/ 569789 h 2824655"/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824467 w 8328152"/>
                      <a:gd name="connsiteY2" fmla="*/ 0 h 2824655"/>
                      <a:gd name="connsiteX3" fmla="*/ 2652477 w 8328152"/>
                      <a:gd name="connsiteY3" fmla="*/ 0 h 2824655"/>
                      <a:gd name="connsiteX4" fmla="*/ 3480486 w 8328152"/>
                      <a:gd name="connsiteY4" fmla="*/ 0 h 2824655"/>
                      <a:gd name="connsiteX5" fmla="*/ 4510684 w 8328152"/>
                      <a:gd name="connsiteY5" fmla="*/ 0 h 2824655"/>
                      <a:gd name="connsiteX6" fmla="*/ 5406089 w 8328152"/>
                      <a:gd name="connsiteY6" fmla="*/ 0 h 2824655"/>
                      <a:gd name="connsiteX7" fmla="*/ 6503684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097779 h 2824655"/>
                      <a:gd name="connsiteX11" fmla="*/ 8328152 w 8328152"/>
                      <a:gd name="connsiteY11" fmla="*/ 1693173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773267 w 8328152"/>
                      <a:gd name="connsiteY14" fmla="*/ 2824655 h 2824655"/>
                      <a:gd name="connsiteX15" fmla="*/ 5675674 w 8328152"/>
                      <a:gd name="connsiteY15" fmla="*/ 2824655 h 2824655"/>
                      <a:gd name="connsiteX16" fmla="*/ 4780269 w 8328152"/>
                      <a:gd name="connsiteY16" fmla="*/ 2824655 h 2824655"/>
                      <a:gd name="connsiteX17" fmla="*/ 3884863 w 8328152"/>
                      <a:gd name="connsiteY17" fmla="*/ 2824655 h 2824655"/>
                      <a:gd name="connsiteX18" fmla="*/ 2787269 w 8328152"/>
                      <a:gd name="connsiteY18" fmla="*/ 2824655 h 2824655"/>
                      <a:gd name="connsiteX19" fmla="*/ 1757072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148332 h 2824655"/>
                      <a:gd name="connsiteX24" fmla="*/ 0 w 8328152"/>
                      <a:gd name="connsiteY24" fmla="*/ 569789 h 282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8328152" h="2824655" fill="none" extrusionOk="0">
                        <a:moveTo>
                          <a:pt x="0" y="569789"/>
                        </a:moveTo>
                        <a:cubicBezTo>
                          <a:pt x="-21173" y="248015"/>
                          <a:pt x="350344" y="-9090"/>
                          <a:pt x="794270" y="0"/>
                        </a:cubicBezTo>
                        <a:cubicBezTo>
                          <a:pt x="1032902" y="10698"/>
                          <a:pt x="1423440" y="-4390"/>
                          <a:pt x="1757072" y="0"/>
                        </a:cubicBezTo>
                        <a:cubicBezTo>
                          <a:pt x="2122947" y="24800"/>
                          <a:pt x="2193602" y="16728"/>
                          <a:pt x="2585081" y="0"/>
                        </a:cubicBezTo>
                        <a:cubicBezTo>
                          <a:pt x="2966687" y="-27930"/>
                          <a:pt x="3134466" y="40816"/>
                          <a:pt x="3413091" y="0"/>
                        </a:cubicBezTo>
                        <a:cubicBezTo>
                          <a:pt x="3736167" y="-46266"/>
                          <a:pt x="4192265" y="44495"/>
                          <a:pt x="4443288" y="0"/>
                        </a:cubicBezTo>
                        <a:cubicBezTo>
                          <a:pt x="4693118" y="-6120"/>
                          <a:pt x="5003799" y="-8121"/>
                          <a:pt x="5203901" y="0"/>
                        </a:cubicBezTo>
                        <a:cubicBezTo>
                          <a:pt x="5374082" y="42398"/>
                          <a:pt x="5696635" y="-42277"/>
                          <a:pt x="6031910" y="0"/>
                        </a:cubicBezTo>
                        <a:cubicBezTo>
                          <a:pt x="6304211" y="-51668"/>
                          <a:pt x="7195172" y="9147"/>
                          <a:pt x="7533881" y="0"/>
                        </a:cubicBezTo>
                        <a:cubicBezTo>
                          <a:pt x="7926784" y="-121037"/>
                          <a:pt x="8300925" y="212482"/>
                          <a:pt x="8328152" y="569789"/>
                        </a:cubicBezTo>
                        <a:cubicBezTo>
                          <a:pt x="8369739" y="857797"/>
                          <a:pt x="8345508" y="943735"/>
                          <a:pt x="8328152" y="1148332"/>
                        </a:cubicBezTo>
                        <a:cubicBezTo>
                          <a:pt x="8289250" y="1339501"/>
                          <a:pt x="8336594" y="1475806"/>
                          <a:pt x="8328152" y="1710024"/>
                        </a:cubicBezTo>
                        <a:cubicBezTo>
                          <a:pt x="8299854" y="1952954"/>
                          <a:pt x="8346878" y="2054940"/>
                          <a:pt x="8328152" y="2254865"/>
                        </a:cubicBezTo>
                        <a:cubicBezTo>
                          <a:pt x="8366639" y="2565017"/>
                          <a:pt x="7961120" y="2792378"/>
                          <a:pt x="7533881" y="2824655"/>
                        </a:cubicBezTo>
                        <a:cubicBezTo>
                          <a:pt x="7108471" y="2822375"/>
                          <a:pt x="6950721" y="2836035"/>
                          <a:pt x="6571079" y="2824655"/>
                        </a:cubicBezTo>
                        <a:cubicBezTo>
                          <a:pt x="6187562" y="2757023"/>
                          <a:pt x="5882839" y="2838391"/>
                          <a:pt x="5608279" y="2824655"/>
                        </a:cubicBezTo>
                        <a:cubicBezTo>
                          <a:pt x="5257301" y="2801491"/>
                          <a:pt x="5075371" y="2827093"/>
                          <a:pt x="4578079" y="2824655"/>
                        </a:cubicBezTo>
                        <a:cubicBezTo>
                          <a:pt x="4084837" y="2821269"/>
                          <a:pt x="3841667" y="2829443"/>
                          <a:pt x="3615279" y="2824655"/>
                        </a:cubicBezTo>
                        <a:cubicBezTo>
                          <a:pt x="3403042" y="2870273"/>
                          <a:pt x="2912631" y="2800265"/>
                          <a:pt x="2719872" y="2824655"/>
                        </a:cubicBezTo>
                        <a:cubicBezTo>
                          <a:pt x="2518682" y="2810346"/>
                          <a:pt x="2082604" y="2835693"/>
                          <a:pt x="1824467" y="2824655"/>
                        </a:cubicBezTo>
                        <a:cubicBezTo>
                          <a:pt x="1598074" y="2800973"/>
                          <a:pt x="1313564" y="2861756"/>
                          <a:pt x="794270" y="2824655"/>
                        </a:cubicBezTo>
                        <a:cubicBezTo>
                          <a:pt x="410074" y="2785777"/>
                          <a:pt x="151877" y="2551791"/>
                          <a:pt x="0" y="2254865"/>
                        </a:cubicBezTo>
                        <a:cubicBezTo>
                          <a:pt x="46874" y="2058585"/>
                          <a:pt x="-26974" y="1860053"/>
                          <a:pt x="0" y="1693173"/>
                        </a:cubicBezTo>
                        <a:cubicBezTo>
                          <a:pt x="13242" y="1528939"/>
                          <a:pt x="24445" y="1327176"/>
                          <a:pt x="0" y="1097779"/>
                        </a:cubicBezTo>
                        <a:cubicBezTo>
                          <a:pt x="-21818" y="877607"/>
                          <a:pt x="-37698" y="712246"/>
                          <a:pt x="0" y="569789"/>
                        </a:cubicBezTo>
                        <a:close/>
                      </a:path>
                      <a:path w="8328152" h="2824655" stroke="0" extrusionOk="0">
                        <a:moveTo>
                          <a:pt x="0" y="569789"/>
                        </a:moveTo>
                        <a:cubicBezTo>
                          <a:pt x="34415" y="275985"/>
                          <a:pt x="348985" y="-53183"/>
                          <a:pt x="794270" y="0"/>
                        </a:cubicBezTo>
                        <a:cubicBezTo>
                          <a:pt x="1082723" y="-34369"/>
                          <a:pt x="1578243" y="-34258"/>
                          <a:pt x="1824467" y="0"/>
                        </a:cubicBezTo>
                        <a:cubicBezTo>
                          <a:pt x="2051421" y="-2579"/>
                          <a:pt x="2399427" y="-48796"/>
                          <a:pt x="2652477" y="0"/>
                        </a:cubicBezTo>
                        <a:cubicBezTo>
                          <a:pt x="2944535" y="32276"/>
                          <a:pt x="3296586" y="7314"/>
                          <a:pt x="3480486" y="0"/>
                        </a:cubicBezTo>
                        <a:cubicBezTo>
                          <a:pt x="3622670" y="-15082"/>
                          <a:pt x="4166589" y="29412"/>
                          <a:pt x="4510684" y="0"/>
                        </a:cubicBezTo>
                        <a:cubicBezTo>
                          <a:pt x="4818115" y="18466"/>
                          <a:pt x="5147218" y="-16320"/>
                          <a:pt x="5406089" y="0"/>
                        </a:cubicBezTo>
                        <a:cubicBezTo>
                          <a:pt x="5707135" y="31899"/>
                          <a:pt x="6244562" y="36736"/>
                          <a:pt x="6503684" y="0"/>
                        </a:cubicBezTo>
                        <a:cubicBezTo>
                          <a:pt x="6812881" y="35646"/>
                          <a:pt x="7187069" y="38439"/>
                          <a:pt x="7533881" y="0"/>
                        </a:cubicBezTo>
                        <a:cubicBezTo>
                          <a:pt x="7877295" y="31761"/>
                          <a:pt x="8401388" y="161441"/>
                          <a:pt x="8328152" y="569789"/>
                        </a:cubicBezTo>
                        <a:cubicBezTo>
                          <a:pt x="8332545" y="713122"/>
                          <a:pt x="8295783" y="968102"/>
                          <a:pt x="8328152" y="1097779"/>
                        </a:cubicBezTo>
                        <a:cubicBezTo>
                          <a:pt x="8371827" y="1190391"/>
                          <a:pt x="8307772" y="1512969"/>
                          <a:pt x="8328152" y="1693173"/>
                        </a:cubicBezTo>
                        <a:cubicBezTo>
                          <a:pt x="8358573" y="1930417"/>
                          <a:pt x="8327272" y="1994917"/>
                          <a:pt x="8328152" y="2254865"/>
                        </a:cubicBezTo>
                        <a:cubicBezTo>
                          <a:pt x="8327817" y="2471685"/>
                          <a:pt x="7886114" y="2768397"/>
                          <a:pt x="7533881" y="2824655"/>
                        </a:cubicBezTo>
                        <a:cubicBezTo>
                          <a:pt x="7404336" y="2800848"/>
                          <a:pt x="6943392" y="2828713"/>
                          <a:pt x="6773267" y="2824655"/>
                        </a:cubicBezTo>
                        <a:cubicBezTo>
                          <a:pt x="6511970" y="2848596"/>
                          <a:pt x="6051666" y="2909113"/>
                          <a:pt x="5675674" y="2824655"/>
                        </a:cubicBezTo>
                        <a:cubicBezTo>
                          <a:pt x="5272624" y="2803444"/>
                          <a:pt x="5099847" y="2804585"/>
                          <a:pt x="4780269" y="2824655"/>
                        </a:cubicBezTo>
                        <a:cubicBezTo>
                          <a:pt x="4443722" y="2818938"/>
                          <a:pt x="4152954" y="2859352"/>
                          <a:pt x="3884863" y="2824655"/>
                        </a:cubicBezTo>
                        <a:cubicBezTo>
                          <a:pt x="3639990" y="2763942"/>
                          <a:pt x="3345889" y="2806915"/>
                          <a:pt x="2787269" y="2824655"/>
                        </a:cubicBezTo>
                        <a:cubicBezTo>
                          <a:pt x="2248853" y="2828114"/>
                          <a:pt x="2266690" y="2851637"/>
                          <a:pt x="1757072" y="2824655"/>
                        </a:cubicBezTo>
                        <a:cubicBezTo>
                          <a:pt x="1264520" y="2816040"/>
                          <a:pt x="997560" y="2861455"/>
                          <a:pt x="794270" y="2824655"/>
                        </a:cubicBezTo>
                        <a:cubicBezTo>
                          <a:pt x="368098" y="2772367"/>
                          <a:pt x="8740" y="2610462"/>
                          <a:pt x="0" y="2254865"/>
                        </a:cubicBezTo>
                        <a:cubicBezTo>
                          <a:pt x="13735" y="2078112"/>
                          <a:pt x="-42837" y="1987533"/>
                          <a:pt x="0" y="1693173"/>
                        </a:cubicBezTo>
                        <a:cubicBezTo>
                          <a:pt x="20169" y="1417708"/>
                          <a:pt x="8293" y="1420339"/>
                          <a:pt x="0" y="1148332"/>
                        </a:cubicBezTo>
                        <a:cubicBezTo>
                          <a:pt x="11665" y="873472"/>
                          <a:pt x="-816" y="731187"/>
                          <a:pt x="0" y="569789"/>
                        </a:cubicBezTo>
                        <a:close/>
                      </a:path>
                      <a:path w="8328152" h="2824655" fill="none" stroke="0" extrusionOk="0">
                        <a:moveTo>
                          <a:pt x="0" y="569789"/>
                        </a:moveTo>
                        <a:cubicBezTo>
                          <a:pt x="-17066" y="229733"/>
                          <a:pt x="435984" y="101292"/>
                          <a:pt x="794270" y="0"/>
                        </a:cubicBezTo>
                        <a:cubicBezTo>
                          <a:pt x="951837" y="16931"/>
                          <a:pt x="1335097" y="9457"/>
                          <a:pt x="1757072" y="0"/>
                        </a:cubicBezTo>
                        <a:cubicBezTo>
                          <a:pt x="2130699" y="24501"/>
                          <a:pt x="2177339" y="23180"/>
                          <a:pt x="2585081" y="0"/>
                        </a:cubicBezTo>
                        <a:cubicBezTo>
                          <a:pt x="2949801" y="-16818"/>
                          <a:pt x="3150624" y="-2419"/>
                          <a:pt x="3413091" y="0"/>
                        </a:cubicBezTo>
                        <a:cubicBezTo>
                          <a:pt x="3719670" y="-21802"/>
                          <a:pt x="4226532" y="7168"/>
                          <a:pt x="4443288" y="0"/>
                        </a:cubicBezTo>
                        <a:cubicBezTo>
                          <a:pt x="4649804" y="-62610"/>
                          <a:pt x="4951204" y="20889"/>
                          <a:pt x="5203901" y="0"/>
                        </a:cubicBezTo>
                        <a:cubicBezTo>
                          <a:pt x="5442205" y="-41593"/>
                          <a:pt x="5691790" y="20272"/>
                          <a:pt x="6031910" y="0"/>
                        </a:cubicBezTo>
                        <a:cubicBezTo>
                          <a:pt x="6301828" y="-11789"/>
                          <a:pt x="7044373" y="8744"/>
                          <a:pt x="7533881" y="0"/>
                        </a:cubicBezTo>
                        <a:cubicBezTo>
                          <a:pt x="7915480" y="-67307"/>
                          <a:pt x="8319901" y="188843"/>
                          <a:pt x="8328152" y="569789"/>
                        </a:cubicBezTo>
                        <a:cubicBezTo>
                          <a:pt x="8359585" y="826763"/>
                          <a:pt x="8369103" y="944493"/>
                          <a:pt x="8328152" y="1148332"/>
                        </a:cubicBezTo>
                        <a:cubicBezTo>
                          <a:pt x="8292525" y="1360758"/>
                          <a:pt x="8339417" y="1475148"/>
                          <a:pt x="8328152" y="1710024"/>
                        </a:cubicBezTo>
                        <a:cubicBezTo>
                          <a:pt x="8306592" y="1918834"/>
                          <a:pt x="8326359" y="2070763"/>
                          <a:pt x="8328152" y="2254865"/>
                        </a:cubicBezTo>
                        <a:cubicBezTo>
                          <a:pt x="8401186" y="2556341"/>
                          <a:pt x="7935224" y="2846357"/>
                          <a:pt x="7533881" y="2824655"/>
                        </a:cubicBezTo>
                        <a:cubicBezTo>
                          <a:pt x="7096916" y="2811548"/>
                          <a:pt x="6939729" y="2828243"/>
                          <a:pt x="6571079" y="2824655"/>
                        </a:cubicBezTo>
                        <a:cubicBezTo>
                          <a:pt x="6232958" y="2819139"/>
                          <a:pt x="5943116" y="2841464"/>
                          <a:pt x="5608279" y="2824655"/>
                        </a:cubicBezTo>
                        <a:cubicBezTo>
                          <a:pt x="5247843" y="2809223"/>
                          <a:pt x="5068993" y="2796212"/>
                          <a:pt x="4578079" y="2824655"/>
                        </a:cubicBezTo>
                        <a:cubicBezTo>
                          <a:pt x="4067407" y="2850349"/>
                          <a:pt x="3864857" y="2803602"/>
                          <a:pt x="3615279" y="2824655"/>
                        </a:cubicBezTo>
                        <a:cubicBezTo>
                          <a:pt x="3422035" y="2861759"/>
                          <a:pt x="2927009" y="2832508"/>
                          <a:pt x="2719872" y="2824655"/>
                        </a:cubicBezTo>
                        <a:cubicBezTo>
                          <a:pt x="2543651" y="2863435"/>
                          <a:pt x="2009563" y="2836182"/>
                          <a:pt x="1824467" y="2824655"/>
                        </a:cubicBezTo>
                        <a:cubicBezTo>
                          <a:pt x="1588703" y="2839814"/>
                          <a:pt x="1305414" y="2823569"/>
                          <a:pt x="794270" y="2824655"/>
                        </a:cubicBezTo>
                        <a:cubicBezTo>
                          <a:pt x="354245" y="2866136"/>
                          <a:pt x="144588" y="2532945"/>
                          <a:pt x="0" y="2254865"/>
                        </a:cubicBezTo>
                        <a:cubicBezTo>
                          <a:pt x="24290" y="2006971"/>
                          <a:pt x="-1622" y="1855306"/>
                          <a:pt x="0" y="1693173"/>
                        </a:cubicBezTo>
                        <a:cubicBezTo>
                          <a:pt x="-16225" y="1557229"/>
                          <a:pt x="9283" y="1317445"/>
                          <a:pt x="0" y="1097779"/>
                        </a:cubicBezTo>
                        <a:cubicBezTo>
                          <a:pt x="-16805" y="901394"/>
                          <a:pt x="-56029" y="721660"/>
                          <a:pt x="0" y="56978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50000"/>
              </a:lnSpc>
              <a:tabLst>
                <a:tab pos="698500" algn="l"/>
              </a:tabLst>
            </a:pP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  <a:p>
            <a:pPr algn="just">
              <a:lnSpc>
                <a:spcPct val="150000"/>
              </a:lnSpc>
              <a:tabLst>
                <a:tab pos="698500" algn="l"/>
              </a:tabLst>
            </a:pPr>
            <a:endParaRPr lang="en-US" sz="2800" dirty="0">
              <a:solidFill>
                <a:srgbClr val="000000"/>
              </a:solidFill>
              <a:latin typeface="UTM Avo" panose="020406030505060202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698500" algn="l"/>
              </a:tabLst>
            </a:pPr>
            <a:endParaRPr lang="en-US" sz="2800" dirty="0">
              <a:solidFill>
                <a:srgbClr val="000000"/>
              </a:solidFill>
              <a:latin typeface="UTM Avo" panose="020406030505060202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698500" algn="l"/>
              </a:tabLst>
            </a:pPr>
            <a:endParaRPr lang="en-US" sz="2800" dirty="0">
              <a:solidFill>
                <a:srgbClr val="000000"/>
              </a:solidFill>
              <a:latin typeface="UTM Avo" panose="020406030505060202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698500" algn="l"/>
              </a:tabLst>
            </a:pPr>
            <a:endParaRPr lang="en-US" sz="2800" dirty="0">
              <a:solidFill>
                <a:srgbClr val="000000"/>
              </a:solidFill>
              <a:latin typeface="UTM Avo" panose="020406030505060202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698500" algn="l"/>
              </a:tabLst>
            </a:pPr>
            <a:endParaRPr lang="en-US" sz="2800" dirty="0">
              <a:solidFill>
                <a:srgbClr val="000000"/>
              </a:solidFill>
              <a:latin typeface="UTM Avo" panose="020406030505060202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698500" algn="l"/>
              </a:tabLst>
            </a:pPr>
            <a:endParaRPr lang="en-US" sz="2800" dirty="0">
              <a:solidFill>
                <a:srgbClr val="000000"/>
              </a:solidFill>
              <a:latin typeface="UTM Avo" panose="020406030505060202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698500" algn="l"/>
              </a:tabLst>
            </a:pPr>
            <a:endParaRPr lang="en-US" sz="2800" dirty="0">
              <a:solidFill>
                <a:srgbClr val="000000"/>
              </a:solidFill>
              <a:latin typeface="UTM Avo" panose="020406030505060202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6985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Theo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0000"/>
              </a:solidFill>
              <a:latin typeface="UTM Avo" panose="02040603050506020204" pitchFamily="18" charset="0"/>
              <a:ea typeface="Courier New" panose="02070309020205020404" pitchFamily="49" charset="0"/>
            </a:endParaRPr>
          </a:p>
          <a:p>
            <a:pPr marL="757748" algn="just" defTabSz="1219170">
              <a:lnSpc>
                <a:spcPct val="150000"/>
              </a:lnSpc>
            </a:pPr>
            <a:endParaRPr lang="en-US" sz="2700" b="1" i="1" kern="0" dirty="0">
              <a:effectLst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12494" y="117413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03965-54AC-C580-CEF8-B9F6240FE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67522" y="147524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B66139-EB57-1897-BD3F-17E53A899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503" y="121083"/>
            <a:ext cx="6693409" cy="334015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7122E9-9A3E-BAAA-162D-D27D6F580B4B}"/>
              </a:ext>
            </a:extLst>
          </p:cNvPr>
          <p:cNvSpPr/>
          <p:nvPr/>
        </p:nvSpPr>
        <p:spPr>
          <a:xfrm>
            <a:off x="804672" y="3487674"/>
            <a:ext cx="7778495" cy="1292352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Tìm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vận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tốc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phù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với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sự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vật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đối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tượng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67522" y="147524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B66139-EB57-1897-BD3F-17E53A899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172"/>
            <a:ext cx="3584448" cy="334015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7122E9-9A3E-BAAA-162D-D27D6F580B4B}"/>
              </a:ext>
            </a:extLst>
          </p:cNvPr>
          <p:cNvSpPr/>
          <p:nvPr/>
        </p:nvSpPr>
        <p:spPr>
          <a:xfrm>
            <a:off x="56848" y="3219450"/>
            <a:ext cx="3527601" cy="1292352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Tìm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vận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tốc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phù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hợp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với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sự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vật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đối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tượng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324C3B-ADB6-D814-2485-22CFEB8113A8}"/>
              </a:ext>
            </a:extLst>
          </p:cNvPr>
          <p:cNvSpPr/>
          <p:nvPr/>
        </p:nvSpPr>
        <p:spPr>
          <a:xfrm>
            <a:off x="3584449" y="41530"/>
            <a:ext cx="5474207" cy="5101970"/>
          </a:xfrm>
          <a:custGeom>
            <a:avLst/>
            <a:gdLst>
              <a:gd name="connsiteX0" fmla="*/ 0 w 5474207"/>
              <a:gd name="connsiteY0" fmla="*/ 850345 h 5101970"/>
              <a:gd name="connsiteX1" fmla="*/ 850345 w 5474207"/>
              <a:gd name="connsiteY1" fmla="*/ 0 h 5101970"/>
              <a:gd name="connsiteX2" fmla="*/ 1427154 w 5474207"/>
              <a:gd name="connsiteY2" fmla="*/ 0 h 5101970"/>
              <a:gd name="connsiteX3" fmla="*/ 2041698 w 5474207"/>
              <a:gd name="connsiteY3" fmla="*/ 0 h 5101970"/>
              <a:gd name="connsiteX4" fmla="*/ 2656242 w 5474207"/>
              <a:gd name="connsiteY4" fmla="*/ 0 h 5101970"/>
              <a:gd name="connsiteX5" fmla="*/ 3270787 w 5474207"/>
              <a:gd name="connsiteY5" fmla="*/ 0 h 5101970"/>
              <a:gd name="connsiteX6" fmla="*/ 3885331 w 5474207"/>
              <a:gd name="connsiteY6" fmla="*/ 0 h 5101970"/>
              <a:gd name="connsiteX7" fmla="*/ 4623862 w 5474207"/>
              <a:gd name="connsiteY7" fmla="*/ 0 h 5101970"/>
              <a:gd name="connsiteX8" fmla="*/ 5474207 w 5474207"/>
              <a:gd name="connsiteY8" fmla="*/ 850345 h 5101970"/>
              <a:gd name="connsiteX9" fmla="*/ 5474207 w 5474207"/>
              <a:gd name="connsiteY9" fmla="*/ 1383212 h 5101970"/>
              <a:gd name="connsiteX10" fmla="*/ 5474207 w 5474207"/>
              <a:gd name="connsiteY10" fmla="*/ 1984105 h 5101970"/>
              <a:gd name="connsiteX11" fmla="*/ 5474207 w 5474207"/>
              <a:gd name="connsiteY11" fmla="*/ 2619011 h 5101970"/>
              <a:gd name="connsiteX12" fmla="*/ 5474207 w 5474207"/>
              <a:gd name="connsiteY12" fmla="*/ 3219903 h 5101970"/>
              <a:gd name="connsiteX13" fmla="*/ 5474207 w 5474207"/>
              <a:gd name="connsiteY13" fmla="*/ 4251625 h 5101970"/>
              <a:gd name="connsiteX14" fmla="*/ 4623862 w 5474207"/>
              <a:gd name="connsiteY14" fmla="*/ 5101970 h 5101970"/>
              <a:gd name="connsiteX15" fmla="*/ 4197994 w 5474207"/>
              <a:gd name="connsiteY15" fmla="*/ 5101970 h 5101970"/>
              <a:gd name="connsiteX16" fmla="*/ 3772125 w 5474207"/>
              <a:gd name="connsiteY16" fmla="*/ 5101970 h 5101970"/>
              <a:gd name="connsiteX17" fmla="*/ 3346257 w 5474207"/>
              <a:gd name="connsiteY17" fmla="*/ 5101970 h 5101970"/>
              <a:gd name="connsiteX18" fmla="*/ 2882653 w 5474207"/>
              <a:gd name="connsiteY18" fmla="*/ 5101970 h 5101970"/>
              <a:gd name="connsiteX19" fmla="*/ 2305844 w 5474207"/>
              <a:gd name="connsiteY19" fmla="*/ 5101970 h 5101970"/>
              <a:gd name="connsiteX20" fmla="*/ 1879976 w 5474207"/>
              <a:gd name="connsiteY20" fmla="*/ 5101970 h 5101970"/>
              <a:gd name="connsiteX21" fmla="*/ 1454108 w 5474207"/>
              <a:gd name="connsiteY21" fmla="*/ 5101970 h 5101970"/>
              <a:gd name="connsiteX22" fmla="*/ 850345 w 5474207"/>
              <a:gd name="connsiteY22" fmla="*/ 5101970 h 5101970"/>
              <a:gd name="connsiteX23" fmla="*/ 0 w 5474207"/>
              <a:gd name="connsiteY23" fmla="*/ 4251625 h 5101970"/>
              <a:gd name="connsiteX24" fmla="*/ 0 w 5474207"/>
              <a:gd name="connsiteY24" fmla="*/ 3786783 h 5101970"/>
              <a:gd name="connsiteX25" fmla="*/ 0 w 5474207"/>
              <a:gd name="connsiteY25" fmla="*/ 3253916 h 5101970"/>
              <a:gd name="connsiteX26" fmla="*/ 0 w 5474207"/>
              <a:gd name="connsiteY26" fmla="*/ 2619011 h 5101970"/>
              <a:gd name="connsiteX27" fmla="*/ 0 w 5474207"/>
              <a:gd name="connsiteY27" fmla="*/ 2120156 h 5101970"/>
              <a:gd name="connsiteX28" fmla="*/ 0 w 5474207"/>
              <a:gd name="connsiteY28" fmla="*/ 1621302 h 5101970"/>
              <a:gd name="connsiteX29" fmla="*/ 0 w 5474207"/>
              <a:gd name="connsiteY29" fmla="*/ 850345 h 510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74207" h="5101970" fill="none" extrusionOk="0">
                <a:moveTo>
                  <a:pt x="0" y="850345"/>
                </a:moveTo>
                <a:cubicBezTo>
                  <a:pt x="-12322" y="427775"/>
                  <a:pt x="343239" y="-676"/>
                  <a:pt x="850345" y="0"/>
                </a:cubicBezTo>
                <a:cubicBezTo>
                  <a:pt x="1009869" y="-41072"/>
                  <a:pt x="1288656" y="5256"/>
                  <a:pt x="1427154" y="0"/>
                </a:cubicBezTo>
                <a:cubicBezTo>
                  <a:pt x="1565652" y="-5256"/>
                  <a:pt x="1805299" y="7980"/>
                  <a:pt x="2041698" y="0"/>
                </a:cubicBezTo>
                <a:cubicBezTo>
                  <a:pt x="2278097" y="-7980"/>
                  <a:pt x="2417890" y="56498"/>
                  <a:pt x="2656242" y="0"/>
                </a:cubicBezTo>
                <a:cubicBezTo>
                  <a:pt x="2894594" y="-56498"/>
                  <a:pt x="3013599" y="18614"/>
                  <a:pt x="3270787" y="0"/>
                </a:cubicBezTo>
                <a:cubicBezTo>
                  <a:pt x="3527976" y="-18614"/>
                  <a:pt x="3639566" y="26655"/>
                  <a:pt x="3885331" y="0"/>
                </a:cubicBezTo>
                <a:cubicBezTo>
                  <a:pt x="4131096" y="-26655"/>
                  <a:pt x="4434182" y="45881"/>
                  <a:pt x="4623862" y="0"/>
                </a:cubicBezTo>
                <a:cubicBezTo>
                  <a:pt x="5126996" y="-59989"/>
                  <a:pt x="5416567" y="324992"/>
                  <a:pt x="5474207" y="850345"/>
                </a:cubicBezTo>
                <a:cubicBezTo>
                  <a:pt x="5517419" y="1085214"/>
                  <a:pt x="5445824" y="1125528"/>
                  <a:pt x="5474207" y="1383212"/>
                </a:cubicBezTo>
                <a:cubicBezTo>
                  <a:pt x="5502590" y="1640896"/>
                  <a:pt x="5468734" y="1802287"/>
                  <a:pt x="5474207" y="1984105"/>
                </a:cubicBezTo>
                <a:cubicBezTo>
                  <a:pt x="5479680" y="2165923"/>
                  <a:pt x="5473280" y="2322700"/>
                  <a:pt x="5474207" y="2619011"/>
                </a:cubicBezTo>
                <a:cubicBezTo>
                  <a:pt x="5475134" y="2915322"/>
                  <a:pt x="5450943" y="3039291"/>
                  <a:pt x="5474207" y="3219903"/>
                </a:cubicBezTo>
                <a:cubicBezTo>
                  <a:pt x="5497471" y="3400515"/>
                  <a:pt x="5437486" y="3779251"/>
                  <a:pt x="5474207" y="4251625"/>
                </a:cubicBezTo>
                <a:cubicBezTo>
                  <a:pt x="5485621" y="4724528"/>
                  <a:pt x="5067186" y="5170126"/>
                  <a:pt x="4623862" y="5101970"/>
                </a:cubicBezTo>
                <a:cubicBezTo>
                  <a:pt x="4448404" y="5143260"/>
                  <a:pt x="4303272" y="5056639"/>
                  <a:pt x="4197994" y="5101970"/>
                </a:cubicBezTo>
                <a:cubicBezTo>
                  <a:pt x="4092716" y="5147301"/>
                  <a:pt x="3984340" y="5092524"/>
                  <a:pt x="3772125" y="5101970"/>
                </a:cubicBezTo>
                <a:cubicBezTo>
                  <a:pt x="3559910" y="5111416"/>
                  <a:pt x="3448460" y="5057403"/>
                  <a:pt x="3346257" y="5101970"/>
                </a:cubicBezTo>
                <a:cubicBezTo>
                  <a:pt x="3244054" y="5146537"/>
                  <a:pt x="3113948" y="5053527"/>
                  <a:pt x="2882653" y="5101970"/>
                </a:cubicBezTo>
                <a:cubicBezTo>
                  <a:pt x="2651358" y="5150413"/>
                  <a:pt x="2568762" y="5035543"/>
                  <a:pt x="2305844" y="5101970"/>
                </a:cubicBezTo>
                <a:cubicBezTo>
                  <a:pt x="2042926" y="5168397"/>
                  <a:pt x="1998281" y="5086666"/>
                  <a:pt x="1879976" y="5101970"/>
                </a:cubicBezTo>
                <a:cubicBezTo>
                  <a:pt x="1761671" y="5117274"/>
                  <a:pt x="1608112" y="5052938"/>
                  <a:pt x="1454108" y="5101970"/>
                </a:cubicBezTo>
                <a:cubicBezTo>
                  <a:pt x="1300104" y="5151002"/>
                  <a:pt x="1040754" y="5091087"/>
                  <a:pt x="850345" y="5101970"/>
                </a:cubicBezTo>
                <a:cubicBezTo>
                  <a:pt x="277971" y="5126305"/>
                  <a:pt x="26918" y="4619602"/>
                  <a:pt x="0" y="4251625"/>
                </a:cubicBezTo>
                <a:cubicBezTo>
                  <a:pt x="-13579" y="4041125"/>
                  <a:pt x="36084" y="3967385"/>
                  <a:pt x="0" y="3786783"/>
                </a:cubicBezTo>
                <a:cubicBezTo>
                  <a:pt x="-36084" y="3606181"/>
                  <a:pt x="41627" y="3389920"/>
                  <a:pt x="0" y="3253916"/>
                </a:cubicBezTo>
                <a:cubicBezTo>
                  <a:pt x="-41627" y="3117912"/>
                  <a:pt x="66272" y="2920838"/>
                  <a:pt x="0" y="2619011"/>
                </a:cubicBezTo>
                <a:cubicBezTo>
                  <a:pt x="-66272" y="2317184"/>
                  <a:pt x="55074" y="2241940"/>
                  <a:pt x="0" y="2120156"/>
                </a:cubicBezTo>
                <a:cubicBezTo>
                  <a:pt x="-55074" y="1998373"/>
                  <a:pt x="14648" y="1763894"/>
                  <a:pt x="0" y="1621302"/>
                </a:cubicBezTo>
                <a:cubicBezTo>
                  <a:pt x="-14648" y="1478710"/>
                  <a:pt x="26802" y="1052183"/>
                  <a:pt x="0" y="850345"/>
                </a:cubicBezTo>
                <a:close/>
              </a:path>
              <a:path w="5474207" h="5101970" stroke="0" extrusionOk="0">
                <a:moveTo>
                  <a:pt x="0" y="850345"/>
                </a:moveTo>
                <a:cubicBezTo>
                  <a:pt x="10605" y="395917"/>
                  <a:pt x="386381" y="24855"/>
                  <a:pt x="850345" y="0"/>
                </a:cubicBezTo>
                <a:cubicBezTo>
                  <a:pt x="983609" y="-6634"/>
                  <a:pt x="1201003" y="52149"/>
                  <a:pt x="1313949" y="0"/>
                </a:cubicBezTo>
                <a:cubicBezTo>
                  <a:pt x="1426895" y="-52149"/>
                  <a:pt x="1665637" y="30842"/>
                  <a:pt x="1815287" y="0"/>
                </a:cubicBezTo>
                <a:cubicBezTo>
                  <a:pt x="1964937" y="-30842"/>
                  <a:pt x="2147872" y="54096"/>
                  <a:pt x="2354361" y="0"/>
                </a:cubicBezTo>
                <a:cubicBezTo>
                  <a:pt x="2560850" y="-54096"/>
                  <a:pt x="2693467" y="4167"/>
                  <a:pt x="2780229" y="0"/>
                </a:cubicBezTo>
                <a:cubicBezTo>
                  <a:pt x="2866991" y="-4167"/>
                  <a:pt x="3023474" y="17970"/>
                  <a:pt x="3206098" y="0"/>
                </a:cubicBezTo>
                <a:cubicBezTo>
                  <a:pt x="3388722" y="-17970"/>
                  <a:pt x="3436073" y="41029"/>
                  <a:pt x="3631966" y="0"/>
                </a:cubicBezTo>
                <a:cubicBezTo>
                  <a:pt x="3827859" y="-41029"/>
                  <a:pt x="4236690" y="39410"/>
                  <a:pt x="4623862" y="0"/>
                </a:cubicBezTo>
                <a:cubicBezTo>
                  <a:pt x="5178924" y="-62403"/>
                  <a:pt x="5429980" y="356995"/>
                  <a:pt x="5474207" y="850345"/>
                </a:cubicBezTo>
                <a:cubicBezTo>
                  <a:pt x="5492497" y="1035968"/>
                  <a:pt x="5452572" y="1188359"/>
                  <a:pt x="5474207" y="1417225"/>
                </a:cubicBezTo>
                <a:cubicBezTo>
                  <a:pt x="5495842" y="1646091"/>
                  <a:pt x="5467101" y="1842289"/>
                  <a:pt x="5474207" y="2052131"/>
                </a:cubicBezTo>
                <a:cubicBezTo>
                  <a:pt x="5481313" y="2261973"/>
                  <a:pt x="5444197" y="2483203"/>
                  <a:pt x="5474207" y="2619011"/>
                </a:cubicBezTo>
                <a:cubicBezTo>
                  <a:pt x="5504217" y="2754819"/>
                  <a:pt x="5411019" y="2914206"/>
                  <a:pt x="5474207" y="3185891"/>
                </a:cubicBezTo>
                <a:cubicBezTo>
                  <a:pt x="5537395" y="3457576"/>
                  <a:pt x="5417584" y="3474396"/>
                  <a:pt x="5474207" y="3684745"/>
                </a:cubicBezTo>
                <a:cubicBezTo>
                  <a:pt x="5530830" y="3895094"/>
                  <a:pt x="5436865" y="4092037"/>
                  <a:pt x="5474207" y="4251625"/>
                </a:cubicBezTo>
                <a:cubicBezTo>
                  <a:pt x="5447376" y="4733644"/>
                  <a:pt x="5080503" y="5075811"/>
                  <a:pt x="4623862" y="5101970"/>
                </a:cubicBezTo>
                <a:cubicBezTo>
                  <a:pt x="4517416" y="5125545"/>
                  <a:pt x="4323673" y="5058905"/>
                  <a:pt x="4160258" y="5101970"/>
                </a:cubicBezTo>
                <a:cubicBezTo>
                  <a:pt x="3996843" y="5145035"/>
                  <a:pt x="3878442" y="5053402"/>
                  <a:pt x="3658920" y="5101970"/>
                </a:cubicBezTo>
                <a:cubicBezTo>
                  <a:pt x="3439398" y="5150538"/>
                  <a:pt x="3367821" y="5074966"/>
                  <a:pt x="3195316" y="5101970"/>
                </a:cubicBezTo>
                <a:cubicBezTo>
                  <a:pt x="3022811" y="5128974"/>
                  <a:pt x="2897563" y="5050334"/>
                  <a:pt x="2656242" y="5101970"/>
                </a:cubicBezTo>
                <a:cubicBezTo>
                  <a:pt x="2414921" y="5153606"/>
                  <a:pt x="2348129" y="5071758"/>
                  <a:pt x="2154904" y="5101970"/>
                </a:cubicBezTo>
                <a:cubicBezTo>
                  <a:pt x="1961679" y="5132182"/>
                  <a:pt x="1837450" y="5076867"/>
                  <a:pt x="1653565" y="5101970"/>
                </a:cubicBezTo>
                <a:cubicBezTo>
                  <a:pt x="1469680" y="5127073"/>
                  <a:pt x="1130177" y="5069488"/>
                  <a:pt x="850345" y="5101970"/>
                </a:cubicBezTo>
                <a:cubicBezTo>
                  <a:pt x="473887" y="5077988"/>
                  <a:pt x="-10918" y="4734249"/>
                  <a:pt x="0" y="4251625"/>
                </a:cubicBezTo>
                <a:cubicBezTo>
                  <a:pt x="-5726" y="4123040"/>
                  <a:pt x="50268" y="3944891"/>
                  <a:pt x="0" y="3786783"/>
                </a:cubicBezTo>
                <a:cubicBezTo>
                  <a:pt x="-50268" y="3628675"/>
                  <a:pt x="21901" y="3318379"/>
                  <a:pt x="0" y="3185891"/>
                </a:cubicBezTo>
                <a:cubicBezTo>
                  <a:pt x="-21901" y="3053403"/>
                  <a:pt x="2052" y="2811670"/>
                  <a:pt x="0" y="2584998"/>
                </a:cubicBezTo>
                <a:cubicBezTo>
                  <a:pt x="-2052" y="2358326"/>
                  <a:pt x="27414" y="2265800"/>
                  <a:pt x="0" y="1950092"/>
                </a:cubicBezTo>
                <a:cubicBezTo>
                  <a:pt x="-27414" y="1634384"/>
                  <a:pt x="63627" y="1214550"/>
                  <a:pt x="0" y="850345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310633188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50000"/>
              </a:lnSpc>
              <a:spcAft>
                <a:spcPts val="400"/>
              </a:spcAft>
              <a:tabLst>
                <a:tab pos="673100" algn="l"/>
              </a:tabLst>
            </a:pPr>
            <a:r>
              <a:rPr lang="en-US" sz="2300" b="1" kern="1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3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LUẬT CHƠI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HS,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GV chia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7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–</a:t>
            </a:r>
            <a:r>
              <a:rPr lang="en-US" sz="17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7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700" dirty="0">
              <a:solidFill>
                <a:srgbClr val="000000"/>
              </a:solidFill>
              <a:effectLst/>
              <a:latin typeface="UTM Avo" panose="02040603050506020204" pitchFamily="18" charset="0"/>
              <a:ea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7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–</a:t>
            </a:r>
            <a:r>
              <a:rPr lang="en-US" sz="17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700" b="1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7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700" dirty="0">
              <a:solidFill>
                <a:srgbClr val="000000"/>
              </a:solidFill>
              <a:effectLst/>
              <a:latin typeface="UTM Avo" panose="02040603050506020204" pitchFamily="18" charset="0"/>
              <a:ea typeface="Courier New" panose="02070309020205020404" pitchFamily="49" charset="0"/>
            </a:endParaRPr>
          </a:p>
          <a:p>
            <a:pPr indent="254000" algn="ctr">
              <a:lnSpc>
                <a:spcPct val="150000"/>
              </a:lnSpc>
              <a:spcAft>
                <a:spcPts val="400"/>
              </a:spcAft>
              <a:tabLst>
                <a:tab pos="673100" algn="l"/>
              </a:tabLst>
            </a:pPr>
            <a:endParaRPr lang="en-US" sz="23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3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89059" y="193857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7C113D-EEFC-A97D-4FD8-D4C5786B8B39}"/>
              </a:ext>
            </a:extLst>
          </p:cNvPr>
          <p:cNvSpPr/>
          <p:nvPr/>
        </p:nvSpPr>
        <p:spPr>
          <a:xfrm>
            <a:off x="5269193" y="4182775"/>
            <a:ext cx="3692180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10 cm/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phút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3B7545-3F5B-A0B2-A594-416D644304E7}"/>
              </a:ext>
            </a:extLst>
          </p:cNvPr>
          <p:cNvSpPr/>
          <p:nvPr/>
        </p:nvSpPr>
        <p:spPr>
          <a:xfrm>
            <a:off x="5854781" y="3328840"/>
            <a:ext cx="2670048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36 km/h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134E65-5F5C-F80D-9E19-EEE644EB259A}"/>
              </a:ext>
            </a:extLst>
          </p:cNvPr>
          <p:cNvSpPr/>
          <p:nvPr/>
        </p:nvSpPr>
        <p:spPr>
          <a:xfrm>
            <a:off x="5851756" y="1606771"/>
            <a:ext cx="2670046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9 cm/s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5BA9A7-1D0D-84B7-8EE9-6DEB09FAAA67}"/>
              </a:ext>
            </a:extLst>
          </p:cNvPr>
          <p:cNvSpPr/>
          <p:nvPr/>
        </p:nvSpPr>
        <p:spPr>
          <a:xfrm>
            <a:off x="5854781" y="2454121"/>
            <a:ext cx="2670048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54 km/h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DA3E2F-8A37-4228-971D-9CDC04B5079A}"/>
              </a:ext>
            </a:extLst>
          </p:cNvPr>
          <p:cNvSpPr/>
          <p:nvPr/>
        </p:nvSpPr>
        <p:spPr>
          <a:xfrm>
            <a:off x="451105" y="45839"/>
            <a:ext cx="8241789" cy="612958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Tìm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vận</a:t>
            </a:r>
            <a:r>
              <a:rPr kumimoji="0" lang="en-US" sz="27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7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tốc</a:t>
            </a:r>
            <a:r>
              <a:rPr kumimoji="0" lang="en-US" sz="27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7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phù</a:t>
            </a:r>
            <a:r>
              <a:rPr kumimoji="0" lang="en-US" sz="27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7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hợp</a:t>
            </a:r>
            <a:r>
              <a:rPr kumimoji="0" lang="en-US" sz="27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7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với</a:t>
            </a:r>
            <a:r>
              <a:rPr kumimoji="0" lang="en-US" sz="27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7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sự</a:t>
            </a:r>
            <a:r>
              <a:rPr kumimoji="0" lang="en-US" sz="27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7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vật</a:t>
            </a:r>
            <a:r>
              <a:rPr kumimoji="0" lang="en-US" sz="27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, </a:t>
            </a:r>
            <a:r>
              <a:rPr kumimoji="0" lang="en-US" sz="27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đối</a:t>
            </a:r>
            <a:r>
              <a:rPr kumimoji="0" lang="en-US" sz="27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7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tượng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.</a:t>
            </a:r>
          </a:p>
        </p:txBody>
      </p:sp>
      <p:pic>
        <p:nvPicPr>
          <p:cNvPr id="13" name="Picture 2" descr="Honda HR-V phiên bản mới được đánh giá là có thiết kế lột xác. Ảnh: Honda.">
            <a:extLst>
              <a:ext uri="{FF2B5EF4-FFF2-40B4-BE49-F238E27FC236}">
                <a16:creationId xmlns:a16="http://schemas.microsoft.com/office/drawing/2014/main" id="{87EC63F5-6939-1091-F715-5E01A036E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8" y="1791400"/>
            <a:ext cx="2229498" cy="131268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9E2100B-3D07-E5D4-80E2-93EAE5B19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8" y="3297977"/>
            <a:ext cx="2229498" cy="156181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CAAD38-6CB0-9312-E7E8-A986A7230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6228" y="1791400"/>
            <a:ext cx="1705772" cy="1312681"/>
          </a:xfrm>
          <a:prstGeom prst="rect">
            <a:avLst/>
          </a:prstGeom>
          <a:ln w="38100">
            <a:solidFill>
              <a:schemeClr val="tx1"/>
            </a:solidFill>
            <a:prstDash val="dash"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77DB6F-2CB2-B75E-7F87-6D70F7165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721" y="3297977"/>
            <a:ext cx="2120227" cy="1582122"/>
          </a:xfrm>
          <a:prstGeom prst="rect">
            <a:avLst/>
          </a:prstGeom>
          <a:ln w="38100">
            <a:solidFill>
              <a:schemeClr val="tx1"/>
            </a:solidFill>
            <a:prstDash val="dash"/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D99FA2-CDE2-6814-8D35-2BCC54EB0B31}"/>
              </a:ext>
            </a:extLst>
          </p:cNvPr>
          <p:cNvCxnSpPr>
            <a:cxnSpLocks/>
          </p:cNvCxnSpPr>
          <p:nvPr/>
        </p:nvCxnSpPr>
        <p:spPr>
          <a:xfrm>
            <a:off x="5096256" y="1353312"/>
            <a:ext cx="0" cy="359633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73FC83-0F38-778F-336B-C97EC979B60D}"/>
              </a:ext>
            </a:extLst>
          </p:cNvPr>
          <p:cNvSpPr/>
          <p:nvPr/>
        </p:nvSpPr>
        <p:spPr>
          <a:xfrm>
            <a:off x="404815" y="973276"/>
            <a:ext cx="3901845" cy="624227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Sự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5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vật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, </a:t>
            </a:r>
            <a:r>
              <a:rPr kumimoji="0" lang="en-US" sz="25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đối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5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tượng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032BC37-6103-CC96-F924-8AC1AA902BB0}"/>
              </a:ext>
            </a:extLst>
          </p:cNvPr>
          <p:cNvSpPr/>
          <p:nvPr/>
        </p:nvSpPr>
        <p:spPr>
          <a:xfrm>
            <a:off x="6121949" y="838691"/>
            <a:ext cx="1986667" cy="599277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Vận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5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tốc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30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2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89059" y="193857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7C113D-EEFC-A97D-4FD8-D4C5786B8B39}"/>
              </a:ext>
            </a:extLst>
          </p:cNvPr>
          <p:cNvSpPr/>
          <p:nvPr/>
        </p:nvSpPr>
        <p:spPr>
          <a:xfrm>
            <a:off x="4572000" y="4241626"/>
            <a:ext cx="3692180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10 cm/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phút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3B7545-3F5B-A0B2-A594-416D644304E7}"/>
              </a:ext>
            </a:extLst>
          </p:cNvPr>
          <p:cNvSpPr/>
          <p:nvPr/>
        </p:nvSpPr>
        <p:spPr>
          <a:xfrm>
            <a:off x="4713893" y="1996645"/>
            <a:ext cx="2670048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36 km/h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134E65-5F5C-F80D-9E19-EEE644EB259A}"/>
              </a:ext>
            </a:extLst>
          </p:cNvPr>
          <p:cNvSpPr/>
          <p:nvPr/>
        </p:nvSpPr>
        <p:spPr>
          <a:xfrm>
            <a:off x="4713893" y="3188335"/>
            <a:ext cx="2670046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9 cm/s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5BA9A7-1D0D-84B7-8EE9-6DEB09FAAA67}"/>
              </a:ext>
            </a:extLst>
          </p:cNvPr>
          <p:cNvSpPr/>
          <p:nvPr/>
        </p:nvSpPr>
        <p:spPr>
          <a:xfrm>
            <a:off x="4713893" y="799145"/>
            <a:ext cx="2670048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54 km/h</a:t>
            </a:r>
          </a:p>
        </p:txBody>
      </p:sp>
      <p:pic>
        <p:nvPicPr>
          <p:cNvPr id="13" name="Picture 2" descr="Honda HR-V phiên bản mới được đánh giá là có thiết kế lột xác. Ảnh: Honda.">
            <a:extLst>
              <a:ext uri="{FF2B5EF4-FFF2-40B4-BE49-F238E27FC236}">
                <a16:creationId xmlns:a16="http://schemas.microsoft.com/office/drawing/2014/main" id="{87EC63F5-6939-1091-F715-5E01A036E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75" y="653539"/>
            <a:ext cx="1940947" cy="104064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9E2100B-3D07-E5D4-80E2-93EAE5B19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64" y="4159310"/>
            <a:ext cx="1454281" cy="87054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CAAD38-6CB0-9312-E7E8-A986A7230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237" y="3014830"/>
            <a:ext cx="1136167" cy="992320"/>
          </a:xfrm>
          <a:prstGeom prst="rect">
            <a:avLst/>
          </a:prstGeom>
          <a:ln w="38100">
            <a:solidFill>
              <a:schemeClr val="tx1"/>
            </a:solidFill>
            <a:prstDash val="dash"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77DB6F-2CB2-B75E-7F87-6D70F7165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5975" y="1818407"/>
            <a:ext cx="1940946" cy="1040648"/>
          </a:xfrm>
          <a:prstGeom prst="rect">
            <a:avLst/>
          </a:prstGeom>
          <a:ln w="38100">
            <a:solidFill>
              <a:schemeClr val="tx1"/>
            </a:solidFill>
            <a:prstDash val="dash"/>
          </a:ln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73FC83-0F38-778F-336B-C97EC979B60D}"/>
              </a:ext>
            </a:extLst>
          </p:cNvPr>
          <p:cNvSpPr/>
          <p:nvPr/>
        </p:nvSpPr>
        <p:spPr>
          <a:xfrm>
            <a:off x="1017043" y="76547"/>
            <a:ext cx="3324005" cy="40969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Sự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vật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đối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tượng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032BC37-6103-CC96-F924-8AC1AA902BB0}"/>
              </a:ext>
            </a:extLst>
          </p:cNvPr>
          <p:cNvSpPr/>
          <p:nvPr/>
        </p:nvSpPr>
        <p:spPr>
          <a:xfrm>
            <a:off x="4713893" y="46356"/>
            <a:ext cx="1986667" cy="599277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Vận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tốc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BFDB59-C730-0469-6F0F-58EDFA5EA512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 flipV="1">
            <a:off x="3526922" y="1152103"/>
            <a:ext cx="1186971" cy="217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817780-564C-2088-4BDB-3D360B1F9FA2}"/>
              </a:ext>
            </a:extLst>
          </p:cNvPr>
          <p:cNvCxnSpPr>
            <a:cxnSpLocks/>
          </p:cNvCxnSpPr>
          <p:nvPr/>
        </p:nvCxnSpPr>
        <p:spPr>
          <a:xfrm flipV="1">
            <a:off x="3514729" y="2381168"/>
            <a:ext cx="1186971" cy="217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CC0CAC-F300-4DEE-D530-28C81906BFF5}"/>
              </a:ext>
            </a:extLst>
          </p:cNvPr>
          <p:cNvCxnSpPr>
            <a:cxnSpLocks/>
          </p:cNvCxnSpPr>
          <p:nvPr/>
        </p:nvCxnSpPr>
        <p:spPr>
          <a:xfrm flipV="1">
            <a:off x="3518355" y="3546036"/>
            <a:ext cx="1186971" cy="217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66F1F-CF7F-E531-C225-A46D3A058656}"/>
              </a:ext>
            </a:extLst>
          </p:cNvPr>
          <p:cNvCxnSpPr>
            <a:cxnSpLocks/>
          </p:cNvCxnSpPr>
          <p:nvPr/>
        </p:nvCxnSpPr>
        <p:spPr>
          <a:xfrm flipV="1">
            <a:off x="3441578" y="4594584"/>
            <a:ext cx="1186971" cy="217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22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71393" y="1167304"/>
            <a:ext cx="7503129" cy="2770368"/>
            <a:chOff x="0" y="-38100"/>
            <a:chExt cx="4025179" cy="1686125"/>
          </a:xfrm>
        </p:grpSpPr>
        <p:sp>
          <p:nvSpPr>
            <p:cNvPr id="4" name="Freeform 4"/>
            <p:cNvSpPr/>
            <p:nvPr/>
          </p:nvSpPr>
          <p:spPr>
            <a:xfrm>
              <a:off x="149886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843663" y="3076050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7712065" y="8963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7652702" y="107046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78057" y="2154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735168" y="-6269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6966966" y="433169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91038" y="4624698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32DFDC-5A9E-C5E4-A043-A34B05E56599}"/>
              </a:ext>
            </a:extLst>
          </p:cNvPr>
          <p:cNvSpPr txBox="1"/>
          <p:nvPr/>
        </p:nvSpPr>
        <p:spPr>
          <a:xfrm>
            <a:off x="969480" y="1343181"/>
            <a:ext cx="7223732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350"/>
              </a:spcBef>
              <a:defRPr/>
            </a:pPr>
            <a:r>
              <a:rPr lang="en-US" sz="3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Tuần</a:t>
            </a:r>
            <a:r>
              <a:rPr lang="en-US" sz="3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28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3900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r>
              <a:rPr lang="en-US" sz="3900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3800" i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800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72:</a:t>
            </a:r>
            <a:r>
              <a:rPr lang="en-US" sz="38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2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3DBEA89F-703A-5354-983B-C4E7FAFD2AF2}"/>
              </a:ext>
            </a:extLst>
          </p:cNvPr>
          <p:cNvSpPr/>
          <p:nvPr/>
        </p:nvSpPr>
        <p:spPr>
          <a:xfrm rot="2307406">
            <a:off x="-705566" y="3526085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897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693278" y="1060996"/>
            <a:ext cx="8115300" cy="2897497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rot="2307406">
            <a:off x="-986506" y="390875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1142072" y="304054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7263357" y="3422959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B6BBB-F294-B468-0E40-2D789CBD7C70}"/>
              </a:ext>
            </a:extLst>
          </p:cNvPr>
          <p:cNvSpPr/>
          <p:nvPr/>
        </p:nvSpPr>
        <p:spPr>
          <a:xfrm>
            <a:off x="680250" y="1244230"/>
            <a:ext cx="82677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F0502020204030204" pitchFamily="18" charset="0"/>
                <a:cs typeface="Arial"/>
                <a:sym typeface="Arial"/>
              </a:rPr>
              <a:t>THỰC HÀNH, LUYỆN TẬP</a:t>
            </a:r>
            <a:endParaRPr kumimoji="0" lang="en-US" sz="75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84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4370" y="209778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B1DDB-D53B-D940-BEDE-12CBEC44755B}"/>
              </a:ext>
            </a:extLst>
          </p:cNvPr>
          <p:cNvSpPr/>
          <p:nvPr/>
        </p:nvSpPr>
        <p:spPr>
          <a:xfrm>
            <a:off x="333354" y="301704"/>
            <a:ext cx="8477830" cy="4593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b="1" i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i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i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i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i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sz="2400" i="1" dirty="0">
              <a:solidFill>
                <a:srgbClr val="000000"/>
              </a:solidFill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i="1" dirty="0">
              <a:solidFill>
                <a:srgbClr val="000000"/>
              </a:solidFill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i="1" dirty="0">
              <a:solidFill>
                <a:srgbClr val="000000"/>
              </a:solidFill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i="1" dirty="0">
              <a:solidFill>
                <a:srgbClr val="000000"/>
              </a:solidFill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i="1" dirty="0">
              <a:solidFill>
                <a:srgbClr val="000000"/>
              </a:solidFill>
              <a:latin typeface="UTM Avo" panose="020406030505060202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842403-DC28-FEB8-2786-6DCCC4A55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54703"/>
              </p:ext>
            </p:extLst>
          </p:nvPr>
        </p:nvGraphicFramePr>
        <p:xfrm>
          <a:off x="1025890" y="1865152"/>
          <a:ext cx="7175296" cy="1291587"/>
        </p:xfrm>
        <a:graphic>
          <a:graphicData uri="http://schemas.openxmlformats.org/drawingml/2006/table">
            <a:tbl>
              <a:tblPr firstRow="1" firstCol="1" bandRow="1"/>
              <a:tblGrid>
                <a:gridCol w="1204477">
                  <a:extLst>
                    <a:ext uri="{9D8B030D-6E8A-4147-A177-3AD203B41FA5}">
                      <a16:colId xmlns:a16="http://schemas.microsoft.com/office/drawing/2014/main" val="226995597"/>
                    </a:ext>
                  </a:extLst>
                </a:gridCol>
                <a:gridCol w="1475019">
                  <a:extLst>
                    <a:ext uri="{9D8B030D-6E8A-4147-A177-3AD203B41FA5}">
                      <a16:colId xmlns:a16="http://schemas.microsoft.com/office/drawing/2014/main" val="3040464953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11674849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330906262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511897262"/>
                    </a:ext>
                  </a:extLst>
                </a:gridCol>
              </a:tblGrid>
              <a:tr h="430529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250 km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237 m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4 380 m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230 km</a:t>
                      </a:r>
                      <a:endParaRPr lang="en-US" sz="2000" b="1" kern="1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009392"/>
                  </a:ext>
                </a:extLst>
              </a:tr>
              <a:tr h="430529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kern="1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2,5 </a:t>
                      </a:r>
                      <a:r>
                        <a:rPr lang="en-US" sz="2000" b="1" kern="100" dirty="0" err="1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963217"/>
                  </a:ext>
                </a:extLst>
              </a:tr>
              <a:tr h="430529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2000" kern="1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kern="10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3292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1C605F8B-025C-A2CE-2009-EA43821F3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305" y="2755564"/>
            <a:ext cx="460214" cy="378171"/>
          </a:xfrm>
          <a:prstGeom prst="rect">
            <a:avLst/>
          </a:prstGeom>
          <a:noFill/>
          <a:ln w="12700">
            <a:solidFill>
              <a:srgbClr val="0910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?</a:t>
            </a:r>
            <a:endParaRPr kumimoji="0" lang="en-US" altLang="en-US" sz="15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9122226-20FB-40A8-531E-51BE12D9F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69" y="22941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64EFECE9-6EAB-3433-4712-6A3AE4C33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837" y="2754963"/>
            <a:ext cx="460214" cy="378171"/>
          </a:xfrm>
          <a:prstGeom prst="rect">
            <a:avLst/>
          </a:prstGeom>
          <a:noFill/>
          <a:ln w="12700">
            <a:solidFill>
              <a:srgbClr val="0910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?</a:t>
            </a:r>
            <a:endParaRPr kumimoji="0" lang="en-US" altLang="en-US" sz="15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335BB0DF-86DC-5948-5FAA-C2E3E4F1B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56" y="2755564"/>
            <a:ext cx="460214" cy="378171"/>
          </a:xfrm>
          <a:prstGeom prst="rect">
            <a:avLst/>
          </a:prstGeom>
          <a:noFill/>
          <a:ln w="12700">
            <a:solidFill>
              <a:srgbClr val="0910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?</a:t>
            </a:r>
            <a:endParaRPr kumimoji="0" lang="en-US" altLang="en-US" sz="15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BF03AF4-7B9E-5D3E-0869-148513367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696" y="2748701"/>
            <a:ext cx="460214" cy="378171"/>
          </a:xfrm>
          <a:prstGeom prst="rect">
            <a:avLst/>
          </a:prstGeom>
          <a:noFill/>
          <a:ln w="12700">
            <a:solidFill>
              <a:srgbClr val="0910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UTM Avo" panose="02040603050506020204" pitchFamily="18" charset="0"/>
                <a:ea typeface="Courier New" panose="02070309020205020404" pitchFamily="49" charset="0"/>
              </a:rPr>
              <a:t>?</a:t>
            </a:r>
            <a:endParaRPr kumimoji="0" lang="en-US" altLang="en-US" sz="15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123CDA-EF11-4DE9-6FF1-68305F810239}"/>
              </a:ext>
            </a:extLst>
          </p:cNvPr>
          <p:cNvSpPr/>
          <p:nvPr/>
        </p:nvSpPr>
        <p:spPr>
          <a:xfrm>
            <a:off x="1012588" y="3405692"/>
            <a:ext cx="7175296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2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17" grpId="0" animBg="1"/>
      <p:bldP spid="1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818290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1391</Words>
  <Application>Microsoft Office PowerPoint</Application>
  <PresentationFormat>On-screen Show (16:9)</PresentationFormat>
  <Paragraphs>178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Courier New</vt:lpstr>
      <vt:lpstr>Cambria Math</vt:lpstr>
      <vt:lpstr>Chewy</vt:lpstr>
      <vt:lpstr>Arial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làm văn Ôn tập về tả đồ vật                   trang 63</dc:title>
  <cp:lastModifiedBy>Lê Thị Tường  Vi</cp:lastModifiedBy>
  <cp:revision>332</cp:revision>
  <dcterms:modified xsi:type="dcterms:W3CDTF">2024-07-10T13:59:59Z</dcterms:modified>
</cp:coreProperties>
</file>