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32" r:id="rId2"/>
  </p:sldMasterIdLst>
  <p:notesMasterIdLst>
    <p:notesMasterId r:id="rId25"/>
  </p:notesMasterIdLst>
  <p:sldIdLst>
    <p:sldId id="468" r:id="rId3"/>
    <p:sldId id="469" r:id="rId4"/>
    <p:sldId id="257" r:id="rId5"/>
    <p:sldId id="528" r:id="rId6"/>
    <p:sldId id="529" r:id="rId7"/>
    <p:sldId id="531" r:id="rId8"/>
    <p:sldId id="551" r:id="rId9"/>
    <p:sldId id="552" r:id="rId10"/>
    <p:sldId id="550" r:id="rId11"/>
    <p:sldId id="532" r:id="rId12"/>
    <p:sldId id="538" r:id="rId13"/>
    <p:sldId id="553" r:id="rId14"/>
    <p:sldId id="534" r:id="rId15"/>
    <p:sldId id="554" r:id="rId16"/>
    <p:sldId id="522" r:id="rId17"/>
    <p:sldId id="555" r:id="rId18"/>
    <p:sldId id="540" r:id="rId19"/>
    <p:sldId id="556" r:id="rId20"/>
    <p:sldId id="557" r:id="rId21"/>
    <p:sldId id="546" r:id="rId22"/>
    <p:sldId id="503" r:id="rId23"/>
    <p:sldId id="474" r:id="rId24"/>
  </p:sldIdLst>
  <p:sldSz cx="9144000" cy="5143500" type="screen16x9"/>
  <p:notesSz cx="6858000" cy="9144000"/>
  <p:embeddedFontLst>
    <p:embeddedFont>
      <p:font typeface=".VnHelvetInsH" panose="020B7200000000000000" pitchFamily="34" charset="0"/>
      <p:regular r:id="rId26"/>
    </p:embeddedFon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.VnTimeH" panose="020B7200000000000000" pitchFamily="34" charset="0"/>
      <p:regular r:id="rId31"/>
      <p:bold r:id="rId32"/>
      <p: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Chewy" panose="020B0604020202020204" charset="0"/>
      <p:regular r:id="rId38"/>
    </p:embeddedFont>
    <p:embeddedFont>
      <p:font typeface="Impact" panose="020B0806030902050204" pitchFamily="34" charset="0"/>
      <p:regular r:id="rId39"/>
    </p:embeddedFont>
    <p:embeddedFont>
      <p:font typeface="Pacifico" panose="00000500000000000000" pitchFamily="2" charset="0"/>
      <p:regular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VNI-Times" pitchFamily="2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FF99"/>
    <a:srgbClr val="99CCFF"/>
    <a:srgbClr val="66CCFF"/>
    <a:srgbClr val="99FFCC"/>
    <a:srgbClr val="CCCCFF"/>
    <a:srgbClr val="FFFF66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0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3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1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8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7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2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1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7.png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7.pn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svg"/><Relationship Id="rId5" Type="http://schemas.openxmlformats.org/officeDocument/2006/relationships/image" Target="../media/image4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gif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39.gif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3" Type="http://schemas.openxmlformats.org/officeDocument/2006/relationships/image" Target="../media/image41.gif"/><Relationship Id="rId21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5.svg"/><Relationship Id="rId5" Type="http://schemas.openxmlformats.org/officeDocument/2006/relationships/image" Target="../media/image17.sv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19" Type="http://schemas.openxmlformats.org/officeDocument/2006/relationships/image" Target="../media/image35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5533" y="1208085"/>
            <a:ext cx="7640901" cy="3128673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5950"/>
            <a:ext cx="8912772" cy="22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28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Môn </a:t>
            </a:r>
            <a:r>
              <a:rPr lang="en-US" sz="6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6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93" y="2820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693278" y="10609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986506" y="390875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680250" y="1244230"/>
            <a:ext cx="82677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THỰC HÀNH, LUYỆN TẬP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84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2306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kumimoji="0" lang="en-US" sz="24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3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</a:t>
            </a: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km/h.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7,5 km.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7DA2E-D3D1-7661-3F76-89D94CD2E181}"/>
              </a:ext>
            </a:extLst>
          </p:cNvPr>
          <p:cNvSpPr txBox="1"/>
          <p:nvPr/>
        </p:nvSpPr>
        <p:spPr>
          <a:xfrm>
            <a:off x="910760" y="2824747"/>
            <a:ext cx="7226300" cy="1881156"/>
          </a:xfrm>
          <a:custGeom>
            <a:avLst/>
            <a:gdLst>
              <a:gd name="connsiteX0" fmla="*/ 0 w 7226300"/>
              <a:gd name="connsiteY0" fmla="*/ 0 h 1881156"/>
              <a:gd name="connsiteX1" fmla="*/ 411343 w 7226300"/>
              <a:gd name="connsiteY1" fmla="*/ 0 h 1881156"/>
              <a:gd name="connsiteX2" fmla="*/ 750423 w 7226300"/>
              <a:gd name="connsiteY2" fmla="*/ 0 h 1881156"/>
              <a:gd name="connsiteX3" fmla="*/ 1089504 w 7226300"/>
              <a:gd name="connsiteY3" fmla="*/ 0 h 1881156"/>
              <a:gd name="connsiteX4" fmla="*/ 1428584 w 7226300"/>
              <a:gd name="connsiteY4" fmla="*/ 0 h 1881156"/>
              <a:gd name="connsiteX5" fmla="*/ 1767664 w 7226300"/>
              <a:gd name="connsiteY5" fmla="*/ 0 h 1881156"/>
              <a:gd name="connsiteX6" fmla="*/ 2179007 w 7226300"/>
              <a:gd name="connsiteY6" fmla="*/ 0 h 1881156"/>
              <a:gd name="connsiteX7" fmla="*/ 2590351 w 7226300"/>
              <a:gd name="connsiteY7" fmla="*/ 0 h 1881156"/>
              <a:gd name="connsiteX8" fmla="*/ 3290746 w 7226300"/>
              <a:gd name="connsiteY8" fmla="*/ 0 h 1881156"/>
              <a:gd name="connsiteX9" fmla="*/ 3991141 w 7226300"/>
              <a:gd name="connsiteY9" fmla="*/ 0 h 1881156"/>
              <a:gd name="connsiteX10" fmla="*/ 4474747 w 7226300"/>
              <a:gd name="connsiteY10" fmla="*/ 0 h 1881156"/>
              <a:gd name="connsiteX11" fmla="*/ 4958354 w 7226300"/>
              <a:gd name="connsiteY11" fmla="*/ 0 h 1881156"/>
              <a:gd name="connsiteX12" fmla="*/ 5658749 w 7226300"/>
              <a:gd name="connsiteY12" fmla="*/ 0 h 1881156"/>
              <a:gd name="connsiteX13" fmla="*/ 6214618 w 7226300"/>
              <a:gd name="connsiteY13" fmla="*/ 0 h 1881156"/>
              <a:gd name="connsiteX14" fmla="*/ 6553698 w 7226300"/>
              <a:gd name="connsiteY14" fmla="*/ 0 h 1881156"/>
              <a:gd name="connsiteX15" fmla="*/ 7226300 w 7226300"/>
              <a:gd name="connsiteY15" fmla="*/ 0 h 1881156"/>
              <a:gd name="connsiteX16" fmla="*/ 7226300 w 7226300"/>
              <a:gd name="connsiteY16" fmla="*/ 413854 h 1881156"/>
              <a:gd name="connsiteX17" fmla="*/ 7226300 w 7226300"/>
              <a:gd name="connsiteY17" fmla="*/ 921766 h 1881156"/>
              <a:gd name="connsiteX18" fmla="*/ 7226300 w 7226300"/>
              <a:gd name="connsiteY18" fmla="*/ 1373244 h 1881156"/>
              <a:gd name="connsiteX19" fmla="*/ 7226300 w 7226300"/>
              <a:gd name="connsiteY19" fmla="*/ 1881156 h 1881156"/>
              <a:gd name="connsiteX20" fmla="*/ 6598168 w 7226300"/>
              <a:gd name="connsiteY20" fmla="*/ 1881156 h 1881156"/>
              <a:gd name="connsiteX21" fmla="*/ 6114562 w 7226300"/>
              <a:gd name="connsiteY21" fmla="*/ 1881156 h 1881156"/>
              <a:gd name="connsiteX22" fmla="*/ 5703218 w 7226300"/>
              <a:gd name="connsiteY22" fmla="*/ 1881156 h 1881156"/>
              <a:gd name="connsiteX23" fmla="*/ 5002823 w 7226300"/>
              <a:gd name="connsiteY23" fmla="*/ 1881156 h 1881156"/>
              <a:gd name="connsiteX24" fmla="*/ 4519217 w 7226300"/>
              <a:gd name="connsiteY24" fmla="*/ 1881156 h 1881156"/>
              <a:gd name="connsiteX25" fmla="*/ 3818822 w 7226300"/>
              <a:gd name="connsiteY25" fmla="*/ 1881156 h 1881156"/>
              <a:gd name="connsiteX26" fmla="*/ 3335215 w 7226300"/>
              <a:gd name="connsiteY26" fmla="*/ 1881156 h 1881156"/>
              <a:gd name="connsiteX27" fmla="*/ 2779346 w 7226300"/>
              <a:gd name="connsiteY27" fmla="*/ 1881156 h 1881156"/>
              <a:gd name="connsiteX28" fmla="*/ 2295740 w 7226300"/>
              <a:gd name="connsiteY28" fmla="*/ 1881156 h 1881156"/>
              <a:gd name="connsiteX29" fmla="*/ 1667608 w 7226300"/>
              <a:gd name="connsiteY29" fmla="*/ 1881156 h 1881156"/>
              <a:gd name="connsiteX30" fmla="*/ 967212 w 7226300"/>
              <a:gd name="connsiteY30" fmla="*/ 1881156 h 1881156"/>
              <a:gd name="connsiteX31" fmla="*/ 555869 w 7226300"/>
              <a:gd name="connsiteY31" fmla="*/ 1881156 h 1881156"/>
              <a:gd name="connsiteX32" fmla="*/ 0 w 7226300"/>
              <a:gd name="connsiteY32" fmla="*/ 1881156 h 1881156"/>
              <a:gd name="connsiteX33" fmla="*/ 0 w 7226300"/>
              <a:gd name="connsiteY33" fmla="*/ 1410867 h 1881156"/>
              <a:gd name="connsiteX34" fmla="*/ 0 w 7226300"/>
              <a:gd name="connsiteY34" fmla="*/ 997013 h 1881156"/>
              <a:gd name="connsiteX35" fmla="*/ 0 w 7226300"/>
              <a:gd name="connsiteY35" fmla="*/ 489101 h 1881156"/>
              <a:gd name="connsiteX36" fmla="*/ 0 w 7226300"/>
              <a:gd name="connsiteY36" fmla="*/ 0 h 18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26300" h="188115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54870" y="194342"/>
                  <a:pt x="7179384" y="220029"/>
                  <a:pt x="7226300" y="413854"/>
                </a:cubicBezTo>
                <a:cubicBezTo>
                  <a:pt x="7273216" y="607679"/>
                  <a:pt x="7225090" y="734715"/>
                  <a:pt x="7226300" y="921766"/>
                </a:cubicBezTo>
                <a:cubicBezTo>
                  <a:pt x="7227510" y="1108817"/>
                  <a:pt x="7191893" y="1276648"/>
                  <a:pt x="7226300" y="1373244"/>
                </a:cubicBezTo>
                <a:cubicBezTo>
                  <a:pt x="7260707" y="1469840"/>
                  <a:pt x="7178574" y="1721029"/>
                  <a:pt x="7226300" y="1881156"/>
                </a:cubicBezTo>
                <a:cubicBezTo>
                  <a:pt x="7032400" y="1938995"/>
                  <a:pt x="6884944" y="1827052"/>
                  <a:pt x="6598168" y="1881156"/>
                </a:cubicBezTo>
                <a:cubicBezTo>
                  <a:pt x="6311392" y="1935260"/>
                  <a:pt x="6296079" y="1824445"/>
                  <a:pt x="6114562" y="1881156"/>
                </a:cubicBezTo>
                <a:cubicBezTo>
                  <a:pt x="5933045" y="1937867"/>
                  <a:pt x="5802520" y="1868304"/>
                  <a:pt x="5703218" y="1881156"/>
                </a:cubicBezTo>
                <a:cubicBezTo>
                  <a:pt x="5603916" y="1894008"/>
                  <a:pt x="5231933" y="1879715"/>
                  <a:pt x="5002823" y="1881156"/>
                </a:cubicBezTo>
                <a:cubicBezTo>
                  <a:pt x="4773713" y="1882597"/>
                  <a:pt x="4726661" y="1866427"/>
                  <a:pt x="4519217" y="1881156"/>
                </a:cubicBezTo>
                <a:cubicBezTo>
                  <a:pt x="4311773" y="1895885"/>
                  <a:pt x="4065780" y="1810054"/>
                  <a:pt x="3818822" y="1881156"/>
                </a:cubicBezTo>
                <a:cubicBezTo>
                  <a:pt x="3571864" y="1952258"/>
                  <a:pt x="3462950" y="1852915"/>
                  <a:pt x="3335215" y="1881156"/>
                </a:cubicBezTo>
                <a:cubicBezTo>
                  <a:pt x="3207480" y="1909397"/>
                  <a:pt x="2952867" y="1876062"/>
                  <a:pt x="2779346" y="1881156"/>
                </a:cubicBezTo>
                <a:cubicBezTo>
                  <a:pt x="2605825" y="1886250"/>
                  <a:pt x="2481128" y="1825167"/>
                  <a:pt x="2295740" y="1881156"/>
                </a:cubicBezTo>
                <a:cubicBezTo>
                  <a:pt x="2110352" y="1937145"/>
                  <a:pt x="1898639" y="1879673"/>
                  <a:pt x="1667608" y="1881156"/>
                </a:cubicBezTo>
                <a:cubicBezTo>
                  <a:pt x="1436577" y="1882639"/>
                  <a:pt x="1197859" y="1849435"/>
                  <a:pt x="967212" y="1881156"/>
                </a:cubicBezTo>
                <a:cubicBezTo>
                  <a:pt x="736565" y="1912877"/>
                  <a:pt x="661570" y="1878722"/>
                  <a:pt x="555869" y="1881156"/>
                </a:cubicBezTo>
                <a:cubicBezTo>
                  <a:pt x="450168" y="1883590"/>
                  <a:pt x="238852" y="1837032"/>
                  <a:pt x="0" y="1881156"/>
                </a:cubicBezTo>
                <a:cubicBezTo>
                  <a:pt x="-25758" y="1732426"/>
                  <a:pt x="45059" y="1644183"/>
                  <a:pt x="0" y="1410867"/>
                </a:cubicBezTo>
                <a:cubicBezTo>
                  <a:pt x="-45059" y="1177551"/>
                  <a:pt x="13018" y="1182153"/>
                  <a:pt x="0" y="997013"/>
                </a:cubicBezTo>
                <a:cubicBezTo>
                  <a:pt x="-13018" y="811873"/>
                  <a:pt x="49396" y="694146"/>
                  <a:pt x="0" y="489101"/>
                </a:cubicBezTo>
                <a:cubicBezTo>
                  <a:pt x="-49396" y="284056"/>
                  <a:pt x="39204" y="142316"/>
                  <a:pt x="0" y="0"/>
                </a:cubicBezTo>
                <a:close/>
              </a:path>
              <a:path w="7226300" h="188115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30617" y="186532"/>
                  <a:pt x="7175012" y="376513"/>
                  <a:pt x="7226300" y="507912"/>
                </a:cubicBezTo>
                <a:cubicBezTo>
                  <a:pt x="7277588" y="639311"/>
                  <a:pt x="7215693" y="816997"/>
                  <a:pt x="7226300" y="1015824"/>
                </a:cubicBezTo>
                <a:cubicBezTo>
                  <a:pt x="7236907" y="1214651"/>
                  <a:pt x="7207459" y="1621646"/>
                  <a:pt x="7226300" y="1881156"/>
                </a:cubicBezTo>
                <a:cubicBezTo>
                  <a:pt x="6997912" y="1890061"/>
                  <a:pt x="6967573" y="1860086"/>
                  <a:pt x="6742694" y="1881156"/>
                </a:cubicBezTo>
                <a:cubicBezTo>
                  <a:pt x="6517815" y="1902226"/>
                  <a:pt x="6469501" y="1837543"/>
                  <a:pt x="6331351" y="1881156"/>
                </a:cubicBezTo>
                <a:cubicBezTo>
                  <a:pt x="6193201" y="1924769"/>
                  <a:pt x="6102014" y="1854694"/>
                  <a:pt x="5920007" y="1881156"/>
                </a:cubicBezTo>
                <a:cubicBezTo>
                  <a:pt x="5738000" y="1907618"/>
                  <a:pt x="5431434" y="1809933"/>
                  <a:pt x="5291875" y="1881156"/>
                </a:cubicBezTo>
                <a:cubicBezTo>
                  <a:pt x="5152316" y="1952379"/>
                  <a:pt x="4863901" y="1822725"/>
                  <a:pt x="4591480" y="1881156"/>
                </a:cubicBezTo>
                <a:cubicBezTo>
                  <a:pt x="4319060" y="1939587"/>
                  <a:pt x="4231442" y="1829619"/>
                  <a:pt x="4035611" y="1881156"/>
                </a:cubicBezTo>
                <a:cubicBezTo>
                  <a:pt x="3839780" y="1932693"/>
                  <a:pt x="3771707" y="1850205"/>
                  <a:pt x="3624267" y="1881156"/>
                </a:cubicBezTo>
                <a:cubicBezTo>
                  <a:pt x="3476827" y="1912107"/>
                  <a:pt x="3370343" y="1845747"/>
                  <a:pt x="3212924" y="1881156"/>
                </a:cubicBezTo>
                <a:cubicBezTo>
                  <a:pt x="3055505" y="1916565"/>
                  <a:pt x="2829011" y="1855215"/>
                  <a:pt x="2512529" y="1881156"/>
                </a:cubicBezTo>
                <a:cubicBezTo>
                  <a:pt x="2196047" y="1907097"/>
                  <a:pt x="2258240" y="1866864"/>
                  <a:pt x="2028923" y="1881156"/>
                </a:cubicBezTo>
                <a:cubicBezTo>
                  <a:pt x="1799606" y="1895448"/>
                  <a:pt x="1594333" y="1879598"/>
                  <a:pt x="1473053" y="1881156"/>
                </a:cubicBezTo>
                <a:cubicBezTo>
                  <a:pt x="1351773" y="1882714"/>
                  <a:pt x="1258561" y="1859415"/>
                  <a:pt x="1061710" y="1881156"/>
                </a:cubicBezTo>
                <a:cubicBezTo>
                  <a:pt x="864859" y="1902897"/>
                  <a:pt x="247299" y="1757107"/>
                  <a:pt x="0" y="1881156"/>
                </a:cubicBezTo>
                <a:cubicBezTo>
                  <a:pt x="-42502" y="1738163"/>
                  <a:pt x="47181" y="1546171"/>
                  <a:pt x="0" y="1392055"/>
                </a:cubicBezTo>
                <a:cubicBezTo>
                  <a:pt x="-47181" y="1237939"/>
                  <a:pt x="50238" y="1112936"/>
                  <a:pt x="0" y="884143"/>
                </a:cubicBezTo>
                <a:cubicBezTo>
                  <a:pt x="-50238" y="655350"/>
                  <a:pt x="3616" y="374343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400"/>
              </a:spcAft>
              <a:tabLst>
                <a:tab pos="584200" algn="l"/>
              </a:tabLst>
            </a:pPr>
            <a:r>
              <a:rPr lang="en-US" sz="27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Muốn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đi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hết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quãng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mấy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, ta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kern="100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700" b="1" kern="1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03446A-9732-8C91-A453-A4B715910017}"/>
              </a:ext>
            </a:extLst>
          </p:cNvPr>
          <p:cNvSpPr/>
          <p:nvPr/>
        </p:nvSpPr>
        <p:spPr>
          <a:xfrm>
            <a:off x="324225" y="301704"/>
            <a:ext cx="8477830" cy="2306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kumimoji="0" lang="en-US" sz="24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3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</a:t>
            </a: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km/h.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7,5 km.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3100C1-5163-9716-7A53-3C769F5181B5}"/>
              </a:ext>
            </a:extLst>
          </p:cNvPr>
          <p:cNvSpPr/>
          <p:nvPr/>
        </p:nvSpPr>
        <p:spPr>
          <a:xfrm>
            <a:off x="327796" y="311604"/>
            <a:ext cx="8477830" cy="2306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kumimoji="0" lang="en-US" sz="24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3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</a:t>
            </a:r>
            <a:r>
              <a:rPr kumimoji="0" lang="en-US" sz="2300" b="1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km/h.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7,5 km.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B9283-C361-71D4-AC33-7CD3ED4D0A25}"/>
              </a:ext>
            </a:extLst>
          </p:cNvPr>
          <p:cNvSpPr txBox="1"/>
          <p:nvPr/>
        </p:nvSpPr>
        <p:spPr>
          <a:xfrm>
            <a:off x="924590" y="2699967"/>
            <a:ext cx="7226300" cy="2244012"/>
          </a:xfrm>
          <a:custGeom>
            <a:avLst/>
            <a:gdLst>
              <a:gd name="connsiteX0" fmla="*/ 0 w 7226300"/>
              <a:gd name="connsiteY0" fmla="*/ 0 h 2244012"/>
              <a:gd name="connsiteX1" fmla="*/ 411343 w 7226300"/>
              <a:gd name="connsiteY1" fmla="*/ 0 h 2244012"/>
              <a:gd name="connsiteX2" fmla="*/ 750423 w 7226300"/>
              <a:gd name="connsiteY2" fmla="*/ 0 h 2244012"/>
              <a:gd name="connsiteX3" fmla="*/ 1089504 w 7226300"/>
              <a:gd name="connsiteY3" fmla="*/ 0 h 2244012"/>
              <a:gd name="connsiteX4" fmla="*/ 1428584 w 7226300"/>
              <a:gd name="connsiteY4" fmla="*/ 0 h 2244012"/>
              <a:gd name="connsiteX5" fmla="*/ 1767664 w 7226300"/>
              <a:gd name="connsiteY5" fmla="*/ 0 h 2244012"/>
              <a:gd name="connsiteX6" fmla="*/ 2179007 w 7226300"/>
              <a:gd name="connsiteY6" fmla="*/ 0 h 2244012"/>
              <a:gd name="connsiteX7" fmla="*/ 2590351 w 7226300"/>
              <a:gd name="connsiteY7" fmla="*/ 0 h 2244012"/>
              <a:gd name="connsiteX8" fmla="*/ 3290746 w 7226300"/>
              <a:gd name="connsiteY8" fmla="*/ 0 h 2244012"/>
              <a:gd name="connsiteX9" fmla="*/ 3991141 w 7226300"/>
              <a:gd name="connsiteY9" fmla="*/ 0 h 2244012"/>
              <a:gd name="connsiteX10" fmla="*/ 4474747 w 7226300"/>
              <a:gd name="connsiteY10" fmla="*/ 0 h 2244012"/>
              <a:gd name="connsiteX11" fmla="*/ 4958354 w 7226300"/>
              <a:gd name="connsiteY11" fmla="*/ 0 h 2244012"/>
              <a:gd name="connsiteX12" fmla="*/ 5658749 w 7226300"/>
              <a:gd name="connsiteY12" fmla="*/ 0 h 2244012"/>
              <a:gd name="connsiteX13" fmla="*/ 6214618 w 7226300"/>
              <a:gd name="connsiteY13" fmla="*/ 0 h 2244012"/>
              <a:gd name="connsiteX14" fmla="*/ 6553698 w 7226300"/>
              <a:gd name="connsiteY14" fmla="*/ 0 h 2244012"/>
              <a:gd name="connsiteX15" fmla="*/ 7226300 w 7226300"/>
              <a:gd name="connsiteY15" fmla="*/ 0 h 2244012"/>
              <a:gd name="connsiteX16" fmla="*/ 7226300 w 7226300"/>
              <a:gd name="connsiteY16" fmla="*/ 493683 h 2244012"/>
              <a:gd name="connsiteX17" fmla="*/ 7226300 w 7226300"/>
              <a:gd name="connsiteY17" fmla="*/ 1099566 h 2244012"/>
              <a:gd name="connsiteX18" fmla="*/ 7226300 w 7226300"/>
              <a:gd name="connsiteY18" fmla="*/ 1638129 h 2244012"/>
              <a:gd name="connsiteX19" fmla="*/ 7226300 w 7226300"/>
              <a:gd name="connsiteY19" fmla="*/ 2244012 h 2244012"/>
              <a:gd name="connsiteX20" fmla="*/ 6598168 w 7226300"/>
              <a:gd name="connsiteY20" fmla="*/ 2244012 h 2244012"/>
              <a:gd name="connsiteX21" fmla="*/ 6114562 w 7226300"/>
              <a:gd name="connsiteY21" fmla="*/ 2244012 h 2244012"/>
              <a:gd name="connsiteX22" fmla="*/ 5703218 w 7226300"/>
              <a:gd name="connsiteY22" fmla="*/ 2244012 h 2244012"/>
              <a:gd name="connsiteX23" fmla="*/ 5002823 w 7226300"/>
              <a:gd name="connsiteY23" fmla="*/ 2244012 h 2244012"/>
              <a:gd name="connsiteX24" fmla="*/ 4519217 w 7226300"/>
              <a:gd name="connsiteY24" fmla="*/ 2244012 h 2244012"/>
              <a:gd name="connsiteX25" fmla="*/ 3818822 w 7226300"/>
              <a:gd name="connsiteY25" fmla="*/ 2244012 h 2244012"/>
              <a:gd name="connsiteX26" fmla="*/ 3335215 w 7226300"/>
              <a:gd name="connsiteY26" fmla="*/ 2244012 h 2244012"/>
              <a:gd name="connsiteX27" fmla="*/ 2779346 w 7226300"/>
              <a:gd name="connsiteY27" fmla="*/ 2244012 h 2244012"/>
              <a:gd name="connsiteX28" fmla="*/ 2295740 w 7226300"/>
              <a:gd name="connsiteY28" fmla="*/ 2244012 h 2244012"/>
              <a:gd name="connsiteX29" fmla="*/ 1667608 w 7226300"/>
              <a:gd name="connsiteY29" fmla="*/ 2244012 h 2244012"/>
              <a:gd name="connsiteX30" fmla="*/ 967212 w 7226300"/>
              <a:gd name="connsiteY30" fmla="*/ 2244012 h 2244012"/>
              <a:gd name="connsiteX31" fmla="*/ 555869 w 7226300"/>
              <a:gd name="connsiteY31" fmla="*/ 2244012 h 2244012"/>
              <a:gd name="connsiteX32" fmla="*/ 0 w 7226300"/>
              <a:gd name="connsiteY32" fmla="*/ 2244012 h 2244012"/>
              <a:gd name="connsiteX33" fmla="*/ 0 w 7226300"/>
              <a:gd name="connsiteY33" fmla="*/ 1683009 h 2244012"/>
              <a:gd name="connsiteX34" fmla="*/ 0 w 7226300"/>
              <a:gd name="connsiteY34" fmla="*/ 1189326 h 2244012"/>
              <a:gd name="connsiteX35" fmla="*/ 0 w 7226300"/>
              <a:gd name="connsiteY35" fmla="*/ 583443 h 2244012"/>
              <a:gd name="connsiteX36" fmla="*/ 0 w 7226300"/>
              <a:gd name="connsiteY36" fmla="*/ 0 h 224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26300" h="2244012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29435" y="179493"/>
                  <a:pt x="7172611" y="288181"/>
                  <a:pt x="7226300" y="493683"/>
                </a:cubicBezTo>
                <a:cubicBezTo>
                  <a:pt x="7279989" y="699185"/>
                  <a:pt x="7157538" y="852053"/>
                  <a:pt x="7226300" y="1099566"/>
                </a:cubicBezTo>
                <a:cubicBezTo>
                  <a:pt x="7295062" y="1347079"/>
                  <a:pt x="7208178" y="1426918"/>
                  <a:pt x="7226300" y="1638129"/>
                </a:cubicBezTo>
                <a:cubicBezTo>
                  <a:pt x="7244422" y="1849340"/>
                  <a:pt x="7172918" y="1964786"/>
                  <a:pt x="7226300" y="2244012"/>
                </a:cubicBezTo>
                <a:cubicBezTo>
                  <a:pt x="7032400" y="2301851"/>
                  <a:pt x="6884944" y="2189908"/>
                  <a:pt x="6598168" y="2244012"/>
                </a:cubicBezTo>
                <a:cubicBezTo>
                  <a:pt x="6311392" y="2298116"/>
                  <a:pt x="6296079" y="2187301"/>
                  <a:pt x="6114562" y="2244012"/>
                </a:cubicBezTo>
                <a:cubicBezTo>
                  <a:pt x="5933045" y="2300723"/>
                  <a:pt x="5802520" y="2231160"/>
                  <a:pt x="5703218" y="2244012"/>
                </a:cubicBezTo>
                <a:cubicBezTo>
                  <a:pt x="5603916" y="2256864"/>
                  <a:pt x="5231933" y="2242571"/>
                  <a:pt x="5002823" y="2244012"/>
                </a:cubicBezTo>
                <a:cubicBezTo>
                  <a:pt x="4773713" y="2245453"/>
                  <a:pt x="4726661" y="2229283"/>
                  <a:pt x="4519217" y="2244012"/>
                </a:cubicBezTo>
                <a:cubicBezTo>
                  <a:pt x="4311773" y="2258741"/>
                  <a:pt x="4065780" y="2172910"/>
                  <a:pt x="3818822" y="2244012"/>
                </a:cubicBezTo>
                <a:cubicBezTo>
                  <a:pt x="3571864" y="2315114"/>
                  <a:pt x="3462950" y="2215771"/>
                  <a:pt x="3335215" y="2244012"/>
                </a:cubicBezTo>
                <a:cubicBezTo>
                  <a:pt x="3207480" y="2272253"/>
                  <a:pt x="2952867" y="2238918"/>
                  <a:pt x="2779346" y="2244012"/>
                </a:cubicBezTo>
                <a:cubicBezTo>
                  <a:pt x="2605825" y="2249106"/>
                  <a:pt x="2481128" y="2188023"/>
                  <a:pt x="2295740" y="2244012"/>
                </a:cubicBezTo>
                <a:cubicBezTo>
                  <a:pt x="2110352" y="2300001"/>
                  <a:pt x="1898639" y="2242529"/>
                  <a:pt x="1667608" y="2244012"/>
                </a:cubicBezTo>
                <a:cubicBezTo>
                  <a:pt x="1436577" y="2245495"/>
                  <a:pt x="1197859" y="2212291"/>
                  <a:pt x="967212" y="2244012"/>
                </a:cubicBezTo>
                <a:cubicBezTo>
                  <a:pt x="736565" y="2275733"/>
                  <a:pt x="661570" y="2241578"/>
                  <a:pt x="555869" y="2244012"/>
                </a:cubicBezTo>
                <a:cubicBezTo>
                  <a:pt x="450168" y="2246446"/>
                  <a:pt x="238852" y="2199888"/>
                  <a:pt x="0" y="2244012"/>
                </a:cubicBezTo>
                <a:cubicBezTo>
                  <a:pt x="-25881" y="1987161"/>
                  <a:pt x="56266" y="1871148"/>
                  <a:pt x="0" y="1683009"/>
                </a:cubicBezTo>
                <a:cubicBezTo>
                  <a:pt x="-56266" y="1494870"/>
                  <a:pt x="59023" y="1400706"/>
                  <a:pt x="0" y="1189326"/>
                </a:cubicBezTo>
                <a:cubicBezTo>
                  <a:pt x="-59023" y="977946"/>
                  <a:pt x="68592" y="846444"/>
                  <a:pt x="0" y="583443"/>
                </a:cubicBezTo>
                <a:cubicBezTo>
                  <a:pt x="-68592" y="320442"/>
                  <a:pt x="37823" y="248727"/>
                  <a:pt x="0" y="0"/>
                </a:cubicBezTo>
                <a:close/>
              </a:path>
              <a:path w="7226300" h="2244012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7445" y="194576"/>
                  <a:pt x="7163803" y="362361"/>
                  <a:pt x="7226300" y="605883"/>
                </a:cubicBezTo>
                <a:cubicBezTo>
                  <a:pt x="7288797" y="849405"/>
                  <a:pt x="7226027" y="1018376"/>
                  <a:pt x="7226300" y="1211766"/>
                </a:cubicBezTo>
                <a:cubicBezTo>
                  <a:pt x="7226573" y="1405156"/>
                  <a:pt x="7203694" y="1943220"/>
                  <a:pt x="7226300" y="2244012"/>
                </a:cubicBezTo>
                <a:cubicBezTo>
                  <a:pt x="6997912" y="2252917"/>
                  <a:pt x="6967573" y="2222942"/>
                  <a:pt x="6742694" y="2244012"/>
                </a:cubicBezTo>
                <a:cubicBezTo>
                  <a:pt x="6517815" y="2265082"/>
                  <a:pt x="6469501" y="2200399"/>
                  <a:pt x="6331351" y="2244012"/>
                </a:cubicBezTo>
                <a:cubicBezTo>
                  <a:pt x="6193201" y="2287625"/>
                  <a:pt x="6102014" y="2217550"/>
                  <a:pt x="5920007" y="2244012"/>
                </a:cubicBezTo>
                <a:cubicBezTo>
                  <a:pt x="5738000" y="2270474"/>
                  <a:pt x="5431434" y="2172789"/>
                  <a:pt x="5291875" y="2244012"/>
                </a:cubicBezTo>
                <a:cubicBezTo>
                  <a:pt x="5152316" y="2315235"/>
                  <a:pt x="4863901" y="2185581"/>
                  <a:pt x="4591480" y="2244012"/>
                </a:cubicBezTo>
                <a:cubicBezTo>
                  <a:pt x="4319060" y="2302443"/>
                  <a:pt x="4231442" y="2192475"/>
                  <a:pt x="4035611" y="2244012"/>
                </a:cubicBezTo>
                <a:cubicBezTo>
                  <a:pt x="3839780" y="2295549"/>
                  <a:pt x="3771707" y="2213061"/>
                  <a:pt x="3624267" y="2244012"/>
                </a:cubicBezTo>
                <a:cubicBezTo>
                  <a:pt x="3476827" y="2274963"/>
                  <a:pt x="3370343" y="2208603"/>
                  <a:pt x="3212924" y="2244012"/>
                </a:cubicBezTo>
                <a:cubicBezTo>
                  <a:pt x="3055505" y="2279421"/>
                  <a:pt x="2829011" y="2218071"/>
                  <a:pt x="2512529" y="2244012"/>
                </a:cubicBezTo>
                <a:cubicBezTo>
                  <a:pt x="2196047" y="2269953"/>
                  <a:pt x="2258240" y="2229720"/>
                  <a:pt x="2028923" y="2244012"/>
                </a:cubicBezTo>
                <a:cubicBezTo>
                  <a:pt x="1799606" y="2258304"/>
                  <a:pt x="1594333" y="2242454"/>
                  <a:pt x="1473053" y="2244012"/>
                </a:cubicBezTo>
                <a:cubicBezTo>
                  <a:pt x="1351773" y="2245570"/>
                  <a:pt x="1258561" y="2222271"/>
                  <a:pt x="1061710" y="2244012"/>
                </a:cubicBezTo>
                <a:cubicBezTo>
                  <a:pt x="864859" y="2265753"/>
                  <a:pt x="247299" y="2119963"/>
                  <a:pt x="0" y="2244012"/>
                </a:cubicBezTo>
                <a:cubicBezTo>
                  <a:pt x="-27838" y="1964670"/>
                  <a:pt x="2286" y="1907819"/>
                  <a:pt x="0" y="1660569"/>
                </a:cubicBezTo>
                <a:cubicBezTo>
                  <a:pt x="-2286" y="1413319"/>
                  <a:pt x="65754" y="1287465"/>
                  <a:pt x="0" y="1054686"/>
                </a:cubicBezTo>
                <a:cubicBezTo>
                  <a:pt x="-65754" y="821907"/>
                  <a:pt x="99578" y="391911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7,5 km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56B71-1A33-BA60-5550-6D9A9D288692}"/>
              </a:ext>
            </a:extLst>
          </p:cNvPr>
          <p:cNvSpPr txBox="1"/>
          <p:nvPr/>
        </p:nvSpPr>
        <p:spPr>
          <a:xfrm>
            <a:off x="349625" y="2727162"/>
            <a:ext cx="8477830" cy="1914948"/>
          </a:xfrm>
          <a:custGeom>
            <a:avLst/>
            <a:gdLst>
              <a:gd name="connsiteX0" fmla="*/ 0 w 8477830"/>
              <a:gd name="connsiteY0" fmla="*/ 0 h 1914948"/>
              <a:gd name="connsiteX1" fmla="*/ 565189 w 8477830"/>
              <a:gd name="connsiteY1" fmla="*/ 0 h 1914948"/>
              <a:gd name="connsiteX2" fmla="*/ 1299934 w 8477830"/>
              <a:gd name="connsiteY2" fmla="*/ 0 h 1914948"/>
              <a:gd name="connsiteX3" fmla="*/ 1780344 w 8477830"/>
              <a:gd name="connsiteY3" fmla="*/ 0 h 1914948"/>
              <a:gd name="connsiteX4" fmla="*/ 2260755 w 8477830"/>
              <a:gd name="connsiteY4" fmla="*/ 0 h 1914948"/>
              <a:gd name="connsiteX5" fmla="*/ 2995500 w 8477830"/>
              <a:gd name="connsiteY5" fmla="*/ 0 h 1914948"/>
              <a:gd name="connsiteX6" fmla="*/ 3560689 w 8477830"/>
              <a:gd name="connsiteY6" fmla="*/ 0 h 1914948"/>
              <a:gd name="connsiteX7" fmla="*/ 3871542 w 8477830"/>
              <a:gd name="connsiteY7" fmla="*/ 0 h 1914948"/>
              <a:gd name="connsiteX8" fmla="*/ 4182396 w 8477830"/>
              <a:gd name="connsiteY8" fmla="*/ 0 h 1914948"/>
              <a:gd name="connsiteX9" fmla="*/ 4493250 w 8477830"/>
              <a:gd name="connsiteY9" fmla="*/ 0 h 1914948"/>
              <a:gd name="connsiteX10" fmla="*/ 5227995 w 8477830"/>
              <a:gd name="connsiteY10" fmla="*/ 0 h 1914948"/>
              <a:gd name="connsiteX11" fmla="*/ 5708406 w 8477830"/>
              <a:gd name="connsiteY11" fmla="*/ 0 h 1914948"/>
              <a:gd name="connsiteX12" fmla="*/ 6443151 w 8477830"/>
              <a:gd name="connsiteY12" fmla="*/ 0 h 1914948"/>
              <a:gd name="connsiteX13" fmla="*/ 7177896 w 8477830"/>
              <a:gd name="connsiteY13" fmla="*/ 0 h 1914948"/>
              <a:gd name="connsiteX14" fmla="*/ 7573528 w 8477830"/>
              <a:gd name="connsiteY14" fmla="*/ 0 h 1914948"/>
              <a:gd name="connsiteX15" fmla="*/ 8477830 w 8477830"/>
              <a:gd name="connsiteY15" fmla="*/ 0 h 1914948"/>
              <a:gd name="connsiteX16" fmla="*/ 8477830 w 8477830"/>
              <a:gd name="connsiteY16" fmla="*/ 478737 h 1914948"/>
              <a:gd name="connsiteX17" fmla="*/ 8477830 w 8477830"/>
              <a:gd name="connsiteY17" fmla="*/ 976623 h 1914948"/>
              <a:gd name="connsiteX18" fmla="*/ 8477830 w 8477830"/>
              <a:gd name="connsiteY18" fmla="*/ 1474510 h 1914948"/>
              <a:gd name="connsiteX19" fmla="*/ 8477830 w 8477830"/>
              <a:gd name="connsiteY19" fmla="*/ 1914948 h 1914948"/>
              <a:gd name="connsiteX20" fmla="*/ 7997420 w 8477830"/>
              <a:gd name="connsiteY20" fmla="*/ 1914948 h 1914948"/>
              <a:gd name="connsiteX21" fmla="*/ 7517009 w 8477830"/>
              <a:gd name="connsiteY21" fmla="*/ 1914948 h 1914948"/>
              <a:gd name="connsiteX22" fmla="*/ 6867042 w 8477830"/>
              <a:gd name="connsiteY22" fmla="*/ 1914948 h 1914948"/>
              <a:gd name="connsiteX23" fmla="*/ 6132297 w 8477830"/>
              <a:gd name="connsiteY23" fmla="*/ 1914948 h 1914948"/>
              <a:gd name="connsiteX24" fmla="*/ 5736665 w 8477830"/>
              <a:gd name="connsiteY24" fmla="*/ 1914948 h 1914948"/>
              <a:gd name="connsiteX25" fmla="*/ 5425811 w 8477830"/>
              <a:gd name="connsiteY25" fmla="*/ 1914948 h 1914948"/>
              <a:gd name="connsiteX26" fmla="*/ 4860623 w 8477830"/>
              <a:gd name="connsiteY26" fmla="*/ 1914948 h 1914948"/>
              <a:gd name="connsiteX27" fmla="*/ 4210656 w 8477830"/>
              <a:gd name="connsiteY27" fmla="*/ 1914948 h 1914948"/>
              <a:gd name="connsiteX28" fmla="*/ 3730245 w 8477830"/>
              <a:gd name="connsiteY28" fmla="*/ 1914948 h 1914948"/>
              <a:gd name="connsiteX29" fmla="*/ 3080278 w 8477830"/>
              <a:gd name="connsiteY29" fmla="*/ 1914948 h 1914948"/>
              <a:gd name="connsiteX30" fmla="*/ 2345533 w 8477830"/>
              <a:gd name="connsiteY30" fmla="*/ 1914948 h 1914948"/>
              <a:gd name="connsiteX31" fmla="*/ 1865123 w 8477830"/>
              <a:gd name="connsiteY31" fmla="*/ 1914948 h 1914948"/>
              <a:gd name="connsiteX32" fmla="*/ 1299934 w 8477830"/>
              <a:gd name="connsiteY32" fmla="*/ 1914948 h 1914948"/>
              <a:gd name="connsiteX33" fmla="*/ 904302 w 8477830"/>
              <a:gd name="connsiteY33" fmla="*/ 1914948 h 1914948"/>
              <a:gd name="connsiteX34" fmla="*/ 0 w 8477830"/>
              <a:gd name="connsiteY34" fmla="*/ 1914948 h 1914948"/>
              <a:gd name="connsiteX35" fmla="*/ 0 w 8477830"/>
              <a:gd name="connsiteY35" fmla="*/ 1455360 h 1914948"/>
              <a:gd name="connsiteX36" fmla="*/ 0 w 8477830"/>
              <a:gd name="connsiteY36" fmla="*/ 1034072 h 1914948"/>
              <a:gd name="connsiteX37" fmla="*/ 0 w 8477830"/>
              <a:gd name="connsiteY37" fmla="*/ 555335 h 1914948"/>
              <a:gd name="connsiteX38" fmla="*/ 0 w 8477830"/>
              <a:gd name="connsiteY38" fmla="*/ 0 h 191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477830" h="1914948" fill="none" extrusionOk="0">
                <a:moveTo>
                  <a:pt x="0" y="0"/>
                </a:moveTo>
                <a:cubicBezTo>
                  <a:pt x="208499" y="-10877"/>
                  <a:pt x="431918" y="20774"/>
                  <a:pt x="565189" y="0"/>
                </a:cubicBezTo>
                <a:cubicBezTo>
                  <a:pt x="698460" y="-20774"/>
                  <a:pt x="1073450" y="53473"/>
                  <a:pt x="1299934" y="0"/>
                </a:cubicBezTo>
                <a:cubicBezTo>
                  <a:pt x="1526419" y="-53473"/>
                  <a:pt x="1561427" y="56700"/>
                  <a:pt x="1780344" y="0"/>
                </a:cubicBezTo>
                <a:cubicBezTo>
                  <a:pt x="1999261" y="-56700"/>
                  <a:pt x="2058133" y="9665"/>
                  <a:pt x="2260755" y="0"/>
                </a:cubicBezTo>
                <a:cubicBezTo>
                  <a:pt x="2463377" y="-9665"/>
                  <a:pt x="2768248" y="82228"/>
                  <a:pt x="2995500" y="0"/>
                </a:cubicBezTo>
                <a:cubicBezTo>
                  <a:pt x="3222752" y="-82228"/>
                  <a:pt x="3356121" y="19181"/>
                  <a:pt x="3560689" y="0"/>
                </a:cubicBezTo>
                <a:cubicBezTo>
                  <a:pt x="3765257" y="-19181"/>
                  <a:pt x="3808887" y="36382"/>
                  <a:pt x="3871542" y="0"/>
                </a:cubicBezTo>
                <a:cubicBezTo>
                  <a:pt x="3934197" y="-36382"/>
                  <a:pt x="4053323" y="15856"/>
                  <a:pt x="4182396" y="0"/>
                </a:cubicBezTo>
                <a:cubicBezTo>
                  <a:pt x="4311469" y="-15856"/>
                  <a:pt x="4427958" y="33032"/>
                  <a:pt x="4493250" y="0"/>
                </a:cubicBezTo>
                <a:cubicBezTo>
                  <a:pt x="4558542" y="-33032"/>
                  <a:pt x="4883466" y="77463"/>
                  <a:pt x="5227995" y="0"/>
                </a:cubicBezTo>
                <a:cubicBezTo>
                  <a:pt x="5572524" y="-77463"/>
                  <a:pt x="5482119" y="57524"/>
                  <a:pt x="5708406" y="0"/>
                </a:cubicBezTo>
                <a:cubicBezTo>
                  <a:pt x="5934693" y="-57524"/>
                  <a:pt x="6094244" y="59369"/>
                  <a:pt x="6443151" y="0"/>
                </a:cubicBezTo>
                <a:cubicBezTo>
                  <a:pt x="6792058" y="-59369"/>
                  <a:pt x="6959023" y="61371"/>
                  <a:pt x="7177896" y="0"/>
                </a:cubicBezTo>
                <a:cubicBezTo>
                  <a:pt x="7396769" y="-61371"/>
                  <a:pt x="7413336" y="2421"/>
                  <a:pt x="7573528" y="0"/>
                </a:cubicBezTo>
                <a:cubicBezTo>
                  <a:pt x="7733720" y="-2421"/>
                  <a:pt x="8100463" y="74935"/>
                  <a:pt x="8477830" y="0"/>
                </a:cubicBezTo>
                <a:cubicBezTo>
                  <a:pt x="8515299" y="172558"/>
                  <a:pt x="8452033" y="305931"/>
                  <a:pt x="8477830" y="478737"/>
                </a:cubicBezTo>
                <a:cubicBezTo>
                  <a:pt x="8503627" y="651543"/>
                  <a:pt x="8428614" y="795433"/>
                  <a:pt x="8477830" y="976623"/>
                </a:cubicBezTo>
                <a:cubicBezTo>
                  <a:pt x="8527046" y="1157813"/>
                  <a:pt x="8441513" y="1358370"/>
                  <a:pt x="8477830" y="1474510"/>
                </a:cubicBezTo>
                <a:cubicBezTo>
                  <a:pt x="8514147" y="1590650"/>
                  <a:pt x="8462962" y="1703765"/>
                  <a:pt x="8477830" y="1914948"/>
                </a:cubicBezTo>
                <a:cubicBezTo>
                  <a:pt x="8342500" y="1943813"/>
                  <a:pt x="8176866" y="1862823"/>
                  <a:pt x="7997420" y="1914948"/>
                </a:cubicBezTo>
                <a:cubicBezTo>
                  <a:pt x="7817974" y="1967073"/>
                  <a:pt x="7695327" y="1905237"/>
                  <a:pt x="7517009" y="1914948"/>
                </a:cubicBezTo>
                <a:cubicBezTo>
                  <a:pt x="7338691" y="1924659"/>
                  <a:pt x="7169877" y="1884682"/>
                  <a:pt x="6867042" y="1914948"/>
                </a:cubicBezTo>
                <a:cubicBezTo>
                  <a:pt x="6564207" y="1945214"/>
                  <a:pt x="6286050" y="1911510"/>
                  <a:pt x="6132297" y="1914948"/>
                </a:cubicBezTo>
                <a:cubicBezTo>
                  <a:pt x="5978544" y="1918386"/>
                  <a:pt x="5823600" y="1879426"/>
                  <a:pt x="5736665" y="1914948"/>
                </a:cubicBezTo>
                <a:cubicBezTo>
                  <a:pt x="5649730" y="1950470"/>
                  <a:pt x="5567352" y="1878553"/>
                  <a:pt x="5425811" y="1914948"/>
                </a:cubicBezTo>
                <a:cubicBezTo>
                  <a:pt x="5284270" y="1951343"/>
                  <a:pt x="5137672" y="1897770"/>
                  <a:pt x="4860623" y="1914948"/>
                </a:cubicBezTo>
                <a:cubicBezTo>
                  <a:pt x="4583574" y="1932126"/>
                  <a:pt x="4418471" y="1885236"/>
                  <a:pt x="4210656" y="1914948"/>
                </a:cubicBezTo>
                <a:cubicBezTo>
                  <a:pt x="4002841" y="1944660"/>
                  <a:pt x="3911830" y="1869648"/>
                  <a:pt x="3730245" y="1914948"/>
                </a:cubicBezTo>
                <a:cubicBezTo>
                  <a:pt x="3548660" y="1960248"/>
                  <a:pt x="3323097" y="1863488"/>
                  <a:pt x="3080278" y="1914948"/>
                </a:cubicBezTo>
                <a:cubicBezTo>
                  <a:pt x="2837459" y="1966408"/>
                  <a:pt x="2571844" y="1878714"/>
                  <a:pt x="2345533" y="1914948"/>
                </a:cubicBezTo>
                <a:cubicBezTo>
                  <a:pt x="2119223" y="1951182"/>
                  <a:pt x="2065027" y="1864974"/>
                  <a:pt x="1865123" y="1914948"/>
                </a:cubicBezTo>
                <a:cubicBezTo>
                  <a:pt x="1665219" y="1964922"/>
                  <a:pt x="1555138" y="1904284"/>
                  <a:pt x="1299934" y="1914948"/>
                </a:cubicBezTo>
                <a:cubicBezTo>
                  <a:pt x="1044730" y="1925612"/>
                  <a:pt x="1092332" y="1888054"/>
                  <a:pt x="904302" y="1914948"/>
                </a:cubicBezTo>
                <a:cubicBezTo>
                  <a:pt x="716272" y="1941842"/>
                  <a:pt x="233508" y="1913398"/>
                  <a:pt x="0" y="1914948"/>
                </a:cubicBezTo>
                <a:cubicBezTo>
                  <a:pt x="-49209" y="1803904"/>
                  <a:pt x="10863" y="1635107"/>
                  <a:pt x="0" y="1455360"/>
                </a:cubicBezTo>
                <a:cubicBezTo>
                  <a:pt x="-10863" y="1275613"/>
                  <a:pt x="26818" y="1149764"/>
                  <a:pt x="0" y="1034072"/>
                </a:cubicBezTo>
                <a:cubicBezTo>
                  <a:pt x="-26818" y="918380"/>
                  <a:pt x="28807" y="729359"/>
                  <a:pt x="0" y="555335"/>
                </a:cubicBezTo>
                <a:cubicBezTo>
                  <a:pt x="-28807" y="381311"/>
                  <a:pt x="53330" y="115228"/>
                  <a:pt x="0" y="0"/>
                </a:cubicBezTo>
                <a:close/>
              </a:path>
              <a:path w="8477830" h="1914948" stroke="0" extrusionOk="0">
                <a:moveTo>
                  <a:pt x="0" y="0"/>
                </a:moveTo>
                <a:cubicBezTo>
                  <a:pt x="75113" y="-14267"/>
                  <a:pt x="198777" y="30809"/>
                  <a:pt x="310854" y="0"/>
                </a:cubicBezTo>
                <a:cubicBezTo>
                  <a:pt x="422931" y="-30809"/>
                  <a:pt x="642825" y="42510"/>
                  <a:pt x="960821" y="0"/>
                </a:cubicBezTo>
                <a:cubicBezTo>
                  <a:pt x="1278817" y="-42510"/>
                  <a:pt x="1228735" y="38924"/>
                  <a:pt x="1356453" y="0"/>
                </a:cubicBezTo>
                <a:cubicBezTo>
                  <a:pt x="1484171" y="-38924"/>
                  <a:pt x="1652240" y="34346"/>
                  <a:pt x="1752085" y="0"/>
                </a:cubicBezTo>
                <a:cubicBezTo>
                  <a:pt x="1851930" y="-34346"/>
                  <a:pt x="2119256" y="21934"/>
                  <a:pt x="2317274" y="0"/>
                </a:cubicBezTo>
                <a:cubicBezTo>
                  <a:pt x="2515292" y="-21934"/>
                  <a:pt x="2621374" y="24009"/>
                  <a:pt x="2712906" y="0"/>
                </a:cubicBezTo>
                <a:cubicBezTo>
                  <a:pt x="2804438" y="-24009"/>
                  <a:pt x="3233554" y="18331"/>
                  <a:pt x="3447651" y="0"/>
                </a:cubicBezTo>
                <a:cubicBezTo>
                  <a:pt x="3661748" y="-18331"/>
                  <a:pt x="3767868" y="25188"/>
                  <a:pt x="3928061" y="0"/>
                </a:cubicBezTo>
                <a:cubicBezTo>
                  <a:pt x="4088254" y="-25188"/>
                  <a:pt x="4168400" y="3586"/>
                  <a:pt x="4238915" y="0"/>
                </a:cubicBezTo>
                <a:cubicBezTo>
                  <a:pt x="4309430" y="-3586"/>
                  <a:pt x="4721927" y="25766"/>
                  <a:pt x="4888882" y="0"/>
                </a:cubicBezTo>
                <a:cubicBezTo>
                  <a:pt x="5055837" y="-25766"/>
                  <a:pt x="5193609" y="41237"/>
                  <a:pt x="5454071" y="0"/>
                </a:cubicBezTo>
                <a:cubicBezTo>
                  <a:pt x="5714533" y="-41237"/>
                  <a:pt x="5695109" y="49536"/>
                  <a:pt x="5934481" y="0"/>
                </a:cubicBezTo>
                <a:cubicBezTo>
                  <a:pt x="6173853" y="-49536"/>
                  <a:pt x="6133355" y="15154"/>
                  <a:pt x="6245335" y="0"/>
                </a:cubicBezTo>
                <a:cubicBezTo>
                  <a:pt x="6357315" y="-15154"/>
                  <a:pt x="6631438" y="40609"/>
                  <a:pt x="6810523" y="0"/>
                </a:cubicBezTo>
                <a:cubicBezTo>
                  <a:pt x="6989608" y="-40609"/>
                  <a:pt x="7211255" y="39710"/>
                  <a:pt x="7545269" y="0"/>
                </a:cubicBezTo>
                <a:cubicBezTo>
                  <a:pt x="7879283" y="-39710"/>
                  <a:pt x="8192251" y="638"/>
                  <a:pt x="8477830" y="0"/>
                </a:cubicBezTo>
                <a:cubicBezTo>
                  <a:pt x="8485992" y="185437"/>
                  <a:pt x="8448871" y="299733"/>
                  <a:pt x="8477830" y="497886"/>
                </a:cubicBezTo>
                <a:cubicBezTo>
                  <a:pt x="8506789" y="696039"/>
                  <a:pt x="8444786" y="864903"/>
                  <a:pt x="8477830" y="957474"/>
                </a:cubicBezTo>
                <a:cubicBezTo>
                  <a:pt x="8510874" y="1050045"/>
                  <a:pt x="8450783" y="1301988"/>
                  <a:pt x="8477830" y="1474510"/>
                </a:cubicBezTo>
                <a:cubicBezTo>
                  <a:pt x="8504877" y="1647032"/>
                  <a:pt x="8441954" y="1720827"/>
                  <a:pt x="8477830" y="1914948"/>
                </a:cubicBezTo>
                <a:cubicBezTo>
                  <a:pt x="8245789" y="1946907"/>
                  <a:pt x="8219260" y="1893067"/>
                  <a:pt x="7997420" y="1914948"/>
                </a:cubicBezTo>
                <a:cubicBezTo>
                  <a:pt x="7775580" y="1936829"/>
                  <a:pt x="7483777" y="1861899"/>
                  <a:pt x="7262674" y="1914948"/>
                </a:cubicBezTo>
                <a:cubicBezTo>
                  <a:pt x="7041571" y="1967997"/>
                  <a:pt x="6816499" y="1888765"/>
                  <a:pt x="6697486" y="1914948"/>
                </a:cubicBezTo>
                <a:cubicBezTo>
                  <a:pt x="6578473" y="1941131"/>
                  <a:pt x="6463420" y="1882605"/>
                  <a:pt x="6301854" y="1914948"/>
                </a:cubicBezTo>
                <a:cubicBezTo>
                  <a:pt x="6140288" y="1947291"/>
                  <a:pt x="6006690" y="1868661"/>
                  <a:pt x="5906222" y="1914948"/>
                </a:cubicBezTo>
                <a:cubicBezTo>
                  <a:pt x="5805754" y="1961235"/>
                  <a:pt x="5400984" y="1893230"/>
                  <a:pt x="5171476" y="1914948"/>
                </a:cubicBezTo>
                <a:cubicBezTo>
                  <a:pt x="4941968" y="1936666"/>
                  <a:pt x="4826575" y="1907711"/>
                  <a:pt x="4691066" y="1914948"/>
                </a:cubicBezTo>
                <a:cubicBezTo>
                  <a:pt x="4555557" y="1922185"/>
                  <a:pt x="4315282" y="1868151"/>
                  <a:pt x="4125877" y="1914948"/>
                </a:cubicBezTo>
                <a:cubicBezTo>
                  <a:pt x="3936472" y="1961745"/>
                  <a:pt x="3876438" y="1867856"/>
                  <a:pt x="3730245" y="1914948"/>
                </a:cubicBezTo>
                <a:cubicBezTo>
                  <a:pt x="3584052" y="1962040"/>
                  <a:pt x="3395998" y="1913161"/>
                  <a:pt x="3080278" y="1914948"/>
                </a:cubicBezTo>
                <a:cubicBezTo>
                  <a:pt x="2764558" y="1916735"/>
                  <a:pt x="2608298" y="1854447"/>
                  <a:pt x="2430311" y="1914948"/>
                </a:cubicBezTo>
                <a:cubicBezTo>
                  <a:pt x="2252324" y="1975449"/>
                  <a:pt x="2252777" y="1879820"/>
                  <a:pt x="2119458" y="1914948"/>
                </a:cubicBezTo>
                <a:cubicBezTo>
                  <a:pt x="1986139" y="1950076"/>
                  <a:pt x="1808046" y="1893545"/>
                  <a:pt x="1554269" y="1914948"/>
                </a:cubicBezTo>
                <a:cubicBezTo>
                  <a:pt x="1300492" y="1936351"/>
                  <a:pt x="1335579" y="1908449"/>
                  <a:pt x="1243415" y="1914948"/>
                </a:cubicBezTo>
                <a:cubicBezTo>
                  <a:pt x="1151251" y="1921447"/>
                  <a:pt x="746155" y="1846411"/>
                  <a:pt x="593448" y="1914948"/>
                </a:cubicBezTo>
                <a:cubicBezTo>
                  <a:pt x="440741" y="1983485"/>
                  <a:pt x="181293" y="1884934"/>
                  <a:pt x="0" y="1914948"/>
                </a:cubicBezTo>
                <a:cubicBezTo>
                  <a:pt x="-9497" y="1818299"/>
                  <a:pt x="26656" y="1641797"/>
                  <a:pt x="0" y="1436211"/>
                </a:cubicBezTo>
                <a:cubicBezTo>
                  <a:pt x="-26656" y="1230625"/>
                  <a:pt x="3922" y="1121559"/>
                  <a:pt x="0" y="976623"/>
                </a:cubicBezTo>
                <a:cubicBezTo>
                  <a:pt x="-3922" y="831687"/>
                  <a:pt x="14773" y="702077"/>
                  <a:pt x="0" y="536185"/>
                </a:cubicBezTo>
                <a:cubicBezTo>
                  <a:pt x="-14773" y="370293"/>
                  <a:pt x="3231" y="180954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400"/>
              </a:spcAft>
              <a:tabLst>
                <a:tab pos="584200" algn="l"/>
              </a:tabLst>
            </a:pPr>
            <a:r>
              <a:rPr lang="en-US" sz="3200" kern="10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00">
                <a:latin typeface="UTM Avo" panose="02040603050506020204" pitchFamily="18" charset="0"/>
                <a:ea typeface="Times New Roman" panose="02020603050405020304" pitchFamily="18" charset="0"/>
              </a:rPr>
              <a:t>Sau khi biết được thời gian người đi bộ đi hết quãng đường đó, </a:t>
            </a:r>
            <a:r>
              <a:rPr lang="en-US" sz="2500" b="1" kern="10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muốn biết được người đó đi hết quãng đường vào lúc mấy giờ, ta làm thế nào</a:t>
            </a:r>
            <a:r>
              <a:rPr lang="en-US" sz="2500" b="1" kern="100"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2500" b="1" kern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674B1-F1F0-8FF9-CBDB-A2DE95EB44ED}"/>
              </a:ext>
            </a:extLst>
          </p:cNvPr>
          <p:cNvSpPr txBox="1"/>
          <p:nvPr/>
        </p:nvSpPr>
        <p:spPr>
          <a:xfrm>
            <a:off x="349625" y="2756106"/>
            <a:ext cx="8477830" cy="1985287"/>
          </a:xfrm>
          <a:custGeom>
            <a:avLst/>
            <a:gdLst>
              <a:gd name="connsiteX0" fmla="*/ 0 w 8477830"/>
              <a:gd name="connsiteY0" fmla="*/ 0 h 1985287"/>
              <a:gd name="connsiteX1" fmla="*/ 565189 w 8477830"/>
              <a:gd name="connsiteY1" fmla="*/ 0 h 1985287"/>
              <a:gd name="connsiteX2" fmla="*/ 1299934 w 8477830"/>
              <a:gd name="connsiteY2" fmla="*/ 0 h 1985287"/>
              <a:gd name="connsiteX3" fmla="*/ 1780344 w 8477830"/>
              <a:gd name="connsiteY3" fmla="*/ 0 h 1985287"/>
              <a:gd name="connsiteX4" fmla="*/ 2260755 w 8477830"/>
              <a:gd name="connsiteY4" fmla="*/ 0 h 1985287"/>
              <a:gd name="connsiteX5" fmla="*/ 2995500 w 8477830"/>
              <a:gd name="connsiteY5" fmla="*/ 0 h 1985287"/>
              <a:gd name="connsiteX6" fmla="*/ 3560689 w 8477830"/>
              <a:gd name="connsiteY6" fmla="*/ 0 h 1985287"/>
              <a:gd name="connsiteX7" fmla="*/ 3871542 w 8477830"/>
              <a:gd name="connsiteY7" fmla="*/ 0 h 1985287"/>
              <a:gd name="connsiteX8" fmla="*/ 4182396 w 8477830"/>
              <a:gd name="connsiteY8" fmla="*/ 0 h 1985287"/>
              <a:gd name="connsiteX9" fmla="*/ 4493250 w 8477830"/>
              <a:gd name="connsiteY9" fmla="*/ 0 h 1985287"/>
              <a:gd name="connsiteX10" fmla="*/ 5227995 w 8477830"/>
              <a:gd name="connsiteY10" fmla="*/ 0 h 1985287"/>
              <a:gd name="connsiteX11" fmla="*/ 5708406 w 8477830"/>
              <a:gd name="connsiteY11" fmla="*/ 0 h 1985287"/>
              <a:gd name="connsiteX12" fmla="*/ 6443151 w 8477830"/>
              <a:gd name="connsiteY12" fmla="*/ 0 h 1985287"/>
              <a:gd name="connsiteX13" fmla="*/ 7177896 w 8477830"/>
              <a:gd name="connsiteY13" fmla="*/ 0 h 1985287"/>
              <a:gd name="connsiteX14" fmla="*/ 7573528 w 8477830"/>
              <a:gd name="connsiteY14" fmla="*/ 0 h 1985287"/>
              <a:gd name="connsiteX15" fmla="*/ 8477830 w 8477830"/>
              <a:gd name="connsiteY15" fmla="*/ 0 h 1985287"/>
              <a:gd name="connsiteX16" fmla="*/ 8477830 w 8477830"/>
              <a:gd name="connsiteY16" fmla="*/ 496322 h 1985287"/>
              <a:gd name="connsiteX17" fmla="*/ 8477830 w 8477830"/>
              <a:gd name="connsiteY17" fmla="*/ 1012496 h 1985287"/>
              <a:gd name="connsiteX18" fmla="*/ 8477830 w 8477830"/>
              <a:gd name="connsiteY18" fmla="*/ 1528671 h 1985287"/>
              <a:gd name="connsiteX19" fmla="*/ 8477830 w 8477830"/>
              <a:gd name="connsiteY19" fmla="*/ 1985287 h 1985287"/>
              <a:gd name="connsiteX20" fmla="*/ 7997420 w 8477830"/>
              <a:gd name="connsiteY20" fmla="*/ 1985287 h 1985287"/>
              <a:gd name="connsiteX21" fmla="*/ 7517009 w 8477830"/>
              <a:gd name="connsiteY21" fmla="*/ 1985287 h 1985287"/>
              <a:gd name="connsiteX22" fmla="*/ 6867042 w 8477830"/>
              <a:gd name="connsiteY22" fmla="*/ 1985287 h 1985287"/>
              <a:gd name="connsiteX23" fmla="*/ 6132297 w 8477830"/>
              <a:gd name="connsiteY23" fmla="*/ 1985287 h 1985287"/>
              <a:gd name="connsiteX24" fmla="*/ 5736665 w 8477830"/>
              <a:gd name="connsiteY24" fmla="*/ 1985287 h 1985287"/>
              <a:gd name="connsiteX25" fmla="*/ 5425811 w 8477830"/>
              <a:gd name="connsiteY25" fmla="*/ 1985287 h 1985287"/>
              <a:gd name="connsiteX26" fmla="*/ 4860623 w 8477830"/>
              <a:gd name="connsiteY26" fmla="*/ 1985287 h 1985287"/>
              <a:gd name="connsiteX27" fmla="*/ 4210656 w 8477830"/>
              <a:gd name="connsiteY27" fmla="*/ 1985287 h 1985287"/>
              <a:gd name="connsiteX28" fmla="*/ 3730245 w 8477830"/>
              <a:gd name="connsiteY28" fmla="*/ 1985287 h 1985287"/>
              <a:gd name="connsiteX29" fmla="*/ 3080278 w 8477830"/>
              <a:gd name="connsiteY29" fmla="*/ 1985287 h 1985287"/>
              <a:gd name="connsiteX30" fmla="*/ 2345533 w 8477830"/>
              <a:gd name="connsiteY30" fmla="*/ 1985287 h 1985287"/>
              <a:gd name="connsiteX31" fmla="*/ 1865123 w 8477830"/>
              <a:gd name="connsiteY31" fmla="*/ 1985287 h 1985287"/>
              <a:gd name="connsiteX32" fmla="*/ 1299934 w 8477830"/>
              <a:gd name="connsiteY32" fmla="*/ 1985287 h 1985287"/>
              <a:gd name="connsiteX33" fmla="*/ 904302 w 8477830"/>
              <a:gd name="connsiteY33" fmla="*/ 1985287 h 1985287"/>
              <a:gd name="connsiteX34" fmla="*/ 0 w 8477830"/>
              <a:gd name="connsiteY34" fmla="*/ 1985287 h 1985287"/>
              <a:gd name="connsiteX35" fmla="*/ 0 w 8477830"/>
              <a:gd name="connsiteY35" fmla="*/ 1508818 h 1985287"/>
              <a:gd name="connsiteX36" fmla="*/ 0 w 8477830"/>
              <a:gd name="connsiteY36" fmla="*/ 1072055 h 1985287"/>
              <a:gd name="connsiteX37" fmla="*/ 0 w 8477830"/>
              <a:gd name="connsiteY37" fmla="*/ 575733 h 1985287"/>
              <a:gd name="connsiteX38" fmla="*/ 0 w 8477830"/>
              <a:gd name="connsiteY38" fmla="*/ 0 h 1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477830" h="1985287" fill="none" extrusionOk="0">
                <a:moveTo>
                  <a:pt x="0" y="0"/>
                </a:moveTo>
                <a:cubicBezTo>
                  <a:pt x="208499" y="-10877"/>
                  <a:pt x="431918" y="20774"/>
                  <a:pt x="565189" y="0"/>
                </a:cubicBezTo>
                <a:cubicBezTo>
                  <a:pt x="698460" y="-20774"/>
                  <a:pt x="1073450" y="53473"/>
                  <a:pt x="1299934" y="0"/>
                </a:cubicBezTo>
                <a:cubicBezTo>
                  <a:pt x="1526419" y="-53473"/>
                  <a:pt x="1561427" y="56700"/>
                  <a:pt x="1780344" y="0"/>
                </a:cubicBezTo>
                <a:cubicBezTo>
                  <a:pt x="1999261" y="-56700"/>
                  <a:pt x="2058133" y="9665"/>
                  <a:pt x="2260755" y="0"/>
                </a:cubicBezTo>
                <a:cubicBezTo>
                  <a:pt x="2463377" y="-9665"/>
                  <a:pt x="2768248" y="82228"/>
                  <a:pt x="2995500" y="0"/>
                </a:cubicBezTo>
                <a:cubicBezTo>
                  <a:pt x="3222752" y="-82228"/>
                  <a:pt x="3356121" y="19181"/>
                  <a:pt x="3560689" y="0"/>
                </a:cubicBezTo>
                <a:cubicBezTo>
                  <a:pt x="3765257" y="-19181"/>
                  <a:pt x="3808887" y="36382"/>
                  <a:pt x="3871542" y="0"/>
                </a:cubicBezTo>
                <a:cubicBezTo>
                  <a:pt x="3934197" y="-36382"/>
                  <a:pt x="4053323" y="15856"/>
                  <a:pt x="4182396" y="0"/>
                </a:cubicBezTo>
                <a:cubicBezTo>
                  <a:pt x="4311469" y="-15856"/>
                  <a:pt x="4427958" y="33032"/>
                  <a:pt x="4493250" y="0"/>
                </a:cubicBezTo>
                <a:cubicBezTo>
                  <a:pt x="4558542" y="-33032"/>
                  <a:pt x="4883466" y="77463"/>
                  <a:pt x="5227995" y="0"/>
                </a:cubicBezTo>
                <a:cubicBezTo>
                  <a:pt x="5572524" y="-77463"/>
                  <a:pt x="5482119" y="57524"/>
                  <a:pt x="5708406" y="0"/>
                </a:cubicBezTo>
                <a:cubicBezTo>
                  <a:pt x="5934693" y="-57524"/>
                  <a:pt x="6094244" y="59369"/>
                  <a:pt x="6443151" y="0"/>
                </a:cubicBezTo>
                <a:cubicBezTo>
                  <a:pt x="6792058" y="-59369"/>
                  <a:pt x="6959023" y="61371"/>
                  <a:pt x="7177896" y="0"/>
                </a:cubicBezTo>
                <a:cubicBezTo>
                  <a:pt x="7396769" y="-61371"/>
                  <a:pt x="7413336" y="2421"/>
                  <a:pt x="7573528" y="0"/>
                </a:cubicBezTo>
                <a:cubicBezTo>
                  <a:pt x="7733720" y="-2421"/>
                  <a:pt x="8100463" y="74935"/>
                  <a:pt x="8477830" y="0"/>
                </a:cubicBezTo>
                <a:cubicBezTo>
                  <a:pt x="8529132" y="120644"/>
                  <a:pt x="8464560" y="309275"/>
                  <a:pt x="8477830" y="496322"/>
                </a:cubicBezTo>
                <a:cubicBezTo>
                  <a:pt x="8491100" y="683369"/>
                  <a:pt x="8448448" y="779753"/>
                  <a:pt x="8477830" y="1012496"/>
                </a:cubicBezTo>
                <a:cubicBezTo>
                  <a:pt x="8507212" y="1245239"/>
                  <a:pt x="8454773" y="1330915"/>
                  <a:pt x="8477830" y="1528671"/>
                </a:cubicBezTo>
                <a:cubicBezTo>
                  <a:pt x="8500887" y="1726428"/>
                  <a:pt x="8466710" y="1859864"/>
                  <a:pt x="8477830" y="1985287"/>
                </a:cubicBezTo>
                <a:cubicBezTo>
                  <a:pt x="8342500" y="2014152"/>
                  <a:pt x="8176866" y="1933162"/>
                  <a:pt x="7997420" y="1985287"/>
                </a:cubicBezTo>
                <a:cubicBezTo>
                  <a:pt x="7817974" y="2037412"/>
                  <a:pt x="7695327" y="1975576"/>
                  <a:pt x="7517009" y="1985287"/>
                </a:cubicBezTo>
                <a:cubicBezTo>
                  <a:pt x="7338691" y="1994998"/>
                  <a:pt x="7169877" y="1955021"/>
                  <a:pt x="6867042" y="1985287"/>
                </a:cubicBezTo>
                <a:cubicBezTo>
                  <a:pt x="6564207" y="2015553"/>
                  <a:pt x="6286050" y="1981849"/>
                  <a:pt x="6132297" y="1985287"/>
                </a:cubicBezTo>
                <a:cubicBezTo>
                  <a:pt x="5978544" y="1988725"/>
                  <a:pt x="5823600" y="1949765"/>
                  <a:pt x="5736665" y="1985287"/>
                </a:cubicBezTo>
                <a:cubicBezTo>
                  <a:pt x="5649730" y="2020809"/>
                  <a:pt x="5567352" y="1948892"/>
                  <a:pt x="5425811" y="1985287"/>
                </a:cubicBezTo>
                <a:cubicBezTo>
                  <a:pt x="5284270" y="2021682"/>
                  <a:pt x="5137672" y="1968109"/>
                  <a:pt x="4860623" y="1985287"/>
                </a:cubicBezTo>
                <a:cubicBezTo>
                  <a:pt x="4583574" y="2002465"/>
                  <a:pt x="4418471" y="1955575"/>
                  <a:pt x="4210656" y="1985287"/>
                </a:cubicBezTo>
                <a:cubicBezTo>
                  <a:pt x="4002841" y="2014999"/>
                  <a:pt x="3911830" y="1939987"/>
                  <a:pt x="3730245" y="1985287"/>
                </a:cubicBezTo>
                <a:cubicBezTo>
                  <a:pt x="3548660" y="2030587"/>
                  <a:pt x="3323097" y="1933827"/>
                  <a:pt x="3080278" y="1985287"/>
                </a:cubicBezTo>
                <a:cubicBezTo>
                  <a:pt x="2837459" y="2036747"/>
                  <a:pt x="2571844" y="1949053"/>
                  <a:pt x="2345533" y="1985287"/>
                </a:cubicBezTo>
                <a:cubicBezTo>
                  <a:pt x="2119223" y="2021521"/>
                  <a:pt x="2065027" y="1935313"/>
                  <a:pt x="1865123" y="1985287"/>
                </a:cubicBezTo>
                <a:cubicBezTo>
                  <a:pt x="1665219" y="2035261"/>
                  <a:pt x="1555138" y="1974623"/>
                  <a:pt x="1299934" y="1985287"/>
                </a:cubicBezTo>
                <a:cubicBezTo>
                  <a:pt x="1044730" y="1995951"/>
                  <a:pt x="1092332" y="1958393"/>
                  <a:pt x="904302" y="1985287"/>
                </a:cubicBezTo>
                <a:cubicBezTo>
                  <a:pt x="716272" y="2012181"/>
                  <a:pt x="233508" y="1983737"/>
                  <a:pt x="0" y="1985287"/>
                </a:cubicBezTo>
                <a:cubicBezTo>
                  <a:pt x="-29288" y="1876409"/>
                  <a:pt x="31079" y="1718896"/>
                  <a:pt x="0" y="1508818"/>
                </a:cubicBezTo>
                <a:cubicBezTo>
                  <a:pt x="-31079" y="1298740"/>
                  <a:pt x="18239" y="1274317"/>
                  <a:pt x="0" y="1072055"/>
                </a:cubicBezTo>
                <a:cubicBezTo>
                  <a:pt x="-18239" y="869793"/>
                  <a:pt x="49100" y="746852"/>
                  <a:pt x="0" y="575733"/>
                </a:cubicBezTo>
                <a:cubicBezTo>
                  <a:pt x="-49100" y="404614"/>
                  <a:pt x="66412" y="236078"/>
                  <a:pt x="0" y="0"/>
                </a:cubicBezTo>
                <a:close/>
              </a:path>
              <a:path w="8477830" h="1985287" stroke="0" extrusionOk="0">
                <a:moveTo>
                  <a:pt x="0" y="0"/>
                </a:moveTo>
                <a:cubicBezTo>
                  <a:pt x="75113" y="-14267"/>
                  <a:pt x="198777" y="30809"/>
                  <a:pt x="310854" y="0"/>
                </a:cubicBezTo>
                <a:cubicBezTo>
                  <a:pt x="422931" y="-30809"/>
                  <a:pt x="642825" y="42510"/>
                  <a:pt x="960821" y="0"/>
                </a:cubicBezTo>
                <a:cubicBezTo>
                  <a:pt x="1278817" y="-42510"/>
                  <a:pt x="1228735" y="38924"/>
                  <a:pt x="1356453" y="0"/>
                </a:cubicBezTo>
                <a:cubicBezTo>
                  <a:pt x="1484171" y="-38924"/>
                  <a:pt x="1652240" y="34346"/>
                  <a:pt x="1752085" y="0"/>
                </a:cubicBezTo>
                <a:cubicBezTo>
                  <a:pt x="1851930" y="-34346"/>
                  <a:pt x="2119256" y="21934"/>
                  <a:pt x="2317274" y="0"/>
                </a:cubicBezTo>
                <a:cubicBezTo>
                  <a:pt x="2515292" y="-21934"/>
                  <a:pt x="2621374" y="24009"/>
                  <a:pt x="2712906" y="0"/>
                </a:cubicBezTo>
                <a:cubicBezTo>
                  <a:pt x="2804438" y="-24009"/>
                  <a:pt x="3233554" y="18331"/>
                  <a:pt x="3447651" y="0"/>
                </a:cubicBezTo>
                <a:cubicBezTo>
                  <a:pt x="3661748" y="-18331"/>
                  <a:pt x="3767868" y="25188"/>
                  <a:pt x="3928061" y="0"/>
                </a:cubicBezTo>
                <a:cubicBezTo>
                  <a:pt x="4088254" y="-25188"/>
                  <a:pt x="4168400" y="3586"/>
                  <a:pt x="4238915" y="0"/>
                </a:cubicBezTo>
                <a:cubicBezTo>
                  <a:pt x="4309430" y="-3586"/>
                  <a:pt x="4721927" y="25766"/>
                  <a:pt x="4888882" y="0"/>
                </a:cubicBezTo>
                <a:cubicBezTo>
                  <a:pt x="5055837" y="-25766"/>
                  <a:pt x="5193609" y="41237"/>
                  <a:pt x="5454071" y="0"/>
                </a:cubicBezTo>
                <a:cubicBezTo>
                  <a:pt x="5714533" y="-41237"/>
                  <a:pt x="5695109" y="49536"/>
                  <a:pt x="5934481" y="0"/>
                </a:cubicBezTo>
                <a:cubicBezTo>
                  <a:pt x="6173853" y="-49536"/>
                  <a:pt x="6133355" y="15154"/>
                  <a:pt x="6245335" y="0"/>
                </a:cubicBezTo>
                <a:cubicBezTo>
                  <a:pt x="6357315" y="-15154"/>
                  <a:pt x="6631438" y="40609"/>
                  <a:pt x="6810523" y="0"/>
                </a:cubicBezTo>
                <a:cubicBezTo>
                  <a:pt x="6989608" y="-40609"/>
                  <a:pt x="7211255" y="39710"/>
                  <a:pt x="7545269" y="0"/>
                </a:cubicBezTo>
                <a:cubicBezTo>
                  <a:pt x="7879283" y="-39710"/>
                  <a:pt x="8192251" y="638"/>
                  <a:pt x="8477830" y="0"/>
                </a:cubicBezTo>
                <a:cubicBezTo>
                  <a:pt x="8484536" y="109720"/>
                  <a:pt x="8434703" y="383906"/>
                  <a:pt x="8477830" y="516175"/>
                </a:cubicBezTo>
                <a:cubicBezTo>
                  <a:pt x="8520957" y="648444"/>
                  <a:pt x="8458971" y="857683"/>
                  <a:pt x="8477830" y="992644"/>
                </a:cubicBezTo>
                <a:cubicBezTo>
                  <a:pt x="8496689" y="1127605"/>
                  <a:pt x="8422830" y="1363913"/>
                  <a:pt x="8477830" y="1528671"/>
                </a:cubicBezTo>
                <a:cubicBezTo>
                  <a:pt x="8532830" y="1693429"/>
                  <a:pt x="8472691" y="1805239"/>
                  <a:pt x="8477830" y="1985287"/>
                </a:cubicBezTo>
                <a:cubicBezTo>
                  <a:pt x="8245789" y="2017246"/>
                  <a:pt x="8219260" y="1963406"/>
                  <a:pt x="7997420" y="1985287"/>
                </a:cubicBezTo>
                <a:cubicBezTo>
                  <a:pt x="7775580" y="2007168"/>
                  <a:pt x="7483777" y="1932238"/>
                  <a:pt x="7262674" y="1985287"/>
                </a:cubicBezTo>
                <a:cubicBezTo>
                  <a:pt x="7041571" y="2038336"/>
                  <a:pt x="6816499" y="1959104"/>
                  <a:pt x="6697486" y="1985287"/>
                </a:cubicBezTo>
                <a:cubicBezTo>
                  <a:pt x="6578473" y="2011470"/>
                  <a:pt x="6463420" y="1952944"/>
                  <a:pt x="6301854" y="1985287"/>
                </a:cubicBezTo>
                <a:cubicBezTo>
                  <a:pt x="6140288" y="2017630"/>
                  <a:pt x="6006690" y="1939000"/>
                  <a:pt x="5906222" y="1985287"/>
                </a:cubicBezTo>
                <a:cubicBezTo>
                  <a:pt x="5805754" y="2031574"/>
                  <a:pt x="5400984" y="1963569"/>
                  <a:pt x="5171476" y="1985287"/>
                </a:cubicBezTo>
                <a:cubicBezTo>
                  <a:pt x="4941968" y="2007005"/>
                  <a:pt x="4826575" y="1978050"/>
                  <a:pt x="4691066" y="1985287"/>
                </a:cubicBezTo>
                <a:cubicBezTo>
                  <a:pt x="4555557" y="1992524"/>
                  <a:pt x="4315282" y="1938490"/>
                  <a:pt x="4125877" y="1985287"/>
                </a:cubicBezTo>
                <a:cubicBezTo>
                  <a:pt x="3936472" y="2032084"/>
                  <a:pt x="3876438" y="1938195"/>
                  <a:pt x="3730245" y="1985287"/>
                </a:cubicBezTo>
                <a:cubicBezTo>
                  <a:pt x="3584052" y="2032379"/>
                  <a:pt x="3395998" y="1983500"/>
                  <a:pt x="3080278" y="1985287"/>
                </a:cubicBezTo>
                <a:cubicBezTo>
                  <a:pt x="2764558" y="1987074"/>
                  <a:pt x="2608298" y="1924786"/>
                  <a:pt x="2430311" y="1985287"/>
                </a:cubicBezTo>
                <a:cubicBezTo>
                  <a:pt x="2252324" y="2045788"/>
                  <a:pt x="2252777" y="1950159"/>
                  <a:pt x="2119458" y="1985287"/>
                </a:cubicBezTo>
                <a:cubicBezTo>
                  <a:pt x="1986139" y="2020415"/>
                  <a:pt x="1808046" y="1963884"/>
                  <a:pt x="1554269" y="1985287"/>
                </a:cubicBezTo>
                <a:cubicBezTo>
                  <a:pt x="1300492" y="2006690"/>
                  <a:pt x="1335579" y="1978788"/>
                  <a:pt x="1243415" y="1985287"/>
                </a:cubicBezTo>
                <a:cubicBezTo>
                  <a:pt x="1151251" y="1991786"/>
                  <a:pt x="746155" y="1916750"/>
                  <a:pt x="593448" y="1985287"/>
                </a:cubicBezTo>
                <a:cubicBezTo>
                  <a:pt x="440741" y="2053824"/>
                  <a:pt x="181293" y="1955273"/>
                  <a:pt x="0" y="1985287"/>
                </a:cubicBezTo>
                <a:cubicBezTo>
                  <a:pt x="-48991" y="1769266"/>
                  <a:pt x="1194" y="1644676"/>
                  <a:pt x="0" y="1488965"/>
                </a:cubicBezTo>
                <a:cubicBezTo>
                  <a:pt x="-1194" y="1333254"/>
                  <a:pt x="6966" y="1210481"/>
                  <a:pt x="0" y="1012496"/>
                </a:cubicBezTo>
                <a:cubicBezTo>
                  <a:pt x="-6966" y="814511"/>
                  <a:pt x="6238" y="746105"/>
                  <a:pt x="0" y="555880"/>
                </a:cubicBezTo>
                <a:cubicBezTo>
                  <a:pt x="-6238" y="365655"/>
                  <a:pt x="27677" y="17800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kern="1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254000" algn="just">
              <a:lnSpc>
                <a:spcPct val="150000"/>
              </a:lnSpc>
              <a:spcAft>
                <a:spcPts val="400"/>
              </a:spcAft>
              <a:tabLst>
                <a:tab pos="584200" algn="l"/>
              </a:tabLst>
            </a:pPr>
            <a:endParaRPr lang="en-US" sz="2500" b="1" kern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12" grpId="0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225505"/>
            <a:ext cx="8477830" cy="14449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16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 km/h.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30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7,5 km.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301AE5-1099-71BB-1348-E478C03F2432}"/>
              </a:ext>
            </a:extLst>
          </p:cNvPr>
          <p:cNvSpPr/>
          <p:nvPr/>
        </p:nvSpPr>
        <p:spPr>
          <a:xfrm>
            <a:off x="349625" y="1752349"/>
            <a:ext cx="8477830" cy="3210256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r>
              <a:rPr lang="en-US" sz="1900" u="sng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1900" u="sng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u="sng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giải</a:t>
            </a:r>
            <a:r>
              <a:rPr lang="en-US" sz="1900" u="sng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</a:p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Thời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gian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quãng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đường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dài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7,5 km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1900" b="1" kern="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7,5 </a:t>
            </a:r>
            <a:r>
              <a:rPr lang="en-US" sz="1900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5 = 1,5 (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</a:t>
            </a:r>
            <a:endParaRPr lang="en-US" sz="1900" b="1" kern="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Đổi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1,5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=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1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30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phút</a:t>
            </a:r>
            <a:b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</a:b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đi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hết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quãng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đường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b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</a:b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15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30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phút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+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1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30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phút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= 17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b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</a:b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                                    </a:t>
            </a:r>
            <a:r>
              <a:rPr lang="en-US" sz="1900" b="1" u="sng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Đáp</a:t>
            </a:r>
            <a:r>
              <a:rPr lang="en-US" sz="1900" b="1" u="sng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u="sng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1900" b="1" u="sng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r>
              <a:rPr lang="en-US" sz="1900" b="1" kern="1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17 </a:t>
            </a:r>
            <a:r>
              <a:rPr lang="en-US" sz="1900" b="1" kern="1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giờ</a:t>
            </a:r>
            <a:endParaRPr lang="en-US" sz="1900" b="1" kern="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51CD07-72D2-8EC2-31C1-CA9CDF440BB0}"/>
              </a:ext>
            </a:extLst>
          </p:cNvPr>
          <p:cNvSpPr txBox="1"/>
          <p:nvPr/>
        </p:nvSpPr>
        <p:spPr>
          <a:xfrm>
            <a:off x="332816" y="272150"/>
            <a:ext cx="8477830" cy="1338956"/>
          </a:xfrm>
          <a:custGeom>
            <a:avLst/>
            <a:gdLst>
              <a:gd name="connsiteX0" fmla="*/ 0 w 8477830"/>
              <a:gd name="connsiteY0" fmla="*/ 0 h 1338956"/>
              <a:gd name="connsiteX1" fmla="*/ 480410 w 8477830"/>
              <a:gd name="connsiteY1" fmla="*/ 0 h 1338956"/>
              <a:gd name="connsiteX2" fmla="*/ 876042 w 8477830"/>
              <a:gd name="connsiteY2" fmla="*/ 0 h 1338956"/>
              <a:gd name="connsiteX3" fmla="*/ 1271675 w 8477830"/>
              <a:gd name="connsiteY3" fmla="*/ 0 h 1338956"/>
              <a:gd name="connsiteX4" fmla="*/ 2006420 w 8477830"/>
              <a:gd name="connsiteY4" fmla="*/ 0 h 1338956"/>
              <a:gd name="connsiteX5" fmla="*/ 2741165 w 8477830"/>
              <a:gd name="connsiteY5" fmla="*/ 0 h 1338956"/>
              <a:gd name="connsiteX6" fmla="*/ 3221575 w 8477830"/>
              <a:gd name="connsiteY6" fmla="*/ 0 h 1338956"/>
              <a:gd name="connsiteX7" fmla="*/ 3701986 w 8477830"/>
              <a:gd name="connsiteY7" fmla="*/ 0 h 1338956"/>
              <a:gd name="connsiteX8" fmla="*/ 4436731 w 8477830"/>
              <a:gd name="connsiteY8" fmla="*/ 0 h 1338956"/>
              <a:gd name="connsiteX9" fmla="*/ 5001920 w 8477830"/>
              <a:gd name="connsiteY9" fmla="*/ 0 h 1338956"/>
              <a:gd name="connsiteX10" fmla="*/ 5312773 w 8477830"/>
              <a:gd name="connsiteY10" fmla="*/ 0 h 1338956"/>
              <a:gd name="connsiteX11" fmla="*/ 5623627 w 8477830"/>
              <a:gd name="connsiteY11" fmla="*/ 0 h 1338956"/>
              <a:gd name="connsiteX12" fmla="*/ 5934481 w 8477830"/>
              <a:gd name="connsiteY12" fmla="*/ 0 h 1338956"/>
              <a:gd name="connsiteX13" fmla="*/ 6669226 w 8477830"/>
              <a:gd name="connsiteY13" fmla="*/ 0 h 1338956"/>
              <a:gd name="connsiteX14" fmla="*/ 7149637 w 8477830"/>
              <a:gd name="connsiteY14" fmla="*/ 0 h 1338956"/>
              <a:gd name="connsiteX15" fmla="*/ 7884382 w 8477830"/>
              <a:gd name="connsiteY15" fmla="*/ 0 h 1338956"/>
              <a:gd name="connsiteX16" fmla="*/ 8477830 w 8477830"/>
              <a:gd name="connsiteY16" fmla="*/ 0 h 1338956"/>
              <a:gd name="connsiteX17" fmla="*/ 8477830 w 8477830"/>
              <a:gd name="connsiteY17" fmla="*/ 419540 h 1338956"/>
              <a:gd name="connsiteX18" fmla="*/ 8477830 w 8477830"/>
              <a:gd name="connsiteY18" fmla="*/ 825690 h 1338956"/>
              <a:gd name="connsiteX19" fmla="*/ 8477830 w 8477830"/>
              <a:gd name="connsiteY19" fmla="*/ 1338956 h 1338956"/>
              <a:gd name="connsiteX20" fmla="*/ 7827863 w 8477830"/>
              <a:gd name="connsiteY20" fmla="*/ 1338956 h 1338956"/>
              <a:gd name="connsiteX21" fmla="*/ 7093118 w 8477830"/>
              <a:gd name="connsiteY21" fmla="*/ 1338956 h 1338956"/>
              <a:gd name="connsiteX22" fmla="*/ 6612707 w 8477830"/>
              <a:gd name="connsiteY22" fmla="*/ 1338956 h 1338956"/>
              <a:gd name="connsiteX23" fmla="*/ 6047519 w 8477830"/>
              <a:gd name="connsiteY23" fmla="*/ 1338956 h 1338956"/>
              <a:gd name="connsiteX24" fmla="*/ 5567108 w 8477830"/>
              <a:gd name="connsiteY24" fmla="*/ 1338956 h 1338956"/>
              <a:gd name="connsiteX25" fmla="*/ 4917141 w 8477830"/>
              <a:gd name="connsiteY25" fmla="*/ 1338956 h 1338956"/>
              <a:gd name="connsiteX26" fmla="*/ 4182396 w 8477830"/>
              <a:gd name="connsiteY26" fmla="*/ 1338956 h 1338956"/>
              <a:gd name="connsiteX27" fmla="*/ 3786764 w 8477830"/>
              <a:gd name="connsiteY27" fmla="*/ 1338956 h 1338956"/>
              <a:gd name="connsiteX28" fmla="*/ 3475910 w 8477830"/>
              <a:gd name="connsiteY28" fmla="*/ 1338956 h 1338956"/>
              <a:gd name="connsiteX29" fmla="*/ 2910722 w 8477830"/>
              <a:gd name="connsiteY29" fmla="*/ 1338956 h 1338956"/>
              <a:gd name="connsiteX30" fmla="*/ 2260755 w 8477830"/>
              <a:gd name="connsiteY30" fmla="*/ 1338956 h 1338956"/>
              <a:gd name="connsiteX31" fmla="*/ 1780344 w 8477830"/>
              <a:gd name="connsiteY31" fmla="*/ 1338956 h 1338956"/>
              <a:gd name="connsiteX32" fmla="*/ 1130377 w 8477830"/>
              <a:gd name="connsiteY32" fmla="*/ 1338956 h 1338956"/>
              <a:gd name="connsiteX33" fmla="*/ 0 w 8477830"/>
              <a:gd name="connsiteY33" fmla="*/ 1338956 h 1338956"/>
              <a:gd name="connsiteX34" fmla="*/ 0 w 8477830"/>
              <a:gd name="connsiteY34" fmla="*/ 906027 h 1338956"/>
              <a:gd name="connsiteX35" fmla="*/ 0 w 8477830"/>
              <a:gd name="connsiteY35" fmla="*/ 486487 h 1338956"/>
              <a:gd name="connsiteX36" fmla="*/ 0 w 8477830"/>
              <a:gd name="connsiteY36" fmla="*/ 0 h 13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77830" h="1338956" fill="none" extrusionOk="0">
                <a:moveTo>
                  <a:pt x="0" y="0"/>
                </a:moveTo>
                <a:cubicBezTo>
                  <a:pt x="209244" y="-13288"/>
                  <a:pt x="346544" y="31388"/>
                  <a:pt x="480410" y="0"/>
                </a:cubicBezTo>
                <a:cubicBezTo>
                  <a:pt x="614276" y="-31388"/>
                  <a:pt x="704237" y="10011"/>
                  <a:pt x="876042" y="0"/>
                </a:cubicBezTo>
                <a:cubicBezTo>
                  <a:pt x="1047847" y="-10011"/>
                  <a:pt x="1177022" y="6526"/>
                  <a:pt x="1271675" y="0"/>
                </a:cubicBezTo>
                <a:cubicBezTo>
                  <a:pt x="1366328" y="-6526"/>
                  <a:pt x="1676285" y="37236"/>
                  <a:pt x="2006420" y="0"/>
                </a:cubicBezTo>
                <a:cubicBezTo>
                  <a:pt x="2336555" y="-37236"/>
                  <a:pt x="2514681" y="53473"/>
                  <a:pt x="2741165" y="0"/>
                </a:cubicBezTo>
                <a:cubicBezTo>
                  <a:pt x="2967650" y="-53473"/>
                  <a:pt x="3002658" y="56700"/>
                  <a:pt x="3221575" y="0"/>
                </a:cubicBezTo>
                <a:cubicBezTo>
                  <a:pt x="3440492" y="-56700"/>
                  <a:pt x="3499364" y="9665"/>
                  <a:pt x="3701986" y="0"/>
                </a:cubicBezTo>
                <a:cubicBezTo>
                  <a:pt x="3904608" y="-9665"/>
                  <a:pt x="4209479" y="82228"/>
                  <a:pt x="4436731" y="0"/>
                </a:cubicBezTo>
                <a:cubicBezTo>
                  <a:pt x="4663983" y="-82228"/>
                  <a:pt x="4797352" y="19181"/>
                  <a:pt x="5001920" y="0"/>
                </a:cubicBezTo>
                <a:cubicBezTo>
                  <a:pt x="5206488" y="-19181"/>
                  <a:pt x="5250118" y="36382"/>
                  <a:pt x="5312773" y="0"/>
                </a:cubicBezTo>
                <a:cubicBezTo>
                  <a:pt x="5375428" y="-36382"/>
                  <a:pt x="5494554" y="15856"/>
                  <a:pt x="5623627" y="0"/>
                </a:cubicBezTo>
                <a:cubicBezTo>
                  <a:pt x="5752700" y="-15856"/>
                  <a:pt x="5869189" y="33032"/>
                  <a:pt x="5934481" y="0"/>
                </a:cubicBezTo>
                <a:cubicBezTo>
                  <a:pt x="5999773" y="-33032"/>
                  <a:pt x="6324697" y="77463"/>
                  <a:pt x="6669226" y="0"/>
                </a:cubicBezTo>
                <a:cubicBezTo>
                  <a:pt x="7013755" y="-77463"/>
                  <a:pt x="6923350" y="57524"/>
                  <a:pt x="7149637" y="0"/>
                </a:cubicBezTo>
                <a:cubicBezTo>
                  <a:pt x="7375924" y="-57524"/>
                  <a:pt x="7535475" y="59369"/>
                  <a:pt x="7884382" y="0"/>
                </a:cubicBezTo>
                <a:cubicBezTo>
                  <a:pt x="8233289" y="-59369"/>
                  <a:pt x="8335624" y="37038"/>
                  <a:pt x="8477830" y="0"/>
                </a:cubicBezTo>
                <a:cubicBezTo>
                  <a:pt x="8519501" y="139489"/>
                  <a:pt x="8450568" y="231100"/>
                  <a:pt x="8477830" y="419540"/>
                </a:cubicBezTo>
                <a:cubicBezTo>
                  <a:pt x="8505092" y="607980"/>
                  <a:pt x="8439717" y="726838"/>
                  <a:pt x="8477830" y="825690"/>
                </a:cubicBezTo>
                <a:cubicBezTo>
                  <a:pt x="8515943" y="924542"/>
                  <a:pt x="8437812" y="1170051"/>
                  <a:pt x="8477830" y="1338956"/>
                </a:cubicBezTo>
                <a:cubicBezTo>
                  <a:pt x="8173027" y="1353510"/>
                  <a:pt x="8136984" y="1313438"/>
                  <a:pt x="7827863" y="1338956"/>
                </a:cubicBezTo>
                <a:cubicBezTo>
                  <a:pt x="7518742" y="1364474"/>
                  <a:pt x="7300949" y="1265150"/>
                  <a:pt x="7093118" y="1338956"/>
                </a:cubicBezTo>
                <a:cubicBezTo>
                  <a:pt x="6885288" y="1412762"/>
                  <a:pt x="6732294" y="1315784"/>
                  <a:pt x="6612707" y="1338956"/>
                </a:cubicBezTo>
                <a:cubicBezTo>
                  <a:pt x="6493120" y="1362128"/>
                  <a:pt x="6300164" y="1312918"/>
                  <a:pt x="6047519" y="1338956"/>
                </a:cubicBezTo>
                <a:cubicBezTo>
                  <a:pt x="5794874" y="1364994"/>
                  <a:pt x="5745426" y="1329245"/>
                  <a:pt x="5567108" y="1338956"/>
                </a:cubicBezTo>
                <a:cubicBezTo>
                  <a:pt x="5388790" y="1348667"/>
                  <a:pt x="5219976" y="1308690"/>
                  <a:pt x="4917141" y="1338956"/>
                </a:cubicBezTo>
                <a:cubicBezTo>
                  <a:pt x="4614306" y="1369222"/>
                  <a:pt x="4336149" y="1335518"/>
                  <a:pt x="4182396" y="1338956"/>
                </a:cubicBezTo>
                <a:cubicBezTo>
                  <a:pt x="4028643" y="1342394"/>
                  <a:pt x="3873699" y="1303434"/>
                  <a:pt x="3786764" y="1338956"/>
                </a:cubicBezTo>
                <a:cubicBezTo>
                  <a:pt x="3699829" y="1374478"/>
                  <a:pt x="3617451" y="1302561"/>
                  <a:pt x="3475910" y="1338956"/>
                </a:cubicBezTo>
                <a:cubicBezTo>
                  <a:pt x="3334369" y="1375351"/>
                  <a:pt x="3187771" y="1321778"/>
                  <a:pt x="2910722" y="1338956"/>
                </a:cubicBezTo>
                <a:cubicBezTo>
                  <a:pt x="2633673" y="1356134"/>
                  <a:pt x="2468570" y="1309244"/>
                  <a:pt x="2260755" y="1338956"/>
                </a:cubicBezTo>
                <a:cubicBezTo>
                  <a:pt x="2052940" y="1368668"/>
                  <a:pt x="1961929" y="1293656"/>
                  <a:pt x="1780344" y="1338956"/>
                </a:cubicBezTo>
                <a:cubicBezTo>
                  <a:pt x="1598759" y="1384256"/>
                  <a:pt x="1373196" y="1287496"/>
                  <a:pt x="1130377" y="1338956"/>
                </a:cubicBezTo>
                <a:cubicBezTo>
                  <a:pt x="887558" y="1390416"/>
                  <a:pt x="385688" y="1248496"/>
                  <a:pt x="0" y="1338956"/>
                </a:cubicBezTo>
                <a:cubicBezTo>
                  <a:pt x="-45279" y="1186934"/>
                  <a:pt x="24683" y="1077692"/>
                  <a:pt x="0" y="906027"/>
                </a:cubicBezTo>
                <a:cubicBezTo>
                  <a:pt x="-24683" y="734362"/>
                  <a:pt x="26218" y="651700"/>
                  <a:pt x="0" y="486487"/>
                </a:cubicBezTo>
                <a:cubicBezTo>
                  <a:pt x="-26218" y="321274"/>
                  <a:pt x="40976" y="184474"/>
                  <a:pt x="0" y="0"/>
                </a:cubicBezTo>
                <a:close/>
              </a:path>
              <a:path w="8477830" h="1338956" stroke="0" extrusionOk="0">
                <a:moveTo>
                  <a:pt x="0" y="0"/>
                </a:moveTo>
                <a:cubicBezTo>
                  <a:pt x="75113" y="-14267"/>
                  <a:pt x="198777" y="30809"/>
                  <a:pt x="310854" y="0"/>
                </a:cubicBezTo>
                <a:cubicBezTo>
                  <a:pt x="422931" y="-30809"/>
                  <a:pt x="642825" y="42510"/>
                  <a:pt x="960821" y="0"/>
                </a:cubicBezTo>
                <a:cubicBezTo>
                  <a:pt x="1278817" y="-42510"/>
                  <a:pt x="1228735" y="38924"/>
                  <a:pt x="1356453" y="0"/>
                </a:cubicBezTo>
                <a:cubicBezTo>
                  <a:pt x="1484171" y="-38924"/>
                  <a:pt x="1652240" y="34346"/>
                  <a:pt x="1752085" y="0"/>
                </a:cubicBezTo>
                <a:cubicBezTo>
                  <a:pt x="1851930" y="-34346"/>
                  <a:pt x="2119256" y="21934"/>
                  <a:pt x="2317274" y="0"/>
                </a:cubicBezTo>
                <a:cubicBezTo>
                  <a:pt x="2515292" y="-21934"/>
                  <a:pt x="2621374" y="24009"/>
                  <a:pt x="2712906" y="0"/>
                </a:cubicBezTo>
                <a:cubicBezTo>
                  <a:pt x="2804438" y="-24009"/>
                  <a:pt x="3233554" y="18331"/>
                  <a:pt x="3447651" y="0"/>
                </a:cubicBezTo>
                <a:cubicBezTo>
                  <a:pt x="3661748" y="-18331"/>
                  <a:pt x="3767868" y="25188"/>
                  <a:pt x="3928061" y="0"/>
                </a:cubicBezTo>
                <a:cubicBezTo>
                  <a:pt x="4088254" y="-25188"/>
                  <a:pt x="4168400" y="3586"/>
                  <a:pt x="4238915" y="0"/>
                </a:cubicBezTo>
                <a:cubicBezTo>
                  <a:pt x="4309430" y="-3586"/>
                  <a:pt x="4721927" y="25766"/>
                  <a:pt x="4888882" y="0"/>
                </a:cubicBezTo>
                <a:cubicBezTo>
                  <a:pt x="5055837" y="-25766"/>
                  <a:pt x="5193609" y="41237"/>
                  <a:pt x="5454071" y="0"/>
                </a:cubicBezTo>
                <a:cubicBezTo>
                  <a:pt x="5714533" y="-41237"/>
                  <a:pt x="5695109" y="49536"/>
                  <a:pt x="5934481" y="0"/>
                </a:cubicBezTo>
                <a:cubicBezTo>
                  <a:pt x="6173853" y="-49536"/>
                  <a:pt x="6133355" y="15154"/>
                  <a:pt x="6245335" y="0"/>
                </a:cubicBezTo>
                <a:cubicBezTo>
                  <a:pt x="6357315" y="-15154"/>
                  <a:pt x="6631438" y="40609"/>
                  <a:pt x="6810523" y="0"/>
                </a:cubicBezTo>
                <a:cubicBezTo>
                  <a:pt x="6989608" y="-40609"/>
                  <a:pt x="7211255" y="39710"/>
                  <a:pt x="7545269" y="0"/>
                </a:cubicBezTo>
                <a:cubicBezTo>
                  <a:pt x="7879283" y="-39710"/>
                  <a:pt x="8192251" y="638"/>
                  <a:pt x="8477830" y="0"/>
                </a:cubicBezTo>
                <a:cubicBezTo>
                  <a:pt x="8482984" y="158250"/>
                  <a:pt x="8432627" y="247079"/>
                  <a:pt x="8477830" y="459708"/>
                </a:cubicBezTo>
                <a:cubicBezTo>
                  <a:pt x="8523033" y="672337"/>
                  <a:pt x="8461376" y="678061"/>
                  <a:pt x="8477830" y="892637"/>
                </a:cubicBezTo>
                <a:cubicBezTo>
                  <a:pt x="8494284" y="1107213"/>
                  <a:pt x="8468751" y="1170915"/>
                  <a:pt x="8477830" y="1338956"/>
                </a:cubicBezTo>
                <a:cubicBezTo>
                  <a:pt x="8230580" y="1407941"/>
                  <a:pt x="7928001" y="1252019"/>
                  <a:pt x="7743085" y="1338956"/>
                </a:cubicBezTo>
                <a:cubicBezTo>
                  <a:pt x="7558170" y="1425893"/>
                  <a:pt x="7348721" y="1338460"/>
                  <a:pt x="7093118" y="1338956"/>
                </a:cubicBezTo>
                <a:cubicBezTo>
                  <a:pt x="6837515" y="1339452"/>
                  <a:pt x="6576719" y="1284042"/>
                  <a:pt x="6358373" y="1338956"/>
                </a:cubicBezTo>
                <a:cubicBezTo>
                  <a:pt x="6140027" y="1393870"/>
                  <a:pt x="5916520" y="1320069"/>
                  <a:pt x="5793184" y="1338956"/>
                </a:cubicBezTo>
                <a:cubicBezTo>
                  <a:pt x="5669848" y="1357843"/>
                  <a:pt x="5559118" y="1306613"/>
                  <a:pt x="5397552" y="1338956"/>
                </a:cubicBezTo>
                <a:cubicBezTo>
                  <a:pt x="5235986" y="1371299"/>
                  <a:pt x="5102388" y="1292669"/>
                  <a:pt x="5001920" y="1338956"/>
                </a:cubicBezTo>
                <a:cubicBezTo>
                  <a:pt x="4901452" y="1385243"/>
                  <a:pt x="4496682" y="1317238"/>
                  <a:pt x="4267174" y="1338956"/>
                </a:cubicBezTo>
                <a:cubicBezTo>
                  <a:pt x="4037666" y="1360674"/>
                  <a:pt x="3922273" y="1331719"/>
                  <a:pt x="3786764" y="1338956"/>
                </a:cubicBezTo>
                <a:cubicBezTo>
                  <a:pt x="3651255" y="1346193"/>
                  <a:pt x="3410980" y="1292159"/>
                  <a:pt x="3221575" y="1338956"/>
                </a:cubicBezTo>
                <a:cubicBezTo>
                  <a:pt x="3032170" y="1385753"/>
                  <a:pt x="2972136" y="1291864"/>
                  <a:pt x="2825943" y="1338956"/>
                </a:cubicBezTo>
                <a:cubicBezTo>
                  <a:pt x="2679750" y="1386048"/>
                  <a:pt x="2491696" y="1337169"/>
                  <a:pt x="2175976" y="1338956"/>
                </a:cubicBezTo>
                <a:cubicBezTo>
                  <a:pt x="1860256" y="1340743"/>
                  <a:pt x="1703996" y="1278455"/>
                  <a:pt x="1526009" y="1338956"/>
                </a:cubicBezTo>
                <a:cubicBezTo>
                  <a:pt x="1348022" y="1399457"/>
                  <a:pt x="1348475" y="1303828"/>
                  <a:pt x="1215156" y="1338956"/>
                </a:cubicBezTo>
                <a:cubicBezTo>
                  <a:pt x="1081837" y="1374084"/>
                  <a:pt x="903744" y="1317553"/>
                  <a:pt x="649967" y="1338956"/>
                </a:cubicBezTo>
                <a:cubicBezTo>
                  <a:pt x="396190" y="1360359"/>
                  <a:pt x="204715" y="1322007"/>
                  <a:pt x="0" y="1338956"/>
                </a:cubicBezTo>
                <a:cubicBezTo>
                  <a:pt x="-14044" y="1137115"/>
                  <a:pt x="40428" y="1000008"/>
                  <a:pt x="0" y="879248"/>
                </a:cubicBezTo>
                <a:cubicBezTo>
                  <a:pt x="-40428" y="758488"/>
                  <a:pt x="2348" y="605161"/>
                  <a:pt x="0" y="419540"/>
                </a:cubicBezTo>
                <a:cubicBezTo>
                  <a:pt x="-2348" y="233919"/>
                  <a:pt x="36144" y="190199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kern="100" dirty="0"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4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254000" algn="just">
              <a:lnSpc>
                <a:spcPct val="150000"/>
              </a:lnSpc>
              <a:spcAft>
                <a:spcPts val="400"/>
              </a:spcAft>
              <a:tabLst>
                <a:tab pos="584200" algn="l"/>
              </a:tabLst>
            </a:pPr>
            <a:endParaRPr lang="en-US" sz="2500" b="1" kern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1" y="196816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49625" y="313344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 m.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8367D8-A14F-5A0A-A523-03F12C66A022}"/>
              </a:ext>
            </a:extLst>
          </p:cNvPr>
          <p:cNvSpPr/>
          <p:nvPr/>
        </p:nvSpPr>
        <p:spPr>
          <a:xfrm>
            <a:off x="440623" y="2723606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Trước tiên, ta làm thế nào?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DFF588-7B09-9B55-02D8-5FE1401EC5D8}"/>
              </a:ext>
            </a:extLst>
          </p:cNvPr>
          <p:cNvSpPr/>
          <p:nvPr/>
        </p:nvSpPr>
        <p:spPr>
          <a:xfrm>
            <a:off x="349625" y="321937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 m.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B4790E-8CC4-82D5-A10F-D024FF9250F8}"/>
              </a:ext>
            </a:extLst>
          </p:cNvPr>
          <p:cNvSpPr/>
          <p:nvPr/>
        </p:nvSpPr>
        <p:spPr>
          <a:xfrm>
            <a:off x="349625" y="319546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560 m.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7764B0-1E09-8A36-F81F-975577A5CE7C}"/>
              </a:ext>
            </a:extLst>
          </p:cNvPr>
          <p:cNvSpPr/>
          <p:nvPr/>
        </p:nvSpPr>
        <p:spPr>
          <a:xfrm>
            <a:off x="440623" y="2715013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000" b="1" i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7D7DEE-8E8B-EABA-F9E0-6B6758C251BF}"/>
              </a:ext>
            </a:extLst>
          </p:cNvPr>
          <p:cNvCxnSpPr>
            <a:stCxn id="18" idx="3"/>
          </p:cNvCxnSpPr>
          <p:nvPr/>
        </p:nvCxnSpPr>
        <p:spPr>
          <a:xfrm>
            <a:off x="2909330" y="3433065"/>
            <a:ext cx="8625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735C13-E02E-368C-B830-CE510B8ABEC6}"/>
              </a:ext>
            </a:extLst>
          </p:cNvPr>
          <p:cNvSpPr/>
          <p:nvPr/>
        </p:nvSpPr>
        <p:spPr>
          <a:xfrm>
            <a:off x="3768933" y="2435041"/>
            <a:ext cx="4934444" cy="228284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Sau khi biết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E9BCA6-AB63-DE77-85F6-AEE63CD73A5B}"/>
              </a:ext>
            </a:extLst>
          </p:cNvPr>
          <p:cNvSpPr/>
          <p:nvPr/>
        </p:nvSpPr>
        <p:spPr>
          <a:xfrm>
            <a:off x="3768933" y="2421520"/>
            <a:ext cx="5048051" cy="235515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Sau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8" grpId="0" animBg="1"/>
      <p:bldP spid="9" grpId="0" animBg="1"/>
      <p:bldP spid="18" grpId="0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085" y="136837"/>
            <a:ext cx="8477830" cy="1123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15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5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bơi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560 m.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bơi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thêm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nữa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bơi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tất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32597A-8A57-6DB9-9FE7-A62E940DF1B5}"/>
              </a:ext>
            </a:extLst>
          </p:cNvPr>
          <p:cNvSpPr/>
          <p:nvPr/>
        </p:nvSpPr>
        <p:spPr>
          <a:xfrm>
            <a:off x="324225" y="1322790"/>
            <a:ext cx="8477830" cy="367117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endParaRPr lang="en-US" sz="1500" b="1" u="sng" kern="100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r>
              <a:rPr lang="en-US" sz="1500" b="1" u="sng" kern="1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1500" b="1" u="sng" kern="1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u="sng" kern="1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giải</a:t>
            </a:r>
            <a:r>
              <a:rPr lang="en-US" sz="1500" b="1" u="sng" kern="1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560 </a:t>
            </a:r>
            <a:r>
              <a:rPr lang="en-US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= 112 (m/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en-US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= 1 344 (m)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560 </a:t>
            </a:r>
            <a:r>
              <a:rPr lang="en-US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1 344 = 1 904 (m)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700" b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700" b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1 904 m</a:t>
            </a:r>
            <a:endParaRPr lang="en-US" sz="17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254000" algn="ctr">
              <a:lnSpc>
                <a:spcPct val="150000"/>
              </a:lnSpc>
              <a:spcAft>
                <a:spcPts val="400"/>
              </a:spcAft>
            </a:pPr>
            <a:endParaRPr lang="en-US" sz="1900" u="sng" kern="100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693278" y="10609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986506" y="390875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680250" y="1244230"/>
            <a:ext cx="82677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VẬN DỤNG,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TRẢI NGHIỆM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61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1" y="196816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8367D8-A14F-5A0A-A523-03F12C66A022}"/>
              </a:ext>
            </a:extLst>
          </p:cNvPr>
          <p:cNvSpPr/>
          <p:nvPr/>
        </p:nvSpPr>
        <p:spPr>
          <a:xfrm>
            <a:off x="440622" y="2686856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Trước tiên, ta làm thế nào?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B4790E-8CC4-82D5-A10F-D024FF9250F8}"/>
              </a:ext>
            </a:extLst>
          </p:cNvPr>
          <p:cNvSpPr/>
          <p:nvPr/>
        </p:nvSpPr>
        <p:spPr>
          <a:xfrm>
            <a:off x="333085" y="250716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Mach 2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20 600 m/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7764B0-1E09-8A36-F81F-975577A5CE7C}"/>
              </a:ext>
            </a:extLst>
          </p:cNvPr>
          <p:cNvSpPr/>
          <p:nvPr/>
        </p:nvSpPr>
        <p:spPr>
          <a:xfrm>
            <a:off x="430277" y="2677529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7D7DEE-8E8B-EABA-F9E0-6B6758C251BF}"/>
              </a:ext>
            </a:extLst>
          </p:cNvPr>
          <p:cNvCxnSpPr>
            <a:stCxn id="18" idx="3"/>
          </p:cNvCxnSpPr>
          <p:nvPr/>
        </p:nvCxnSpPr>
        <p:spPr>
          <a:xfrm>
            <a:off x="2898984" y="3395581"/>
            <a:ext cx="8625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735C13-E02E-368C-B830-CE510B8ABEC6}"/>
              </a:ext>
            </a:extLst>
          </p:cNvPr>
          <p:cNvSpPr/>
          <p:nvPr/>
        </p:nvSpPr>
        <p:spPr>
          <a:xfrm>
            <a:off x="3768933" y="2435041"/>
            <a:ext cx="4934444" cy="228284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Sau khi 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-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UTM Avo" panose="02040603050506020204" pitchFamily="18" charset="0"/>
                <a:sym typeface="Arial"/>
              </a:rPr>
              <a:t>ô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UTM Avo" panose="02040603050506020204" pitchFamily="18" charset="0"/>
                <a:sym typeface="Arial"/>
              </a:rPr>
              <a:t>é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E9BCA6-AB63-DE77-85F6-AEE63CD73A5B}"/>
              </a:ext>
            </a:extLst>
          </p:cNvPr>
          <p:cNvSpPr/>
          <p:nvPr/>
        </p:nvSpPr>
        <p:spPr>
          <a:xfrm>
            <a:off x="3757883" y="2435041"/>
            <a:ext cx="5048051" cy="235515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Sau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km.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90CC7-8DE0-C648-5F6F-8C6ABB948226}"/>
              </a:ext>
            </a:extLst>
          </p:cNvPr>
          <p:cNvSpPr/>
          <p:nvPr/>
        </p:nvSpPr>
        <p:spPr>
          <a:xfrm>
            <a:off x="333085" y="241389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Mach 2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20 600 m/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03A2EC-A6FD-CEC0-3AF7-7AB47D1A0634}"/>
              </a:ext>
            </a:extLst>
          </p:cNvPr>
          <p:cNvSpPr/>
          <p:nvPr/>
        </p:nvSpPr>
        <p:spPr>
          <a:xfrm>
            <a:off x="320385" y="236666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Mach 2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20 600 m/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EB8DBB-C348-D389-7A1D-77EEAB541F8E}"/>
              </a:ext>
            </a:extLst>
          </p:cNvPr>
          <p:cNvSpPr/>
          <p:nvPr/>
        </p:nvSpPr>
        <p:spPr>
          <a:xfrm>
            <a:off x="374569" y="2686856"/>
            <a:ext cx="2711531" cy="1678279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đang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theo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vị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500AFE-5D04-B3BE-A26B-AD29DA8BB434}"/>
              </a:ext>
            </a:extLst>
          </p:cNvPr>
          <p:cNvSpPr/>
          <p:nvPr/>
        </p:nvSpPr>
        <p:spPr>
          <a:xfrm>
            <a:off x="408013" y="2665052"/>
            <a:ext cx="2546679" cy="1678279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Vận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tốc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bay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của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tên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lửa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đang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tính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theo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vị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m/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phút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.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87BE80-4A83-0B39-02AD-05A9A496C67E}"/>
              </a:ext>
            </a:extLst>
          </p:cNvPr>
          <p:cNvSpPr/>
          <p:nvPr/>
        </p:nvSpPr>
        <p:spPr>
          <a:xfrm>
            <a:off x="506675" y="2768819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m/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2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8" grpId="0" animBg="1"/>
      <p:bldP spid="18" grpId="1" animBg="1"/>
      <p:bldP spid="21" grpId="0" animBg="1"/>
      <p:bldP spid="21" grpId="1" animBg="1"/>
      <p:bldP spid="22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360127" y="521791"/>
            <a:ext cx="8423745" cy="1431161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5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Phiếu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2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685356" y="2444924"/>
            <a:ext cx="2167702" cy="1012624"/>
          </a:xfrm>
          <a:prstGeom prst="cloudCallout">
            <a:avLst>
              <a:gd name="adj1" fmla="val -68432"/>
              <a:gd name="adj2" fmla="val -10179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SGK/64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0B7821-3135-1D06-6210-732CEB010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899" y="2054790"/>
            <a:ext cx="5477438" cy="28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1" y="196816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7D7DEE-8E8B-EABA-F9E0-6B6758C251BF}"/>
              </a:ext>
            </a:extLst>
          </p:cNvPr>
          <p:cNvCxnSpPr>
            <a:cxnSpLocks/>
          </p:cNvCxnSpPr>
          <p:nvPr/>
        </p:nvCxnSpPr>
        <p:spPr>
          <a:xfrm>
            <a:off x="2912206" y="3923682"/>
            <a:ext cx="8625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E9BCA6-AB63-DE77-85F6-AEE63CD73A5B}"/>
              </a:ext>
            </a:extLst>
          </p:cNvPr>
          <p:cNvSpPr/>
          <p:nvPr/>
        </p:nvSpPr>
        <p:spPr>
          <a:xfrm>
            <a:off x="3792241" y="3015200"/>
            <a:ext cx="5048051" cy="1816965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Sau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km.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03A2EC-A6FD-CEC0-3AF7-7AB47D1A0634}"/>
              </a:ext>
            </a:extLst>
          </p:cNvPr>
          <p:cNvSpPr/>
          <p:nvPr/>
        </p:nvSpPr>
        <p:spPr>
          <a:xfrm>
            <a:off x="333085" y="1330241"/>
            <a:ext cx="8477830" cy="1596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17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7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siêu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Mach 2 (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-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20 600 m/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87BE80-4A83-0B39-02AD-05A9A496C67E}"/>
              </a:ext>
            </a:extLst>
          </p:cNvPr>
          <p:cNvSpPr/>
          <p:nvPr/>
        </p:nvSpPr>
        <p:spPr>
          <a:xfrm>
            <a:off x="443499" y="3187214"/>
            <a:ext cx="2468707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m/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1C3E4-1E09-739F-977D-978B3A5A99BF}"/>
              </a:ext>
            </a:extLst>
          </p:cNvPr>
          <p:cNvSpPr txBox="1"/>
          <p:nvPr/>
        </p:nvSpPr>
        <p:spPr>
          <a:xfrm>
            <a:off x="3314700" y="283574"/>
            <a:ext cx="5496214" cy="8002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    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5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Phiếu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56480B-E9D3-FDC4-17BC-2B60F2049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4418" y="262929"/>
            <a:ext cx="1832097" cy="9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03A2EC-A6FD-CEC0-3AF7-7AB47D1A0634}"/>
              </a:ext>
            </a:extLst>
          </p:cNvPr>
          <p:cNvSpPr/>
          <p:nvPr/>
        </p:nvSpPr>
        <p:spPr>
          <a:xfrm>
            <a:off x="333085" y="279893"/>
            <a:ext cx="8477830" cy="12994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sz="17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7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siêu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Mach 2 (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 -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20 600 m/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A0195-0B62-9EFB-83DB-A5E4EDB459D9}"/>
              </a:ext>
            </a:extLst>
          </p:cNvPr>
          <p:cNvSpPr/>
          <p:nvPr/>
        </p:nvSpPr>
        <p:spPr>
          <a:xfrm>
            <a:off x="345509" y="1663246"/>
            <a:ext cx="8477830" cy="330538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54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1" i="0" u="sng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  <a:sym typeface="Arial"/>
            </a:endParaRPr>
          </a:p>
          <a:p>
            <a:pPr marL="0" marR="0" lvl="0" indent="254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sng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  <a:sym typeface="Arial"/>
              </a:rPr>
              <a:t>Bài</a:t>
            </a:r>
            <a:r>
              <a:rPr kumimoji="0" lang="en-US" sz="15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  <a:sym typeface="Arial"/>
              </a:rPr>
              <a:t> </a:t>
            </a:r>
            <a:r>
              <a:rPr kumimoji="0" lang="en-US" sz="1500" b="1" i="0" u="sng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  <a:sym typeface="Arial"/>
              </a:rPr>
              <a:t>giải</a:t>
            </a:r>
            <a:r>
              <a:rPr kumimoji="0" lang="en-US" sz="15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20 600 x 2 = 41 200 (m/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41 200 x 60 = 2 472 000 (m)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2 472 000 m = 2 472 km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  <a:p>
            <a:pPr marL="0" marR="0" lvl="0" indent="254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Đáp số: 2 472 km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  <a:p>
            <a:pPr marL="0" marR="0" lvl="0" indent="254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0" i="0" u="sng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0ED16-1403-0E96-755B-278376A8D621}"/>
              </a:ext>
            </a:extLst>
          </p:cNvPr>
          <p:cNvSpPr txBox="1"/>
          <p:nvPr/>
        </p:nvSpPr>
        <p:spPr>
          <a:xfrm>
            <a:off x="333361" y="1856609"/>
            <a:ext cx="8477830" cy="1479764"/>
          </a:xfrm>
          <a:custGeom>
            <a:avLst/>
            <a:gdLst>
              <a:gd name="connsiteX0" fmla="*/ 0 w 8477830"/>
              <a:gd name="connsiteY0" fmla="*/ 0 h 1479764"/>
              <a:gd name="connsiteX1" fmla="*/ 480410 w 8477830"/>
              <a:gd name="connsiteY1" fmla="*/ 0 h 1479764"/>
              <a:gd name="connsiteX2" fmla="*/ 876042 w 8477830"/>
              <a:gd name="connsiteY2" fmla="*/ 0 h 1479764"/>
              <a:gd name="connsiteX3" fmla="*/ 1271675 w 8477830"/>
              <a:gd name="connsiteY3" fmla="*/ 0 h 1479764"/>
              <a:gd name="connsiteX4" fmla="*/ 2006420 w 8477830"/>
              <a:gd name="connsiteY4" fmla="*/ 0 h 1479764"/>
              <a:gd name="connsiteX5" fmla="*/ 2741165 w 8477830"/>
              <a:gd name="connsiteY5" fmla="*/ 0 h 1479764"/>
              <a:gd name="connsiteX6" fmla="*/ 3221575 w 8477830"/>
              <a:gd name="connsiteY6" fmla="*/ 0 h 1479764"/>
              <a:gd name="connsiteX7" fmla="*/ 3701986 w 8477830"/>
              <a:gd name="connsiteY7" fmla="*/ 0 h 1479764"/>
              <a:gd name="connsiteX8" fmla="*/ 4436731 w 8477830"/>
              <a:gd name="connsiteY8" fmla="*/ 0 h 1479764"/>
              <a:gd name="connsiteX9" fmla="*/ 5001920 w 8477830"/>
              <a:gd name="connsiteY9" fmla="*/ 0 h 1479764"/>
              <a:gd name="connsiteX10" fmla="*/ 5312773 w 8477830"/>
              <a:gd name="connsiteY10" fmla="*/ 0 h 1479764"/>
              <a:gd name="connsiteX11" fmla="*/ 5623627 w 8477830"/>
              <a:gd name="connsiteY11" fmla="*/ 0 h 1479764"/>
              <a:gd name="connsiteX12" fmla="*/ 5934481 w 8477830"/>
              <a:gd name="connsiteY12" fmla="*/ 0 h 1479764"/>
              <a:gd name="connsiteX13" fmla="*/ 6669226 w 8477830"/>
              <a:gd name="connsiteY13" fmla="*/ 0 h 1479764"/>
              <a:gd name="connsiteX14" fmla="*/ 7149637 w 8477830"/>
              <a:gd name="connsiteY14" fmla="*/ 0 h 1479764"/>
              <a:gd name="connsiteX15" fmla="*/ 7884382 w 8477830"/>
              <a:gd name="connsiteY15" fmla="*/ 0 h 1479764"/>
              <a:gd name="connsiteX16" fmla="*/ 8477830 w 8477830"/>
              <a:gd name="connsiteY16" fmla="*/ 0 h 1479764"/>
              <a:gd name="connsiteX17" fmla="*/ 8477830 w 8477830"/>
              <a:gd name="connsiteY17" fmla="*/ 463659 h 1479764"/>
              <a:gd name="connsiteX18" fmla="*/ 8477830 w 8477830"/>
              <a:gd name="connsiteY18" fmla="*/ 912521 h 1479764"/>
              <a:gd name="connsiteX19" fmla="*/ 8477830 w 8477830"/>
              <a:gd name="connsiteY19" fmla="*/ 1479764 h 1479764"/>
              <a:gd name="connsiteX20" fmla="*/ 7827863 w 8477830"/>
              <a:gd name="connsiteY20" fmla="*/ 1479764 h 1479764"/>
              <a:gd name="connsiteX21" fmla="*/ 7093118 w 8477830"/>
              <a:gd name="connsiteY21" fmla="*/ 1479764 h 1479764"/>
              <a:gd name="connsiteX22" fmla="*/ 6612707 w 8477830"/>
              <a:gd name="connsiteY22" fmla="*/ 1479764 h 1479764"/>
              <a:gd name="connsiteX23" fmla="*/ 6047519 w 8477830"/>
              <a:gd name="connsiteY23" fmla="*/ 1479764 h 1479764"/>
              <a:gd name="connsiteX24" fmla="*/ 5567108 w 8477830"/>
              <a:gd name="connsiteY24" fmla="*/ 1479764 h 1479764"/>
              <a:gd name="connsiteX25" fmla="*/ 4917141 w 8477830"/>
              <a:gd name="connsiteY25" fmla="*/ 1479764 h 1479764"/>
              <a:gd name="connsiteX26" fmla="*/ 4182396 w 8477830"/>
              <a:gd name="connsiteY26" fmla="*/ 1479764 h 1479764"/>
              <a:gd name="connsiteX27" fmla="*/ 3786764 w 8477830"/>
              <a:gd name="connsiteY27" fmla="*/ 1479764 h 1479764"/>
              <a:gd name="connsiteX28" fmla="*/ 3475910 w 8477830"/>
              <a:gd name="connsiteY28" fmla="*/ 1479764 h 1479764"/>
              <a:gd name="connsiteX29" fmla="*/ 2910722 w 8477830"/>
              <a:gd name="connsiteY29" fmla="*/ 1479764 h 1479764"/>
              <a:gd name="connsiteX30" fmla="*/ 2260755 w 8477830"/>
              <a:gd name="connsiteY30" fmla="*/ 1479764 h 1479764"/>
              <a:gd name="connsiteX31" fmla="*/ 1780344 w 8477830"/>
              <a:gd name="connsiteY31" fmla="*/ 1479764 h 1479764"/>
              <a:gd name="connsiteX32" fmla="*/ 1130377 w 8477830"/>
              <a:gd name="connsiteY32" fmla="*/ 1479764 h 1479764"/>
              <a:gd name="connsiteX33" fmla="*/ 0 w 8477830"/>
              <a:gd name="connsiteY33" fmla="*/ 1479764 h 1479764"/>
              <a:gd name="connsiteX34" fmla="*/ 0 w 8477830"/>
              <a:gd name="connsiteY34" fmla="*/ 1001307 h 1479764"/>
              <a:gd name="connsiteX35" fmla="*/ 0 w 8477830"/>
              <a:gd name="connsiteY35" fmla="*/ 537648 h 1479764"/>
              <a:gd name="connsiteX36" fmla="*/ 0 w 8477830"/>
              <a:gd name="connsiteY36" fmla="*/ 0 h 14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77830" h="1479764" fill="none" extrusionOk="0">
                <a:moveTo>
                  <a:pt x="0" y="0"/>
                </a:moveTo>
                <a:cubicBezTo>
                  <a:pt x="209244" y="-13288"/>
                  <a:pt x="346544" y="31388"/>
                  <a:pt x="480410" y="0"/>
                </a:cubicBezTo>
                <a:cubicBezTo>
                  <a:pt x="614276" y="-31388"/>
                  <a:pt x="704237" y="10011"/>
                  <a:pt x="876042" y="0"/>
                </a:cubicBezTo>
                <a:cubicBezTo>
                  <a:pt x="1047847" y="-10011"/>
                  <a:pt x="1177022" y="6526"/>
                  <a:pt x="1271675" y="0"/>
                </a:cubicBezTo>
                <a:cubicBezTo>
                  <a:pt x="1366328" y="-6526"/>
                  <a:pt x="1676285" y="37236"/>
                  <a:pt x="2006420" y="0"/>
                </a:cubicBezTo>
                <a:cubicBezTo>
                  <a:pt x="2336555" y="-37236"/>
                  <a:pt x="2514681" y="53473"/>
                  <a:pt x="2741165" y="0"/>
                </a:cubicBezTo>
                <a:cubicBezTo>
                  <a:pt x="2967650" y="-53473"/>
                  <a:pt x="3002658" y="56700"/>
                  <a:pt x="3221575" y="0"/>
                </a:cubicBezTo>
                <a:cubicBezTo>
                  <a:pt x="3440492" y="-56700"/>
                  <a:pt x="3499364" y="9665"/>
                  <a:pt x="3701986" y="0"/>
                </a:cubicBezTo>
                <a:cubicBezTo>
                  <a:pt x="3904608" y="-9665"/>
                  <a:pt x="4209479" y="82228"/>
                  <a:pt x="4436731" y="0"/>
                </a:cubicBezTo>
                <a:cubicBezTo>
                  <a:pt x="4663983" y="-82228"/>
                  <a:pt x="4797352" y="19181"/>
                  <a:pt x="5001920" y="0"/>
                </a:cubicBezTo>
                <a:cubicBezTo>
                  <a:pt x="5206488" y="-19181"/>
                  <a:pt x="5250118" y="36382"/>
                  <a:pt x="5312773" y="0"/>
                </a:cubicBezTo>
                <a:cubicBezTo>
                  <a:pt x="5375428" y="-36382"/>
                  <a:pt x="5494554" y="15856"/>
                  <a:pt x="5623627" y="0"/>
                </a:cubicBezTo>
                <a:cubicBezTo>
                  <a:pt x="5752700" y="-15856"/>
                  <a:pt x="5869189" y="33032"/>
                  <a:pt x="5934481" y="0"/>
                </a:cubicBezTo>
                <a:cubicBezTo>
                  <a:pt x="5999773" y="-33032"/>
                  <a:pt x="6324697" y="77463"/>
                  <a:pt x="6669226" y="0"/>
                </a:cubicBezTo>
                <a:cubicBezTo>
                  <a:pt x="7013755" y="-77463"/>
                  <a:pt x="6923350" y="57524"/>
                  <a:pt x="7149637" y="0"/>
                </a:cubicBezTo>
                <a:cubicBezTo>
                  <a:pt x="7375924" y="-57524"/>
                  <a:pt x="7535475" y="59369"/>
                  <a:pt x="7884382" y="0"/>
                </a:cubicBezTo>
                <a:cubicBezTo>
                  <a:pt x="8233289" y="-59369"/>
                  <a:pt x="8335624" y="37038"/>
                  <a:pt x="8477830" y="0"/>
                </a:cubicBezTo>
                <a:cubicBezTo>
                  <a:pt x="8532243" y="157351"/>
                  <a:pt x="8463634" y="249380"/>
                  <a:pt x="8477830" y="463659"/>
                </a:cubicBezTo>
                <a:cubicBezTo>
                  <a:pt x="8492026" y="677938"/>
                  <a:pt x="8476950" y="750004"/>
                  <a:pt x="8477830" y="912521"/>
                </a:cubicBezTo>
                <a:cubicBezTo>
                  <a:pt x="8478710" y="1075038"/>
                  <a:pt x="8414377" y="1253776"/>
                  <a:pt x="8477830" y="1479764"/>
                </a:cubicBezTo>
                <a:cubicBezTo>
                  <a:pt x="8173027" y="1494318"/>
                  <a:pt x="8136984" y="1454246"/>
                  <a:pt x="7827863" y="1479764"/>
                </a:cubicBezTo>
                <a:cubicBezTo>
                  <a:pt x="7518742" y="1505282"/>
                  <a:pt x="7300949" y="1405958"/>
                  <a:pt x="7093118" y="1479764"/>
                </a:cubicBezTo>
                <a:cubicBezTo>
                  <a:pt x="6885288" y="1553570"/>
                  <a:pt x="6732294" y="1456592"/>
                  <a:pt x="6612707" y="1479764"/>
                </a:cubicBezTo>
                <a:cubicBezTo>
                  <a:pt x="6493120" y="1502936"/>
                  <a:pt x="6300164" y="1453726"/>
                  <a:pt x="6047519" y="1479764"/>
                </a:cubicBezTo>
                <a:cubicBezTo>
                  <a:pt x="5794874" y="1505802"/>
                  <a:pt x="5745426" y="1470053"/>
                  <a:pt x="5567108" y="1479764"/>
                </a:cubicBezTo>
                <a:cubicBezTo>
                  <a:pt x="5388790" y="1489475"/>
                  <a:pt x="5219976" y="1449498"/>
                  <a:pt x="4917141" y="1479764"/>
                </a:cubicBezTo>
                <a:cubicBezTo>
                  <a:pt x="4614306" y="1510030"/>
                  <a:pt x="4336149" y="1476326"/>
                  <a:pt x="4182396" y="1479764"/>
                </a:cubicBezTo>
                <a:cubicBezTo>
                  <a:pt x="4028643" y="1483202"/>
                  <a:pt x="3873699" y="1444242"/>
                  <a:pt x="3786764" y="1479764"/>
                </a:cubicBezTo>
                <a:cubicBezTo>
                  <a:pt x="3699829" y="1515286"/>
                  <a:pt x="3617451" y="1443369"/>
                  <a:pt x="3475910" y="1479764"/>
                </a:cubicBezTo>
                <a:cubicBezTo>
                  <a:pt x="3334369" y="1516159"/>
                  <a:pt x="3187771" y="1462586"/>
                  <a:pt x="2910722" y="1479764"/>
                </a:cubicBezTo>
                <a:cubicBezTo>
                  <a:pt x="2633673" y="1496942"/>
                  <a:pt x="2468570" y="1450052"/>
                  <a:pt x="2260755" y="1479764"/>
                </a:cubicBezTo>
                <a:cubicBezTo>
                  <a:pt x="2052940" y="1509476"/>
                  <a:pt x="1961929" y="1434464"/>
                  <a:pt x="1780344" y="1479764"/>
                </a:cubicBezTo>
                <a:cubicBezTo>
                  <a:pt x="1598759" y="1525064"/>
                  <a:pt x="1373196" y="1428304"/>
                  <a:pt x="1130377" y="1479764"/>
                </a:cubicBezTo>
                <a:cubicBezTo>
                  <a:pt x="887558" y="1531224"/>
                  <a:pt x="385688" y="1389304"/>
                  <a:pt x="0" y="1479764"/>
                </a:cubicBezTo>
                <a:cubicBezTo>
                  <a:pt x="-18076" y="1345582"/>
                  <a:pt x="9183" y="1229523"/>
                  <a:pt x="0" y="1001307"/>
                </a:cubicBezTo>
                <a:cubicBezTo>
                  <a:pt x="-9183" y="773091"/>
                  <a:pt x="21377" y="686343"/>
                  <a:pt x="0" y="537648"/>
                </a:cubicBezTo>
                <a:cubicBezTo>
                  <a:pt x="-21377" y="388953"/>
                  <a:pt x="10977" y="251122"/>
                  <a:pt x="0" y="0"/>
                </a:cubicBezTo>
                <a:close/>
              </a:path>
              <a:path w="8477830" h="1479764" stroke="0" extrusionOk="0">
                <a:moveTo>
                  <a:pt x="0" y="0"/>
                </a:moveTo>
                <a:cubicBezTo>
                  <a:pt x="75113" y="-14267"/>
                  <a:pt x="198777" y="30809"/>
                  <a:pt x="310854" y="0"/>
                </a:cubicBezTo>
                <a:cubicBezTo>
                  <a:pt x="422931" y="-30809"/>
                  <a:pt x="642825" y="42510"/>
                  <a:pt x="960821" y="0"/>
                </a:cubicBezTo>
                <a:cubicBezTo>
                  <a:pt x="1278817" y="-42510"/>
                  <a:pt x="1228735" y="38924"/>
                  <a:pt x="1356453" y="0"/>
                </a:cubicBezTo>
                <a:cubicBezTo>
                  <a:pt x="1484171" y="-38924"/>
                  <a:pt x="1652240" y="34346"/>
                  <a:pt x="1752085" y="0"/>
                </a:cubicBezTo>
                <a:cubicBezTo>
                  <a:pt x="1851930" y="-34346"/>
                  <a:pt x="2119256" y="21934"/>
                  <a:pt x="2317274" y="0"/>
                </a:cubicBezTo>
                <a:cubicBezTo>
                  <a:pt x="2515292" y="-21934"/>
                  <a:pt x="2621374" y="24009"/>
                  <a:pt x="2712906" y="0"/>
                </a:cubicBezTo>
                <a:cubicBezTo>
                  <a:pt x="2804438" y="-24009"/>
                  <a:pt x="3233554" y="18331"/>
                  <a:pt x="3447651" y="0"/>
                </a:cubicBezTo>
                <a:cubicBezTo>
                  <a:pt x="3661748" y="-18331"/>
                  <a:pt x="3767868" y="25188"/>
                  <a:pt x="3928061" y="0"/>
                </a:cubicBezTo>
                <a:cubicBezTo>
                  <a:pt x="4088254" y="-25188"/>
                  <a:pt x="4168400" y="3586"/>
                  <a:pt x="4238915" y="0"/>
                </a:cubicBezTo>
                <a:cubicBezTo>
                  <a:pt x="4309430" y="-3586"/>
                  <a:pt x="4721927" y="25766"/>
                  <a:pt x="4888882" y="0"/>
                </a:cubicBezTo>
                <a:cubicBezTo>
                  <a:pt x="5055837" y="-25766"/>
                  <a:pt x="5193609" y="41237"/>
                  <a:pt x="5454071" y="0"/>
                </a:cubicBezTo>
                <a:cubicBezTo>
                  <a:pt x="5714533" y="-41237"/>
                  <a:pt x="5695109" y="49536"/>
                  <a:pt x="5934481" y="0"/>
                </a:cubicBezTo>
                <a:cubicBezTo>
                  <a:pt x="6173853" y="-49536"/>
                  <a:pt x="6133355" y="15154"/>
                  <a:pt x="6245335" y="0"/>
                </a:cubicBezTo>
                <a:cubicBezTo>
                  <a:pt x="6357315" y="-15154"/>
                  <a:pt x="6631438" y="40609"/>
                  <a:pt x="6810523" y="0"/>
                </a:cubicBezTo>
                <a:cubicBezTo>
                  <a:pt x="6989608" y="-40609"/>
                  <a:pt x="7211255" y="39710"/>
                  <a:pt x="7545269" y="0"/>
                </a:cubicBezTo>
                <a:cubicBezTo>
                  <a:pt x="7879283" y="-39710"/>
                  <a:pt x="8192251" y="638"/>
                  <a:pt x="8477830" y="0"/>
                </a:cubicBezTo>
                <a:cubicBezTo>
                  <a:pt x="8477844" y="135646"/>
                  <a:pt x="8460422" y="327442"/>
                  <a:pt x="8477830" y="508052"/>
                </a:cubicBezTo>
                <a:cubicBezTo>
                  <a:pt x="8495238" y="688662"/>
                  <a:pt x="8468576" y="749790"/>
                  <a:pt x="8477830" y="986509"/>
                </a:cubicBezTo>
                <a:cubicBezTo>
                  <a:pt x="8487084" y="1223228"/>
                  <a:pt x="8424199" y="1334112"/>
                  <a:pt x="8477830" y="1479764"/>
                </a:cubicBezTo>
                <a:cubicBezTo>
                  <a:pt x="8230580" y="1548749"/>
                  <a:pt x="7928001" y="1392827"/>
                  <a:pt x="7743085" y="1479764"/>
                </a:cubicBezTo>
                <a:cubicBezTo>
                  <a:pt x="7558170" y="1566701"/>
                  <a:pt x="7348721" y="1479268"/>
                  <a:pt x="7093118" y="1479764"/>
                </a:cubicBezTo>
                <a:cubicBezTo>
                  <a:pt x="6837515" y="1480260"/>
                  <a:pt x="6576719" y="1424850"/>
                  <a:pt x="6358373" y="1479764"/>
                </a:cubicBezTo>
                <a:cubicBezTo>
                  <a:pt x="6140027" y="1534678"/>
                  <a:pt x="5916520" y="1460877"/>
                  <a:pt x="5793184" y="1479764"/>
                </a:cubicBezTo>
                <a:cubicBezTo>
                  <a:pt x="5669848" y="1498651"/>
                  <a:pt x="5559118" y="1447421"/>
                  <a:pt x="5397552" y="1479764"/>
                </a:cubicBezTo>
                <a:cubicBezTo>
                  <a:pt x="5235986" y="1512107"/>
                  <a:pt x="5102388" y="1433477"/>
                  <a:pt x="5001920" y="1479764"/>
                </a:cubicBezTo>
                <a:cubicBezTo>
                  <a:pt x="4901452" y="1526051"/>
                  <a:pt x="4496682" y="1458046"/>
                  <a:pt x="4267174" y="1479764"/>
                </a:cubicBezTo>
                <a:cubicBezTo>
                  <a:pt x="4037666" y="1501482"/>
                  <a:pt x="3922273" y="1472527"/>
                  <a:pt x="3786764" y="1479764"/>
                </a:cubicBezTo>
                <a:cubicBezTo>
                  <a:pt x="3651255" y="1487001"/>
                  <a:pt x="3410980" y="1432967"/>
                  <a:pt x="3221575" y="1479764"/>
                </a:cubicBezTo>
                <a:cubicBezTo>
                  <a:pt x="3032170" y="1526561"/>
                  <a:pt x="2972136" y="1432672"/>
                  <a:pt x="2825943" y="1479764"/>
                </a:cubicBezTo>
                <a:cubicBezTo>
                  <a:pt x="2679750" y="1526856"/>
                  <a:pt x="2491696" y="1477977"/>
                  <a:pt x="2175976" y="1479764"/>
                </a:cubicBezTo>
                <a:cubicBezTo>
                  <a:pt x="1860256" y="1481551"/>
                  <a:pt x="1703996" y="1419263"/>
                  <a:pt x="1526009" y="1479764"/>
                </a:cubicBezTo>
                <a:cubicBezTo>
                  <a:pt x="1348022" y="1540265"/>
                  <a:pt x="1348475" y="1444636"/>
                  <a:pt x="1215156" y="1479764"/>
                </a:cubicBezTo>
                <a:cubicBezTo>
                  <a:pt x="1081837" y="1514892"/>
                  <a:pt x="903744" y="1458361"/>
                  <a:pt x="649967" y="1479764"/>
                </a:cubicBezTo>
                <a:cubicBezTo>
                  <a:pt x="396190" y="1501167"/>
                  <a:pt x="204715" y="1462815"/>
                  <a:pt x="0" y="1479764"/>
                </a:cubicBezTo>
                <a:cubicBezTo>
                  <a:pt x="-4041" y="1277056"/>
                  <a:pt x="41339" y="1214201"/>
                  <a:pt x="0" y="971712"/>
                </a:cubicBezTo>
                <a:cubicBezTo>
                  <a:pt x="-41339" y="729223"/>
                  <a:pt x="6321" y="614585"/>
                  <a:pt x="0" y="463659"/>
                </a:cubicBezTo>
                <a:cubicBezTo>
                  <a:pt x="-6321" y="312733"/>
                  <a:pt x="30915" y="153002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254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chia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sẻ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cách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nhóm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0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14350" y="9227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705566" y="3526085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1511358" y="1670689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F0502020204030204" pitchFamily="18" charset="0"/>
              </a:rPr>
              <a:t>KHỞI ĐỘNG</a:t>
            </a:r>
            <a:endParaRPr lang="en-US" sz="7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60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8441C7-DBEE-207E-05A6-63CC099D34C2}"/>
              </a:ext>
            </a:extLst>
          </p:cNvPr>
          <p:cNvSpPr/>
          <p:nvPr/>
        </p:nvSpPr>
        <p:spPr>
          <a:xfrm>
            <a:off x="152400" y="474975"/>
            <a:ext cx="8826500" cy="4193549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    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Lưu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ý: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ơn vị của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3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lượng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tốc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,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quãng đường và thời gian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mối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liên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hệ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nhau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12807" y="529952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6C97749B-AC12-A1F5-493E-D92D0E66CDCA}"/>
              </a:ext>
            </a:extLst>
          </p:cNvPr>
          <p:cNvSpPr/>
          <p:nvPr/>
        </p:nvSpPr>
        <p:spPr>
          <a:xfrm>
            <a:off x="188747" y="1893711"/>
            <a:ext cx="8624458" cy="2063844"/>
          </a:xfrm>
          <a:custGeom>
            <a:avLst/>
            <a:gdLst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4232463 w 8624458"/>
              <a:gd name="connsiteY17" fmla="*/ 2063844 h 2063844"/>
              <a:gd name="connsiteX18" fmla="*/ 3743906 w 8624458"/>
              <a:gd name="connsiteY18" fmla="*/ 2063844 h 2063844"/>
              <a:gd name="connsiteX19" fmla="*/ 2816641 w 8624458"/>
              <a:gd name="connsiteY19" fmla="*/ 2063844 h 2063844"/>
              <a:gd name="connsiteX20" fmla="*/ 1889379 w 8624458"/>
              <a:gd name="connsiteY20" fmla="*/ 2063844 h 2063844"/>
              <a:gd name="connsiteX21" fmla="*/ 822529 w 8624458"/>
              <a:gd name="connsiteY21" fmla="*/ 2063844 h 2063844"/>
              <a:gd name="connsiteX22" fmla="*/ 0 w 8624458"/>
              <a:gd name="connsiteY22" fmla="*/ 1647524 h 2063844"/>
              <a:gd name="connsiteX23" fmla="*/ 0 w 8624458"/>
              <a:gd name="connsiteY23" fmla="*/ 1237122 h 2063844"/>
              <a:gd name="connsiteX24" fmla="*/ 0 w 8624458"/>
              <a:gd name="connsiteY24" fmla="*/ 802096 h 2063844"/>
              <a:gd name="connsiteX25" fmla="*/ 0 w 8624458"/>
              <a:gd name="connsiteY25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89379 w 8624458"/>
              <a:gd name="connsiteY2" fmla="*/ 0 h 2063844"/>
              <a:gd name="connsiteX3" fmla="*/ 2746849 w 8624458"/>
              <a:gd name="connsiteY3" fmla="*/ 0 h 2063844"/>
              <a:gd name="connsiteX4" fmla="*/ 3604317 w 8624458"/>
              <a:gd name="connsiteY4" fmla="*/ 0 h 2063844"/>
              <a:gd name="connsiteX5" fmla="*/ 4671168 w 8624458"/>
              <a:gd name="connsiteY5" fmla="*/ 0 h 2063844"/>
              <a:gd name="connsiteX6" fmla="*/ 5598431 w 8624458"/>
              <a:gd name="connsiteY6" fmla="*/ 0 h 2063844"/>
              <a:gd name="connsiteX7" fmla="*/ 6735077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02096 h 2063844"/>
              <a:gd name="connsiteX11" fmla="*/ 8624458 w 8624458"/>
              <a:gd name="connsiteY11" fmla="*/ 1237122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7014251 w 8624458"/>
              <a:gd name="connsiteY14" fmla="*/ 2063844 h 2063844"/>
              <a:gd name="connsiteX15" fmla="*/ 5877607 w 8624458"/>
              <a:gd name="connsiteY15" fmla="*/ 2063844 h 2063844"/>
              <a:gd name="connsiteX16" fmla="*/ 4950345 w 8624458"/>
              <a:gd name="connsiteY16" fmla="*/ 2063844 h 2063844"/>
              <a:gd name="connsiteX17" fmla="*/ 4023081 w 8624458"/>
              <a:gd name="connsiteY17" fmla="*/ 2063844 h 2063844"/>
              <a:gd name="connsiteX18" fmla="*/ 2886436 w 8624458"/>
              <a:gd name="connsiteY18" fmla="*/ 2063844 h 2063844"/>
              <a:gd name="connsiteX19" fmla="*/ 1819586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39032 h 2063844"/>
              <a:gd name="connsiteX24" fmla="*/ 0 w 8624458"/>
              <a:gd name="connsiteY24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3743906 w 8624458"/>
              <a:gd name="connsiteY17" fmla="*/ 2063844 h 2063844"/>
              <a:gd name="connsiteX18" fmla="*/ 2816641 w 8624458"/>
              <a:gd name="connsiteY18" fmla="*/ 2063844 h 2063844"/>
              <a:gd name="connsiteX19" fmla="*/ 1889379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02096 h 2063844"/>
              <a:gd name="connsiteX24" fmla="*/ 0 w 8624458"/>
              <a:gd name="connsiteY24" fmla="*/ 416318 h 20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63844" fill="none" extrusionOk="0">
                <a:moveTo>
                  <a:pt x="0" y="416318"/>
                </a:moveTo>
                <a:cubicBezTo>
                  <a:pt x="-4185" y="177088"/>
                  <a:pt x="424610" y="64598"/>
                  <a:pt x="822529" y="0"/>
                </a:cubicBezTo>
                <a:cubicBezTo>
                  <a:pt x="1080928" y="-5481"/>
                  <a:pt x="1498464" y="-12901"/>
                  <a:pt x="1819586" y="0"/>
                </a:cubicBezTo>
                <a:cubicBezTo>
                  <a:pt x="2182617" y="9836"/>
                  <a:pt x="2272741" y="20634"/>
                  <a:pt x="2677055" y="0"/>
                </a:cubicBezTo>
                <a:cubicBezTo>
                  <a:pt x="3087589" y="-31920"/>
                  <a:pt x="3237493" y="40384"/>
                  <a:pt x="3534524" y="0"/>
                </a:cubicBezTo>
                <a:cubicBezTo>
                  <a:pt x="3922064" y="-1825"/>
                  <a:pt x="4370576" y="53694"/>
                  <a:pt x="4601375" y="0"/>
                </a:cubicBezTo>
                <a:cubicBezTo>
                  <a:pt x="4836595" y="6151"/>
                  <a:pt x="5186082" y="-26501"/>
                  <a:pt x="5389049" y="0"/>
                </a:cubicBezTo>
                <a:cubicBezTo>
                  <a:pt x="5496017" y="-4359"/>
                  <a:pt x="5940205" y="-38141"/>
                  <a:pt x="6246518" y="0"/>
                </a:cubicBezTo>
                <a:cubicBezTo>
                  <a:pt x="6504939" y="-62490"/>
                  <a:pt x="7443584" y="24042"/>
                  <a:pt x="7801927" y="0"/>
                </a:cubicBezTo>
                <a:cubicBezTo>
                  <a:pt x="8215513" y="-80486"/>
                  <a:pt x="8575471" y="165101"/>
                  <a:pt x="8624458" y="416318"/>
                </a:cubicBezTo>
                <a:cubicBezTo>
                  <a:pt x="8664391" y="623438"/>
                  <a:pt x="8636570" y="677166"/>
                  <a:pt x="8624458" y="839032"/>
                </a:cubicBezTo>
                <a:cubicBezTo>
                  <a:pt x="8564381" y="994282"/>
                  <a:pt x="8647622" y="1070652"/>
                  <a:pt x="8624458" y="1249434"/>
                </a:cubicBezTo>
                <a:cubicBezTo>
                  <a:pt x="8590499" y="1427680"/>
                  <a:pt x="8657428" y="1500579"/>
                  <a:pt x="8624458" y="1647524"/>
                </a:cubicBezTo>
                <a:cubicBezTo>
                  <a:pt x="8654628" y="1903790"/>
                  <a:pt x="8269675" y="2020878"/>
                  <a:pt x="7801927" y="2063844"/>
                </a:cubicBezTo>
                <a:cubicBezTo>
                  <a:pt x="7342065" y="2035006"/>
                  <a:pt x="7163356" y="2064763"/>
                  <a:pt x="6804870" y="2063844"/>
                </a:cubicBezTo>
                <a:cubicBezTo>
                  <a:pt x="6374577" y="2029434"/>
                  <a:pt x="6129876" y="2028716"/>
                  <a:pt x="5807815" y="2063844"/>
                </a:cubicBezTo>
                <a:cubicBezTo>
                  <a:pt x="5432294" y="2069737"/>
                  <a:pt x="5254263" y="2070762"/>
                  <a:pt x="4740961" y="2063844"/>
                </a:cubicBezTo>
                <a:cubicBezTo>
                  <a:pt x="4572284" y="2050678"/>
                  <a:pt x="4380846" y="2058000"/>
                  <a:pt x="4232463" y="2063844"/>
                </a:cubicBezTo>
                <a:cubicBezTo>
                  <a:pt x="4084080" y="2069688"/>
                  <a:pt x="3848567" y="2055354"/>
                  <a:pt x="3743906" y="2063844"/>
                </a:cubicBezTo>
                <a:cubicBezTo>
                  <a:pt x="3519339" y="2097054"/>
                  <a:pt x="3024105" y="2069263"/>
                  <a:pt x="2816641" y="2063844"/>
                </a:cubicBezTo>
                <a:cubicBezTo>
                  <a:pt x="2611750" y="2046937"/>
                  <a:pt x="2164561" y="2068446"/>
                  <a:pt x="1889379" y="2063844"/>
                </a:cubicBezTo>
                <a:cubicBezTo>
                  <a:pt x="1671274" y="2076010"/>
                  <a:pt x="1336762" y="2112986"/>
                  <a:pt x="822529" y="2063844"/>
                </a:cubicBezTo>
                <a:cubicBezTo>
                  <a:pt x="429029" y="2019333"/>
                  <a:pt x="153198" y="1893818"/>
                  <a:pt x="0" y="1647524"/>
                </a:cubicBezTo>
                <a:cubicBezTo>
                  <a:pt x="62457" y="1507234"/>
                  <a:pt x="-32453" y="1378921"/>
                  <a:pt x="0" y="1237122"/>
                </a:cubicBezTo>
                <a:cubicBezTo>
                  <a:pt x="26597" y="1107189"/>
                  <a:pt x="13504" y="936117"/>
                  <a:pt x="0" y="802096"/>
                </a:cubicBezTo>
                <a:cubicBezTo>
                  <a:pt x="-20416" y="637998"/>
                  <a:pt x="-49970" y="516842"/>
                  <a:pt x="0" y="416318"/>
                </a:cubicBezTo>
                <a:close/>
              </a:path>
              <a:path w="8624458" h="2063844" stroke="0" extrusionOk="0">
                <a:moveTo>
                  <a:pt x="0" y="416318"/>
                </a:moveTo>
                <a:cubicBezTo>
                  <a:pt x="34322" y="153097"/>
                  <a:pt x="396017" y="-68450"/>
                  <a:pt x="822529" y="0"/>
                </a:cubicBezTo>
                <a:cubicBezTo>
                  <a:pt x="1117441" y="-3738"/>
                  <a:pt x="1692448" y="1129"/>
                  <a:pt x="1889379" y="0"/>
                </a:cubicBezTo>
                <a:cubicBezTo>
                  <a:pt x="2064243" y="-20361"/>
                  <a:pt x="2455641" y="-36940"/>
                  <a:pt x="2746849" y="0"/>
                </a:cubicBezTo>
                <a:cubicBezTo>
                  <a:pt x="3047621" y="27965"/>
                  <a:pt x="3400115" y="-3802"/>
                  <a:pt x="3604317" y="0"/>
                </a:cubicBezTo>
                <a:cubicBezTo>
                  <a:pt x="3780124" y="1998"/>
                  <a:pt x="4322500" y="38616"/>
                  <a:pt x="4671168" y="0"/>
                </a:cubicBezTo>
                <a:cubicBezTo>
                  <a:pt x="5012096" y="36294"/>
                  <a:pt x="5329574" y="12893"/>
                  <a:pt x="5598431" y="0"/>
                </a:cubicBezTo>
                <a:cubicBezTo>
                  <a:pt x="5862674" y="34824"/>
                  <a:pt x="6474965" y="-33470"/>
                  <a:pt x="6735077" y="0"/>
                </a:cubicBezTo>
                <a:cubicBezTo>
                  <a:pt x="7043222" y="29102"/>
                  <a:pt x="7462784" y="16680"/>
                  <a:pt x="7801927" y="0"/>
                </a:cubicBezTo>
                <a:cubicBezTo>
                  <a:pt x="8162286" y="3475"/>
                  <a:pt x="8700763" y="132660"/>
                  <a:pt x="8624458" y="416318"/>
                </a:cubicBezTo>
                <a:cubicBezTo>
                  <a:pt x="8641263" y="540163"/>
                  <a:pt x="8590077" y="701491"/>
                  <a:pt x="8624458" y="802096"/>
                </a:cubicBezTo>
                <a:cubicBezTo>
                  <a:pt x="8663641" y="845057"/>
                  <a:pt x="8578615" y="1111825"/>
                  <a:pt x="8624458" y="1237122"/>
                </a:cubicBezTo>
                <a:cubicBezTo>
                  <a:pt x="8657902" y="1410251"/>
                  <a:pt x="8612535" y="1456561"/>
                  <a:pt x="8624458" y="1647524"/>
                </a:cubicBezTo>
                <a:cubicBezTo>
                  <a:pt x="8549679" y="1844632"/>
                  <a:pt x="8141711" y="2079822"/>
                  <a:pt x="7801927" y="2063844"/>
                </a:cubicBezTo>
                <a:cubicBezTo>
                  <a:pt x="7672584" y="2036334"/>
                  <a:pt x="7192144" y="2057546"/>
                  <a:pt x="7014251" y="2063844"/>
                </a:cubicBezTo>
                <a:cubicBezTo>
                  <a:pt x="6712951" y="2045196"/>
                  <a:pt x="6323826" y="2170903"/>
                  <a:pt x="5877607" y="2063844"/>
                </a:cubicBezTo>
                <a:cubicBezTo>
                  <a:pt x="5469463" y="2012890"/>
                  <a:pt x="5289029" y="2042052"/>
                  <a:pt x="4950345" y="2063844"/>
                </a:cubicBezTo>
                <a:cubicBezTo>
                  <a:pt x="4621899" y="2123919"/>
                  <a:pt x="4264756" y="2099468"/>
                  <a:pt x="4023081" y="2063844"/>
                </a:cubicBezTo>
                <a:cubicBezTo>
                  <a:pt x="3795799" y="2043455"/>
                  <a:pt x="3483781" y="2089257"/>
                  <a:pt x="2886436" y="2063844"/>
                </a:cubicBezTo>
                <a:cubicBezTo>
                  <a:pt x="2331603" y="2064203"/>
                  <a:pt x="2344507" y="2086028"/>
                  <a:pt x="1819586" y="2063844"/>
                </a:cubicBezTo>
                <a:cubicBezTo>
                  <a:pt x="1303957" y="2014343"/>
                  <a:pt x="1017755" y="2103027"/>
                  <a:pt x="822529" y="2063844"/>
                </a:cubicBezTo>
                <a:cubicBezTo>
                  <a:pt x="379056" y="2035189"/>
                  <a:pt x="67999" y="1930465"/>
                  <a:pt x="0" y="1647524"/>
                </a:cubicBezTo>
                <a:cubicBezTo>
                  <a:pt x="27428" y="1516182"/>
                  <a:pt x="-41319" y="1467725"/>
                  <a:pt x="0" y="1237122"/>
                </a:cubicBezTo>
                <a:cubicBezTo>
                  <a:pt x="21085" y="1033484"/>
                  <a:pt x="9817" y="1037500"/>
                  <a:pt x="0" y="839032"/>
                </a:cubicBezTo>
                <a:cubicBezTo>
                  <a:pt x="30867" y="638814"/>
                  <a:pt x="-14206" y="518287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5708" y="141983"/>
                  <a:pt x="458162" y="-7566"/>
                  <a:pt x="822529" y="0"/>
                </a:cubicBezTo>
                <a:cubicBezTo>
                  <a:pt x="987838" y="53668"/>
                  <a:pt x="1357975" y="39917"/>
                  <a:pt x="1819586" y="0"/>
                </a:cubicBezTo>
                <a:cubicBezTo>
                  <a:pt x="2213551" y="17735"/>
                  <a:pt x="2258375" y="5536"/>
                  <a:pt x="2677055" y="0"/>
                </a:cubicBezTo>
                <a:cubicBezTo>
                  <a:pt x="3066446" y="-41026"/>
                  <a:pt x="3279912" y="-40396"/>
                  <a:pt x="3534524" y="0"/>
                </a:cubicBezTo>
                <a:cubicBezTo>
                  <a:pt x="3849271" y="-28375"/>
                  <a:pt x="4364223" y="8019"/>
                  <a:pt x="4601375" y="0"/>
                </a:cubicBezTo>
                <a:cubicBezTo>
                  <a:pt x="4818978" y="-41174"/>
                  <a:pt x="5107025" y="-1487"/>
                  <a:pt x="5389049" y="0"/>
                </a:cubicBezTo>
                <a:cubicBezTo>
                  <a:pt x="5625357" y="-29338"/>
                  <a:pt x="5867180" y="-14070"/>
                  <a:pt x="6246518" y="0"/>
                </a:cubicBezTo>
                <a:cubicBezTo>
                  <a:pt x="6562134" y="7434"/>
                  <a:pt x="7362206" y="36382"/>
                  <a:pt x="7801927" y="0"/>
                </a:cubicBezTo>
                <a:cubicBezTo>
                  <a:pt x="8143415" y="-74069"/>
                  <a:pt x="8633917" y="91683"/>
                  <a:pt x="8624458" y="416318"/>
                </a:cubicBezTo>
                <a:cubicBezTo>
                  <a:pt x="8667914" y="599710"/>
                  <a:pt x="8663499" y="701912"/>
                  <a:pt x="8624458" y="839032"/>
                </a:cubicBezTo>
                <a:cubicBezTo>
                  <a:pt x="8597153" y="1014938"/>
                  <a:pt x="8628706" y="1071443"/>
                  <a:pt x="8624458" y="1249434"/>
                </a:cubicBezTo>
                <a:cubicBezTo>
                  <a:pt x="8622577" y="1384819"/>
                  <a:pt x="8630873" y="1496261"/>
                  <a:pt x="8624458" y="1647524"/>
                </a:cubicBezTo>
                <a:cubicBezTo>
                  <a:pt x="8703404" y="1955336"/>
                  <a:pt x="8229933" y="2046966"/>
                  <a:pt x="7801927" y="2063844"/>
                </a:cubicBezTo>
                <a:cubicBezTo>
                  <a:pt x="7370322" y="2030106"/>
                  <a:pt x="7195689" y="2091630"/>
                  <a:pt x="6804870" y="2063844"/>
                </a:cubicBezTo>
                <a:cubicBezTo>
                  <a:pt x="6496811" y="2030031"/>
                  <a:pt x="6174663" y="2049055"/>
                  <a:pt x="5807815" y="2063844"/>
                </a:cubicBezTo>
                <a:cubicBezTo>
                  <a:pt x="5432806" y="2014248"/>
                  <a:pt x="5253340" y="2019318"/>
                  <a:pt x="4740961" y="2063844"/>
                </a:cubicBezTo>
                <a:cubicBezTo>
                  <a:pt x="4214079" y="2076712"/>
                  <a:pt x="4004172" y="2043336"/>
                  <a:pt x="3743906" y="2063844"/>
                </a:cubicBezTo>
                <a:cubicBezTo>
                  <a:pt x="3530503" y="2126972"/>
                  <a:pt x="3028435" y="2064654"/>
                  <a:pt x="2816641" y="2063844"/>
                </a:cubicBezTo>
                <a:cubicBezTo>
                  <a:pt x="2641269" y="2058663"/>
                  <a:pt x="2103226" y="2059424"/>
                  <a:pt x="1889379" y="2063844"/>
                </a:cubicBezTo>
                <a:cubicBezTo>
                  <a:pt x="1633376" y="2031548"/>
                  <a:pt x="1285396" y="2046812"/>
                  <a:pt x="822529" y="2063844"/>
                </a:cubicBezTo>
                <a:cubicBezTo>
                  <a:pt x="372200" y="2072466"/>
                  <a:pt x="157529" y="1867961"/>
                  <a:pt x="0" y="1647524"/>
                </a:cubicBezTo>
                <a:cubicBezTo>
                  <a:pt x="40842" y="1481373"/>
                  <a:pt x="8188" y="1353300"/>
                  <a:pt x="0" y="1237122"/>
                </a:cubicBezTo>
                <a:cubicBezTo>
                  <a:pt x="7215" y="1122219"/>
                  <a:pt x="21297" y="949455"/>
                  <a:pt x="0" y="802096"/>
                </a:cubicBezTo>
                <a:cubicBezTo>
                  <a:pt x="-14915" y="652522"/>
                  <a:pt x="-75389" y="516339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1553" y="192662"/>
                  <a:pt x="396280" y="53169"/>
                  <a:pt x="822529" y="0"/>
                </a:cubicBezTo>
                <a:cubicBezTo>
                  <a:pt x="1057435" y="8069"/>
                  <a:pt x="1466611" y="1838"/>
                  <a:pt x="1819586" y="0"/>
                </a:cubicBezTo>
                <a:cubicBezTo>
                  <a:pt x="2208392" y="12298"/>
                  <a:pt x="2256923" y="18055"/>
                  <a:pt x="2677055" y="0"/>
                </a:cubicBezTo>
                <a:cubicBezTo>
                  <a:pt x="3059075" y="-19412"/>
                  <a:pt x="3250098" y="26056"/>
                  <a:pt x="3534524" y="0"/>
                </a:cubicBezTo>
                <a:cubicBezTo>
                  <a:pt x="3891898" y="-39719"/>
                  <a:pt x="4358394" y="18253"/>
                  <a:pt x="4601375" y="0"/>
                </a:cubicBezTo>
                <a:cubicBezTo>
                  <a:pt x="4854367" y="-15370"/>
                  <a:pt x="5172939" y="4686"/>
                  <a:pt x="5389049" y="0"/>
                </a:cubicBezTo>
                <a:cubicBezTo>
                  <a:pt x="5568214" y="22089"/>
                  <a:pt x="5912886" y="-17497"/>
                  <a:pt x="6246518" y="0"/>
                </a:cubicBezTo>
                <a:cubicBezTo>
                  <a:pt x="6467758" y="-36289"/>
                  <a:pt x="7388691" y="-21386"/>
                  <a:pt x="7801927" y="0"/>
                </a:cubicBezTo>
                <a:cubicBezTo>
                  <a:pt x="8167498" y="-88800"/>
                  <a:pt x="8645051" y="119178"/>
                  <a:pt x="8624458" y="416318"/>
                </a:cubicBezTo>
                <a:cubicBezTo>
                  <a:pt x="8668787" y="618489"/>
                  <a:pt x="8654448" y="692055"/>
                  <a:pt x="8624458" y="839032"/>
                </a:cubicBezTo>
                <a:cubicBezTo>
                  <a:pt x="8566176" y="986012"/>
                  <a:pt x="8633554" y="1073710"/>
                  <a:pt x="8624458" y="1249434"/>
                </a:cubicBezTo>
                <a:cubicBezTo>
                  <a:pt x="8585126" y="1407901"/>
                  <a:pt x="8641266" y="1513314"/>
                  <a:pt x="8624458" y="1647524"/>
                </a:cubicBezTo>
                <a:cubicBezTo>
                  <a:pt x="8763745" y="1845087"/>
                  <a:pt x="8245657" y="2062103"/>
                  <a:pt x="7801927" y="2063844"/>
                </a:cubicBezTo>
                <a:cubicBezTo>
                  <a:pt x="7329168" y="2081717"/>
                  <a:pt x="7209188" y="2048995"/>
                  <a:pt x="6804870" y="2063844"/>
                </a:cubicBezTo>
                <a:cubicBezTo>
                  <a:pt x="6438251" y="2054462"/>
                  <a:pt x="6059949" y="2012881"/>
                  <a:pt x="5807815" y="2063844"/>
                </a:cubicBezTo>
                <a:cubicBezTo>
                  <a:pt x="5409883" y="2068539"/>
                  <a:pt x="5259567" y="2018717"/>
                  <a:pt x="4740961" y="2063844"/>
                </a:cubicBezTo>
                <a:cubicBezTo>
                  <a:pt x="4572326" y="2087211"/>
                  <a:pt x="4353682" y="2064565"/>
                  <a:pt x="4242434" y="2063844"/>
                </a:cubicBezTo>
                <a:cubicBezTo>
                  <a:pt x="4131186" y="2063123"/>
                  <a:pt x="3869958" y="2057029"/>
                  <a:pt x="3743906" y="2063844"/>
                </a:cubicBezTo>
                <a:cubicBezTo>
                  <a:pt x="3532946" y="2116341"/>
                  <a:pt x="2974969" y="2030501"/>
                  <a:pt x="2816641" y="2063844"/>
                </a:cubicBezTo>
                <a:cubicBezTo>
                  <a:pt x="2591545" y="2087444"/>
                  <a:pt x="2170581" y="2091569"/>
                  <a:pt x="1889379" y="2063844"/>
                </a:cubicBezTo>
                <a:cubicBezTo>
                  <a:pt x="1646476" y="2054279"/>
                  <a:pt x="1374368" y="2079809"/>
                  <a:pt x="822529" y="2063844"/>
                </a:cubicBezTo>
                <a:cubicBezTo>
                  <a:pt x="409429" y="1990005"/>
                  <a:pt x="175259" y="1890795"/>
                  <a:pt x="0" y="1647524"/>
                </a:cubicBezTo>
                <a:cubicBezTo>
                  <a:pt x="45715" y="1505715"/>
                  <a:pt x="-49054" y="1357299"/>
                  <a:pt x="0" y="1237122"/>
                </a:cubicBezTo>
                <a:cubicBezTo>
                  <a:pt x="16139" y="1123910"/>
                  <a:pt x="18303" y="975260"/>
                  <a:pt x="0" y="802096"/>
                </a:cubicBezTo>
                <a:cubicBezTo>
                  <a:pt x="-25181" y="662293"/>
                  <a:pt x="-53849" y="504011"/>
                  <a:pt x="0" y="416318"/>
                </a:cubicBezTo>
                <a:close/>
              </a:path>
            </a:pathLst>
          </a:custGeom>
          <a:solidFill>
            <a:srgbClr val="FFFF66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algn="just" defTabSz="121917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Tiết học hôm nay giúp 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ta </a:t>
            </a: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biết thêm được điều gì? Thuật ngữ nào chúng ta cần ghi nhớ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700" b="1" i="1" kern="0" dirty="0">
              <a:effectLst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ADBC20A7-B854-40AF-DB93-A780F153C14F}"/>
              </a:ext>
            </a:extLst>
          </p:cNvPr>
          <p:cNvSpPr/>
          <p:nvPr/>
        </p:nvSpPr>
        <p:spPr>
          <a:xfrm>
            <a:off x="148894" y="1917826"/>
            <a:ext cx="8664311" cy="2063844"/>
          </a:xfrm>
          <a:custGeom>
            <a:avLst/>
            <a:gdLst>
              <a:gd name="connsiteX0" fmla="*/ 0 w 8664311"/>
              <a:gd name="connsiteY0" fmla="*/ 416318 h 2063844"/>
              <a:gd name="connsiteX1" fmla="*/ 826330 w 8664311"/>
              <a:gd name="connsiteY1" fmla="*/ 0 h 2063844"/>
              <a:gd name="connsiteX2" fmla="*/ 1827994 w 8664311"/>
              <a:gd name="connsiteY2" fmla="*/ 0 h 2063844"/>
              <a:gd name="connsiteX3" fmla="*/ 2689425 w 8664311"/>
              <a:gd name="connsiteY3" fmla="*/ 0 h 2063844"/>
              <a:gd name="connsiteX4" fmla="*/ 3550857 w 8664311"/>
              <a:gd name="connsiteY4" fmla="*/ 0 h 2063844"/>
              <a:gd name="connsiteX5" fmla="*/ 4622637 w 8664311"/>
              <a:gd name="connsiteY5" fmla="*/ 0 h 2063844"/>
              <a:gd name="connsiteX6" fmla="*/ 5413952 w 8664311"/>
              <a:gd name="connsiteY6" fmla="*/ 0 h 2063844"/>
              <a:gd name="connsiteX7" fmla="*/ 6275383 w 8664311"/>
              <a:gd name="connsiteY7" fmla="*/ 0 h 2063844"/>
              <a:gd name="connsiteX8" fmla="*/ 7837979 w 8664311"/>
              <a:gd name="connsiteY8" fmla="*/ 0 h 2063844"/>
              <a:gd name="connsiteX9" fmla="*/ 8664311 w 8664311"/>
              <a:gd name="connsiteY9" fmla="*/ 416318 h 2063844"/>
              <a:gd name="connsiteX10" fmla="*/ 8664311 w 8664311"/>
              <a:gd name="connsiteY10" fmla="*/ 839032 h 2063844"/>
              <a:gd name="connsiteX11" fmla="*/ 8664311 w 8664311"/>
              <a:gd name="connsiteY11" fmla="*/ 1249434 h 2063844"/>
              <a:gd name="connsiteX12" fmla="*/ 8664311 w 8664311"/>
              <a:gd name="connsiteY12" fmla="*/ 1647524 h 2063844"/>
              <a:gd name="connsiteX13" fmla="*/ 7837979 w 8664311"/>
              <a:gd name="connsiteY13" fmla="*/ 2063844 h 2063844"/>
              <a:gd name="connsiteX14" fmla="*/ 6836315 w 8664311"/>
              <a:gd name="connsiteY14" fmla="*/ 2063844 h 2063844"/>
              <a:gd name="connsiteX15" fmla="*/ 5834652 w 8664311"/>
              <a:gd name="connsiteY15" fmla="*/ 2063844 h 2063844"/>
              <a:gd name="connsiteX16" fmla="*/ 4762869 w 8664311"/>
              <a:gd name="connsiteY16" fmla="*/ 2063844 h 2063844"/>
              <a:gd name="connsiteX17" fmla="*/ 4252021 w 8664311"/>
              <a:gd name="connsiteY17" fmla="*/ 2063844 h 2063844"/>
              <a:gd name="connsiteX18" fmla="*/ 3761206 w 8664311"/>
              <a:gd name="connsiteY18" fmla="*/ 2063844 h 2063844"/>
              <a:gd name="connsiteX19" fmla="*/ 2829657 w 8664311"/>
              <a:gd name="connsiteY19" fmla="*/ 2063844 h 2063844"/>
              <a:gd name="connsiteX20" fmla="*/ 1898110 w 8664311"/>
              <a:gd name="connsiteY20" fmla="*/ 2063844 h 2063844"/>
              <a:gd name="connsiteX21" fmla="*/ 826330 w 8664311"/>
              <a:gd name="connsiteY21" fmla="*/ 2063844 h 2063844"/>
              <a:gd name="connsiteX22" fmla="*/ 0 w 8664311"/>
              <a:gd name="connsiteY22" fmla="*/ 1647524 h 2063844"/>
              <a:gd name="connsiteX23" fmla="*/ 0 w 8664311"/>
              <a:gd name="connsiteY23" fmla="*/ 1237122 h 2063844"/>
              <a:gd name="connsiteX24" fmla="*/ 0 w 8664311"/>
              <a:gd name="connsiteY24" fmla="*/ 802096 h 2063844"/>
              <a:gd name="connsiteX25" fmla="*/ 0 w 8664311"/>
              <a:gd name="connsiteY25" fmla="*/ 416318 h 2063844"/>
              <a:gd name="connsiteX0" fmla="*/ 0 w 8664311"/>
              <a:gd name="connsiteY0" fmla="*/ 416318 h 2063844"/>
              <a:gd name="connsiteX1" fmla="*/ 826330 w 8664311"/>
              <a:gd name="connsiteY1" fmla="*/ 0 h 2063844"/>
              <a:gd name="connsiteX2" fmla="*/ 1898110 w 8664311"/>
              <a:gd name="connsiteY2" fmla="*/ 0 h 2063844"/>
              <a:gd name="connsiteX3" fmla="*/ 2759542 w 8664311"/>
              <a:gd name="connsiteY3" fmla="*/ 0 h 2063844"/>
              <a:gd name="connsiteX4" fmla="*/ 3620972 w 8664311"/>
              <a:gd name="connsiteY4" fmla="*/ 0 h 2063844"/>
              <a:gd name="connsiteX5" fmla="*/ 4692754 w 8664311"/>
              <a:gd name="connsiteY5" fmla="*/ 0 h 2063844"/>
              <a:gd name="connsiteX6" fmla="*/ 5624301 w 8664311"/>
              <a:gd name="connsiteY6" fmla="*/ 0 h 2063844"/>
              <a:gd name="connsiteX7" fmla="*/ 6766199 w 8664311"/>
              <a:gd name="connsiteY7" fmla="*/ 0 h 2063844"/>
              <a:gd name="connsiteX8" fmla="*/ 7837979 w 8664311"/>
              <a:gd name="connsiteY8" fmla="*/ 0 h 2063844"/>
              <a:gd name="connsiteX9" fmla="*/ 8664311 w 8664311"/>
              <a:gd name="connsiteY9" fmla="*/ 416318 h 2063844"/>
              <a:gd name="connsiteX10" fmla="*/ 8664311 w 8664311"/>
              <a:gd name="connsiteY10" fmla="*/ 802096 h 2063844"/>
              <a:gd name="connsiteX11" fmla="*/ 8664311 w 8664311"/>
              <a:gd name="connsiteY11" fmla="*/ 1237122 h 2063844"/>
              <a:gd name="connsiteX12" fmla="*/ 8664311 w 8664311"/>
              <a:gd name="connsiteY12" fmla="*/ 1647524 h 2063844"/>
              <a:gd name="connsiteX13" fmla="*/ 7837979 w 8664311"/>
              <a:gd name="connsiteY13" fmla="*/ 2063844 h 2063844"/>
              <a:gd name="connsiteX14" fmla="*/ 7046664 w 8664311"/>
              <a:gd name="connsiteY14" fmla="*/ 2063844 h 2063844"/>
              <a:gd name="connsiteX15" fmla="*/ 5904767 w 8664311"/>
              <a:gd name="connsiteY15" fmla="*/ 2063844 h 2063844"/>
              <a:gd name="connsiteX16" fmla="*/ 4973220 w 8664311"/>
              <a:gd name="connsiteY16" fmla="*/ 2063844 h 2063844"/>
              <a:gd name="connsiteX17" fmla="*/ 4041672 w 8664311"/>
              <a:gd name="connsiteY17" fmla="*/ 2063844 h 2063844"/>
              <a:gd name="connsiteX18" fmla="*/ 2899774 w 8664311"/>
              <a:gd name="connsiteY18" fmla="*/ 2063844 h 2063844"/>
              <a:gd name="connsiteX19" fmla="*/ 1827994 w 8664311"/>
              <a:gd name="connsiteY19" fmla="*/ 2063844 h 2063844"/>
              <a:gd name="connsiteX20" fmla="*/ 826330 w 8664311"/>
              <a:gd name="connsiteY20" fmla="*/ 2063844 h 2063844"/>
              <a:gd name="connsiteX21" fmla="*/ 0 w 8664311"/>
              <a:gd name="connsiteY21" fmla="*/ 1647524 h 2063844"/>
              <a:gd name="connsiteX22" fmla="*/ 0 w 8664311"/>
              <a:gd name="connsiteY22" fmla="*/ 1237122 h 2063844"/>
              <a:gd name="connsiteX23" fmla="*/ 0 w 8664311"/>
              <a:gd name="connsiteY23" fmla="*/ 839032 h 2063844"/>
              <a:gd name="connsiteX24" fmla="*/ 0 w 8664311"/>
              <a:gd name="connsiteY24" fmla="*/ 416318 h 2063844"/>
              <a:gd name="connsiteX0" fmla="*/ 0 w 8664311"/>
              <a:gd name="connsiteY0" fmla="*/ 416318 h 2063844"/>
              <a:gd name="connsiteX1" fmla="*/ 826330 w 8664311"/>
              <a:gd name="connsiteY1" fmla="*/ 0 h 2063844"/>
              <a:gd name="connsiteX2" fmla="*/ 1827994 w 8664311"/>
              <a:gd name="connsiteY2" fmla="*/ 0 h 2063844"/>
              <a:gd name="connsiteX3" fmla="*/ 2689425 w 8664311"/>
              <a:gd name="connsiteY3" fmla="*/ 0 h 2063844"/>
              <a:gd name="connsiteX4" fmla="*/ 3550857 w 8664311"/>
              <a:gd name="connsiteY4" fmla="*/ 0 h 2063844"/>
              <a:gd name="connsiteX5" fmla="*/ 4622637 w 8664311"/>
              <a:gd name="connsiteY5" fmla="*/ 0 h 2063844"/>
              <a:gd name="connsiteX6" fmla="*/ 5413952 w 8664311"/>
              <a:gd name="connsiteY6" fmla="*/ 0 h 2063844"/>
              <a:gd name="connsiteX7" fmla="*/ 6275383 w 8664311"/>
              <a:gd name="connsiteY7" fmla="*/ 0 h 2063844"/>
              <a:gd name="connsiteX8" fmla="*/ 7837979 w 8664311"/>
              <a:gd name="connsiteY8" fmla="*/ 0 h 2063844"/>
              <a:gd name="connsiteX9" fmla="*/ 8664311 w 8664311"/>
              <a:gd name="connsiteY9" fmla="*/ 416318 h 2063844"/>
              <a:gd name="connsiteX10" fmla="*/ 8664311 w 8664311"/>
              <a:gd name="connsiteY10" fmla="*/ 839032 h 2063844"/>
              <a:gd name="connsiteX11" fmla="*/ 8664311 w 8664311"/>
              <a:gd name="connsiteY11" fmla="*/ 1249434 h 2063844"/>
              <a:gd name="connsiteX12" fmla="*/ 8664311 w 8664311"/>
              <a:gd name="connsiteY12" fmla="*/ 1647524 h 2063844"/>
              <a:gd name="connsiteX13" fmla="*/ 7837979 w 8664311"/>
              <a:gd name="connsiteY13" fmla="*/ 2063844 h 2063844"/>
              <a:gd name="connsiteX14" fmla="*/ 6836315 w 8664311"/>
              <a:gd name="connsiteY14" fmla="*/ 2063844 h 2063844"/>
              <a:gd name="connsiteX15" fmla="*/ 5834652 w 8664311"/>
              <a:gd name="connsiteY15" fmla="*/ 2063844 h 2063844"/>
              <a:gd name="connsiteX16" fmla="*/ 4762869 w 8664311"/>
              <a:gd name="connsiteY16" fmla="*/ 2063844 h 2063844"/>
              <a:gd name="connsiteX17" fmla="*/ 3761206 w 8664311"/>
              <a:gd name="connsiteY17" fmla="*/ 2063844 h 2063844"/>
              <a:gd name="connsiteX18" fmla="*/ 2829657 w 8664311"/>
              <a:gd name="connsiteY18" fmla="*/ 2063844 h 2063844"/>
              <a:gd name="connsiteX19" fmla="*/ 1898110 w 8664311"/>
              <a:gd name="connsiteY19" fmla="*/ 2063844 h 2063844"/>
              <a:gd name="connsiteX20" fmla="*/ 826330 w 8664311"/>
              <a:gd name="connsiteY20" fmla="*/ 2063844 h 2063844"/>
              <a:gd name="connsiteX21" fmla="*/ 0 w 8664311"/>
              <a:gd name="connsiteY21" fmla="*/ 1647524 h 2063844"/>
              <a:gd name="connsiteX22" fmla="*/ 0 w 8664311"/>
              <a:gd name="connsiteY22" fmla="*/ 1237122 h 2063844"/>
              <a:gd name="connsiteX23" fmla="*/ 0 w 8664311"/>
              <a:gd name="connsiteY23" fmla="*/ 802096 h 2063844"/>
              <a:gd name="connsiteX24" fmla="*/ 0 w 8664311"/>
              <a:gd name="connsiteY24" fmla="*/ 416318 h 20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64311" h="2063844" fill="none" extrusionOk="0">
                <a:moveTo>
                  <a:pt x="0" y="416318"/>
                </a:moveTo>
                <a:cubicBezTo>
                  <a:pt x="-652" y="176243"/>
                  <a:pt x="402654" y="37356"/>
                  <a:pt x="826330" y="0"/>
                </a:cubicBezTo>
                <a:cubicBezTo>
                  <a:pt x="1097678" y="-19402"/>
                  <a:pt x="1534584" y="-24553"/>
                  <a:pt x="1827994" y="0"/>
                </a:cubicBezTo>
                <a:cubicBezTo>
                  <a:pt x="2196878" y="11978"/>
                  <a:pt x="2283364" y="21600"/>
                  <a:pt x="2689425" y="0"/>
                </a:cubicBezTo>
                <a:cubicBezTo>
                  <a:pt x="3096722" y="-28123"/>
                  <a:pt x="3245165" y="49498"/>
                  <a:pt x="3550857" y="0"/>
                </a:cubicBezTo>
                <a:cubicBezTo>
                  <a:pt x="3917444" y="-15409"/>
                  <a:pt x="4408415" y="66610"/>
                  <a:pt x="4622637" y="0"/>
                </a:cubicBezTo>
                <a:cubicBezTo>
                  <a:pt x="4849155" y="10626"/>
                  <a:pt x="5211356" y="-32924"/>
                  <a:pt x="5413952" y="0"/>
                </a:cubicBezTo>
                <a:cubicBezTo>
                  <a:pt x="5582718" y="26752"/>
                  <a:pt x="5964424" y="-37602"/>
                  <a:pt x="6275383" y="0"/>
                </a:cubicBezTo>
                <a:cubicBezTo>
                  <a:pt x="6533356" y="-64328"/>
                  <a:pt x="7468492" y="45842"/>
                  <a:pt x="7837979" y="0"/>
                </a:cubicBezTo>
                <a:cubicBezTo>
                  <a:pt x="8273719" y="-56442"/>
                  <a:pt x="8602758" y="170994"/>
                  <a:pt x="8664311" y="416318"/>
                </a:cubicBezTo>
                <a:cubicBezTo>
                  <a:pt x="8698530" y="617182"/>
                  <a:pt x="8679767" y="684051"/>
                  <a:pt x="8664311" y="839032"/>
                </a:cubicBezTo>
                <a:cubicBezTo>
                  <a:pt x="8618907" y="982591"/>
                  <a:pt x="8684935" y="1072021"/>
                  <a:pt x="8664311" y="1249434"/>
                </a:cubicBezTo>
                <a:cubicBezTo>
                  <a:pt x="8619678" y="1429372"/>
                  <a:pt x="8691681" y="1500944"/>
                  <a:pt x="8664311" y="1647524"/>
                </a:cubicBezTo>
                <a:cubicBezTo>
                  <a:pt x="8699737" y="1888265"/>
                  <a:pt x="8316444" y="2014237"/>
                  <a:pt x="7837979" y="2063844"/>
                </a:cubicBezTo>
                <a:cubicBezTo>
                  <a:pt x="7393056" y="2058884"/>
                  <a:pt x="7212812" y="2068218"/>
                  <a:pt x="6836315" y="2063844"/>
                </a:cubicBezTo>
                <a:cubicBezTo>
                  <a:pt x="6401646" y="2030584"/>
                  <a:pt x="6137489" y="2053299"/>
                  <a:pt x="5834652" y="2063844"/>
                </a:cubicBezTo>
                <a:cubicBezTo>
                  <a:pt x="5458854" y="2067082"/>
                  <a:pt x="5278158" y="2071962"/>
                  <a:pt x="4762869" y="2063844"/>
                </a:cubicBezTo>
                <a:cubicBezTo>
                  <a:pt x="4640543" y="2078096"/>
                  <a:pt x="4491038" y="2058469"/>
                  <a:pt x="4252021" y="2063844"/>
                </a:cubicBezTo>
                <a:cubicBezTo>
                  <a:pt x="4013004" y="2069219"/>
                  <a:pt x="3871552" y="2065554"/>
                  <a:pt x="3761206" y="2063844"/>
                </a:cubicBezTo>
                <a:cubicBezTo>
                  <a:pt x="3531069" y="2096939"/>
                  <a:pt x="3035345" y="2061275"/>
                  <a:pt x="2829657" y="2063844"/>
                </a:cubicBezTo>
                <a:cubicBezTo>
                  <a:pt x="2623603" y="2047309"/>
                  <a:pt x="2176772" y="2067457"/>
                  <a:pt x="1898110" y="2063844"/>
                </a:cubicBezTo>
                <a:cubicBezTo>
                  <a:pt x="1673108" y="2065528"/>
                  <a:pt x="1340610" y="2115268"/>
                  <a:pt x="826330" y="2063844"/>
                </a:cubicBezTo>
                <a:cubicBezTo>
                  <a:pt x="432413" y="2014095"/>
                  <a:pt x="155264" y="1884193"/>
                  <a:pt x="0" y="1647524"/>
                </a:cubicBezTo>
                <a:cubicBezTo>
                  <a:pt x="65755" y="1507923"/>
                  <a:pt x="-31988" y="1376309"/>
                  <a:pt x="0" y="1237122"/>
                </a:cubicBezTo>
                <a:cubicBezTo>
                  <a:pt x="17960" y="1113898"/>
                  <a:pt x="23545" y="964341"/>
                  <a:pt x="0" y="802096"/>
                </a:cubicBezTo>
                <a:cubicBezTo>
                  <a:pt x="-13482" y="627568"/>
                  <a:pt x="-59298" y="513861"/>
                  <a:pt x="0" y="416318"/>
                </a:cubicBezTo>
                <a:close/>
              </a:path>
              <a:path w="8664311" h="2063844" stroke="0" extrusionOk="0">
                <a:moveTo>
                  <a:pt x="0" y="416318"/>
                </a:moveTo>
                <a:cubicBezTo>
                  <a:pt x="33949" y="133248"/>
                  <a:pt x="402146" y="-72261"/>
                  <a:pt x="826330" y="0"/>
                </a:cubicBezTo>
                <a:cubicBezTo>
                  <a:pt x="1123637" y="-9439"/>
                  <a:pt x="1688506" y="-4051"/>
                  <a:pt x="1898110" y="0"/>
                </a:cubicBezTo>
                <a:cubicBezTo>
                  <a:pt x="2093312" y="-14449"/>
                  <a:pt x="2444287" y="-37949"/>
                  <a:pt x="2759542" y="0"/>
                </a:cubicBezTo>
                <a:cubicBezTo>
                  <a:pt x="3048541" y="62387"/>
                  <a:pt x="3423561" y="1296"/>
                  <a:pt x="3620972" y="0"/>
                </a:cubicBezTo>
                <a:cubicBezTo>
                  <a:pt x="3786430" y="-3029"/>
                  <a:pt x="4359342" y="76371"/>
                  <a:pt x="4692754" y="0"/>
                </a:cubicBezTo>
                <a:cubicBezTo>
                  <a:pt x="5042528" y="43748"/>
                  <a:pt x="5354731" y="-3918"/>
                  <a:pt x="5624301" y="0"/>
                </a:cubicBezTo>
                <a:cubicBezTo>
                  <a:pt x="5918561" y="27897"/>
                  <a:pt x="6504939" y="-34142"/>
                  <a:pt x="6766199" y="0"/>
                </a:cubicBezTo>
                <a:cubicBezTo>
                  <a:pt x="7028421" y="41129"/>
                  <a:pt x="7543615" y="-9791"/>
                  <a:pt x="7837979" y="0"/>
                </a:cubicBezTo>
                <a:cubicBezTo>
                  <a:pt x="8204414" y="-15030"/>
                  <a:pt x="8741316" y="143708"/>
                  <a:pt x="8664311" y="416318"/>
                </a:cubicBezTo>
                <a:cubicBezTo>
                  <a:pt x="8679597" y="537760"/>
                  <a:pt x="8628970" y="696011"/>
                  <a:pt x="8664311" y="802096"/>
                </a:cubicBezTo>
                <a:cubicBezTo>
                  <a:pt x="8704934" y="850088"/>
                  <a:pt x="8618137" y="1111886"/>
                  <a:pt x="8664311" y="1237122"/>
                </a:cubicBezTo>
                <a:cubicBezTo>
                  <a:pt x="8700712" y="1409942"/>
                  <a:pt x="8649821" y="1456321"/>
                  <a:pt x="8664311" y="1647524"/>
                </a:cubicBezTo>
                <a:cubicBezTo>
                  <a:pt x="8643985" y="1816328"/>
                  <a:pt x="8172336" y="2096076"/>
                  <a:pt x="7837979" y="2063844"/>
                </a:cubicBezTo>
                <a:cubicBezTo>
                  <a:pt x="7707274" y="2037895"/>
                  <a:pt x="7225797" y="2055247"/>
                  <a:pt x="7046664" y="2063844"/>
                </a:cubicBezTo>
                <a:cubicBezTo>
                  <a:pt x="6750313" y="2052493"/>
                  <a:pt x="6320993" y="2145542"/>
                  <a:pt x="5904767" y="2063844"/>
                </a:cubicBezTo>
                <a:cubicBezTo>
                  <a:pt x="5490454" y="2029152"/>
                  <a:pt x="5331831" y="2025103"/>
                  <a:pt x="4973220" y="2063844"/>
                </a:cubicBezTo>
                <a:cubicBezTo>
                  <a:pt x="4625224" y="2066500"/>
                  <a:pt x="4296048" y="2096205"/>
                  <a:pt x="4041672" y="2063844"/>
                </a:cubicBezTo>
                <a:cubicBezTo>
                  <a:pt x="3800491" y="2031856"/>
                  <a:pt x="3489354" y="2068006"/>
                  <a:pt x="2899774" y="2063844"/>
                </a:cubicBezTo>
                <a:cubicBezTo>
                  <a:pt x="2340793" y="2065448"/>
                  <a:pt x="2354285" y="2086961"/>
                  <a:pt x="1827994" y="2063844"/>
                </a:cubicBezTo>
                <a:cubicBezTo>
                  <a:pt x="1310011" y="2014365"/>
                  <a:pt x="1029997" y="2097024"/>
                  <a:pt x="826330" y="2063844"/>
                </a:cubicBezTo>
                <a:cubicBezTo>
                  <a:pt x="372773" y="2071119"/>
                  <a:pt x="66829" y="1929990"/>
                  <a:pt x="0" y="1647524"/>
                </a:cubicBezTo>
                <a:cubicBezTo>
                  <a:pt x="32921" y="1515278"/>
                  <a:pt x="-43755" y="1456338"/>
                  <a:pt x="0" y="1237122"/>
                </a:cubicBezTo>
                <a:cubicBezTo>
                  <a:pt x="21149" y="1033876"/>
                  <a:pt x="11136" y="1037214"/>
                  <a:pt x="0" y="839032"/>
                </a:cubicBezTo>
                <a:cubicBezTo>
                  <a:pt x="21093" y="638496"/>
                  <a:pt x="-12317" y="520546"/>
                  <a:pt x="0" y="416318"/>
                </a:cubicBezTo>
                <a:close/>
              </a:path>
              <a:path w="8664311" h="2063844" fill="none" stroke="0" extrusionOk="0">
                <a:moveTo>
                  <a:pt x="0" y="416318"/>
                </a:moveTo>
                <a:cubicBezTo>
                  <a:pt x="-30299" y="127458"/>
                  <a:pt x="455789" y="46999"/>
                  <a:pt x="826330" y="0"/>
                </a:cubicBezTo>
                <a:cubicBezTo>
                  <a:pt x="994777" y="99753"/>
                  <a:pt x="1341273" y="70871"/>
                  <a:pt x="1827994" y="0"/>
                </a:cubicBezTo>
                <a:cubicBezTo>
                  <a:pt x="2220982" y="17800"/>
                  <a:pt x="2268553" y="6307"/>
                  <a:pt x="2689425" y="0"/>
                </a:cubicBezTo>
                <a:cubicBezTo>
                  <a:pt x="3076703" y="-31545"/>
                  <a:pt x="3291280" y="-32064"/>
                  <a:pt x="3550857" y="0"/>
                </a:cubicBezTo>
                <a:cubicBezTo>
                  <a:pt x="3867858" y="-24800"/>
                  <a:pt x="4355225" y="14429"/>
                  <a:pt x="4622637" y="0"/>
                </a:cubicBezTo>
                <a:cubicBezTo>
                  <a:pt x="4870813" y="-5003"/>
                  <a:pt x="5123411" y="-7505"/>
                  <a:pt x="5413952" y="0"/>
                </a:cubicBezTo>
                <a:cubicBezTo>
                  <a:pt x="5605868" y="-24762"/>
                  <a:pt x="5881647" y="-27670"/>
                  <a:pt x="6275383" y="0"/>
                </a:cubicBezTo>
                <a:cubicBezTo>
                  <a:pt x="6638304" y="27891"/>
                  <a:pt x="7378927" y="28800"/>
                  <a:pt x="7837979" y="0"/>
                </a:cubicBezTo>
                <a:cubicBezTo>
                  <a:pt x="8195152" y="-67644"/>
                  <a:pt x="8672571" y="94666"/>
                  <a:pt x="8664311" y="416318"/>
                </a:cubicBezTo>
                <a:cubicBezTo>
                  <a:pt x="8716900" y="596112"/>
                  <a:pt x="8703191" y="703166"/>
                  <a:pt x="8664311" y="839032"/>
                </a:cubicBezTo>
                <a:cubicBezTo>
                  <a:pt x="8637249" y="1015832"/>
                  <a:pt x="8667417" y="1070414"/>
                  <a:pt x="8664311" y="1249434"/>
                </a:cubicBezTo>
                <a:cubicBezTo>
                  <a:pt x="8651178" y="1394188"/>
                  <a:pt x="8670803" y="1496088"/>
                  <a:pt x="8664311" y="1647524"/>
                </a:cubicBezTo>
                <a:cubicBezTo>
                  <a:pt x="8741644" y="1903522"/>
                  <a:pt x="8277458" y="2021713"/>
                  <a:pt x="7837979" y="2063844"/>
                </a:cubicBezTo>
                <a:cubicBezTo>
                  <a:pt x="7398952" y="2036268"/>
                  <a:pt x="7228703" y="2091090"/>
                  <a:pt x="6836315" y="2063844"/>
                </a:cubicBezTo>
                <a:cubicBezTo>
                  <a:pt x="6527411" y="2029484"/>
                  <a:pt x="6224996" y="2019568"/>
                  <a:pt x="5834652" y="2063844"/>
                </a:cubicBezTo>
                <a:cubicBezTo>
                  <a:pt x="5458819" y="2033996"/>
                  <a:pt x="5279768" y="2006423"/>
                  <a:pt x="4762869" y="2063844"/>
                </a:cubicBezTo>
                <a:cubicBezTo>
                  <a:pt x="4237059" y="2066115"/>
                  <a:pt x="4022467" y="2043902"/>
                  <a:pt x="3761206" y="2063844"/>
                </a:cubicBezTo>
                <a:cubicBezTo>
                  <a:pt x="3550198" y="2117971"/>
                  <a:pt x="3041130" y="2062272"/>
                  <a:pt x="2829657" y="2063844"/>
                </a:cubicBezTo>
                <a:cubicBezTo>
                  <a:pt x="2653634" y="2057753"/>
                  <a:pt x="2123288" y="2053372"/>
                  <a:pt x="1898110" y="2063844"/>
                </a:cubicBezTo>
                <a:cubicBezTo>
                  <a:pt x="1635400" y="2011137"/>
                  <a:pt x="1346719" y="2060268"/>
                  <a:pt x="826330" y="2063844"/>
                </a:cubicBezTo>
                <a:cubicBezTo>
                  <a:pt x="380444" y="2045932"/>
                  <a:pt x="168743" y="1891249"/>
                  <a:pt x="0" y="1647524"/>
                </a:cubicBezTo>
                <a:cubicBezTo>
                  <a:pt x="37500" y="1478073"/>
                  <a:pt x="24645" y="1349488"/>
                  <a:pt x="0" y="1237122"/>
                </a:cubicBezTo>
                <a:cubicBezTo>
                  <a:pt x="-2999" y="1128793"/>
                  <a:pt x="34240" y="934949"/>
                  <a:pt x="0" y="802096"/>
                </a:cubicBezTo>
                <a:cubicBezTo>
                  <a:pt x="-9916" y="640102"/>
                  <a:pt x="-74144" y="517293"/>
                  <a:pt x="0" y="416318"/>
                </a:cubicBezTo>
                <a:close/>
              </a:path>
              <a:path w="8664311" h="2063844" fill="none" stroke="0" extrusionOk="0">
                <a:moveTo>
                  <a:pt x="0" y="416318"/>
                </a:moveTo>
                <a:cubicBezTo>
                  <a:pt x="-20698" y="221884"/>
                  <a:pt x="412617" y="79366"/>
                  <a:pt x="826330" y="0"/>
                </a:cubicBezTo>
                <a:cubicBezTo>
                  <a:pt x="1050981" y="8305"/>
                  <a:pt x="1463494" y="8541"/>
                  <a:pt x="1827994" y="0"/>
                </a:cubicBezTo>
                <a:cubicBezTo>
                  <a:pt x="2221131" y="10784"/>
                  <a:pt x="2273305" y="15723"/>
                  <a:pt x="2689425" y="0"/>
                </a:cubicBezTo>
                <a:cubicBezTo>
                  <a:pt x="3045589" y="-17316"/>
                  <a:pt x="3278497" y="13782"/>
                  <a:pt x="3550857" y="0"/>
                </a:cubicBezTo>
                <a:cubicBezTo>
                  <a:pt x="3906301" y="-38817"/>
                  <a:pt x="4405698" y="-4630"/>
                  <a:pt x="4622637" y="0"/>
                </a:cubicBezTo>
                <a:cubicBezTo>
                  <a:pt x="4872858" y="-22921"/>
                  <a:pt x="5186091" y="17580"/>
                  <a:pt x="5413952" y="0"/>
                </a:cubicBezTo>
                <a:cubicBezTo>
                  <a:pt x="5605681" y="-13570"/>
                  <a:pt x="5978271" y="20124"/>
                  <a:pt x="6275383" y="0"/>
                </a:cubicBezTo>
                <a:cubicBezTo>
                  <a:pt x="6479643" y="-35849"/>
                  <a:pt x="7463253" y="-3357"/>
                  <a:pt x="7837979" y="0"/>
                </a:cubicBezTo>
                <a:cubicBezTo>
                  <a:pt x="8192065" y="-88917"/>
                  <a:pt x="8656940" y="139757"/>
                  <a:pt x="8664311" y="416318"/>
                </a:cubicBezTo>
                <a:cubicBezTo>
                  <a:pt x="8708874" y="618263"/>
                  <a:pt x="8692062" y="691570"/>
                  <a:pt x="8664311" y="839032"/>
                </a:cubicBezTo>
                <a:cubicBezTo>
                  <a:pt x="8605776" y="986039"/>
                  <a:pt x="8673575" y="1072051"/>
                  <a:pt x="8664311" y="1249434"/>
                </a:cubicBezTo>
                <a:cubicBezTo>
                  <a:pt x="8631511" y="1420557"/>
                  <a:pt x="8682524" y="1507272"/>
                  <a:pt x="8664311" y="1647524"/>
                </a:cubicBezTo>
                <a:cubicBezTo>
                  <a:pt x="8750010" y="1860798"/>
                  <a:pt x="8288164" y="2136799"/>
                  <a:pt x="7837979" y="2063844"/>
                </a:cubicBezTo>
                <a:cubicBezTo>
                  <a:pt x="7386112" y="2067810"/>
                  <a:pt x="7235347" y="2063725"/>
                  <a:pt x="6836315" y="2063844"/>
                </a:cubicBezTo>
                <a:cubicBezTo>
                  <a:pt x="6455160" y="2037815"/>
                  <a:pt x="6103366" y="2041807"/>
                  <a:pt x="5834652" y="2063844"/>
                </a:cubicBezTo>
                <a:cubicBezTo>
                  <a:pt x="5461132" y="2052172"/>
                  <a:pt x="5280942" y="2056455"/>
                  <a:pt x="4762869" y="2063844"/>
                </a:cubicBezTo>
                <a:cubicBezTo>
                  <a:pt x="4653260" y="2050342"/>
                  <a:pt x="4451426" y="2068932"/>
                  <a:pt x="4262038" y="2063844"/>
                </a:cubicBezTo>
                <a:cubicBezTo>
                  <a:pt x="4072650" y="2058756"/>
                  <a:pt x="3873098" y="2054293"/>
                  <a:pt x="3761206" y="2063844"/>
                </a:cubicBezTo>
                <a:cubicBezTo>
                  <a:pt x="3547192" y="2111915"/>
                  <a:pt x="3015949" y="2040668"/>
                  <a:pt x="2829657" y="2063844"/>
                </a:cubicBezTo>
                <a:cubicBezTo>
                  <a:pt x="2614055" y="2066181"/>
                  <a:pt x="2191715" y="2107389"/>
                  <a:pt x="1898110" y="2063844"/>
                </a:cubicBezTo>
                <a:cubicBezTo>
                  <a:pt x="1644427" y="2063153"/>
                  <a:pt x="1387552" y="2074346"/>
                  <a:pt x="826330" y="2063844"/>
                </a:cubicBezTo>
                <a:cubicBezTo>
                  <a:pt x="406079" y="1974159"/>
                  <a:pt x="165071" y="1874816"/>
                  <a:pt x="0" y="1647524"/>
                </a:cubicBezTo>
                <a:cubicBezTo>
                  <a:pt x="38466" y="1509953"/>
                  <a:pt x="-51534" y="1357103"/>
                  <a:pt x="0" y="1237122"/>
                </a:cubicBezTo>
                <a:cubicBezTo>
                  <a:pt x="18504" y="1130353"/>
                  <a:pt x="12084" y="980279"/>
                  <a:pt x="0" y="802096"/>
                </a:cubicBezTo>
                <a:cubicBezTo>
                  <a:pt x="-25231" y="661850"/>
                  <a:pt x="-43885" y="515241"/>
                  <a:pt x="0" y="416318"/>
                </a:cubicBezTo>
                <a:close/>
              </a:path>
            </a:pathLst>
          </a:custGeom>
          <a:solidFill>
            <a:srgbClr val="FFFF66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  <a:tabLst>
                <a:tab pos="698500" algn="l"/>
              </a:tabLst>
            </a:pP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5949">
            <a:off x="1271804" y="948885"/>
            <a:ext cx="1275159" cy="1642476"/>
          </a:xfrm>
          <a:custGeom>
            <a:avLst/>
            <a:gdLst/>
            <a:ahLst/>
            <a:cxnLst/>
            <a:rect l="l" t="t" r="r" b="b"/>
            <a:pathLst>
              <a:path w="2550317" h="3284952">
                <a:moveTo>
                  <a:pt x="0" y="0"/>
                </a:moveTo>
                <a:lnTo>
                  <a:pt x="2550318" y="0"/>
                </a:lnTo>
                <a:lnTo>
                  <a:pt x="2550318" y="3284951"/>
                </a:lnTo>
                <a:lnTo>
                  <a:pt x="0" y="3284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1673" y="572071"/>
            <a:ext cx="451287" cy="606865"/>
          </a:xfrm>
          <a:custGeom>
            <a:avLst/>
            <a:gdLst/>
            <a:ahLst/>
            <a:cxnLst/>
            <a:rect l="l" t="t" r="r" b="b"/>
            <a:pathLst>
              <a:path w="902574" h="1213730">
                <a:moveTo>
                  <a:pt x="0" y="0"/>
                </a:moveTo>
                <a:lnTo>
                  <a:pt x="902574" y="0"/>
                </a:lnTo>
                <a:lnTo>
                  <a:pt x="902574" y="1213730"/>
                </a:lnTo>
                <a:lnTo>
                  <a:pt x="0" y="1213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1032" y="2263970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2"/>
                </a:lnTo>
                <a:lnTo>
                  <a:pt x="0" y="76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88397" y="1777425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2"/>
                </a:lnTo>
                <a:lnTo>
                  <a:pt x="0" y="76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4528" y="132795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3"/>
                </a:lnTo>
                <a:lnTo>
                  <a:pt x="0" y="767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497608">
            <a:off x="8227166" y="3913124"/>
            <a:ext cx="806158" cy="1367698"/>
          </a:xfrm>
          <a:custGeom>
            <a:avLst/>
            <a:gdLst/>
            <a:ahLst/>
            <a:cxnLst/>
            <a:rect l="l" t="t" r="r" b="b"/>
            <a:pathLst>
              <a:path w="1483053" h="3289028">
                <a:moveTo>
                  <a:pt x="0" y="0"/>
                </a:moveTo>
                <a:lnTo>
                  <a:pt x="1483053" y="0"/>
                </a:lnTo>
                <a:lnTo>
                  <a:pt x="1483053" y="3289028"/>
                </a:lnTo>
                <a:lnTo>
                  <a:pt x="0" y="3289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39766" y="2587334"/>
            <a:ext cx="3233635" cy="2057400"/>
          </a:xfrm>
          <a:custGeom>
            <a:avLst/>
            <a:gdLst/>
            <a:ahLst/>
            <a:cxnLst/>
            <a:rect l="l" t="t" r="r" b="b"/>
            <a:pathLst>
              <a:path w="6467269" h="4114800">
                <a:moveTo>
                  <a:pt x="0" y="0"/>
                </a:moveTo>
                <a:lnTo>
                  <a:pt x="6467269" y="0"/>
                </a:lnTo>
                <a:lnTo>
                  <a:pt x="64672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24296" y="3414941"/>
            <a:ext cx="345702" cy="464881"/>
          </a:xfrm>
          <a:custGeom>
            <a:avLst/>
            <a:gdLst/>
            <a:ahLst/>
            <a:cxnLst/>
            <a:rect l="l" t="t" r="r" b="b"/>
            <a:pathLst>
              <a:path w="691404" h="929761">
                <a:moveTo>
                  <a:pt x="0" y="0"/>
                </a:moveTo>
                <a:lnTo>
                  <a:pt x="691404" y="0"/>
                </a:lnTo>
                <a:lnTo>
                  <a:pt x="691404" y="929762"/>
                </a:lnTo>
                <a:lnTo>
                  <a:pt x="0" y="929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68706" y="2515660"/>
            <a:ext cx="699888" cy="757659"/>
          </a:xfrm>
          <a:custGeom>
            <a:avLst/>
            <a:gdLst/>
            <a:ahLst/>
            <a:cxnLst/>
            <a:rect l="l" t="t" r="r" b="b"/>
            <a:pathLst>
              <a:path w="1399775" h="1515318">
                <a:moveTo>
                  <a:pt x="0" y="0"/>
                </a:moveTo>
                <a:lnTo>
                  <a:pt x="1399775" y="0"/>
                </a:lnTo>
                <a:lnTo>
                  <a:pt x="1399775" y="1515318"/>
                </a:lnTo>
                <a:lnTo>
                  <a:pt x="0" y="1515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800000" flipV="1">
            <a:off x="-34417" y="4140402"/>
            <a:ext cx="792179" cy="1247900"/>
          </a:xfrm>
          <a:custGeom>
            <a:avLst/>
            <a:gdLst/>
            <a:ahLst/>
            <a:cxnLst/>
            <a:rect l="l" t="t" r="r" b="b"/>
            <a:pathLst>
              <a:path w="2315014" h="4345590">
                <a:moveTo>
                  <a:pt x="0" y="4345590"/>
                </a:moveTo>
                <a:lnTo>
                  <a:pt x="2315014" y="4345590"/>
                </a:lnTo>
                <a:lnTo>
                  <a:pt x="2315014" y="0"/>
                </a:lnTo>
                <a:lnTo>
                  <a:pt x="0" y="0"/>
                </a:lnTo>
                <a:lnTo>
                  <a:pt x="0" y="434559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6081070" y="4192402"/>
            <a:ext cx="463079" cy="480445"/>
          </a:xfrm>
          <a:custGeom>
            <a:avLst/>
            <a:gdLst/>
            <a:ahLst/>
            <a:cxnLst/>
            <a:rect l="l" t="t" r="r" b="b"/>
            <a:pathLst>
              <a:path w="1507487" h="1529738">
                <a:moveTo>
                  <a:pt x="0" y="0"/>
                </a:moveTo>
                <a:lnTo>
                  <a:pt x="1507487" y="0"/>
                </a:lnTo>
                <a:lnTo>
                  <a:pt x="1507487" y="1529738"/>
                </a:lnTo>
                <a:lnTo>
                  <a:pt x="0" y="15297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75817" y="2755881"/>
            <a:ext cx="2716780" cy="1952686"/>
          </a:xfrm>
          <a:custGeom>
            <a:avLst/>
            <a:gdLst/>
            <a:ahLst/>
            <a:cxnLst/>
            <a:rect l="l" t="t" r="r" b="b"/>
            <a:pathLst>
              <a:path w="5433559" h="3905371">
                <a:moveTo>
                  <a:pt x="0" y="0"/>
                </a:moveTo>
                <a:lnTo>
                  <a:pt x="5433559" y="0"/>
                </a:lnTo>
                <a:lnTo>
                  <a:pt x="5433559" y="3905370"/>
                </a:lnTo>
                <a:lnTo>
                  <a:pt x="0" y="3905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586529" y="2321265"/>
            <a:ext cx="2127342" cy="115940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582683" y="2667009"/>
            <a:ext cx="2569135" cy="193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7671"/>
              </a:lnSpc>
              <a:spcBef>
                <a:spcPct val="0"/>
              </a:spcBef>
              <a:buClrTx/>
            </a:pPr>
            <a:r>
              <a:rPr lang="en-US" sz="5480" kern="1200" dirty="0">
                <a:solidFill>
                  <a:srgbClr val="1B4D2E"/>
                </a:solidFill>
                <a:latin typeface="Pacifico"/>
                <a:ea typeface="Pacifico"/>
                <a:cs typeface="Pacifico"/>
                <a:sym typeface="Pacifico"/>
              </a:rPr>
              <a:t>TOÁN HỌC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D50B6C-325E-4A3D-B36A-79B2F9C79A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24296" y="120035"/>
            <a:ext cx="3805211" cy="22872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E2E610-67AC-2B04-71F1-2FDEB423EA1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59739" y="221978"/>
            <a:ext cx="1677991" cy="1869937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 rot="-8282295" flipH="1">
            <a:off x="8430811" y="-551239"/>
            <a:ext cx="552262" cy="1439545"/>
          </a:xfrm>
          <a:custGeom>
            <a:avLst/>
            <a:gdLst/>
            <a:ahLst/>
            <a:cxnLst/>
            <a:rect l="l" t="t" r="r" b="b"/>
            <a:pathLst>
              <a:path w="1104523" h="2879089">
                <a:moveTo>
                  <a:pt x="1104524" y="0"/>
                </a:moveTo>
                <a:lnTo>
                  <a:pt x="0" y="0"/>
                </a:lnTo>
                <a:lnTo>
                  <a:pt x="0" y="2879089"/>
                </a:lnTo>
                <a:lnTo>
                  <a:pt x="1104524" y="2879089"/>
                </a:lnTo>
                <a:lnTo>
                  <a:pt x="110452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164858">
            <a:off x="8408347" y="-214103"/>
            <a:ext cx="669030" cy="1284919"/>
          </a:xfrm>
          <a:custGeom>
            <a:avLst/>
            <a:gdLst/>
            <a:ahLst/>
            <a:cxnLst/>
            <a:rect l="l" t="t" r="r" b="b"/>
            <a:pathLst>
              <a:path w="1327374" h="2775878">
                <a:moveTo>
                  <a:pt x="0" y="0"/>
                </a:moveTo>
                <a:lnTo>
                  <a:pt x="1327374" y="0"/>
                </a:lnTo>
                <a:lnTo>
                  <a:pt x="1327374" y="2775878"/>
                </a:lnTo>
                <a:lnTo>
                  <a:pt x="0" y="27758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379D0A5A-88A0-69F5-166A-3AD2189466F6}"/>
              </a:ext>
            </a:extLst>
          </p:cNvPr>
          <p:cNvSpPr/>
          <p:nvPr/>
        </p:nvSpPr>
        <p:spPr>
          <a:xfrm rot="7541176">
            <a:off x="423180" y="-241502"/>
            <a:ext cx="741527" cy="1644514"/>
          </a:xfrm>
          <a:custGeom>
            <a:avLst/>
            <a:gdLst/>
            <a:ahLst/>
            <a:cxnLst/>
            <a:rect l="l" t="t" r="r" b="b"/>
            <a:pathLst>
              <a:path w="1483053" h="3289028">
                <a:moveTo>
                  <a:pt x="0" y="0"/>
                </a:moveTo>
                <a:lnTo>
                  <a:pt x="1483053" y="0"/>
                </a:lnTo>
                <a:lnTo>
                  <a:pt x="1483053" y="3289028"/>
                </a:lnTo>
                <a:lnTo>
                  <a:pt x="0" y="3289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8DC4F898-DAA4-64A3-83A1-C5EF469A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269" y="720889"/>
            <a:ext cx="6104731" cy="12176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 1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giây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bi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lăn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9 cm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endParaRPr lang="en-US" sz="2500" b="1" dirty="0">
              <a:solidFill>
                <a:schemeClr val="bg1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ận tốc</a:t>
            </a:r>
            <a:r>
              <a:rPr lang="vi-VN" sz="2500" b="1" dirty="0">
                <a:solidFill>
                  <a:schemeClr val="bg1"/>
                </a:solidFill>
                <a:latin typeface="Cambria" panose="02040503050406030204" pitchFamily="18" charset="0"/>
                <a:ea typeface="Courier New" panose="02070309020205020404" pitchFamily="49" charset="0"/>
                <a:cs typeface="Cambria" panose="02040503050406030204" pitchFamily="18" charset="0"/>
              </a:rPr>
              <a:t> 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bi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chemeClr val="bg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9D78FB8B-FE89-B696-DF3D-FD771F087989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0632"/>
            <a:ext cx="320675" cy="7162800"/>
            <a:chOff x="202295" y="-322943"/>
            <a:chExt cx="319314" cy="71809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7985D7-00C8-304C-5764-C3EAF82CA77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17BAC70-7FBE-2382-09B6-7FC245DA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45C09D-D4BD-65E6-30AA-7D748C2625BB}"/>
                </a:ext>
              </a:extLst>
            </p:cNvPr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10" name="AutoShape 51">
            <a:extLst>
              <a:ext uri="{FF2B5EF4-FFF2-40B4-BE49-F238E27FC236}">
                <a16:creationId xmlns:a16="http://schemas.microsoft.com/office/drawing/2014/main" id="{2690CE3F-006D-ABB1-7A6C-73769448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56" y="2018903"/>
            <a:ext cx="5386388" cy="56143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m/s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4637BFE-F1D6-249A-AB00-0593EA7B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" y="21489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lassicmode">
            <a:extLst>
              <a:ext uri="{FF2B5EF4-FFF2-40B4-BE49-F238E27FC236}">
                <a16:creationId xmlns:a16="http://schemas.microsoft.com/office/drawing/2014/main" id="{77952473-6571-591A-0BB6-784F7C01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1965419"/>
            <a:ext cx="1326357" cy="7087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77A87E63-2B16-96CB-DD9F-C863E769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208121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6" name="WordArt 226">
            <a:extLst>
              <a:ext uri="{FF2B5EF4-FFF2-40B4-BE49-F238E27FC236}">
                <a16:creationId xmlns:a16="http://schemas.microsoft.com/office/drawing/2014/main" id="{5F8CBF0D-647A-258C-A0A1-1F1E4CF037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3726" y="216832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7" name="AutoShape 51">
            <a:extLst>
              <a:ext uri="{FF2B5EF4-FFF2-40B4-BE49-F238E27FC236}">
                <a16:creationId xmlns:a16="http://schemas.microsoft.com/office/drawing/2014/main" id="{6532742D-471C-2750-1485-A68B856E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55" y="2795647"/>
            <a:ext cx="5371307" cy="5398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 </a:t>
            </a:r>
            <a:r>
              <a:rPr lang="vi-VN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km/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:a16="http://schemas.microsoft.com/office/drawing/2014/main" id="{23C9A7F9-C214-20CA-8D69-F6567B64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6" y="2920457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:a16="http://schemas.microsoft.com/office/drawing/2014/main" id="{DA5218C7-3210-C2F1-04DE-FECE49A3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0" y="2714412"/>
            <a:ext cx="1348581" cy="72067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36B9A902-DBAD-2C24-FB1F-6DCED957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33" y="282340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1" name="WordArt 226">
            <a:extLst>
              <a:ext uri="{FF2B5EF4-FFF2-40B4-BE49-F238E27FC236}">
                <a16:creationId xmlns:a16="http://schemas.microsoft.com/office/drawing/2014/main" id="{D9E156A6-E7BF-D3C4-F547-BA70B15D4A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185" y="293612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22" name="AutoShape 51">
            <a:extLst>
              <a:ext uri="{FF2B5EF4-FFF2-40B4-BE49-F238E27FC236}">
                <a16:creationId xmlns:a16="http://schemas.microsoft.com/office/drawing/2014/main" id="{5D06A0D0-E812-3526-BC26-86DD5D62F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1" y="3598719"/>
            <a:ext cx="5371306" cy="5398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cm/s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Picture 37" descr="Blue_chapterlist">
            <a:extLst>
              <a:ext uri="{FF2B5EF4-FFF2-40B4-BE49-F238E27FC236}">
                <a16:creationId xmlns:a16="http://schemas.microsoft.com/office/drawing/2014/main" id="{C675C8A6-B8A0-4DAE-8BD8-9595CEA7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6" y="364618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9" descr="Classicmode">
            <a:extLst>
              <a:ext uri="{FF2B5EF4-FFF2-40B4-BE49-F238E27FC236}">
                <a16:creationId xmlns:a16="http://schemas.microsoft.com/office/drawing/2014/main" id="{BBA464F9-3F02-3C80-BD73-F8D7A064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7" y="3540788"/>
            <a:ext cx="1304855" cy="6973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06367ED5-ACDE-F822-7B57-BB59929A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" y="357330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6" name="WordArt 226">
            <a:extLst>
              <a:ext uri="{FF2B5EF4-FFF2-40B4-BE49-F238E27FC236}">
                <a16:creationId xmlns:a16="http://schemas.microsoft.com/office/drawing/2014/main" id="{5D05ECB7-E442-DFD1-DA2B-1CB3CDE210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836" y="369576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7" name="AutoShape 51">
            <a:extLst>
              <a:ext uri="{FF2B5EF4-FFF2-40B4-BE49-F238E27FC236}">
                <a16:creationId xmlns:a16="http://schemas.microsoft.com/office/drawing/2014/main" id="{27B54D6F-25D8-EA10-C763-5B18B7A9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1" y="4373337"/>
            <a:ext cx="5371307" cy="53983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cm/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Picture 37" descr="Blue_chapterlist">
            <a:extLst>
              <a:ext uri="{FF2B5EF4-FFF2-40B4-BE49-F238E27FC236}">
                <a16:creationId xmlns:a16="http://schemas.microsoft.com/office/drawing/2014/main" id="{043632E4-2917-59F5-EF5D-2500CA90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7" y="4426064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9" descr="Classicmode">
            <a:extLst>
              <a:ext uri="{FF2B5EF4-FFF2-40B4-BE49-F238E27FC236}">
                <a16:creationId xmlns:a16="http://schemas.microsoft.com/office/drawing/2014/main" id="{560AD808-7A36-6FCE-4063-208269C0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" y="4299519"/>
            <a:ext cx="1422949" cy="7604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9811E16-CA33-68D7-B5D4-5337CB6DB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437333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" name="WordArt 226">
            <a:extLst>
              <a:ext uri="{FF2B5EF4-FFF2-40B4-BE49-F238E27FC236}">
                <a16:creationId xmlns:a16="http://schemas.microsoft.com/office/drawing/2014/main" id="{F73ADC38-E3E9-9D95-35C6-BB7D8641A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7678" y="4476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2" name="AutoShape 27">
            <a:extLst>
              <a:ext uri="{FF2B5EF4-FFF2-40B4-BE49-F238E27FC236}">
                <a16:creationId xmlns:a16="http://schemas.microsoft.com/office/drawing/2014/main" id="{C42B4F1E-3B29-8CAE-AB4A-FA8C45C5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559178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WordArt 28">
            <a:extLst>
              <a:ext uri="{FF2B5EF4-FFF2-40B4-BE49-F238E27FC236}">
                <a16:creationId xmlns:a16="http://schemas.microsoft.com/office/drawing/2014/main" id="{11AE67B0-704B-5DDC-B2FA-C96C22C01F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246" y="1015283"/>
            <a:ext cx="708025" cy="453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34" name="Picture 29" descr="Picture1">
            <a:extLst>
              <a:ext uri="{FF2B5EF4-FFF2-40B4-BE49-F238E27FC236}">
                <a16:creationId xmlns:a16="http://schemas.microsoft.com/office/drawing/2014/main" id="{F615792F-86AA-DD3E-3426-0183D9E4C1BF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" y="492575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people008">
            <a:extLst>
              <a:ext uri="{FF2B5EF4-FFF2-40B4-BE49-F238E27FC236}">
                <a16:creationId xmlns:a16="http://schemas.microsoft.com/office/drawing/2014/main" id="{0957C5FD-EC44-56B4-B16D-E271E1E37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3">
            <a:extLst>
              <a:ext uri="{FF2B5EF4-FFF2-40B4-BE49-F238E27FC236}">
                <a16:creationId xmlns:a16="http://schemas.microsoft.com/office/drawing/2014/main" id="{45AB1AA3-F724-A87B-6572-0FF685A1AA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3743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8AADC547-556E-353B-5878-5C4720FA0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9" name="WordArt 35">
            <a:extLst>
              <a:ext uri="{FF2B5EF4-FFF2-40B4-BE49-F238E27FC236}">
                <a16:creationId xmlns:a16="http://schemas.microsoft.com/office/drawing/2014/main" id="{E0B5198C-AEF5-2B79-EA54-D57E389862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40" name="WordArt 36">
            <a:extLst>
              <a:ext uri="{FF2B5EF4-FFF2-40B4-BE49-F238E27FC236}">
                <a16:creationId xmlns:a16="http://schemas.microsoft.com/office/drawing/2014/main" id="{4B17A1CE-D2B5-318B-0A71-4CFB36E79B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1" name="WordArt 37">
            <a:extLst>
              <a:ext uri="{FF2B5EF4-FFF2-40B4-BE49-F238E27FC236}">
                <a16:creationId xmlns:a16="http://schemas.microsoft.com/office/drawing/2014/main" id="{0BDF2A4B-EA9F-F0C4-FA17-932982818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2" name="WordArt 38">
            <a:extLst>
              <a:ext uri="{FF2B5EF4-FFF2-40B4-BE49-F238E27FC236}">
                <a16:creationId xmlns:a16="http://schemas.microsoft.com/office/drawing/2014/main" id="{2781F4AE-AE99-A557-B84A-F08C089580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43" name="WordArt 39">
            <a:extLst>
              <a:ext uri="{FF2B5EF4-FFF2-40B4-BE49-F238E27FC236}">
                <a16:creationId xmlns:a16="http://schemas.microsoft.com/office/drawing/2014/main" id="{EBF4DDCE-EF8B-627A-2B5B-A340F72AFF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4" name="WordArt 40">
            <a:extLst>
              <a:ext uri="{FF2B5EF4-FFF2-40B4-BE49-F238E27FC236}">
                <a16:creationId xmlns:a16="http://schemas.microsoft.com/office/drawing/2014/main" id="{83D276C3-A460-5EEB-E42C-7519920B4E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3752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:a16="http://schemas.microsoft.com/office/drawing/2014/main" id="{CAD38442-ED09-28F2-0360-46C068CBC1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52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6" name="WordArt 42">
            <a:extLst>
              <a:ext uri="{FF2B5EF4-FFF2-40B4-BE49-F238E27FC236}">
                <a16:creationId xmlns:a16="http://schemas.microsoft.com/office/drawing/2014/main" id="{9F315DFD-E69D-338F-AC7F-920C609824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401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47" name="WordArt 43">
            <a:extLst>
              <a:ext uri="{FF2B5EF4-FFF2-40B4-BE49-F238E27FC236}">
                <a16:creationId xmlns:a16="http://schemas.microsoft.com/office/drawing/2014/main" id="{1DF14CCB-5F27-BC92-B29A-8F8503BF7C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48" name="Group 49">
            <a:extLst>
              <a:ext uri="{FF2B5EF4-FFF2-40B4-BE49-F238E27FC236}">
                <a16:creationId xmlns:a16="http://schemas.microsoft.com/office/drawing/2014/main" id="{44650394-A166-6488-327D-FA8841CD852C}"/>
              </a:ext>
            </a:extLst>
          </p:cNvPr>
          <p:cNvGrpSpPr>
            <a:grpSpLocks/>
          </p:cNvGrpSpPr>
          <p:nvPr/>
        </p:nvGrpSpPr>
        <p:grpSpPr bwMode="auto">
          <a:xfrm>
            <a:off x="7075418" y="3246362"/>
            <a:ext cx="1752600" cy="1752600"/>
            <a:chOff x="5376" y="2880"/>
            <a:chExt cx="1104" cy="1104"/>
          </a:xfrm>
        </p:grpSpPr>
        <p:sp>
          <p:nvSpPr>
            <p:cNvPr id="49" name="AutoShape 50">
              <a:extLst>
                <a:ext uri="{FF2B5EF4-FFF2-40B4-BE49-F238E27FC236}">
                  <a16:creationId xmlns:a16="http://schemas.microsoft.com/office/drawing/2014/main" id="{AD6EA959-819B-20F0-85D1-E4C1A2DC7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88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0" name="WordArt 51">
              <a:extLst>
                <a:ext uri="{FF2B5EF4-FFF2-40B4-BE49-F238E27FC236}">
                  <a16:creationId xmlns:a16="http://schemas.microsoft.com/office/drawing/2014/main" id="{11970B4D-6098-78C2-C23C-1A4B8775EE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16" y="312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WordArt 30">
            <a:extLst>
              <a:ext uri="{FF2B5EF4-FFF2-40B4-BE49-F238E27FC236}">
                <a16:creationId xmlns:a16="http://schemas.microsoft.com/office/drawing/2014/main" id="{F7BA8F16-4B15-BEA8-AE1C-0072872616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3265" y="15011"/>
            <a:ext cx="5403215" cy="38227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41" dir="2700000" sy="50000" kx="2115830" algn="bl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RUNG CHUÔNG VÀNG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4.93827E-7 L 1.94444E-6 -0.07222 " pathEditMode="relative" rAng="0" ptsTypes="AA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 animBg="1"/>
      <p:bldP spid="22" grpId="0" animBg="1"/>
      <p:bldP spid="22" grpId="1" animBg="1"/>
      <p:bldP spid="25" grpId="0" animBg="1"/>
      <p:bldP spid="30" grpId="0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317120" y="511580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id="{7642D6A8-AC07-A778-2354-39ED59F2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041" y="4398822"/>
            <a:ext cx="5067300" cy="55985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vi-VN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45,6 km</a:t>
            </a:r>
            <a:endParaRPr 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85950CB7-1C64-E97F-B06A-8DE27B47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7" y="760412"/>
            <a:ext cx="7258119" cy="1250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ca nô đi với vận tốc 15,2 km/giờ. Tính 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quãng đường đi được của ca nô trong 3 giờ.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F77AA001-B149-0653-CAE5-BE0241DA6891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C9CAFD-FB28-908D-E862-DCD8F60FFB5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4617B">
                <a:lumMod val="95000"/>
                <a:lumOff val="5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4C6A0B3-8643-4B5D-BBF8-D55DCCC9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439768-EC33-EC17-3993-80EF05D38C17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51">
            <a:extLst>
              <a:ext uri="{FF2B5EF4-FFF2-40B4-BE49-F238E27FC236}">
                <a16:creationId xmlns:a16="http://schemas.microsoft.com/office/drawing/2014/main" id="{72A37975-DCA3-47F6-4747-9C81FD6D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22" y="2166701"/>
            <a:ext cx="5001369" cy="57990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45,6 km/h</a:t>
            </a:r>
            <a:endParaRPr lang="en-US" altLang="en-US" sz="36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0" name="Picture 37" descr="Blue_chapterlist">
            <a:extLst>
              <a:ext uri="{FF2B5EF4-FFF2-40B4-BE49-F238E27FC236}">
                <a16:creationId xmlns:a16="http://schemas.microsoft.com/office/drawing/2014/main" id="{A372F4BF-FE24-7F2C-63F6-F3EF052F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7" y="223986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lassicmode">
            <a:extLst>
              <a:ext uri="{FF2B5EF4-FFF2-40B4-BE49-F238E27FC236}">
                <a16:creationId xmlns:a16="http://schemas.microsoft.com/office/drawing/2014/main" id="{837EB0EC-4064-A497-DD0A-85676E18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" y="2062696"/>
            <a:ext cx="1251625" cy="71793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F63BA85A-2326-00BB-D507-4877A772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93" y="21761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>
              <a:solidFill>
                <a:prstClr val="black"/>
              </a:solidFill>
              <a:latin typeface=".VnTime" panose="020B7200000000000000" pitchFamily="34" charset="0"/>
              <a:ea typeface="+mn-ea"/>
            </a:endParaRPr>
          </a:p>
        </p:txBody>
      </p:sp>
      <p:sp>
        <p:nvSpPr>
          <p:cNvPr id="25" name="WordArt 226">
            <a:extLst>
              <a:ext uri="{FF2B5EF4-FFF2-40B4-BE49-F238E27FC236}">
                <a16:creationId xmlns:a16="http://schemas.microsoft.com/office/drawing/2014/main" id="{B95F0D81-D219-5A2E-CA45-714379166D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8032" y="222790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AutoShape 51">
            <a:extLst>
              <a:ext uri="{FF2B5EF4-FFF2-40B4-BE49-F238E27FC236}">
                <a16:creationId xmlns:a16="http://schemas.microsoft.com/office/drawing/2014/main" id="{A1CDAFA7-E31C-16D4-B589-79419B92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4" y="2929634"/>
            <a:ext cx="4973927" cy="5669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46,5 km</a:t>
            </a:r>
            <a:endParaRPr lang="en-US" altLang="en-US" sz="36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7" name="Picture 37" descr="Blue_chapterlist">
            <a:extLst>
              <a:ext uri="{FF2B5EF4-FFF2-40B4-BE49-F238E27FC236}">
                <a16:creationId xmlns:a16="http://schemas.microsoft.com/office/drawing/2014/main" id="{EEBD6676-BAFE-BC12-8CE5-9ADF45D7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2" y="300593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9" descr="Classicmode">
            <a:extLst>
              <a:ext uri="{FF2B5EF4-FFF2-40B4-BE49-F238E27FC236}">
                <a16:creationId xmlns:a16="http://schemas.microsoft.com/office/drawing/2014/main" id="{51598828-6722-3E5B-D972-6037AFEC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7" y="2828226"/>
            <a:ext cx="1403462" cy="74999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E1E76942-C40D-116A-003E-09B6243E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84" y="29305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>
              <a:solidFill>
                <a:prstClr val="black"/>
              </a:solidFill>
              <a:latin typeface=".VnTime" panose="020B7200000000000000" pitchFamily="34" charset="0"/>
              <a:ea typeface="+mn-ea"/>
            </a:endParaRPr>
          </a:p>
        </p:txBody>
      </p:sp>
      <p:sp>
        <p:nvSpPr>
          <p:cNvPr id="30" name="WordArt 226">
            <a:extLst>
              <a:ext uri="{FF2B5EF4-FFF2-40B4-BE49-F238E27FC236}">
                <a16:creationId xmlns:a16="http://schemas.microsoft.com/office/drawing/2014/main" id="{5006CB50-1139-3C16-2571-BD6D8C417A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2721" y="299795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4F7CFD44-733E-ABC0-FC89-F3DF0203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27" y="3705035"/>
            <a:ext cx="5029200" cy="5669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46,5 km/h</a:t>
            </a:r>
            <a:endParaRPr lang="en-US" altLang="en-US" sz="36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24" name="Picture 37" descr="Blue_chapterlist">
            <a:extLst>
              <a:ext uri="{FF2B5EF4-FFF2-40B4-BE49-F238E27FC236}">
                <a16:creationId xmlns:a16="http://schemas.microsoft.com/office/drawing/2014/main" id="{242B1423-CECF-4200-D3DC-7249FEC0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815064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39" descr="Classicmode">
            <a:extLst>
              <a:ext uri="{FF2B5EF4-FFF2-40B4-BE49-F238E27FC236}">
                <a16:creationId xmlns:a16="http://schemas.microsoft.com/office/drawing/2014/main" id="{9F5FE969-96D1-7454-4728-C8A31861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" y="3649583"/>
            <a:ext cx="1312143" cy="70119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F817A22B-D88C-36DD-7FB3-188FCC8C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28" y="371849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>
              <a:solidFill>
                <a:prstClr val="black"/>
              </a:solidFill>
              <a:latin typeface=".VnTime" panose="020B7200000000000000" pitchFamily="34" charset="0"/>
              <a:ea typeface="+mn-ea"/>
            </a:endParaRPr>
          </a:p>
        </p:txBody>
      </p:sp>
      <p:sp>
        <p:nvSpPr>
          <p:cNvPr id="1028" name="WordArt 226">
            <a:extLst>
              <a:ext uri="{FF2B5EF4-FFF2-40B4-BE49-F238E27FC236}">
                <a16:creationId xmlns:a16="http://schemas.microsoft.com/office/drawing/2014/main" id="{FBD7557B-73A5-425C-C169-9B40E650A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6845" y="380654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029" name="Picture 37" descr="Blue_chapterlist">
            <a:extLst>
              <a:ext uri="{FF2B5EF4-FFF2-40B4-BE49-F238E27FC236}">
                <a16:creationId xmlns:a16="http://schemas.microsoft.com/office/drawing/2014/main" id="{0C84BECB-DFB6-E03B-E0A2-80E72232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4" y="449377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9" descr="Classicmode">
            <a:extLst>
              <a:ext uri="{FF2B5EF4-FFF2-40B4-BE49-F238E27FC236}">
                <a16:creationId xmlns:a16="http://schemas.microsoft.com/office/drawing/2014/main" id="{96C42E41-71D3-E654-D8BD-32A326B7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8" y="4374560"/>
            <a:ext cx="1258887" cy="672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9ECD8CC5-5902-2921-DEBB-39AEA362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67" y="4438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>
              <a:solidFill>
                <a:prstClr val="black"/>
              </a:solidFill>
              <a:latin typeface=".VnTime" panose="020B7200000000000000" pitchFamily="34" charset="0"/>
              <a:ea typeface="+mn-ea"/>
            </a:endParaRPr>
          </a:p>
        </p:txBody>
      </p:sp>
      <p:sp>
        <p:nvSpPr>
          <p:cNvPr id="1032" name="WordArt 226">
            <a:extLst>
              <a:ext uri="{FF2B5EF4-FFF2-40B4-BE49-F238E27FC236}">
                <a16:creationId xmlns:a16="http://schemas.microsoft.com/office/drawing/2014/main" id="{A1B791C0-B0F6-9276-FCD5-29B749B39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8771" y="4493776"/>
            <a:ext cx="381514" cy="43610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33" name="AutoShape 27">
            <a:extLst>
              <a:ext uri="{FF2B5EF4-FFF2-40B4-BE49-F238E27FC236}">
                <a16:creationId xmlns:a16="http://schemas.microsoft.com/office/drawing/2014/main" id="{9666B195-D95A-049E-7BF6-CF7548B9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23" y="760412"/>
            <a:ext cx="1329484" cy="122847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" name="WordArt 28">
            <a:extLst>
              <a:ext uri="{FF2B5EF4-FFF2-40B4-BE49-F238E27FC236}">
                <a16:creationId xmlns:a16="http://schemas.microsoft.com/office/drawing/2014/main" id="{03C8D85F-58ED-E732-CB69-760CF93BC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603" y="1237313"/>
            <a:ext cx="781372" cy="919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5" name="Picture 29" descr="Picture1">
            <a:extLst>
              <a:ext uri="{FF2B5EF4-FFF2-40B4-BE49-F238E27FC236}">
                <a16:creationId xmlns:a16="http://schemas.microsoft.com/office/drawing/2014/main" id="{56F05004-BD6D-CE41-C5D8-FEEFE2118782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4749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WordArt 33">
            <a:extLst>
              <a:ext uri="{FF2B5EF4-FFF2-40B4-BE49-F238E27FC236}">
                <a16:creationId xmlns:a16="http://schemas.microsoft.com/office/drawing/2014/main" id="{2A843D7C-07AC-0782-4D21-384AE44ED5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3209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39" name="WordArt 34">
            <a:extLst>
              <a:ext uri="{FF2B5EF4-FFF2-40B4-BE49-F238E27FC236}">
                <a16:creationId xmlns:a16="http://schemas.microsoft.com/office/drawing/2014/main" id="{D860B8DB-E8AE-FE19-570C-F705234091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0" name="WordArt 35">
            <a:extLst>
              <a:ext uri="{FF2B5EF4-FFF2-40B4-BE49-F238E27FC236}">
                <a16:creationId xmlns:a16="http://schemas.microsoft.com/office/drawing/2014/main" id="{798A7771-B650-CE89-46ED-FE598C72B0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1" name="WordArt 36">
            <a:extLst>
              <a:ext uri="{FF2B5EF4-FFF2-40B4-BE49-F238E27FC236}">
                <a16:creationId xmlns:a16="http://schemas.microsoft.com/office/drawing/2014/main" id="{CC1DBFFB-228E-7AF9-EB89-DCB628D0F7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2" name="WordArt 37">
            <a:extLst>
              <a:ext uri="{FF2B5EF4-FFF2-40B4-BE49-F238E27FC236}">
                <a16:creationId xmlns:a16="http://schemas.microsoft.com/office/drawing/2014/main" id="{47892D90-3C2D-76F5-CB2E-38ECDAADB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3" name="WordArt 38">
            <a:extLst>
              <a:ext uri="{FF2B5EF4-FFF2-40B4-BE49-F238E27FC236}">
                <a16:creationId xmlns:a16="http://schemas.microsoft.com/office/drawing/2014/main" id="{BEA9B9AE-EEA8-5634-5DE2-2D00D37FB7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4" name="WordArt 39">
            <a:extLst>
              <a:ext uri="{FF2B5EF4-FFF2-40B4-BE49-F238E27FC236}">
                <a16:creationId xmlns:a16="http://schemas.microsoft.com/office/drawing/2014/main" id="{B6B31FFD-202D-E753-1CAE-7CFE081C5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45" name="WordArt 40">
            <a:extLst>
              <a:ext uri="{FF2B5EF4-FFF2-40B4-BE49-F238E27FC236}">
                <a16:creationId xmlns:a16="http://schemas.microsoft.com/office/drawing/2014/main" id="{FF392686-A6B2-A8FC-87F1-15196528F9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46" name="WordArt 41">
            <a:extLst>
              <a:ext uri="{FF2B5EF4-FFF2-40B4-BE49-F238E27FC236}">
                <a16:creationId xmlns:a16="http://schemas.microsoft.com/office/drawing/2014/main" id="{13CA40D8-1478-FF9B-E543-FD7EA71862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47" name="WordArt 42">
            <a:extLst>
              <a:ext uri="{FF2B5EF4-FFF2-40B4-BE49-F238E27FC236}">
                <a16:creationId xmlns:a16="http://schemas.microsoft.com/office/drawing/2014/main" id="{C6E6988D-27FE-5DFB-1BC1-E43B42CA83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48" name="WordArt 43">
            <a:extLst>
              <a:ext uri="{FF2B5EF4-FFF2-40B4-BE49-F238E27FC236}">
                <a16:creationId xmlns:a16="http://schemas.microsoft.com/office/drawing/2014/main" id="{F3785FEF-373B-8A81-1E65-61FCE4C3B1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049" name="Group 49">
            <a:extLst>
              <a:ext uri="{FF2B5EF4-FFF2-40B4-BE49-F238E27FC236}">
                <a16:creationId xmlns:a16="http://schemas.microsoft.com/office/drawing/2014/main" id="{B34F6CD3-3CA4-DAA8-2C08-9DFB99CBDC56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667000"/>
            <a:ext cx="1752600" cy="1752600"/>
            <a:chOff x="4320" y="2928"/>
            <a:chExt cx="1104" cy="1104"/>
          </a:xfrm>
        </p:grpSpPr>
        <p:sp>
          <p:nvSpPr>
            <p:cNvPr id="1050" name="AutoShape 50">
              <a:extLst>
                <a:ext uri="{FF2B5EF4-FFF2-40B4-BE49-F238E27FC236}">
                  <a16:creationId xmlns:a16="http://schemas.microsoft.com/office/drawing/2014/main" id="{D79DD24F-2157-3188-2CD6-BC6FC1750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WordArt 51">
              <a:extLst>
                <a:ext uri="{FF2B5EF4-FFF2-40B4-BE49-F238E27FC236}">
                  <a16:creationId xmlns:a16="http://schemas.microsoft.com/office/drawing/2014/main" id="{7B4C3937-4894-2897-7337-4D21C09754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096" name="WordArt 30">
            <a:extLst>
              <a:ext uri="{FF2B5EF4-FFF2-40B4-BE49-F238E27FC236}">
                <a16:creationId xmlns:a16="http://schemas.microsoft.com/office/drawing/2014/main" id="{E0B44EA0-70A3-D562-D280-594EC50E3B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3265" y="15011"/>
            <a:ext cx="5403215" cy="38227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41" dir="2700000" sy="50000" kx="2115830" algn="bl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RUNG CHUÔNG VÀNG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09877E-6 L 0 -0.07222 " pathEditMode="relative" rAng="0" ptsTypes="AA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24" grpId="0" animBg="1"/>
      <p:bldP spid="29" grpId="0" animBg="1"/>
      <p:bldP spid="1027" grpId="0" animBg="1"/>
      <p:bldP spid="1031" grpId="0" animBg="1"/>
      <p:bldP spid="1033" grpId="0" animBg="1"/>
      <p:bldP spid="10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id="{A58E4F5A-6682-0A4B-FC10-C4B539FA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617535"/>
            <a:ext cx="7273734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 m/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m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Tính</a:t>
            </a:r>
            <a:r>
              <a:rPr lang="vi-VN" sz="2500" b="1" dirty="0">
                <a:solidFill>
                  <a:schemeClr val="bg1"/>
                </a:solidFill>
                <a:latin typeface="Cambria" panose="02040503050406030204" pitchFamily="18" charset="0"/>
                <a:ea typeface="Courier New" panose="02070309020205020404" pitchFamily="49" charset="0"/>
                <a:cs typeface="Cambria" panose="02040503050406030204" pitchFamily="18" charset="0"/>
              </a:rPr>
              <a:t> 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bơi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heo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chemeClr val="bg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87A20BC7-FFF0-1613-8095-3B2C7114E5BA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3F80F2-F6D9-04DC-A5AF-9AC81F3C960B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FF47499-827D-D039-F791-A218D5245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060B45-7003-B878-4024-C31BD84F7AF3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19" name="AutoShape 51">
            <a:extLst>
              <a:ext uri="{FF2B5EF4-FFF2-40B4-BE49-F238E27FC236}">
                <a16:creationId xmlns:a16="http://schemas.microsoft.com/office/drawing/2014/main" id="{0A08FFBC-76AB-9517-A049-71AF0F61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142187"/>
            <a:ext cx="5013325" cy="58820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m/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23" name="Picture 37" descr="Blue_chapterlist">
            <a:extLst>
              <a:ext uri="{FF2B5EF4-FFF2-40B4-BE49-F238E27FC236}">
                <a16:creationId xmlns:a16="http://schemas.microsoft.com/office/drawing/2014/main" id="{6D619D08-00B6-57FA-03C4-85438737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2" y="227285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lassicmode">
            <a:extLst>
              <a:ext uri="{FF2B5EF4-FFF2-40B4-BE49-F238E27FC236}">
                <a16:creationId xmlns:a16="http://schemas.microsoft.com/office/drawing/2014/main" id="{CCCB8491-E2F2-AF56-9E55-9CD1CFFA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2134108"/>
            <a:ext cx="1259564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C6DAE74C-FEAD-0817-B62B-C8283DD1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20" y="213950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6" name="WordArt 226">
            <a:extLst>
              <a:ext uri="{FF2B5EF4-FFF2-40B4-BE49-F238E27FC236}">
                <a16:creationId xmlns:a16="http://schemas.microsoft.com/office/drawing/2014/main" id="{5BAF69A9-48EE-C234-57AA-9FD9B2799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495" y="224002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27" name="AutoShape 51">
            <a:extLst>
              <a:ext uri="{FF2B5EF4-FFF2-40B4-BE49-F238E27FC236}">
                <a16:creationId xmlns:a16="http://schemas.microsoft.com/office/drawing/2014/main" id="{B281DFD0-95DE-948A-50FB-875D595B4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596" y="2890800"/>
            <a:ext cx="5053012" cy="536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28" name="Picture 37" descr="Blue_chapterlist">
            <a:extLst>
              <a:ext uri="{FF2B5EF4-FFF2-40B4-BE49-F238E27FC236}">
                <a16:creationId xmlns:a16="http://schemas.microsoft.com/office/drawing/2014/main" id="{698FAC14-E9EC-08A4-246D-856926B1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6" y="303828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9" descr="Classicmode">
            <a:extLst>
              <a:ext uri="{FF2B5EF4-FFF2-40B4-BE49-F238E27FC236}">
                <a16:creationId xmlns:a16="http://schemas.microsoft.com/office/drawing/2014/main" id="{6219EBFF-9EF2-3C4E-3E23-979AA134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7" y="2875156"/>
            <a:ext cx="1327290" cy="7092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09BB4171-C2CA-4D19-2D5F-FD4069DD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0" y="291674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" name="WordArt 226">
            <a:extLst>
              <a:ext uri="{FF2B5EF4-FFF2-40B4-BE49-F238E27FC236}">
                <a16:creationId xmlns:a16="http://schemas.microsoft.com/office/drawing/2014/main" id="{C793B1FD-D212-2B48-9A8C-1E16741A6F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021" y="299288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024" name="AutoShape 51">
            <a:extLst>
              <a:ext uri="{FF2B5EF4-FFF2-40B4-BE49-F238E27FC236}">
                <a16:creationId xmlns:a16="http://schemas.microsoft.com/office/drawing/2014/main" id="{8BB8BE7D-3C0B-174C-1A84-F2EE4DF9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089" y="3617913"/>
            <a:ext cx="5039519" cy="5365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1025" name="Picture 37" descr="Blue_chapterlist">
            <a:extLst>
              <a:ext uri="{FF2B5EF4-FFF2-40B4-BE49-F238E27FC236}">
                <a16:creationId xmlns:a16="http://schemas.microsoft.com/office/drawing/2014/main" id="{3D38C9A7-9139-C317-C14B-B13161CF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" y="374570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9" descr="Classicmode">
            <a:extLst>
              <a:ext uri="{FF2B5EF4-FFF2-40B4-BE49-F238E27FC236}">
                <a16:creationId xmlns:a16="http://schemas.microsoft.com/office/drawing/2014/main" id="{3844DD70-D2F7-B1D8-EADA-E1224C14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1" y="3615860"/>
            <a:ext cx="1231899" cy="632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E917E0E1-87E1-2750-D153-F6B759F9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85" y="3670787"/>
            <a:ext cx="792632" cy="5948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29" name="WordArt 226">
            <a:extLst>
              <a:ext uri="{FF2B5EF4-FFF2-40B4-BE49-F238E27FC236}">
                <a16:creationId xmlns:a16="http://schemas.microsoft.com/office/drawing/2014/main" id="{8B8FB3B0-F02C-F89E-F71F-86479C985F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447" y="3764723"/>
            <a:ext cx="446337" cy="37602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030" name="AutoShape 27">
            <a:extLst>
              <a:ext uri="{FF2B5EF4-FFF2-40B4-BE49-F238E27FC236}">
                <a16:creationId xmlns:a16="http://schemas.microsoft.com/office/drawing/2014/main" id="{7ACF60E5-AF75-EF3D-8F7C-D345BECC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679853"/>
            <a:ext cx="1372450" cy="127200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WordArt 28">
            <a:extLst>
              <a:ext uri="{FF2B5EF4-FFF2-40B4-BE49-F238E27FC236}">
                <a16:creationId xmlns:a16="http://schemas.microsoft.com/office/drawing/2014/main" id="{AADC5434-C505-2E29-3DE4-654493F135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3859" y="1068445"/>
            <a:ext cx="707454" cy="455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29" descr="Picture1">
            <a:extLst>
              <a:ext uri="{FF2B5EF4-FFF2-40B4-BE49-F238E27FC236}">
                <a16:creationId xmlns:a16="http://schemas.microsoft.com/office/drawing/2014/main" id="{15978C93-74B5-586C-38A9-1925FEBAA5AB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736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0">
            <a:extLst>
              <a:ext uri="{FF2B5EF4-FFF2-40B4-BE49-F238E27FC236}">
                <a16:creationId xmlns:a16="http://schemas.microsoft.com/office/drawing/2014/main" id="{F6626EBB-2037-A3B7-E826-294657E486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3265" y="15011"/>
            <a:ext cx="5403215" cy="38227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41" dir="2700000" sy="50000" kx="2115830" algn="bl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RUNG CHUÔNG VÀNG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640BCDD-E7D0-4E33-BD94-1240B703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596" y="4373337"/>
            <a:ext cx="5039519" cy="53983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3520914-A7AC-D81F-14E5-21573B37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2" y="4462889"/>
            <a:ext cx="730181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>
            <a:extLst>
              <a:ext uri="{FF2B5EF4-FFF2-40B4-BE49-F238E27FC236}">
                <a16:creationId xmlns:a16="http://schemas.microsoft.com/office/drawing/2014/main" id="{22528D08-B94A-EDE0-B5A1-0F48DE01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" y="4265638"/>
            <a:ext cx="1263448" cy="67517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848D08C5-229B-B2D2-6A73-011F85C3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65" y="433686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3" name="WordArt 226">
            <a:extLst>
              <a:ext uri="{FF2B5EF4-FFF2-40B4-BE49-F238E27FC236}">
                <a16:creationId xmlns:a16="http://schemas.microsoft.com/office/drawing/2014/main" id="{29EA7B15-0180-65EE-5A80-07EE2D64B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636" y="440955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15" name="WordArt 33">
            <a:extLst>
              <a:ext uri="{FF2B5EF4-FFF2-40B4-BE49-F238E27FC236}">
                <a16:creationId xmlns:a16="http://schemas.microsoft.com/office/drawing/2014/main" id="{DC5A4498-D998-BB85-8883-C4428589AA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3743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6" name="WordArt 34">
            <a:extLst>
              <a:ext uri="{FF2B5EF4-FFF2-40B4-BE49-F238E27FC236}">
                <a16:creationId xmlns:a16="http://schemas.microsoft.com/office/drawing/2014/main" id="{FC1678C7-2A2C-F7FD-83E8-59A88AAED2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7" name="WordArt 35">
            <a:extLst>
              <a:ext uri="{FF2B5EF4-FFF2-40B4-BE49-F238E27FC236}">
                <a16:creationId xmlns:a16="http://schemas.microsoft.com/office/drawing/2014/main" id="{3F90398B-9240-3CE9-B5F8-94F8E6BF5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" name="WordArt 36">
            <a:extLst>
              <a:ext uri="{FF2B5EF4-FFF2-40B4-BE49-F238E27FC236}">
                <a16:creationId xmlns:a16="http://schemas.microsoft.com/office/drawing/2014/main" id="{4E40AFE1-D42D-98FB-CA9F-6BB2B48641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37">
            <a:extLst>
              <a:ext uri="{FF2B5EF4-FFF2-40B4-BE49-F238E27FC236}">
                <a16:creationId xmlns:a16="http://schemas.microsoft.com/office/drawing/2014/main" id="{3AE4B2F4-C0D9-8095-E9BE-DAAF57703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38">
            <a:extLst>
              <a:ext uri="{FF2B5EF4-FFF2-40B4-BE49-F238E27FC236}">
                <a16:creationId xmlns:a16="http://schemas.microsoft.com/office/drawing/2014/main" id="{03008E71-CCCA-6C03-6926-3038F7D5CB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WordArt 39">
            <a:extLst>
              <a:ext uri="{FF2B5EF4-FFF2-40B4-BE49-F238E27FC236}">
                <a16:creationId xmlns:a16="http://schemas.microsoft.com/office/drawing/2014/main" id="{4A3D0376-4830-3CCC-445D-3C7A7444BC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3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026" name="WordArt 40">
            <a:extLst>
              <a:ext uri="{FF2B5EF4-FFF2-40B4-BE49-F238E27FC236}">
                <a16:creationId xmlns:a16="http://schemas.microsoft.com/office/drawing/2014/main" id="{9D8AF8A5-B04D-EDEF-8200-9683E746EF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3752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049" name="WordArt 41">
            <a:extLst>
              <a:ext uri="{FF2B5EF4-FFF2-40B4-BE49-F238E27FC236}">
                <a16:creationId xmlns:a16="http://schemas.microsoft.com/office/drawing/2014/main" id="{2099DFC7-59AD-D9DB-FA55-58B9076CB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52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050" name="WordArt 42">
            <a:extLst>
              <a:ext uri="{FF2B5EF4-FFF2-40B4-BE49-F238E27FC236}">
                <a16:creationId xmlns:a16="http://schemas.microsoft.com/office/drawing/2014/main" id="{41A70014-CD39-71BD-0E5E-C2829BCB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401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051" name="WordArt 43">
            <a:extLst>
              <a:ext uri="{FF2B5EF4-FFF2-40B4-BE49-F238E27FC236}">
                <a16:creationId xmlns:a16="http://schemas.microsoft.com/office/drawing/2014/main" id="{A35D9440-BE98-9EB4-381D-B6942718C0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714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052" name="Group 49">
            <a:extLst>
              <a:ext uri="{FF2B5EF4-FFF2-40B4-BE49-F238E27FC236}">
                <a16:creationId xmlns:a16="http://schemas.microsoft.com/office/drawing/2014/main" id="{658D60D0-D8CB-DFBD-F1DD-231A23E31314}"/>
              </a:ext>
            </a:extLst>
          </p:cNvPr>
          <p:cNvGrpSpPr>
            <a:grpSpLocks/>
          </p:cNvGrpSpPr>
          <p:nvPr/>
        </p:nvGrpSpPr>
        <p:grpSpPr bwMode="auto">
          <a:xfrm>
            <a:off x="7075418" y="3246362"/>
            <a:ext cx="1752600" cy="1752600"/>
            <a:chOff x="5376" y="2880"/>
            <a:chExt cx="1104" cy="1104"/>
          </a:xfrm>
        </p:grpSpPr>
        <p:sp>
          <p:nvSpPr>
            <p:cNvPr id="1053" name="AutoShape 50">
              <a:extLst>
                <a:ext uri="{FF2B5EF4-FFF2-40B4-BE49-F238E27FC236}">
                  <a16:creationId xmlns:a16="http://schemas.microsoft.com/office/drawing/2014/main" id="{627434BB-58DE-32D2-482A-19CE3617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88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054" name="WordArt 51">
              <a:extLst>
                <a:ext uri="{FF2B5EF4-FFF2-40B4-BE49-F238E27FC236}">
                  <a16:creationId xmlns:a16="http://schemas.microsoft.com/office/drawing/2014/main" id="{0049AB0C-16CC-C653-237D-9C90AEFCFB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16" y="312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2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74 -0.00093 L 0.00174 -0.07315 " pathEditMode="relative" rAng="0" ptsTypes="AA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0" grpId="0" animBg="1"/>
      <p:bldP spid="1028" grpId="0" animBg="1"/>
      <p:bldP spid="1030" grpId="0" animBg="1"/>
      <p:bldP spid="1030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317120" y="511580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28248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id="{7642D6A8-AC07-A778-2354-39ED59F2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041" y="4398822"/>
            <a:ext cx="5067300" cy="55985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42,5 km/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85950CB7-1C64-E97F-B06A-8DE27B47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7" y="760412"/>
            <a:ext cx="6761163" cy="1250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ô tô trong 4 giờ đi được 170</a:t>
            </a:r>
            <a:r>
              <a:rPr lang="en-US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km. </a:t>
            </a:r>
            <a:endParaRPr lang="en-US" sz="2500" b="1" dirty="0">
              <a:solidFill>
                <a:schemeClr val="bg1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vi-VN" sz="2500" b="1" dirty="0">
                <a:solidFill>
                  <a:schemeClr val="bg1"/>
                </a:solidFill>
                <a:latin typeface="Cambria" panose="02040503050406030204" pitchFamily="18" charset="0"/>
                <a:ea typeface="Courier New" panose="02070309020205020404" pitchFamily="49" charset="0"/>
                <a:cs typeface="Cambria" panose="02040503050406030204" pitchFamily="18" charset="0"/>
              </a:rPr>
              <a:t> 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vận tốc</a:t>
            </a:r>
            <a:r>
              <a:rPr lang="vi-VN" sz="2500" b="1" dirty="0">
                <a:solidFill>
                  <a:schemeClr val="bg1"/>
                </a:solidFill>
                <a:latin typeface="Cambria" panose="02040503050406030204" pitchFamily="18" charset="0"/>
                <a:ea typeface="Courier New" panose="02070309020205020404" pitchFamily="49" charset="0"/>
                <a:cs typeface="Cambria" panose="02040503050406030204" pitchFamily="18" charset="0"/>
              </a:rPr>
              <a:t> 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 ô tô.</a:t>
            </a:r>
            <a:r>
              <a:rPr lang="vi-VN" sz="25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chemeClr val="bg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F77AA001-B149-0653-CAE5-BE0241DA6891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C9CAFD-FB28-908D-E862-DCD8F60FFB5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4617B">
                <a:lumMod val="95000"/>
                <a:lumOff val="5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4C6A0B3-8643-4B5D-BBF8-D55DCCC9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439768-EC33-EC17-3993-80EF05D38C17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AutoShape 51">
            <a:extLst>
              <a:ext uri="{FF2B5EF4-FFF2-40B4-BE49-F238E27FC236}">
                <a16:creationId xmlns:a16="http://schemas.microsoft.com/office/drawing/2014/main" id="{72A37975-DCA3-47F6-4747-9C81FD6D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22" y="2166701"/>
            <a:ext cx="5001369" cy="57990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42,5 km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20" name="Picture 37" descr="Blue_chapterlist">
            <a:extLst>
              <a:ext uri="{FF2B5EF4-FFF2-40B4-BE49-F238E27FC236}">
                <a16:creationId xmlns:a16="http://schemas.microsoft.com/office/drawing/2014/main" id="{A372F4BF-FE24-7F2C-63F6-F3EF052F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7" y="223986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lassicmode">
            <a:extLst>
              <a:ext uri="{FF2B5EF4-FFF2-40B4-BE49-F238E27FC236}">
                <a16:creationId xmlns:a16="http://schemas.microsoft.com/office/drawing/2014/main" id="{837EB0EC-4064-A497-DD0A-85676E18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" y="2062696"/>
            <a:ext cx="1251625" cy="71793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F63BA85A-2326-00BB-D507-4877A772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93" y="21761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WordArt 226">
            <a:extLst>
              <a:ext uri="{FF2B5EF4-FFF2-40B4-BE49-F238E27FC236}">
                <a16:creationId xmlns:a16="http://schemas.microsoft.com/office/drawing/2014/main" id="{B95F0D81-D219-5A2E-CA45-714379166D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8032" y="222790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26" name="AutoShape 51">
            <a:extLst>
              <a:ext uri="{FF2B5EF4-FFF2-40B4-BE49-F238E27FC236}">
                <a16:creationId xmlns:a16="http://schemas.microsoft.com/office/drawing/2014/main" id="{A1CDAFA7-E31C-16D4-B589-79419B92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4" y="2929634"/>
            <a:ext cx="4973927" cy="5669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km/h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Arial"/>
            </a:endParaRPr>
          </a:p>
        </p:txBody>
      </p:sp>
      <p:pic>
        <p:nvPicPr>
          <p:cNvPr id="27" name="Picture 37" descr="Blue_chapterlist">
            <a:extLst>
              <a:ext uri="{FF2B5EF4-FFF2-40B4-BE49-F238E27FC236}">
                <a16:creationId xmlns:a16="http://schemas.microsoft.com/office/drawing/2014/main" id="{EEBD6676-BAFE-BC12-8CE5-9ADF45D7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2" y="300593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9" descr="Classicmode">
            <a:extLst>
              <a:ext uri="{FF2B5EF4-FFF2-40B4-BE49-F238E27FC236}">
                <a16:creationId xmlns:a16="http://schemas.microsoft.com/office/drawing/2014/main" id="{51598828-6722-3E5B-D972-6037AFEC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7" y="2828226"/>
            <a:ext cx="1403462" cy="74999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E1E76942-C40D-116A-003E-09B6243E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84" y="29305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WordArt 226">
            <a:extLst>
              <a:ext uri="{FF2B5EF4-FFF2-40B4-BE49-F238E27FC236}">
                <a16:creationId xmlns:a16="http://schemas.microsoft.com/office/drawing/2014/main" id="{5006CB50-1139-3C16-2571-BD6D8C417A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2721" y="299795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4F7CFD44-733E-ABC0-FC89-F3DF0203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27" y="3705035"/>
            <a:ext cx="5029200" cy="5669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km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Arial"/>
            </a:endParaRPr>
          </a:p>
        </p:txBody>
      </p:sp>
      <p:pic>
        <p:nvPicPr>
          <p:cNvPr id="1024" name="Picture 37" descr="Blue_chapterlist">
            <a:extLst>
              <a:ext uri="{FF2B5EF4-FFF2-40B4-BE49-F238E27FC236}">
                <a16:creationId xmlns:a16="http://schemas.microsoft.com/office/drawing/2014/main" id="{242B1423-CECF-4200-D3DC-7249FEC0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815064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39" descr="Classicmode">
            <a:extLst>
              <a:ext uri="{FF2B5EF4-FFF2-40B4-BE49-F238E27FC236}">
                <a16:creationId xmlns:a16="http://schemas.microsoft.com/office/drawing/2014/main" id="{9F5FE969-96D1-7454-4728-C8A31861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" y="3649583"/>
            <a:ext cx="1312143" cy="70119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F817A22B-D88C-36DD-7FB3-188FCC8C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28" y="371849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8" name="WordArt 226">
            <a:extLst>
              <a:ext uri="{FF2B5EF4-FFF2-40B4-BE49-F238E27FC236}">
                <a16:creationId xmlns:a16="http://schemas.microsoft.com/office/drawing/2014/main" id="{FBD7557B-73A5-425C-C169-9B40E650A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6845" y="380654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</a:p>
        </p:txBody>
      </p:sp>
      <p:pic>
        <p:nvPicPr>
          <p:cNvPr id="1029" name="Picture 37" descr="Blue_chapterlist">
            <a:extLst>
              <a:ext uri="{FF2B5EF4-FFF2-40B4-BE49-F238E27FC236}">
                <a16:creationId xmlns:a16="http://schemas.microsoft.com/office/drawing/2014/main" id="{0C84BECB-DFB6-E03B-E0A2-80E72232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4" y="449377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9" descr="Classicmode">
            <a:extLst>
              <a:ext uri="{FF2B5EF4-FFF2-40B4-BE49-F238E27FC236}">
                <a16:creationId xmlns:a16="http://schemas.microsoft.com/office/drawing/2014/main" id="{96C42E41-71D3-E654-D8BD-32A326B7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8" y="4374560"/>
            <a:ext cx="1258887" cy="672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9ECD8CC5-5902-2921-DEBB-39AEA362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67" y="4438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32" name="WordArt 226">
            <a:extLst>
              <a:ext uri="{FF2B5EF4-FFF2-40B4-BE49-F238E27FC236}">
                <a16:creationId xmlns:a16="http://schemas.microsoft.com/office/drawing/2014/main" id="{A1B791C0-B0F6-9276-FCD5-29B749B39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8771" y="4493776"/>
            <a:ext cx="381514" cy="43610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1033" name="AutoShape 27">
            <a:extLst>
              <a:ext uri="{FF2B5EF4-FFF2-40B4-BE49-F238E27FC236}">
                <a16:creationId xmlns:a16="http://schemas.microsoft.com/office/drawing/2014/main" id="{9666B195-D95A-049E-7BF6-CF7548B9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23" y="760412"/>
            <a:ext cx="1329484" cy="122847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34" name="WordArt 28">
            <a:extLst>
              <a:ext uri="{FF2B5EF4-FFF2-40B4-BE49-F238E27FC236}">
                <a16:creationId xmlns:a16="http://schemas.microsoft.com/office/drawing/2014/main" id="{03C8D85F-58ED-E732-CB69-760CF93BC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603" y="1237313"/>
            <a:ext cx="781372" cy="919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Arial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35" name="Picture 29" descr="Picture1">
            <a:extLst>
              <a:ext uri="{FF2B5EF4-FFF2-40B4-BE49-F238E27FC236}">
                <a16:creationId xmlns:a16="http://schemas.microsoft.com/office/drawing/2014/main" id="{56F05004-BD6D-CE41-C5D8-FEEFE2118782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4749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WordArt 33">
            <a:extLst>
              <a:ext uri="{FF2B5EF4-FFF2-40B4-BE49-F238E27FC236}">
                <a16:creationId xmlns:a16="http://schemas.microsoft.com/office/drawing/2014/main" id="{2A843D7C-07AC-0782-4D21-384AE44ED5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3209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039" name="WordArt 34">
            <a:extLst>
              <a:ext uri="{FF2B5EF4-FFF2-40B4-BE49-F238E27FC236}">
                <a16:creationId xmlns:a16="http://schemas.microsoft.com/office/drawing/2014/main" id="{D860B8DB-E8AE-FE19-570C-F705234091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040" name="WordArt 35">
            <a:extLst>
              <a:ext uri="{FF2B5EF4-FFF2-40B4-BE49-F238E27FC236}">
                <a16:creationId xmlns:a16="http://schemas.microsoft.com/office/drawing/2014/main" id="{798A7771-B650-CE89-46ED-FE598C72B0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41" name="WordArt 36">
            <a:extLst>
              <a:ext uri="{FF2B5EF4-FFF2-40B4-BE49-F238E27FC236}">
                <a16:creationId xmlns:a16="http://schemas.microsoft.com/office/drawing/2014/main" id="{CC1DBFFB-228E-7AF9-EB89-DCB628D0F7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042" name="WordArt 37">
            <a:extLst>
              <a:ext uri="{FF2B5EF4-FFF2-40B4-BE49-F238E27FC236}">
                <a16:creationId xmlns:a16="http://schemas.microsoft.com/office/drawing/2014/main" id="{47892D90-3C2D-76F5-CB2E-38ECDAADB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043" name="WordArt 38">
            <a:extLst>
              <a:ext uri="{FF2B5EF4-FFF2-40B4-BE49-F238E27FC236}">
                <a16:creationId xmlns:a16="http://schemas.microsoft.com/office/drawing/2014/main" id="{BEA9B9AE-EEA8-5634-5DE2-2D00D37FB7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1044" name="WordArt 39">
            <a:extLst>
              <a:ext uri="{FF2B5EF4-FFF2-40B4-BE49-F238E27FC236}">
                <a16:creationId xmlns:a16="http://schemas.microsoft.com/office/drawing/2014/main" id="{B6B31FFD-202D-E753-1CAE-7CFE081C5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045" name="WordArt 40">
            <a:extLst>
              <a:ext uri="{FF2B5EF4-FFF2-40B4-BE49-F238E27FC236}">
                <a16:creationId xmlns:a16="http://schemas.microsoft.com/office/drawing/2014/main" id="{FF392686-A6B2-A8FC-87F1-15196528F9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046" name="WordArt 41">
            <a:extLst>
              <a:ext uri="{FF2B5EF4-FFF2-40B4-BE49-F238E27FC236}">
                <a16:creationId xmlns:a16="http://schemas.microsoft.com/office/drawing/2014/main" id="{13CA40D8-1478-FF9B-E543-FD7EA71862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047" name="WordArt 42">
            <a:extLst>
              <a:ext uri="{FF2B5EF4-FFF2-40B4-BE49-F238E27FC236}">
                <a16:creationId xmlns:a16="http://schemas.microsoft.com/office/drawing/2014/main" id="{C6E6988D-27FE-5DFB-1BC1-E43B42CA83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20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1048" name="WordArt 43">
            <a:extLst>
              <a:ext uri="{FF2B5EF4-FFF2-40B4-BE49-F238E27FC236}">
                <a16:creationId xmlns:a16="http://schemas.microsoft.com/office/drawing/2014/main" id="{F3785FEF-373B-8A81-1E65-61FCE4C3B1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3181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grpSp>
        <p:nvGrpSpPr>
          <p:cNvPr id="1049" name="Group 49">
            <a:extLst>
              <a:ext uri="{FF2B5EF4-FFF2-40B4-BE49-F238E27FC236}">
                <a16:creationId xmlns:a16="http://schemas.microsoft.com/office/drawing/2014/main" id="{B34F6CD3-3CA4-DAA8-2C08-9DFB99CBDC56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667000"/>
            <a:ext cx="1752600" cy="1752600"/>
            <a:chOff x="4320" y="2928"/>
            <a:chExt cx="1104" cy="1104"/>
          </a:xfrm>
        </p:grpSpPr>
        <p:sp>
          <p:nvSpPr>
            <p:cNvPr id="1050" name="AutoShape 50">
              <a:extLst>
                <a:ext uri="{FF2B5EF4-FFF2-40B4-BE49-F238E27FC236}">
                  <a16:creationId xmlns:a16="http://schemas.microsoft.com/office/drawing/2014/main" id="{D79DD24F-2157-3188-2CD6-BC6FC1750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51" name="WordArt 51">
              <a:extLst>
                <a:ext uri="{FF2B5EF4-FFF2-40B4-BE49-F238E27FC236}">
                  <a16:creationId xmlns:a16="http://schemas.microsoft.com/office/drawing/2014/main" id="{7B4C3937-4894-2897-7337-4D21C09754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sp>
        <p:nvSpPr>
          <p:cNvPr id="1096" name="WordArt 30">
            <a:extLst>
              <a:ext uri="{FF2B5EF4-FFF2-40B4-BE49-F238E27FC236}">
                <a16:creationId xmlns:a16="http://schemas.microsoft.com/office/drawing/2014/main" id="{E0B44EA0-70A3-D562-D280-594EC50E3B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3265" y="15011"/>
            <a:ext cx="5403215" cy="38227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41" dir="2700000" sy="50000" kx="2115830" algn="bl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RUNG CHUÔNG VÀNG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4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09877E-6 L 0 -0.07222 " pathEditMode="relative" rAng="0" ptsTypes="AA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24" grpId="0" animBg="1"/>
      <p:bldP spid="29" grpId="0" animBg="1"/>
      <p:bldP spid="1027" grpId="0" animBg="1"/>
      <p:bldP spid="1031" grpId="0" animBg="1"/>
      <p:bldP spid="1033" grpId="0" animBg="1"/>
      <p:bldP spid="10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n30">
            <a:extLst>
              <a:ext uri="{FF2B5EF4-FFF2-40B4-BE49-F238E27FC236}">
                <a16:creationId xmlns:a16="http://schemas.microsoft.com/office/drawing/2014/main" id="{E4F937A0-C739-C27B-8518-B9DBA7A81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02" y="812581"/>
            <a:ext cx="4632923" cy="28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/>
          <p:cNvSpPr/>
          <p:nvPr/>
        </p:nvSpPr>
        <p:spPr>
          <a:xfrm>
            <a:off x="361673" y="572071"/>
            <a:ext cx="451287" cy="606865"/>
          </a:xfrm>
          <a:custGeom>
            <a:avLst/>
            <a:gdLst/>
            <a:ahLst/>
            <a:cxnLst/>
            <a:rect l="l" t="t" r="r" b="b"/>
            <a:pathLst>
              <a:path w="902574" h="1213730">
                <a:moveTo>
                  <a:pt x="0" y="0"/>
                </a:moveTo>
                <a:lnTo>
                  <a:pt x="902574" y="0"/>
                </a:lnTo>
                <a:lnTo>
                  <a:pt x="902574" y="1213730"/>
                </a:lnTo>
                <a:lnTo>
                  <a:pt x="0" y="1213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1032" y="2263970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2"/>
                </a:lnTo>
                <a:lnTo>
                  <a:pt x="0" y="76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88397" y="1777425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2"/>
                </a:lnTo>
                <a:lnTo>
                  <a:pt x="0" y="76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4528" y="132795"/>
            <a:ext cx="285238" cy="383571"/>
          </a:xfrm>
          <a:custGeom>
            <a:avLst/>
            <a:gdLst/>
            <a:ahLst/>
            <a:cxnLst/>
            <a:rect l="l" t="t" r="r" b="b"/>
            <a:pathLst>
              <a:path w="570475" h="767142">
                <a:moveTo>
                  <a:pt x="0" y="0"/>
                </a:moveTo>
                <a:lnTo>
                  <a:pt x="570475" y="0"/>
                </a:lnTo>
                <a:lnTo>
                  <a:pt x="570475" y="767143"/>
                </a:lnTo>
                <a:lnTo>
                  <a:pt x="0" y="767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497608">
            <a:off x="8227166" y="3913124"/>
            <a:ext cx="806158" cy="1367698"/>
          </a:xfrm>
          <a:custGeom>
            <a:avLst/>
            <a:gdLst/>
            <a:ahLst/>
            <a:cxnLst/>
            <a:rect l="l" t="t" r="r" b="b"/>
            <a:pathLst>
              <a:path w="1483053" h="3289028">
                <a:moveTo>
                  <a:pt x="0" y="0"/>
                </a:moveTo>
                <a:lnTo>
                  <a:pt x="1483053" y="0"/>
                </a:lnTo>
                <a:lnTo>
                  <a:pt x="1483053" y="3289028"/>
                </a:lnTo>
                <a:lnTo>
                  <a:pt x="0" y="3289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127" y="2686826"/>
            <a:ext cx="2166169" cy="1620601"/>
          </a:xfrm>
          <a:custGeom>
            <a:avLst/>
            <a:gdLst/>
            <a:ahLst/>
            <a:cxnLst/>
            <a:rect l="l" t="t" r="r" b="b"/>
            <a:pathLst>
              <a:path w="6467269" h="4114800">
                <a:moveTo>
                  <a:pt x="0" y="0"/>
                </a:moveTo>
                <a:lnTo>
                  <a:pt x="6467269" y="0"/>
                </a:lnTo>
                <a:lnTo>
                  <a:pt x="64672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24296" y="3414941"/>
            <a:ext cx="345702" cy="464881"/>
          </a:xfrm>
          <a:custGeom>
            <a:avLst/>
            <a:gdLst/>
            <a:ahLst/>
            <a:cxnLst/>
            <a:rect l="l" t="t" r="r" b="b"/>
            <a:pathLst>
              <a:path w="691404" h="929761">
                <a:moveTo>
                  <a:pt x="0" y="0"/>
                </a:moveTo>
                <a:lnTo>
                  <a:pt x="691404" y="0"/>
                </a:lnTo>
                <a:lnTo>
                  <a:pt x="691404" y="929762"/>
                </a:lnTo>
                <a:lnTo>
                  <a:pt x="0" y="929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800000" flipV="1">
            <a:off x="-34417" y="4140402"/>
            <a:ext cx="792179" cy="1247900"/>
          </a:xfrm>
          <a:custGeom>
            <a:avLst/>
            <a:gdLst/>
            <a:ahLst/>
            <a:cxnLst/>
            <a:rect l="l" t="t" r="r" b="b"/>
            <a:pathLst>
              <a:path w="2315014" h="4345590">
                <a:moveTo>
                  <a:pt x="0" y="4345590"/>
                </a:moveTo>
                <a:lnTo>
                  <a:pt x="2315014" y="4345590"/>
                </a:lnTo>
                <a:lnTo>
                  <a:pt x="2315014" y="0"/>
                </a:lnTo>
                <a:lnTo>
                  <a:pt x="0" y="0"/>
                </a:lnTo>
                <a:lnTo>
                  <a:pt x="0" y="434559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32116" y="2397041"/>
            <a:ext cx="1445304" cy="1674566"/>
          </a:xfrm>
          <a:custGeom>
            <a:avLst/>
            <a:gdLst/>
            <a:ahLst/>
            <a:cxnLst/>
            <a:rect l="l" t="t" r="r" b="b"/>
            <a:pathLst>
              <a:path w="5433559" h="3905371">
                <a:moveTo>
                  <a:pt x="0" y="0"/>
                </a:moveTo>
                <a:lnTo>
                  <a:pt x="5433559" y="0"/>
                </a:lnTo>
                <a:lnTo>
                  <a:pt x="5433559" y="3905370"/>
                </a:lnTo>
                <a:lnTo>
                  <a:pt x="0" y="3905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456592" y="3303119"/>
            <a:ext cx="2122602" cy="167456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60014" y="2834800"/>
            <a:ext cx="1924804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4D2E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TOÁN HỌC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D50B6C-325E-4A3D-B36A-79B2F9C79A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238" y="867913"/>
            <a:ext cx="2280191" cy="13706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E2E610-67AC-2B04-71F1-2FDEB423EA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325" y="2314873"/>
            <a:ext cx="755396" cy="841806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 rot="-8282295" flipH="1">
            <a:off x="8430811" y="-551239"/>
            <a:ext cx="552262" cy="1439545"/>
          </a:xfrm>
          <a:custGeom>
            <a:avLst/>
            <a:gdLst/>
            <a:ahLst/>
            <a:cxnLst/>
            <a:rect l="l" t="t" r="r" b="b"/>
            <a:pathLst>
              <a:path w="1104523" h="2879089">
                <a:moveTo>
                  <a:pt x="1104524" y="0"/>
                </a:moveTo>
                <a:lnTo>
                  <a:pt x="0" y="0"/>
                </a:lnTo>
                <a:lnTo>
                  <a:pt x="0" y="2879089"/>
                </a:lnTo>
                <a:lnTo>
                  <a:pt x="1104524" y="2879089"/>
                </a:lnTo>
                <a:lnTo>
                  <a:pt x="1104524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164858">
            <a:off x="8408347" y="-214103"/>
            <a:ext cx="669030" cy="1284919"/>
          </a:xfrm>
          <a:custGeom>
            <a:avLst/>
            <a:gdLst/>
            <a:ahLst/>
            <a:cxnLst/>
            <a:rect l="l" t="t" r="r" b="b"/>
            <a:pathLst>
              <a:path w="1327374" h="2775878">
                <a:moveTo>
                  <a:pt x="0" y="0"/>
                </a:moveTo>
                <a:lnTo>
                  <a:pt x="1327374" y="0"/>
                </a:lnTo>
                <a:lnTo>
                  <a:pt x="1327374" y="2775878"/>
                </a:lnTo>
                <a:lnTo>
                  <a:pt x="0" y="27758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379D0A5A-88A0-69F5-166A-3AD2189466F6}"/>
              </a:ext>
            </a:extLst>
          </p:cNvPr>
          <p:cNvSpPr/>
          <p:nvPr/>
        </p:nvSpPr>
        <p:spPr>
          <a:xfrm rot="7541176">
            <a:off x="313452" y="-314654"/>
            <a:ext cx="741527" cy="1644514"/>
          </a:xfrm>
          <a:custGeom>
            <a:avLst/>
            <a:gdLst/>
            <a:ahLst/>
            <a:cxnLst/>
            <a:rect l="l" t="t" r="r" b="b"/>
            <a:pathLst>
              <a:path w="1483053" h="3289028">
                <a:moveTo>
                  <a:pt x="0" y="0"/>
                </a:moveTo>
                <a:lnTo>
                  <a:pt x="1483053" y="0"/>
                </a:lnTo>
                <a:lnTo>
                  <a:pt x="1483053" y="3289028"/>
                </a:lnTo>
                <a:lnTo>
                  <a:pt x="0" y="3289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675949">
            <a:off x="107706" y="22541"/>
            <a:ext cx="929559" cy="1342772"/>
          </a:xfrm>
          <a:custGeom>
            <a:avLst/>
            <a:gdLst/>
            <a:ahLst/>
            <a:cxnLst/>
            <a:rect l="l" t="t" r="r" b="b"/>
            <a:pathLst>
              <a:path w="2550317" h="3284952">
                <a:moveTo>
                  <a:pt x="0" y="0"/>
                </a:moveTo>
                <a:lnTo>
                  <a:pt x="2550318" y="0"/>
                </a:lnTo>
                <a:lnTo>
                  <a:pt x="2550318" y="3284951"/>
                </a:lnTo>
                <a:lnTo>
                  <a:pt x="0" y="3284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21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92747" y="784419"/>
            <a:ext cx="8042326" cy="3188290"/>
            <a:chOff x="0" y="-38100"/>
            <a:chExt cx="4025179" cy="1686125"/>
          </a:xfrm>
        </p:grpSpPr>
        <p:sp>
          <p:nvSpPr>
            <p:cNvPr id="4" name="Freeform 4"/>
            <p:cNvSpPr/>
            <p:nvPr/>
          </p:nvSpPr>
          <p:spPr>
            <a:xfrm>
              <a:off x="149886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381819">
            <a:off x="526700" y="3478823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712065" y="8963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7652702" y="107046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78057" y="2154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735168" y="-6269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6966966" y="433169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91038" y="4624698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2DFDC-5A9E-C5E4-A043-A34B05E56599}"/>
              </a:ext>
            </a:extLst>
          </p:cNvPr>
          <p:cNvSpPr txBox="1"/>
          <p:nvPr/>
        </p:nvSpPr>
        <p:spPr>
          <a:xfrm>
            <a:off x="286276" y="930556"/>
            <a:ext cx="8449056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35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1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600" b="0" i="1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74: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2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3DBEA89F-703A-5354-983B-C4E7FAFD2AF2}"/>
              </a:ext>
            </a:extLst>
          </p:cNvPr>
          <p:cNvSpPr/>
          <p:nvPr/>
        </p:nvSpPr>
        <p:spPr>
          <a:xfrm rot="2307406">
            <a:off x="-705566" y="3526085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147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1572</Words>
  <Application>Microsoft Office PowerPoint</Application>
  <PresentationFormat>On-screen Show (16:9)</PresentationFormat>
  <Paragraphs>185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.VnTimeH</vt:lpstr>
      <vt:lpstr>Calibri</vt:lpstr>
      <vt:lpstr>Impact</vt:lpstr>
      <vt:lpstr>Times New Roman</vt:lpstr>
      <vt:lpstr>UTM Avo</vt:lpstr>
      <vt:lpstr>.VnTime</vt:lpstr>
      <vt:lpstr>Chewy</vt:lpstr>
      <vt:lpstr>Courier New</vt:lpstr>
      <vt:lpstr>Arial</vt:lpstr>
      <vt:lpstr>.VnHelvetInsH</vt:lpstr>
      <vt:lpstr>Cambria</vt:lpstr>
      <vt:lpstr>Pacifico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Lê Thị Tường  Vi</cp:lastModifiedBy>
  <cp:revision>366</cp:revision>
  <dcterms:modified xsi:type="dcterms:W3CDTF">2024-07-19T06:12:46Z</dcterms:modified>
</cp:coreProperties>
</file>