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5ABCC"/>
    <a:srgbClr val="C387B6"/>
    <a:srgbClr val="BB77AC"/>
    <a:srgbClr val="A38F9E"/>
    <a:srgbClr val="978CA6"/>
    <a:srgbClr val="E1517E"/>
    <a:srgbClr val="6961D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245D4-3A4C-4D7C-A661-C550F99C70E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245D4-3A4C-4D7C-A661-C550F99C70ED}" type="datetimeFigureOut">
              <a:rPr lang="en-US" smtClean="0"/>
              <a:pPr/>
              <a:t>11/18/2021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D4A38-DFAC-408C-A538-9E415A09D0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214554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3357562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1071538" y="1000108"/>
            <a:ext cx="7000924" cy="5143536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-04-25 09.39.0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85852" y="1428736"/>
            <a:ext cx="6524229" cy="43668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9000" b="-2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64291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4414" y="2332037"/>
            <a:ext cx="6715172" cy="4525963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bạn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nhất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2214554"/>
            <a:ext cx="7772400" cy="1470025"/>
          </a:xfrm>
        </p:spPr>
        <p:txBody>
          <a:bodyPr/>
          <a:lstStyle/>
          <a:p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Chiếc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bánh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sinh</a:t>
            </a:r>
            <a:r>
              <a:rPr lang="en-US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nhật</a:t>
            </a:r>
            <a:endParaRPr lang="en-US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4414" y="3357562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Tiết</a:t>
            </a:r>
            <a:r>
              <a:rPr lang="en-US" sz="28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2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gular Pentagon 3"/>
          <p:cNvSpPr/>
          <p:nvPr/>
        </p:nvSpPr>
        <p:spPr>
          <a:xfrm>
            <a:off x="500034" y="2285992"/>
            <a:ext cx="7929618" cy="3786214"/>
          </a:xfrm>
          <a:prstGeom prst="pentagon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24" y="857232"/>
            <a:ext cx="6858048" cy="114300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biết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57356" y="3071810"/>
            <a:ext cx="5500726" cy="4525963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cùng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lại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1.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Thảo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luận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tưởng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thêm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Diagonal Corner Rectangle 6"/>
          <p:cNvSpPr/>
          <p:nvPr/>
        </p:nvSpPr>
        <p:spPr>
          <a:xfrm>
            <a:off x="2643174" y="928670"/>
            <a:ext cx="4000528" cy="5572164"/>
          </a:xfrm>
          <a:prstGeom prst="snip2Diag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0424_220823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488" y="1385266"/>
            <a:ext cx="3571900" cy="476522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7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Data 5"/>
          <p:cNvSpPr/>
          <p:nvPr/>
        </p:nvSpPr>
        <p:spPr>
          <a:xfrm>
            <a:off x="2000232" y="1285860"/>
            <a:ext cx="5429288" cy="5000660"/>
          </a:xfrm>
          <a:prstGeom prst="flowChartInputOutpu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Untitled_7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71802" y="1600783"/>
            <a:ext cx="3219844" cy="42571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1571604" y="1285860"/>
            <a:ext cx="6000792" cy="45720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-04-25 09.40.5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5158" y="1549437"/>
            <a:ext cx="5370048" cy="3879827"/>
          </a:xfrm>
          <a:solidFill>
            <a:srgbClr val="7030A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0166" y="1500174"/>
            <a:ext cx="6715172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tạo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3071810"/>
            <a:ext cx="6786610" cy="2571768"/>
          </a:xfrm>
          <a:solidFill>
            <a:schemeClr val="accent1">
              <a:lumMod val="60000"/>
              <a:lumOff val="40000"/>
            </a:schemeClr>
          </a:solidFill>
        </p:spPr>
        <p:txBody>
          <a:bodyPr/>
          <a:lstStyle/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Hoàn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thành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nhân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phẩm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0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571604" y="1500174"/>
            <a:ext cx="6215106" cy="4286280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unnamed (2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43189" y="1832771"/>
            <a:ext cx="5657769" cy="352505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1000"/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Diagonal Corner Rectangle 4"/>
          <p:cNvSpPr/>
          <p:nvPr/>
        </p:nvSpPr>
        <p:spPr>
          <a:xfrm>
            <a:off x="1928794" y="857232"/>
            <a:ext cx="5286412" cy="4857784"/>
          </a:xfrm>
          <a:prstGeom prst="snip2Diag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unnamed (3)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124092" y="1142984"/>
            <a:ext cx="4876800" cy="4248150"/>
          </a:xfrm>
          <a:solidFill>
            <a:srgbClr val="FF0000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1.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Quan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biết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/>
              <a:t>Cùng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 </a:t>
            </a:r>
            <a:r>
              <a:rPr lang="en-US" dirty="0" err="1" smtClean="0"/>
              <a:t>sát</a:t>
            </a:r>
            <a:r>
              <a:rPr lang="en-US" dirty="0" smtClean="0"/>
              <a:t> </a:t>
            </a:r>
            <a:r>
              <a:rPr lang="en-US" dirty="0" err="1" smtClean="0"/>
              <a:t>những</a:t>
            </a:r>
            <a:r>
              <a:rPr lang="en-US" dirty="0" smtClean="0"/>
              <a:t> chi </a:t>
            </a:r>
            <a:r>
              <a:rPr lang="en-US" dirty="0" err="1" smtClean="0"/>
              <a:t>tiết</a:t>
            </a:r>
            <a:r>
              <a:rPr lang="en-US" dirty="0" smtClean="0"/>
              <a:t> </a:t>
            </a:r>
            <a:r>
              <a:rPr lang="en-US" dirty="0" err="1" smtClean="0"/>
              <a:t>lặp</a:t>
            </a:r>
            <a:r>
              <a:rPr lang="en-US" dirty="0" smtClean="0"/>
              <a:t> </a:t>
            </a:r>
            <a:r>
              <a:rPr lang="en-US" dirty="0" err="1" smtClean="0"/>
              <a:t>lại</a:t>
            </a:r>
            <a:r>
              <a:rPr lang="en-US" dirty="0" smtClean="0"/>
              <a:t> </a:t>
            </a:r>
            <a:r>
              <a:rPr lang="en-US" dirty="0" err="1" smtClean="0"/>
              <a:t>gợi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C00000"/>
                </a:solidFill>
              </a:rPr>
              <a:t>nhịp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>
                <a:solidFill>
                  <a:srgbClr val="C00000"/>
                </a:solidFill>
              </a:rPr>
              <a:t>điệu</a:t>
            </a:r>
            <a:r>
              <a:rPr lang="en-US" dirty="0" smtClean="0">
                <a:solidFill>
                  <a:srgbClr val="C00000"/>
                </a:solidFill>
              </a:rPr>
              <a:t> </a:t>
            </a:r>
            <a:r>
              <a:rPr lang="en-US" dirty="0" err="1" smtClean="0"/>
              <a:t>trên</a:t>
            </a:r>
            <a:r>
              <a:rPr lang="en-US" dirty="0" smtClean="0"/>
              <a:t>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chiếc</a:t>
            </a:r>
            <a:r>
              <a:rPr lang="en-US" dirty="0" smtClean="0"/>
              <a:t> </a:t>
            </a:r>
            <a:r>
              <a:rPr lang="en-US" dirty="0" err="1" smtClean="0"/>
              <a:t>bánh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 descr="banh-kem-hinh-khung-long-noi-cho-be-2-tuo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4546" y="2645229"/>
            <a:ext cx="4857784" cy="38556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/>
          <p:cNvSpPr/>
          <p:nvPr/>
        </p:nvSpPr>
        <p:spPr>
          <a:xfrm>
            <a:off x="357158" y="2143116"/>
            <a:ext cx="8572528" cy="4071966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728" y="857232"/>
            <a:ext cx="6786610" cy="11430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3.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cảm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nhận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57290" y="2857496"/>
            <a:ext cx="7358114" cy="4240211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khối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bản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Nhóm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nào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?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4000"/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0-04-25 09.39.53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71604" y="1214422"/>
            <a:ext cx="6171987" cy="43402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9000"/>
            <a:lum/>
          </a:blip>
          <a:srcRect/>
          <a:stretch>
            <a:fillRect t="-28000" b="-2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57422" y="428604"/>
            <a:ext cx="4643470" cy="56436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-05-04 15.44.57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57488" y="714356"/>
            <a:ext cx="3714776" cy="5058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58" y="1428736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4.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Tổng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học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1538" y="2500306"/>
            <a:ext cx="6858048" cy="4525963"/>
          </a:xfrm>
        </p:spPr>
        <p:txBody>
          <a:bodyPr/>
          <a:lstStyle/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Chúng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đã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và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mtClean="0">
                <a:latin typeface="Arial" pitchFamily="34" charset="0"/>
                <a:cs typeface="Arial" pitchFamily="34" charset="0"/>
              </a:rPr>
              <a:t>cách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sắp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xếp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hình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ảnh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chi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tiết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điệu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hãy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chuẩn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bị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đồ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tập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bài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14.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3000" r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2020-04-29 16.34.2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571604" y="1357298"/>
            <a:ext cx="5565952" cy="37147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nip Diagonal Corner Rectangle 5"/>
          <p:cNvSpPr/>
          <p:nvPr/>
        </p:nvSpPr>
        <p:spPr>
          <a:xfrm>
            <a:off x="1285852" y="714356"/>
            <a:ext cx="6572296" cy="4786346"/>
          </a:xfrm>
          <a:prstGeom prst="snip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10-banh-kem-sinh-nhat-tạo-hinh-san-co-va-trai-banh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463279" y="1071546"/>
            <a:ext cx="6180555" cy="41203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1000"/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que 5"/>
          <p:cNvSpPr/>
          <p:nvPr/>
        </p:nvSpPr>
        <p:spPr>
          <a:xfrm>
            <a:off x="357158" y="1571612"/>
            <a:ext cx="8572560" cy="3929090"/>
          </a:xfrm>
          <a:prstGeom prst="plaque">
            <a:avLst/>
          </a:prstGeom>
          <a:solidFill>
            <a:srgbClr val="978C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2.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hành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tạo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Content Placeholder 3" descr="abcfd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00034" y="2000240"/>
            <a:ext cx="8207720" cy="304251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00034" y="1500174"/>
            <a:ext cx="8358246" cy="3857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IMG_1628998578679_1628998685169c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71538" y="1928802"/>
            <a:ext cx="7286676" cy="30897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0000"/>
            <a:lum/>
          </a:blip>
          <a:srcRect/>
          <a:stretch>
            <a:fillRect t="-27000" b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642910" y="1571612"/>
            <a:ext cx="7572428" cy="400052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786" y="2474937"/>
            <a:ext cx="7800972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Nhiệm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vụ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của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em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Sáng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tạo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chiếc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bánh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sinh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nhật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ý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dùng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chấm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/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nét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trang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trí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gợi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nhịp</a:t>
            </a:r>
            <a:r>
              <a:rPr lang="en-US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điệu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-Point Star 4"/>
          <p:cNvSpPr/>
          <p:nvPr/>
        </p:nvSpPr>
        <p:spPr>
          <a:xfrm>
            <a:off x="2000232" y="1000108"/>
            <a:ext cx="7143768" cy="5643602"/>
          </a:xfrm>
          <a:prstGeom prst="star7">
            <a:avLst/>
          </a:prstGeom>
          <a:solidFill>
            <a:srgbClr val="D5AB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-04-25 14.47.05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00232" y="1785926"/>
            <a:ext cx="5102434" cy="418824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14546" y="1643050"/>
            <a:ext cx="4929222" cy="44291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2020-04-29 16.38.0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342826" y="1785926"/>
            <a:ext cx="4636822" cy="4000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174</Words>
  <Application>Microsoft Office PowerPoint</Application>
  <PresentationFormat>On-screen Show (4:3)</PresentationFormat>
  <Paragraphs>25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Chiếc bánh sinh nhật</vt:lpstr>
      <vt:lpstr>1. Quan sát, nhận biết</vt:lpstr>
      <vt:lpstr>Slide 3</vt:lpstr>
      <vt:lpstr>Slide 4</vt:lpstr>
      <vt:lpstr>2. Thực hành, sáng tạo</vt:lpstr>
      <vt:lpstr>Slide 6</vt:lpstr>
      <vt:lpstr>Slide 7</vt:lpstr>
      <vt:lpstr>Slide 8</vt:lpstr>
      <vt:lpstr>Slide 9</vt:lpstr>
      <vt:lpstr>Slide 10</vt:lpstr>
      <vt:lpstr>3. Chia sẻ, cảm nhận</vt:lpstr>
      <vt:lpstr>Chiếc bánh sinh nhật</vt:lpstr>
      <vt:lpstr>1. Quan sát, nhận biết</vt:lpstr>
      <vt:lpstr>Slide 14</vt:lpstr>
      <vt:lpstr>Slide 15</vt:lpstr>
      <vt:lpstr>Slide 16</vt:lpstr>
      <vt:lpstr>2. Thực hành sáng tạo</vt:lpstr>
      <vt:lpstr>Slide 18</vt:lpstr>
      <vt:lpstr>Slide 19</vt:lpstr>
      <vt:lpstr>3. Chia sẻ, cảm nhận</vt:lpstr>
      <vt:lpstr>Slide 21</vt:lpstr>
      <vt:lpstr>Slide 22</vt:lpstr>
      <vt:lpstr>4. Tổng kết bài học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Chiếc bánh sinh nhật</dc:title>
  <dc:creator>acer</dc:creator>
  <cp:lastModifiedBy>acer</cp:lastModifiedBy>
  <cp:revision>31</cp:revision>
  <dcterms:created xsi:type="dcterms:W3CDTF">2021-08-23T09:07:36Z</dcterms:created>
  <dcterms:modified xsi:type="dcterms:W3CDTF">2021-11-18T14:29:33Z</dcterms:modified>
</cp:coreProperties>
</file>