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345" r:id="rId3"/>
    <p:sldId id="258" r:id="rId4"/>
    <p:sldId id="274" r:id="rId5"/>
    <p:sldId id="335" r:id="rId6"/>
    <p:sldId id="336" r:id="rId7"/>
    <p:sldId id="337" r:id="rId8"/>
    <p:sldId id="338" r:id="rId9"/>
    <p:sldId id="339" r:id="rId10"/>
    <p:sldId id="271" r:id="rId11"/>
    <p:sldId id="268" r:id="rId12"/>
    <p:sldId id="340" r:id="rId13"/>
    <p:sldId id="341" r:id="rId14"/>
    <p:sldId id="343" r:id="rId15"/>
    <p:sldId id="318" r:id="rId16"/>
    <p:sldId id="307" r:id="rId17"/>
    <p:sldId id="348" r:id="rId18"/>
    <p:sldId id="349" r:id="rId19"/>
    <p:sldId id="301" r:id="rId20"/>
    <p:sldId id="350" r:id="rId21"/>
    <p:sldId id="351" r:id="rId22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B3425-7A1B-441D-8E69-31202077002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B68AD-ECFD-4D28-86EE-1FF486AB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4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15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3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649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B68AD-ECFD-4D28-86EE-1FF486AB3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4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54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97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2"/>
          <a:stretch/>
        </p:blipFill>
        <p:spPr>
          <a:xfrm>
            <a:off x="600" y="0"/>
            <a:ext cx="12191400" cy="685764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959A88-6FDA-42BC-81F2-B172E6BF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0" y="0"/>
            <a:ext cx="12192000" cy="6858000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3E8C6D5B-38BE-4998-B276-F342743236F9}"/>
              </a:ext>
            </a:extLst>
          </p:cNvPr>
          <p:cNvSpPr/>
          <p:nvPr/>
        </p:nvSpPr>
        <p:spPr>
          <a:xfrm>
            <a:off x="888364" y="5298045"/>
            <a:ext cx="1859432" cy="1179146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Tiết</a:t>
            </a:r>
            <a:r>
              <a:rPr lang="en-US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36BC2-4F6C-4801-A4BE-39DFE51B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61793" y="4038052"/>
            <a:ext cx="3055156" cy="2856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9FC62-1CE6-4678-834F-551D771D1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522" y="4300607"/>
            <a:ext cx="2875353" cy="25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646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7DCDA-B339-4080-B7F4-30E629353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8" t="670" r="39134" b="72946"/>
          <a:stretch/>
        </p:blipFill>
        <p:spPr>
          <a:xfrm>
            <a:off x="4360631" y="955755"/>
            <a:ext cx="4277922" cy="1874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4E176-2AB0-4223-9EB7-4B59DD7FD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7" t="7638" r="7927"/>
          <a:stretch/>
        </p:blipFill>
        <p:spPr>
          <a:xfrm>
            <a:off x="-1" y="25858"/>
            <a:ext cx="12192001" cy="6832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E4B0C3-159E-4DBC-8D39-473765D4A871}"/>
              </a:ext>
            </a:extLst>
          </p:cNvPr>
          <p:cNvSpPr txBox="1"/>
          <p:nvPr/>
        </p:nvSpPr>
        <p:spPr>
          <a:xfrm>
            <a:off x="3023493" y="1213073"/>
            <a:ext cx="276158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C79B6-35A2-4ECA-8609-22A6EC9BBB0B}"/>
              </a:ext>
            </a:extLst>
          </p:cNvPr>
          <p:cNvSpPr txBox="1"/>
          <p:nvPr/>
        </p:nvSpPr>
        <p:spPr>
          <a:xfrm>
            <a:off x="3391091" y="2043593"/>
            <a:ext cx="5734528" cy="3416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1B0C5-E45D-4E50-BEF4-8286E03A1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85" y="-395387"/>
            <a:ext cx="2119060" cy="5029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713FB-EFCA-450B-8073-400BEFFC2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348" y="2316013"/>
            <a:ext cx="3322791" cy="48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2"/>
          <a:stretch/>
        </p:blipFill>
        <p:spPr>
          <a:xfrm>
            <a:off x="600" y="0"/>
            <a:ext cx="12191400" cy="685764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959A88-6FDA-42BC-81F2-B172E6BF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0" y="0"/>
            <a:ext cx="12192000" cy="6858000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3E8C6D5B-38BE-4998-B276-F342743236F9}"/>
              </a:ext>
            </a:extLst>
          </p:cNvPr>
          <p:cNvSpPr/>
          <p:nvPr/>
        </p:nvSpPr>
        <p:spPr>
          <a:xfrm>
            <a:off x="888364" y="5298045"/>
            <a:ext cx="1859432" cy="1179146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Tiết</a:t>
            </a:r>
            <a:r>
              <a:rPr lang="en-US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36BC2-4F6C-4801-A4BE-39DFE51B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61793" y="4038052"/>
            <a:ext cx="3055156" cy="2856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9FC62-1CE6-4678-834F-551D771D1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522" y="4300607"/>
            <a:ext cx="2875353" cy="25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33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600" y="360"/>
            <a:ext cx="12191400" cy="685764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7F2F78-72A1-4E42-93B1-2A03093BE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6" t="4020" r="7901" b="4187"/>
          <a:stretch/>
        </p:blipFill>
        <p:spPr>
          <a:xfrm>
            <a:off x="36480" y="9386"/>
            <a:ext cx="12191398" cy="68486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CF48E-C83B-4164-A235-C7125E2F4FA4}"/>
              </a:ext>
            </a:extLst>
          </p:cNvPr>
          <p:cNvSpPr txBox="1"/>
          <p:nvPr/>
        </p:nvSpPr>
        <p:spPr>
          <a:xfrm>
            <a:off x="3437040" y="882235"/>
            <a:ext cx="535467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</a:t>
            </a:r>
            <a:r>
              <a:rPr lang="en-US" sz="4400" dirty="0" err="1">
                <a:solidFill>
                  <a:srgbClr val="FF0000"/>
                </a:solidFill>
              </a:rPr>
              <a:t>Kiểm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kiến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thức</a:t>
            </a:r>
            <a:r>
              <a:rPr lang="en-US" sz="4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1C06B-A40E-4BE2-B254-DB59625DE8AD}"/>
              </a:ext>
            </a:extLst>
          </p:cNvPr>
          <p:cNvSpPr txBox="1"/>
          <p:nvPr/>
        </p:nvSpPr>
        <p:spPr>
          <a:xfrm>
            <a:off x="305413" y="2328161"/>
            <a:ext cx="1877468" cy="34163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25605-CF5C-4765-96FB-7BAA275AF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102"/>
          <a:stretch/>
        </p:blipFill>
        <p:spPr>
          <a:xfrm>
            <a:off x="1358671" y="202126"/>
            <a:ext cx="2484076" cy="2102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4C7E9-ABB0-4CFF-91C6-FCCE5FFC9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068" y="2308858"/>
            <a:ext cx="1114191" cy="76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7B436-C377-404C-8471-0A40C8170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946" y="2328161"/>
            <a:ext cx="1114191" cy="769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7287F-F026-47E4-AFB3-FC2E4ACD2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647" y="2248198"/>
            <a:ext cx="1109194" cy="769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B2353-B4C1-4724-9A93-F89AE9F38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111" y="2308858"/>
            <a:ext cx="1173300" cy="836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38187-9550-44F9-99D5-C428CF943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2822" y="3566048"/>
            <a:ext cx="1604437" cy="234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3AFB8-2F38-4AEE-BA8A-BAAAB345D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8951" y="3527975"/>
            <a:ext cx="1609483" cy="1780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63139-55D8-4E35-8E03-F55C70FF8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1111" y="3536017"/>
            <a:ext cx="1533183" cy="2141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3169E-3118-4D85-A55C-059E79883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7944" y="3566048"/>
            <a:ext cx="1719100" cy="141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0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600" y="360"/>
            <a:ext cx="12191400" cy="685764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7F2F78-72A1-4E42-93B1-2A03093BE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6" t="4020" r="7901" b="4187"/>
          <a:stretch/>
        </p:blipFill>
        <p:spPr>
          <a:xfrm>
            <a:off x="72254" y="180"/>
            <a:ext cx="12191398" cy="68486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CF48E-C83B-4164-A235-C7125E2F4FA4}"/>
              </a:ext>
            </a:extLst>
          </p:cNvPr>
          <p:cNvSpPr txBox="1"/>
          <p:nvPr/>
        </p:nvSpPr>
        <p:spPr>
          <a:xfrm>
            <a:off x="3437040" y="882235"/>
            <a:ext cx="535467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</a:t>
            </a:r>
            <a:r>
              <a:rPr lang="en-US" sz="4400" dirty="0" err="1">
                <a:solidFill>
                  <a:srgbClr val="FF0000"/>
                </a:solidFill>
              </a:rPr>
              <a:t>Kiểm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kiến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thức</a:t>
            </a:r>
            <a:r>
              <a:rPr lang="en-US" sz="4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1C06B-A40E-4BE2-B254-DB59625DE8AD}"/>
              </a:ext>
            </a:extLst>
          </p:cNvPr>
          <p:cNvSpPr txBox="1"/>
          <p:nvPr/>
        </p:nvSpPr>
        <p:spPr>
          <a:xfrm>
            <a:off x="343614" y="2541020"/>
            <a:ext cx="1742082" cy="34163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bước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25605-CF5C-4765-96FB-7BAA275AF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102"/>
          <a:stretch/>
        </p:blipFill>
        <p:spPr>
          <a:xfrm>
            <a:off x="1000753" y="46354"/>
            <a:ext cx="2518997" cy="2131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4C7E9-ABB0-4CFF-91C6-FCCE5FFC9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068" y="2308858"/>
            <a:ext cx="1114191" cy="76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7B436-C377-404C-8471-0A40C8170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946" y="2328161"/>
            <a:ext cx="1114191" cy="769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7287F-F026-47E4-AFB3-FC2E4ACD2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647" y="2248198"/>
            <a:ext cx="1109194" cy="769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B2353-B4C1-4724-9A93-F89AE9F38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111" y="2308858"/>
            <a:ext cx="1173300" cy="836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38187-9550-44F9-99D5-C428CF943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474" y="3424487"/>
            <a:ext cx="1604437" cy="234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3AFB8-2F38-4AEE-BA8A-BAAAB345D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7191" y="3429000"/>
            <a:ext cx="1609483" cy="1914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63139-55D8-4E35-8E03-F55C70FF8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8386" y="3429000"/>
            <a:ext cx="1533183" cy="2245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3169E-3118-4D85-A55C-059E79883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8853" y="3429000"/>
            <a:ext cx="1719100" cy="1574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43C6076C-4AFF-4A74-A3FC-A9985F73A025}"/>
              </a:ext>
            </a:extLst>
          </p:cNvPr>
          <p:cNvSpPr/>
          <p:nvPr/>
        </p:nvSpPr>
        <p:spPr>
          <a:xfrm>
            <a:off x="3128360" y="3034647"/>
            <a:ext cx="254580" cy="353813"/>
          </a:xfrm>
          <a:prstGeom prst="downArrow">
            <a:avLst>
              <a:gd name="adj1" fmla="val 8391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1B73B0-9A17-4BA5-AA47-0087A3927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7934" y="3004379"/>
            <a:ext cx="317019" cy="384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060DDC-31CF-4978-93F7-F3D440EA6F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9273" y="3019512"/>
            <a:ext cx="317019" cy="3538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FF2120-BD56-4F43-90AC-4B63687491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2151" y="3004379"/>
            <a:ext cx="317019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996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4"/>
          <a:stretch/>
        </p:blipFill>
        <p:spPr>
          <a:xfrm>
            <a:off x="0" y="14748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8C67D-F438-4D48-B526-C2A66426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792" y="911458"/>
            <a:ext cx="12389584" cy="56875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A2C0A0-97F0-44F9-9271-342AE7ED05E7}"/>
              </a:ext>
            </a:extLst>
          </p:cNvPr>
          <p:cNvSpPr txBox="1"/>
          <p:nvPr/>
        </p:nvSpPr>
        <p:spPr>
          <a:xfrm flipH="1">
            <a:off x="2651299" y="588293"/>
            <a:ext cx="577128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Thực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(</a:t>
            </a:r>
            <a:r>
              <a:rPr lang="en-US" sz="3600" dirty="0" err="1">
                <a:solidFill>
                  <a:srgbClr val="FF0000"/>
                </a:solidFill>
              </a:rPr>
              <a:t>Tiếp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5B7D19-092D-48B6-AC1B-D395DF81C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390">
            <a:off x="907837" y="203879"/>
            <a:ext cx="2019805" cy="18843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D5AECE-1661-4CBD-9978-8AA7270EF6D6}"/>
              </a:ext>
            </a:extLst>
          </p:cNvPr>
          <p:cNvSpPr txBox="1"/>
          <p:nvPr/>
        </p:nvSpPr>
        <p:spPr>
          <a:xfrm>
            <a:off x="2986602" y="2231748"/>
            <a:ext cx="6883403" cy="3046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sử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liệu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sẵn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sáng</a:t>
            </a:r>
            <a:r>
              <a:rPr lang="en-US" sz="4800" dirty="0"/>
              <a:t>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r>
              <a:rPr lang="en-US" sz="4800" dirty="0"/>
              <a:t> </a:t>
            </a:r>
            <a:r>
              <a:rPr lang="en-US" sz="4800" dirty="0" err="1"/>
              <a:t>phẩm</a:t>
            </a:r>
            <a:r>
              <a:rPr lang="en-US" sz="4800" dirty="0"/>
              <a:t> con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nuôi</a:t>
            </a:r>
            <a:r>
              <a:rPr lang="en-US" sz="4800" dirty="0"/>
              <a:t> </a:t>
            </a:r>
            <a:r>
              <a:rPr lang="en-US" sz="4800" dirty="0" err="1"/>
              <a:t>quen</a:t>
            </a:r>
            <a:r>
              <a:rPr lang="en-US" sz="4800" dirty="0"/>
              <a:t> </a:t>
            </a:r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ý </a:t>
            </a:r>
            <a:r>
              <a:rPr lang="en-US" sz="4800" dirty="0" err="1"/>
              <a:t>thích</a:t>
            </a:r>
            <a:r>
              <a:rPr lang="en-US" sz="4800" dirty="0"/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3CFBF8-CDDF-41B1-80B3-9BF48BA38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61438" y="4048174"/>
            <a:ext cx="1925164" cy="2284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B1AB3-2483-42C8-9D5D-67D47A521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222" y="2275927"/>
            <a:ext cx="2673184" cy="48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/>
        </p:blipFill>
        <p:spPr>
          <a:xfrm>
            <a:off x="0" y="-9511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3" name="组合 1"/>
          <p:cNvGrpSpPr/>
          <p:nvPr/>
        </p:nvGrpSpPr>
        <p:grpSpPr>
          <a:xfrm rot="6290246">
            <a:off x="556956" y="1875165"/>
            <a:ext cx="3391489" cy="3107310"/>
            <a:chOff x="3886994" y="742096"/>
            <a:chExt cx="2983904" cy="3593091"/>
          </a:xfrm>
        </p:grpSpPr>
        <p:grpSp>
          <p:nvGrpSpPr>
            <p:cNvPr id="4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7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1"/>
          <p:cNvGrpSpPr/>
          <p:nvPr/>
        </p:nvGrpSpPr>
        <p:grpSpPr>
          <a:xfrm rot="5400000">
            <a:off x="8474659" y="1620373"/>
            <a:ext cx="3432619" cy="3450143"/>
            <a:chOff x="3886994" y="742096"/>
            <a:chExt cx="2983904" cy="3593091"/>
          </a:xfrm>
        </p:grpSpPr>
        <p:grpSp>
          <p:nvGrpSpPr>
            <p:cNvPr id="11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14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56"/>
          <p:cNvGrpSpPr/>
          <p:nvPr/>
        </p:nvGrpSpPr>
        <p:grpSpPr>
          <a:xfrm rot="729317">
            <a:off x="4428810" y="1724613"/>
            <a:ext cx="3819162" cy="4378194"/>
            <a:chOff x="7748257" y="1210214"/>
            <a:chExt cx="2983904" cy="4369472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8257" y="1986595"/>
              <a:ext cx="2983904" cy="3593091"/>
              <a:chOff x="3893188" y="741333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93188" y="741333"/>
                <a:ext cx="2983904" cy="3593091"/>
                <a:chOff x="3639623" y="788821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9623" y="788821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8081" y="86106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6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1378153" y="379768"/>
            <a:ext cx="9061630" cy="9445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Một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sản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nuôi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khảo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AC0AE2-9DA6-4828-A349-00B6CA377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3783" flipH="1">
            <a:off x="873556" y="1992465"/>
            <a:ext cx="2775127" cy="2872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9F1DAF-6963-4C72-B68D-7487B83C9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45635" flipH="1">
            <a:off x="8656241" y="1895107"/>
            <a:ext cx="3187216" cy="28906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132C1-8C91-48CB-9A6E-2CC455985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42742">
            <a:off x="4785375" y="2820807"/>
            <a:ext cx="2958619" cy="2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1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600" y="-30386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17" name="组合 56"/>
          <p:cNvGrpSpPr/>
          <p:nvPr/>
        </p:nvGrpSpPr>
        <p:grpSpPr>
          <a:xfrm rot="439478">
            <a:off x="3226646" y="-825761"/>
            <a:ext cx="8226008" cy="7393534"/>
            <a:chOff x="7742193" y="1210214"/>
            <a:chExt cx="2983904" cy="4370947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1600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23397" y="1475625"/>
            <a:ext cx="3403488" cy="2140621"/>
          </a:xfrm>
          <a:prstGeom prst="roundRect">
            <a:avLst>
              <a:gd name="adj" fmla="val 4590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trưng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phẩm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EC25A-7379-4136-B7EE-37DFA9944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84" t="12629" r="9238" b="59480"/>
          <a:stretch/>
        </p:blipFill>
        <p:spPr>
          <a:xfrm rot="20975639">
            <a:off x="3862983" y="912942"/>
            <a:ext cx="6794774" cy="5202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BD700-FD07-4F1C-9345-3433D9F0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72433">
            <a:off x="2888947" y="57948"/>
            <a:ext cx="2286198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7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21185" y="-37119"/>
            <a:ext cx="12191400" cy="6857640"/>
          </a:xfrm>
          <a:prstGeom prst="rect">
            <a:avLst/>
          </a:prstGeom>
          <a:ln>
            <a:noFill/>
          </a:ln>
        </p:spPr>
      </p:pic>
      <p:grpSp>
        <p:nvGrpSpPr>
          <p:cNvPr id="17" name="组合 56"/>
          <p:cNvGrpSpPr/>
          <p:nvPr/>
        </p:nvGrpSpPr>
        <p:grpSpPr>
          <a:xfrm rot="809907">
            <a:off x="2468080" y="-933067"/>
            <a:ext cx="9271392" cy="7324277"/>
            <a:chOff x="7744961" y="1210214"/>
            <a:chExt cx="2983904" cy="4371568"/>
          </a:xfrm>
        </p:grpSpPr>
        <p:grpSp>
          <p:nvGrpSpPr>
            <p:cNvPr id="18" name="组合 16"/>
            <p:cNvGrpSpPr/>
            <p:nvPr/>
          </p:nvGrpSpPr>
          <p:grpSpPr>
            <a:xfrm rot="21201317">
              <a:off x="7744961" y="1988691"/>
              <a:ext cx="2983904" cy="3593091"/>
              <a:chOff x="3889671" y="743032"/>
              <a:chExt cx="2983904" cy="3593091"/>
            </a:xfrm>
          </p:grpSpPr>
          <p:grpSp>
            <p:nvGrpSpPr>
              <p:cNvPr id="20" name="组合 17"/>
              <p:cNvGrpSpPr/>
              <p:nvPr/>
            </p:nvGrpSpPr>
            <p:grpSpPr>
              <a:xfrm>
                <a:off x="3889671" y="743032"/>
                <a:ext cx="2983904" cy="3593091"/>
                <a:chOff x="3636106" y="790520"/>
                <a:chExt cx="2983904" cy="3593091"/>
              </a:xfrm>
            </p:grpSpPr>
            <p:sp>
              <p:nvSpPr>
                <p:cNvPr id="23" name="圆角矩形 20"/>
                <p:cNvSpPr/>
                <p:nvPr/>
              </p:nvSpPr>
              <p:spPr>
                <a:xfrm rot="20949018">
                  <a:off x="3636106" y="790520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1" name="圆角矩形 18"/>
              <p:cNvSpPr/>
              <p:nvPr/>
            </p:nvSpPr>
            <p:spPr>
              <a:xfrm rot="20941600">
                <a:off x="3972943" y="869615"/>
                <a:ext cx="2804369" cy="333736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4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571500" marR="0" lvl="0" indent="-5715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9" name="图片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19C9060-45DA-43D2-9CE8-AC09306C4261}"/>
              </a:ext>
            </a:extLst>
          </p:cNvPr>
          <p:cNvSpPr/>
          <p:nvPr/>
        </p:nvSpPr>
        <p:spPr>
          <a:xfrm rot="10549240" flipV="1">
            <a:off x="2690109" y="643712"/>
            <a:ext cx="8522888" cy="5341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94D963-0910-4419-8183-6D08F41AD479}"/>
              </a:ext>
            </a:extLst>
          </p:cNvPr>
          <p:cNvSpPr txBox="1"/>
          <p:nvPr/>
        </p:nvSpPr>
        <p:spPr>
          <a:xfrm rot="21331090">
            <a:off x="3087288" y="1154738"/>
            <a:ext cx="775593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mô</a:t>
            </a:r>
            <a:r>
              <a:rPr lang="en-US" sz="3600" dirty="0"/>
              <a:t> </a:t>
            </a:r>
            <a:r>
              <a:rPr lang="en-US" sz="3600" dirty="0" err="1"/>
              <a:t>phỏng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EEA9B-DF27-4C93-AB20-268A49EAA1D3}"/>
              </a:ext>
            </a:extLst>
          </p:cNvPr>
          <p:cNvSpPr txBox="1"/>
          <p:nvPr/>
        </p:nvSpPr>
        <p:spPr>
          <a:xfrm rot="21330640">
            <a:off x="3220589" y="2620842"/>
            <a:ext cx="773482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4AA979-D1E2-4E56-B11E-5BC47F002B05}"/>
              </a:ext>
            </a:extLst>
          </p:cNvPr>
          <p:cNvSpPr txBox="1"/>
          <p:nvPr/>
        </p:nvSpPr>
        <p:spPr>
          <a:xfrm rot="21320113">
            <a:off x="3328532" y="3980702"/>
            <a:ext cx="773669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/>
              <a:t>Chi </a:t>
            </a:r>
            <a:r>
              <a:rPr lang="en-US" sz="3600" dirty="0" err="1"/>
              <a:t>tiết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trí</a:t>
            </a:r>
            <a:r>
              <a:rPr lang="en-US" sz="3600" dirty="0"/>
              <a:t> </a:t>
            </a:r>
            <a:r>
              <a:rPr lang="en-US" sz="3600" dirty="0" err="1"/>
              <a:t>lặp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ở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0A9959-80B8-402F-924B-A2983723A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53" y="1411287"/>
            <a:ext cx="2522642" cy="3000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61B9BE-94CD-41E6-A6E2-6F3182A13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7447">
            <a:off x="790442" y="-787159"/>
            <a:ext cx="2611817" cy="25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5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B032E-EF9E-46F7-BC81-51253FED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35117-7F08-40A3-99B2-2AC871D3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1" y="914399"/>
            <a:ext cx="4174827" cy="5187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ED6BC-10FD-4D79-B02E-0F52FE27C549}"/>
              </a:ext>
            </a:extLst>
          </p:cNvPr>
          <p:cNvSpPr txBox="1"/>
          <p:nvPr/>
        </p:nvSpPr>
        <p:spPr>
          <a:xfrm>
            <a:off x="1162051" y="1933575"/>
            <a:ext cx="2547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nuôi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9821C-CA1B-4CE0-9BA3-4F112C09AC30}"/>
              </a:ext>
            </a:extLst>
          </p:cNvPr>
          <p:cNvSpPr txBox="1"/>
          <p:nvPr/>
        </p:nvSpPr>
        <p:spPr>
          <a:xfrm>
            <a:off x="810927" y="498901"/>
            <a:ext cx="296227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Vận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dụng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46B779-E5AF-4FD1-96D5-AD8861DDD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4691">
            <a:off x="4462310" y="3442638"/>
            <a:ext cx="3091936" cy="3222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A1CC02-47E9-4EFE-B1BC-D32170CA0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52583">
            <a:off x="7919440" y="365653"/>
            <a:ext cx="3372055" cy="3027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5A8C59-7AE5-4EDC-B60A-69184C882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859" y="348411"/>
            <a:ext cx="3400838" cy="3062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06D2-6241-4AA2-A9B8-7754693E0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0193">
            <a:off x="4644015" y="716229"/>
            <a:ext cx="2563977" cy="2224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48486-FBBB-4BFA-ACC3-3C3B6BAA1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59401">
            <a:off x="8308934" y="779179"/>
            <a:ext cx="2440984" cy="2098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42397-BC88-4A21-9268-A9E0D8C03F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297">
            <a:off x="4865454" y="3899504"/>
            <a:ext cx="2141738" cy="221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ADC04-706B-4F0A-B565-D5AB1D09C0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2795" y="3410658"/>
            <a:ext cx="3153302" cy="3286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8A390-9E29-4230-A412-B846E0077E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7341"/>
          <a:stretch/>
        </p:blipFill>
        <p:spPr>
          <a:xfrm rot="220608">
            <a:off x="8603906" y="3831057"/>
            <a:ext cx="2320670" cy="23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1292" r="3841" b="2696"/>
          <a:stretch/>
        </p:blipFill>
        <p:spPr>
          <a:xfrm>
            <a:off x="-41355" y="67025"/>
            <a:ext cx="12339039" cy="658459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97CDA3D-7ACB-4037-A3B4-5C58955377BE}"/>
              </a:ext>
            </a:extLst>
          </p:cNvPr>
          <p:cNvSpPr txBox="1"/>
          <p:nvPr/>
        </p:nvSpPr>
        <p:spPr>
          <a:xfrm>
            <a:off x="3770269" y="1145560"/>
            <a:ext cx="5238271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   </a:t>
            </a:r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nhớ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8DC613-242D-4C85-8A67-451E9758670E}"/>
              </a:ext>
            </a:extLst>
          </p:cNvPr>
          <p:cNvSpPr txBox="1"/>
          <p:nvPr/>
        </p:nvSpPr>
        <p:spPr>
          <a:xfrm>
            <a:off x="2582376" y="2127078"/>
            <a:ext cx="7774698" cy="33547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</a:p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trang</a:t>
            </a:r>
            <a:r>
              <a:rPr lang="en-US" sz="4400" dirty="0"/>
              <a:t> </a:t>
            </a:r>
            <a:r>
              <a:rPr lang="en-US" sz="4400" dirty="0" err="1"/>
              <a:t>trí</a:t>
            </a:r>
            <a:r>
              <a:rPr lang="en-US" sz="4400" dirty="0"/>
              <a:t> </a:t>
            </a:r>
            <a:r>
              <a:rPr lang="en-US" sz="4400" dirty="0" err="1"/>
              <a:t>sản</a:t>
            </a:r>
            <a:r>
              <a:rPr lang="en-US" sz="4400" dirty="0"/>
              <a:t> </a:t>
            </a:r>
            <a:r>
              <a:rPr lang="en-US" sz="4400" dirty="0" err="1"/>
              <a:t>phẩm</a:t>
            </a:r>
            <a:r>
              <a:rPr lang="en-US" sz="4400" dirty="0"/>
              <a:t> con </a:t>
            </a:r>
            <a:r>
              <a:rPr lang="en-US" sz="4400" dirty="0" err="1"/>
              <a:t>vật</a:t>
            </a:r>
            <a:r>
              <a:rPr lang="en-US" sz="4400" dirty="0"/>
              <a:t> </a:t>
            </a:r>
            <a:r>
              <a:rPr lang="en-US" sz="4400" dirty="0" err="1"/>
              <a:t>nuôi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nhiều</a:t>
            </a:r>
            <a:r>
              <a:rPr lang="en-US" sz="4400" dirty="0"/>
              <a:t> </a:t>
            </a:r>
            <a:r>
              <a:rPr lang="en-US" sz="4400" dirty="0" err="1"/>
              <a:t>cách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chất</a:t>
            </a:r>
            <a:r>
              <a:rPr lang="en-US" sz="4400" dirty="0"/>
              <a:t> </a:t>
            </a:r>
            <a:r>
              <a:rPr lang="en-US" sz="4400" dirty="0" err="1"/>
              <a:t>liệu</a:t>
            </a:r>
            <a:r>
              <a:rPr lang="en-US" sz="4400" dirty="0"/>
              <a:t> </a:t>
            </a:r>
            <a:r>
              <a:rPr lang="en-US" sz="4400" dirty="0" err="1"/>
              <a:t>khác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.</a:t>
            </a:r>
          </a:p>
          <a:p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87309-E099-43B6-A20A-DC76FD4BC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8628" y="-671333"/>
            <a:ext cx="3472090" cy="3410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E21DEF-8C35-4C7F-A30C-4A0574CCD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433" y="2884975"/>
            <a:ext cx="3322608" cy="4846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D5C09-DFF5-486B-B553-652FDD261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02027" y="2567734"/>
            <a:ext cx="4065566" cy="51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600" y="360"/>
            <a:ext cx="12191400" cy="685764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7F2F78-72A1-4E42-93B1-2A03093BE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6" t="4020" r="7901" b="4187"/>
          <a:stretch/>
        </p:blipFill>
        <p:spPr>
          <a:xfrm>
            <a:off x="0" y="-116023"/>
            <a:ext cx="12228760" cy="7090046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CF48E-C83B-4164-A235-C7125E2F4FA4}"/>
              </a:ext>
            </a:extLst>
          </p:cNvPr>
          <p:cNvSpPr txBox="1"/>
          <p:nvPr/>
        </p:nvSpPr>
        <p:spPr>
          <a:xfrm>
            <a:off x="4080339" y="730601"/>
            <a:ext cx="432693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</a:t>
            </a:r>
            <a:r>
              <a:rPr lang="en-US" sz="4400" dirty="0" err="1">
                <a:solidFill>
                  <a:srgbClr val="FF0000"/>
                </a:solidFill>
              </a:rPr>
              <a:t>Khởi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động</a:t>
            </a:r>
            <a:r>
              <a:rPr lang="en-US" sz="4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1C06B-A40E-4BE2-B254-DB59625DE8AD}"/>
              </a:ext>
            </a:extLst>
          </p:cNvPr>
          <p:cNvSpPr txBox="1"/>
          <p:nvPr/>
        </p:nvSpPr>
        <p:spPr>
          <a:xfrm>
            <a:off x="2459077" y="2901748"/>
            <a:ext cx="7273846" cy="25545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nghe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hát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:</a:t>
            </a:r>
          </a:p>
          <a:p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con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nhắc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hát</a:t>
            </a:r>
            <a:r>
              <a:rPr lang="en-US" sz="4000" dirty="0"/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25605-CF5C-4765-96FB-7BAA275AF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66"/>
          <a:stretch/>
        </p:blipFill>
        <p:spPr>
          <a:xfrm>
            <a:off x="1011237" y="0"/>
            <a:ext cx="2785399" cy="25097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05" y="1418400"/>
            <a:ext cx="2719819" cy="4835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088" y="1071562"/>
            <a:ext cx="2719628" cy="43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3D5D4-5BCB-4D7A-B8B1-4B7C2606E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12E00F-22DC-4527-ACF7-5AF85C5522D8}"/>
              </a:ext>
            </a:extLst>
          </p:cNvPr>
          <p:cNvSpPr txBox="1"/>
          <p:nvPr/>
        </p:nvSpPr>
        <p:spPr>
          <a:xfrm>
            <a:off x="543739" y="294078"/>
            <a:ext cx="223622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Quan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9C924-1FFC-4CDC-A0A1-E9CFAE855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798" y="294078"/>
            <a:ext cx="1495464" cy="136033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36F31-CAB5-47D2-BA26-391D75786D0E}"/>
              </a:ext>
            </a:extLst>
          </p:cNvPr>
          <p:cNvSpPr txBox="1"/>
          <p:nvPr/>
        </p:nvSpPr>
        <p:spPr>
          <a:xfrm>
            <a:off x="2779960" y="466411"/>
            <a:ext cx="72335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hãy</a:t>
            </a:r>
            <a:r>
              <a:rPr lang="en-US" sz="3000" dirty="0"/>
              <a:t> </a:t>
            </a:r>
            <a:r>
              <a:rPr lang="en-US" sz="3000" dirty="0" err="1"/>
              <a:t>kể</a:t>
            </a:r>
            <a:r>
              <a:rPr lang="en-US" sz="3000" dirty="0"/>
              <a:t> </a:t>
            </a:r>
            <a:r>
              <a:rPr lang="en-US" sz="3000" dirty="0" err="1"/>
              <a:t>tên</a:t>
            </a:r>
            <a:r>
              <a:rPr lang="en-US" sz="3000" dirty="0"/>
              <a:t> </a:t>
            </a:r>
            <a:r>
              <a:rPr lang="en-US" sz="3000" dirty="0" err="1"/>
              <a:t>những</a:t>
            </a:r>
            <a:r>
              <a:rPr lang="en-US" sz="3000" dirty="0"/>
              <a:t> con </a:t>
            </a:r>
            <a:r>
              <a:rPr lang="en-US" sz="3000" dirty="0" err="1"/>
              <a:t>vật</a:t>
            </a:r>
            <a:r>
              <a:rPr lang="en-US" sz="3000" dirty="0"/>
              <a:t> </a:t>
            </a:r>
            <a:r>
              <a:rPr lang="en-US" sz="3000" dirty="0" err="1"/>
              <a:t>trong</a:t>
            </a:r>
            <a:r>
              <a:rPr lang="en-US" sz="3000" dirty="0"/>
              <a:t> </a:t>
            </a:r>
            <a:r>
              <a:rPr lang="en-US" sz="3000" dirty="0" err="1"/>
              <a:t>hình</a:t>
            </a:r>
            <a:r>
              <a:rPr lang="en-US" sz="3000" dirty="0"/>
              <a:t>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chỉ</a:t>
            </a:r>
            <a:r>
              <a:rPr lang="en-US" sz="3000" dirty="0"/>
              <a:t> ra </a:t>
            </a:r>
            <a:r>
              <a:rPr lang="en-US" sz="3000" dirty="0" err="1"/>
              <a:t>điểm</a:t>
            </a:r>
            <a:r>
              <a:rPr lang="en-US" sz="3000" dirty="0"/>
              <a:t> </a:t>
            </a:r>
            <a:r>
              <a:rPr lang="en-US" sz="3000" dirty="0" err="1"/>
              <a:t>nổi</a:t>
            </a:r>
            <a:r>
              <a:rPr lang="en-US" sz="3000" dirty="0"/>
              <a:t> </a:t>
            </a:r>
            <a:r>
              <a:rPr lang="en-US" sz="3000" dirty="0" err="1"/>
              <a:t>bật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chúng</a:t>
            </a:r>
            <a:r>
              <a:rPr lang="en-US" sz="30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520AB-2CF3-4E86-B9C2-FA70116DCC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7" t="68677" r="63702"/>
          <a:stretch/>
        </p:blipFill>
        <p:spPr>
          <a:xfrm>
            <a:off x="606672" y="2132068"/>
            <a:ext cx="2613009" cy="4347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56AB4-B8B4-4D85-B2B6-021A6F84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35" y="2132068"/>
            <a:ext cx="2564391" cy="428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FE0B80-EACB-4919-BA88-7C1DAC579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812" y="3792726"/>
            <a:ext cx="2523963" cy="2686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AEB95-CEEE-4F7F-9195-07981982E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220" y="2205253"/>
            <a:ext cx="2564392" cy="2282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E7A083-B2FB-4B82-9231-A8D2A887AEB8}"/>
              </a:ext>
            </a:extLst>
          </p:cNvPr>
          <p:cNvSpPr txBox="1"/>
          <p:nvPr/>
        </p:nvSpPr>
        <p:spPr>
          <a:xfrm>
            <a:off x="693841" y="6075794"/>
            <a:ext cx="47961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14F9D-2F8C-4C3F-8667-DBD9A79D9718}"/>
              </a:ext>
            </a:extLst>
          </p:cNvPr>
          <p:cNvSpPr txBox="1"/>
          <p:nvPr/>
        </p:nvSpPr>
        <p:spPr>
          <a:xfrm>
            <a:off x="5371525" y="6052321"/>
            <a:ext cx="47961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E470B-1A5F-401F-8B13-FE3DA9644DA3}"/>
              </a:ext>
            </a:extLst>
          </p:cNvPr>
          <p:cNvSpPr txBox="1"/>
          <p:nvPr/>
        </p:nvSpPr>
        <p:spPr>
          <a:xfrm>
            <a:off x="6451345" y="6022257"/>
            <a:ext cx="47961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C17BD-C4DF-4F66-8B92-08DDEF400872}"/>
              </a:ext>
            </a:extLst>
          </p:cNvPr>
          <p:cNvSpPr txBox="1"/>
          <p:nvPr/>
        </p:nvSpPr>
        <p:spPr>
          <a:xfrm>
            <a:off x="10799723" y="5960920"/>
            <a:ext cx="47961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H4</a:t>
            </a:r>
          </a:p>
        </p:txBody>
      </p:sp>
    </p:spTree>
    <p:extLst>
      <p:ext uri="{BB962C8B-B14F-4D97-AF65-F5344CB8AC3E}">
        <p14:creationId xmlns:p14="http://schemas.microsoft.com/office/powerpoint/2010/main" val="216355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03"/>
            <a:ext cx="12192000" cy="6858000"/>
          </a:xfrm>
          <a:prstGeom prst="rect">
            <a:avLst/>
          </a:prstGeom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" y="889360"/>
            <a:ext cx="4144667" cy="5750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154BC-301D-485E-8598-6675A1BFFF1A}"/>
              </a:ext>
            </a:extLst>
          </p:cNvPr>
          <p:cNvSpPr txBox="1"/>
          <p:nvPr/>
        </p:nvSpPr>
        <p:spPr>
          <a:xfrm>
            <a:off x="2544108" y="600919"/>
            <a:ext cx="505138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 Quan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EA076-DC8A-44A1-8FD5-26B93AC18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64" t="15557" r="19867" b="62077"/>
          <a:stretch/>
        </p:blipFill>
        <p:spPr>
          <a:xfrm>
            <a:off x="4213590" y="1643084"/>
            <a:ext cx="7819724" cy="4242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6CED4-71CD-434B-8192-E57BDC39D286}"/>
              </a:ext>
            </a:extLst>
          </p:cNvPr>
          <p:cNvSpPr txBox="1"/>
          <p:nvPr/>
        </p:nvSpPr>
        <p:spPr>
          <a:xfrm>
            <a:off x="739790" y="1689921"/>
            <a:ext cx="280293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phỏng</a:t>
            </a:r>
            <a:r>
              <a:rPr lang="en-US" sz="2800" dirty="0"/>
              <a:t> con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" y="1005852"/>
            <a:ext cx="4144667" cy="5972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154BC-301D-485E-8598-6675A1BFFF1A}"/>
              </a:ext>
            </a:extLst>
          </p:cNvPr>
          <p:cNvSpPr txBox="1"/>
          <p:nvPr/>
        </p:nvSpPr>
        <p:spPr>
          <a:xfrm>
            <a:off x="2360308" y="471854"/>
            <a:ext cx="459648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Quan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6CED4-71CD-434B-8192-E57BDC39D286}"/>
              </a:ext>
            </a:extLst>
          </p:cNvPr>
          <p:cNvSpPr txBox="1"/>
          <p:nvPr/>
        </p:nvSpPr>
        <p:spPr>
          <a:xfrm>
            <a:off x="634065" y="1803623"/>
            <a:ext cx="280293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phỏng</a:t>
            </a:r>
            <a:r>
              <a:rPr lang="en-US" sz="2800" dirty="0"/>
              <a:t> con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ACB2E-7C0A-4130-BFDD-EA6FEF78C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3" t="37732" r="21663" b="35258"/>
          <a:stretch/>
        </p:blipFill>
        <p:spPr>
          <a:xfrm>
            <a:off x="4015924" y="1595887"/>
            <a:ext cx="7980111" cy="43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" y="0"/>
            <a:ext cx="12192000" cy="6858000"/>
          </a:xfrm>
          <a:prstGeom prst="rect">
            <a:avLst/>
          </a:prstGeom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" y="938138"/>
            <a:ext cx="4144667" cy="5652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154BC-301D-485E-8598-6675A1BFFF1A}"/>
              </a:ext>
            </a:extLst>
          </p:cNvPr>
          <p:cNvSpPr txBox="1"/>
          <p:nvPr/>
        </p:nvSpPr>
        <p:spPr>
          <a:xfrm>
            <a:off x="2681957" y="589205"/>
            <a:ext cx="470676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Quan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6CED4-71CD-434B-8192-E57BDC39D286}"/>
              </a:ext>
            </a:extLst>
          </p:cNvPr>
          <p:cNvSpPr txBox="1"/>
          <p:nvPr/>
        </p:nvSpPr>
        <p:spPr>
          <a:xfrm>
            <a:off x="606536" y="1629015"/>
            <a:ext cx="280293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phỏng</a:t>
            </a:r>
            <a:r>
              <a:rPr lang="en-US" sz="2800" dirty="0"/>
              <a:t> con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09FEE-356A-4357-9A92-D035379FB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52" t="64924" r="18456" b="8409"/>
          <a:stretch/>
        </p:blipFill>
        <p:spPr>
          <a:xfrm>
            <a:off x="4049110" y="1441020"/>
            <a:ext cx="8073965" cy="45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3575" y="360"/>
            <a:ext cx="12191400" cy="6857640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99959" y="240481"/>
            <a:ext cx="4946305" cy="9445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u="sng" dirty="0">
                <a:solidFill>
                  <a:srgbClr val="FF0000"/>
                </a:solidFill>
              </a:rPr>
              <a:t>THỰC HÀNH, SÁNG TẠO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CE71-2AB9-4C83-B04A-E466DF351253}"/>
              </a:ext>
            </a:extLst>
          </p:cNvPr>
          <p:cNvSpPr/>
          <p:nvPr/>
        </p:nvSpPr>
        <p:spPr>
          <a:xfrm>
            <a:off x="342085" y="1332498"/>
            <a:ext cx="4482962" cy="5201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42F60-41EA-4256-B685-6A2C11866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1" t="13825" r="6298" b="40340"/>
          <a:stretch/>
        </p:blipFill>
        <p:spPr>
          <a:xfrm>
            <a:off x="4983028" y="799010"/>
            <a:ext cx="7208972" cy="568065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B39E9E7-7B01-46D3-A8F4-85DC42845EEE}"/>
              </a:ext>
            </a:extLst>
          </p:cNvPr>
          <p:cNvSpPr/>
          <p:nvPr/>
        </p:nvSpPr>
        <p:spPr>
          <a:xfrm>
            <a:off x="6612169" y="1727710"/>
            <a:ext cx="418143" cy="137850"/>
          </a:xfrm>
          <a:prstGeom prst="rightArrow">
            <a:avLst>
              <a:gd name="adj1" fmla="val 4999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C11B7-B8F0-4B48-9368-0C0AEAAA0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67056" y="2774123"/>
            <a:ext cx="459496" cy="19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81300-2DE9-4853-94B3-980883EBD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84637" y="2945410"/>
            <a:ext cx="474380" cy="21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F8CF2-DCC9-4850-B875-6E8295C7F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7716" y="5401201"/>
            <a:ext cx="505014" cy="228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F3749-6A59-475D-8D13-D1B0ED44848E}"/>
              </a:ext>
            </a:extLst>
          </p:cNvPr>
          <p:cNvSpPr txBox="1"/>
          <p:nvPr/>
        </p:nvSpPr>
        <p:spPr>
          <a:xfrm>
            <a:off x="5403815" y="233158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4DE8-6B4D-4427-905D-6FE0A9315F35}"/>
              </a:ext>
            </a:extLst>
          </p:cNvPr>
          <p:cNvSpPr txBox="1"/>
          <p:nvPr/>
        </p:nvSpPr>
        <p:spPr>
          <a:xfrm>
            <a:off x="6154003" y="157520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FF203-6463-4369-B4FE-7828464B2790}"/>
              </a:ext>
            </a:extLst>
          </p:cNvPr>
          <p:cNvSpPr txBox="1"/>
          <p:nvPr/>
        </p:nvSpPr>
        <p:spPr>
          <a:xfrm>
            <a:off x="11687358" y="2831207"/>
            <a:ext cx="60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26E2F-D324-4793-B41C-668038403CA0}"/>
              </a:ext>
            </a:extLst>
          </p:cNvPr>
          <p:cNvSpPr txBox="1"/>
          <p:nvPr/>
        </p:nvSpPr>
        <p:spPr>
          <a:xfrm>
            <a:off x="10102890" y="530930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03763-E15E-4B3C-9E28-8960500D93C3}"/>
              </a:ext>
            </a:extLst>
          </p:cNvPr>
          <p:cNvSpPr txBox="1"/>
          <p:nvPr/>
        </p:nvSpPr>
        <p:spPr>
          <a:xfrm>
            <a:off x="448068" y="1506064"/>
            <a:ext cx="43202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FF0000"/>
                </a:solidFill>
              </a:rPr>
              <a:t>Bướ</a:t>
            </a:r>
            <a:r>
              <a:rPr lang="en-US" sz="2800" dirty="0">
                <a:solidFill>
                  <a:srgbClr val="FF0000"/>
                </a:solidFill>
              </a:rPr>
              <a:t>c 1: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cụ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4B81E-0B90-4D22-BABC-AEB55D809CC5}"/>
              </a:ext>
            </a:extLst>
          </p:cNvPr>
          <p:cNvSpPr txBox="1"/>
          <p:nvPr/>
        </p:nvSpPr>
        <p:spPr>
          <a:xfrm>
            <a:off x="442144" y="2607679"/>
            <a:ext cx="4332129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2: </a:t>
            </a:r>
            <a:r>
              <a:rPr lang="en-US" sz="2800" dirty="0" err="1">
                <a:solidFill>
                  <a:schemeClr val="tx1"/>
                </a:solidFill>
              </a:rPr>
              <a:t>Vẽ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5E567-BED6-45FC-B516-BDF63532C2B8}"/>
              </a:ext>
            </a:extLst>
          </p:cNvPr>
          <p:cNvSpPr txBox="1"/>
          <p:nvPr/>
        </p:nvSpPr>
        <p:spPr>
          <a:xfrm>
            <a:off x="429350" y="3709294"/>
            <a:ext cx="433212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r>
              <a:rPr lang="en-US" sz="2800" dirty="0" err="1">
                <a:solidFill>
                  <a:schemeClr val="tx1"/>
                </a:solidFill>
              </a:rPr>
              <a:t>Cắt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585DBE-2EEB-4AC0-B078-88F886F35E91}"/>
              </a:ext>
            </a:extLst>
          </p:cNvPr>
          <p:cNvSpPr txBox="1"/>
          <p:nvPr/>
        </p:nvSpPr>
        <p:spPr>
          <a:xfrm>
            <a:off x="417502" y="4807190"/>
            <a:ext cx="4332127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4: </a:t>
            </a:r>
            <a:r>
              <a:rPr lang="en-US" sz="2800" dirty="0" err="1">
                <a:solidFill>
                  <a:schemeClr val="tx1"/>
                </a:solidFill>
              </a:rPr>
              <a:t>Ghép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dán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trang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sản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phẩm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15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3575" y="360"/>
            <a:ext cx="12191400" cy="6857640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331657" y="268833"/>
            <a:ext cx="4946305" cy="9445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u="sng" dirty="0">
                <a:solidFill>
                  <a:srgbClr val="FF0000"/>
                </a:solidFill>
              </a:rPr>
              <a:t>THỰC HÀNH, SÁNG TẠO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CE71-2AB9-4C83-B04A-E466DF351253}"/>
              </a:ext>
            </a:extLst>
          </p:cNvPr>
          <p:cNvSpPr/>
          <p:nvPr/>
        </p:nvSpPr>
        <p:spPr>
          <a:xfrm>
            <a:off x="345156" y="1314985"/>
            <a:ext cx="4482962" cy="5201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B39E9E7-7B01-46D3-A8F4-85DC42845EEE}"/>
              </a:ext>
            </a:extLst>
          </p:cNvPr>
          <p:cNvSpPr/>
          <p:nvPr/>
        </p:nvSpPr>
        <p:spPr>
          <a:xfrm>
            <a:off x="6612169" y="1727710"/>
            <a:ext cx="418143" cy="137850"/>
          </a:xfrm>
          <a:prstGeom prst="rightArrow">
            <a:avLst>
              <a:gd name="adj1" fmla="val 4999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C11B7-B8F0-4B48-9368-0C0AEAAA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7056" y="2774123"/>
            <a:ext cx="459496" cy="19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81300-2DE9-4853-94B3-980883EBD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284637" y="2945410"/>
            <a:ext cx="474380" cy="21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F8CF2-DCC9-4850-B875-6E8295C7F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17716" y="5401201"/>
            <a:ext cx="505014" cy="228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F3749-6A59-475D-8D13-D1B0ED44848E}"/>
              </a:ext>
            </a:extLst>
          </p:cNvPr>
          <p:cNvSpPr txBox="1"/>
          <p:nvPr/>
        </p:nvSpPr>
        <p:spPr>
          <a:xfrm>
            <a:off x="5403815" y="233158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4DE8-6B4D-4427-905D-6FE0A9315F35}"/>
              </a:ext>
            </a:extLst>
          </p:cNvPr>
          <p:cNvSpPr txBox="1"/>
          <p:nvPr/>
        </p:nvSpPr>
        <p:spPr>
          <a:xfrm>
            <a:off x="6154003" y="157520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FF203-6463-4369-B4FE-7828464B2790}"/>
              </a:ext>
            </a:extLst>
          </p:cNvPr>
          <p:cNvSpPr txBox="1"/>
          <p:nvPr/>
        </p:nvSpPr>
        <p:spPr>
          <a:xfrm>
            <a:off x="11687358" y="2831207"/>
            <a:ext cx="60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26E2F-D324-4793-B41C-668038403CA0}"/>
              </a:ext>
            </a:extLst>
          </p:cNvPr>
          <p:cNvSpPr txBox="1"/>
          <p:nvPr/>
        </p:nvSpPr>
        <p:spPr>
          <a:xfrm>
            <a:off x="10102890" y="530930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04D48-03FE-4985-B55B-AE38AB874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6" t="59230" r="4628" b="2758"/>
          <a:stretch/>
        </p:blipFill>
        <p:spPr>
          <a:xfrm>
            <a:off x="4951318" y="1314985"/>
            <a:ext cx="7182318" cy="5201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D71201-FA1F-4C21-8FE1-C0D2DD7F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355281" y="3378952"/>
            <a:ext cx="445047" cy="201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2DF1B-1E9F-4821-A72C-3FC5196D0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361" y="1943370"/>
            <a:ext cx="458166" cy="207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A00B90-0EB5-41B8-A160-B4BD5C46E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38280" y="3914953"/>
            <a:ext cx="445047" cy="201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AEB50-FE9D-45A3-A093-96DAC0883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085" y="5543015"/>
            <a:ext cx="445047" cy="201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3A3C02-EEB3-4E63-8D7E-51C2D0B81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30" y="5846453"/>
            <a:ext cx="445047" cy="2011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84526F-7F24-42F0-94E3-93C5ACAE0DBF}"/>
              </a:ext>
            </a:extLst>
          </p:cNvPr>
          <p:cNvSpPr txBox="1"/>
          <p:nvPr/>
        </p:nvSpPr>
        <p:spPr>
          <a:xfrm>
            <a:off x="11551000" y="343501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12246-32BC-4FAA-AC39-FE0F44C2E709}"/>
              </a:ext>
            </a:extLst>
          </p:cNvPr>
          <p:cNvSpPr txBox="1"/>
          <p:nvPr/>
        </p:nvSpPr>
        <p:spPr>
          <a:xfrm>
            <a:off x="7007022" y="203530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F32122-9EA3-4646-AB7A-373E7010E5F7}"/>
              </a:ext>
            </a:extLst>
          </p:cNvPr>
          <p:cNvSpPr txBox="1"/>
          <p:nvPr/>
        </p:nvSpPr>
        <p:spPr>
          <a:xfrm>
            <a:off x="5134730" y="41415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479CD-79CB-475E-B41F-82E844775CD4}"/>
              </a:ext>
            </a:extLst>
          </p:cNvPr>
          <p:cNvSpPr txBox="1"/>
          <p:nvPr/>
        </p:nvSpPr>
        <p:spPr>
          <a:xfrm>
            <a:off x="5277962" y="544482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76E86-F0A0-4A78-BEF8-724F409DE664}"/>
              </a:ext>
            </a:extLst>
          </p:cNvPr>
          <p:cNvSpPr txBox="1"/>
          <p:nvPr/>
        </p:nvSpPr>
        <p:spPr>
          <a:xfrm>
            <a:off x="8059586" y="599644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8D24A-608D-4110-89BE-D71096571A0B}"/>
              </a:ext>
            </a:extLst>
          </p:cNvPr>
          <p:cNvSpPr txBox="1"/>
          <p:nvPr/>
        </p:nvSpPr>
        <p:spPr>
          <a:xfrm>
            <a:off x="440516" y="3967499"/>
            <a:ext cx="428311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4: </a:t>
            </a:r>
            <a:r>
              <a:rPr lang="en-US" sz="2800" dirty="0" err="1">
                <a:solidFill>
                  <a:schemeClr val="tx1"/>
                </a:solidFill>
              </a:rPr>
              <a:t>Vẽ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D1B54C-9A1D-43B9-B892-855C6BA89A77}"/>
              </a:ext>
            </a:extLst>
          </p:cNvPr>
          <p:cNvSpPr txBox="1"/>
          <p:nvPr/>
        </p:nvSpPr>
        <p:spPr>
          <a:xfrm>
            <a:off x="440517" y="1425111"/>
            <a:ext cx="4283117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FF0000"/>
                </a:solidFill>
              </a:rPr>
              <a:t>Bướ</a:t>
            </a:r>
            <a:r>
              <a:rPr lang="en-US" sz="2800" dirty="0">
                <a:solidFill>
                  <a:srgbClr val="FF0000"/>
                </a:solidFill>
              </a:rPr>
              <a:t>c 1: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cụ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FF5BD0-60A4-4B81-A5CC-423A70919810}"/>
              </a:ext>
            </a:extLst>
          </p:cNvPr>
          <p:cNvSpPr txBox="1"/>
          <p:nvPr/>
        </p:nvSpPr>
        <p:spPr>
          <a:xfrm>
            <a:off x="440517" y="2480861"/>
            <a:ext cx="4283116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2, 3: </a:t>
            </a:r>
            <a:r>
              <a:rPr lang="en-US" sz="2800" dirty="0" err="1">
                <a:solidFill>
                  <a:schemeClr val="tx1"/>
                </a:solidFill>
              </a:rPr>
              <a:t>Dán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giấy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thân</a:t>
            </a:r>
            <a:r>
              <a:rPr lang="en-US" sz="2800" dirty="0">
                <a:solidFill>
                  <a:schemeClr val="tx1"/>
                </a:solidFill>
              </a:rPr>
              <a:t> con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E44C8D-52F3-42D2-98C4-2AC9B99CC10E}"/>
              </a:ext>
            </a:extLst>
          </p:cNvPr>
          <p:cNvSpPr txBox="1"/>
          <p:nvPr/>
        </p:nvSpPr>
        <p:spPr>
          <a:xfrm>
            <a:off x="440515" y="4983163"/>
            <a:ext cx="4283115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 err="1">
                <a:solidFill>
                  <a:srgbClr val="FF0000"/>
                </a:solidFill>
              </a:rPr>
              <a:t>ớc</a:t>
            </a:r>
            <a:r>
              <a:rPr lang="en-US" sz="2800" dirty="0">
                <a:solidFill>
                  <a:srgbClr val="FF0000"/>
                </a:solidFill>
              </a:rPr>
              <a:t> 5: </a:t>
            </a:r>
            <a:r>
              <a:rPr lang="en-US" sz="2800" dirty="0" err="1">
                <a:solidFill>
                  <a:schemeClr val="tx1"/>
                </a:solidFill>
              </a:rPr>
              <a:t>Ghép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dán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chi </a:t>
            </a:r>
            <a:r>
              <a:rPr lang="en-US" sz="2800" dirty="0" err="1">
                <a:solidFill>
                  <a:schemeClr val="tx1"/>
                </a:solidFill>
              </a:rPr>
              <a:t>tiết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sản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phẩm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33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005FA-2CA6-48E9-AB93-97046A90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3D998-D40F-4F97-9F99-8C908468C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257" y="4197619"/>
            <a:ext cx="2551743" cy="186248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5AB35-0BF4-4BE2-A3D3-DCE3DC0D8974}"/>
              </a:ext>
            </a:extLst>
          </p:cNvPr>
          <p:cNvSpPr/>
          <p:nvPr/>
        </p:nvSpPr>
        <p:spPr>
          <a:xfrm>
            <a:off x="3469206" y="170014"/>
            <a:ext cx="5155561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nhớ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CF865-DF95-4A38-B452-74C505CE94AC}"/>
              </a:ext>
            </a:extLst>
          </p:cNvPr>
          <p:cNvSpPr txBox="1"/>
          <p:nvPr/>
        </p:nvSpPr>
        <p:spPr>
          <a:xfrm>
            <a:off x="3469206" y="1677166"/>
            <a:ext cx="5596680" cy="424731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 err="1"/>
              <a:t>Em</a:t>
            </a:r>
            <a:r>
              <a:rPr lang="en-US" sz="4500" dirty="0"/>
              <a:t> </a:t>
            </a:r>
            <a:r>
              <a:rPr lang="en-US" sz="4500" dirty="0" err="1"/>
              <a:t>có</a:t>
            </a:r>
            <a:r>
              <a:rPr lang="en-US" sz="4500" dirty="0"/>
              <a:t> </a:t>
            </a:r>
            <a:r>
              <a:rPr lang="en-US" sz="4500" dirty="0" err="1"/>
              <a:t>thể</a:t>
            </a:r>
            <a:r>
              <a:rPr lang="en-US" sz="4500" dirty="0"/>
              <a:t> </a:t>
            </a:r>
            <a:r>
              <a:rPr lang="en-US" sz="4500" dirty="0" err="1"/>
              <a:t>sáng</a:t>
            </a:r>
            <a:r>
              <a:rPr lang="en-US" sz="4500" dirty="0"/>
              <a:t> </a:t>
            </a:r>
            <a:r>
              <a:rPr lang="en-US" sz="4500" dirty="0" err="1"/>
              <a:t>tạo</a:t>
            </a:r>
            <a:r>
              <a:rPr lang="en-US" sz="4500" dirty="0"/>
              <a:t> </a:t>
            </a:r>
            <a:r>
              <a:rPr lang="en-US" sz="4500" dirty="0" err="1"/>
              <a:t>sản</a:t>
            </a:r>
            <a:r>
              <a:rPr lang="en-US" sz="4500" dirty="0"/>
              <a:t> </a:t>
            </a:r>
            <a:r>
              <a:rPr lang="en-US" sz="4500" dirty="0" err="1"/>
              <a:t>phẩm</a:t>
            </a:r>
            <a:r>
              <a:rPr lang="en-US" sz="4500" dirty="0"/>
              <a:t> con </a:t>
            </a:r>
            <a:r>
              <a:rPr lang="en-US" sz="4500" dirty="0" err="1"/>
              <a:t>vật</a:t>
            </a:r>
            <a:r>
              <a:rPr lang="en-US" sz="4500" dirty="0"/>
              <a:t> </a:t>
            </a:r>
            <a:r>
              <a:rPr lang="en-US" sz="4500" dirty="0" err="1"/>
              <a:t>nuôi</a:t>
            </a:r>
            <a:r>
              <a:rPr lang="en-US" sz="4500" dirty="0"/>
              <a:t> </a:t>
            </a:r>
            <a:r>
              <a:rPr lang="en-US" sz="4500" dirty="0" err="1"/>
              <a:t>theo</a:t>
            </a:r>
            <a:r>
              <a:rPr lang="en-US" sz="4500" dirty="0"/>
              <a:t> ý </a:t>
            </a:r>
            <a:r>
              <a:rPr lang="en-US" sz="4500" dirty="0" err="1"/>
              <a:t>thích</a:t>
            </a:r>
            <a:r>
              <a:rPr lang="en-US" sz="4500" dirty="0"/>
              <a:t> </a:t>
            </a:r>
            <a:r>
              <a:rPr lang="en-US" sz="4500" dirty="0" err="1"/>
              <a:t>bằng</a:t>
            </a:r>
            <a:r>
              <a:rPr lang="en-US" sz="4500" dirty="0"/>
              <a:t> </a:t>
            </a:r>
            <a:r>
              <a:rPr lang="en-US" sz="4500" dirty="0" err="1"/>
              <a:t>các</a:t>
            </a:r>
            <a:r>
              <a:rPr lang="en-US" sz="4500" dirty="0"/>
              <a:t> </a:t>
            </a:r>
            <a:r>
              <a:rPr lang="en-US" sz="4500" dirty="0" err="1"/>
              <a:t>vật</a:t>
            </a:r>
            <a:r>
              <a:rPr lang="en-US" sz="4500" dirty="0"/>
              <a:t> </a:t>
            </a:r>
            <a:r>
              <a:rPr lang="en-US" sz="4500" dirty="0" err="1"/>
              <a:t>liệu</a:t>
            </a:r>
            <a:r>
              <a:rPr lang="en-US" sz="4500" dirty="0"/>
              <a:t> </a:t>
            </a:r>
            <a:r>
              <a:rPr lang="en-US" sz="4500" dirty="0" err="1"/>
              <a:t>và</a:t>
            </a:r>
            <a:r>
              <a:rPr lang="en-US" sz="4500" dirty="0"/>
              <a:t> </a:t>
            </a:r>
            <a:r>
              <a:rPr lang="en-US" sz="4500" dirty="0" err="1"/>
              <a:t>bằng</a:t>
            </a:r>
            <a:r>
              <a:rPr lang="en-US" sz="4500" dirty="0"/>
              <a:t> </a:t>
            </a:r>
            <a:r>
              <a:rPr lang="en-US" sz="4500" dirty="0" err="1"/>
              <a:t>nhiều</a:t>
            </a:r>
            <a:r>
              <a:rPr lang="en-US" sz="4500" dirty="0"/>
              <a:t> </a:t>
            </a:r>
            <a:r>
              <a:rPr lang="en-US" sz="4500" dirty="0" err="1"/>
              <a:t>cách</a:t>
            </a:r>
            <a:r>
              <a:rPr lang="en-US" sz="4500" dirty="0"/>
              <a:t> </a:t>
            </a:r>
            <a:r>
              <a:rPr lang="en-US" sz="4500" dirty="0" err="1"/>
              <a:t>khác</a:t>
            </a:r>
            <a:r>
              <a:rPr lang="en-US" sz="4500" dirty="0"/>
              <a:t> </a:t>
            </a:r>
            <a:r>
              <a:rPr lang="en-US" sz="4500" dirty="0" err="1"/>
              <a:t>nhau</a:t>
            </a:r>
            <a:r>
              <a:rPr lang="en-US" sz="45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BEDDF-F4F0-4AC4-9268-EC83961F9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13" y="0"/>
            <a:ext cx="278611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</TotalTime>
  <Words>524</Words>
  <Application>Microsoft Office PowerPoint</Application>
  <PresentationFormat>Widescreen</PresentationFormat>
  <Paragraphs>80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Calibri</vt:lpstr>
      <vt:lpstr>DejaVu Sans</vt:lpstr>
      <vt:lpstr>等线</vt:lpstr>
      <vt:lpstr>Symbol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Vũ An Khang</dc:creator>
  <dc:description/>
  <cp:lastModifiedBy>Admin</cp:lastModifiedBy>
  <cp:revision>44</cp:revision>
  <dcterms:created xsi:type="dcterms:W3CDTF">2021-09-12T11:39:14Z</dcterms:created>
  <dcterms:modified xsi:type="dcterms:W3CDTF">2025-03-31T08:06:36Z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