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713" r:id="rId3"/>
    <p:sldMasterId id="2147483739" r:id="rId4"/>
    <p:sldMasterId id="2147483751" r:id="rId5"/>
    <p:sldMasterId id="2147483759" r:id="rId6"/>
    <p:sldMasterId id="2147483773" r:id="rId7"/>
  </p:sldMasterIdLst>
  <p:notesMasterIdLst>
    <p:notesMasterId r:id="rId35"/>
  </p:notesMasterIdLst>
  <p:sldIdLst>
    <p:sldId id="2703" r:id="rId8"/>
    <p:sldId id="307" r:id="rId9"/>
    <p:sldId id="2704" r:id="rId10"/>
    <p:sldId id="259" r:id="rId11"/>
    <p:sldId id="260" r:id="rId12"/>
    <p:sldId id="2694" r:id="rId13"/>
    <p:sldId id="375" r:id="rId14"/>
    <p:sldId id="2695" r:id="rId15"/>
    <p:sldId id="2696" r:id="rId16"/>
    <p:sldId id="359" r:id="rId17"/>
    <p:sldId id="417" r:id="rId18"/>
    <p:sldId id="2697" r:id="rId19"/>
    <p:sldId id="287" r:id="rId20"/>
    <p:sldId id="285" r:id="rId21"/>
    <p:sldId id="263" r:id="rId22"/>
    <p:sldId id="262" r:id="rId23"/>
    <p:sldId id="261" r:id="rId24"/>
    <p:sldId id="294" r:id="rId25"/>
    <p:sldId id="295" r:id="rId26"/>
    <p:sldId id="296" r:id="rId27"/>
    <p:sldId id="416" r:id="rId28"/>
    <p:sldId id="301" r:id="rId29"/>
    <p:sldId id="300" r:id="rId30"/>
    <p:sldId id="286" r:id="rId31"/>
    <p:sldId id="2698" r:id="rId32"/>
    <p:sldId id="419" r:id="rId33"/>
    <p:sldId id="27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FF"/>
    <a:srgbClr val="E6CDFF"/>
    <a:srgbClr val="FF66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94660"/>
  </p:normalViewPr>
  <p:slideViewPr>
    <p:cSldViewPr snapToGrid="0">
      <p:cViewPr varScale="1">
        <p:scale>
          <a:sx n="56" d="100"/>
          <a:sy n="56" d="100"/>
        </p:scale>
        <p:origin x="9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C7F6D-BDE7-4A17-A6BD-FA805417538B}"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E3634-292B-4692-AE1A-1F71DC484212}" type="slidenum">
              <a:rPr lang="en-US" smtClean="0"/>
              <a:t>‹#›</a:t>
            </a:fld>
            <a:endParaRPr lang="en-US"/>
          </a:p>
        </p:txBody>
      </p:sp>
    </p:spTree>
    <p:extLst>
      <p:ext uri="{BB962C8B-B14F-4D97-AF65-F5344CB8AC3E}">
        <p14:creationId xmlns:p14="http://schemas.microsoft.com/office/powerpoint/2010/main" val="341394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258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facedb181a_0_10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facedb181a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FE3634-292B-4692-AE1A-1F71DC484212}" type="slidenum">
              <a:rPr lang="en-US" smtClean="0"/>
              <a:t>21</a:t>
            </a:fld>
            <a:endParaRPr lang="en-US"/>
          </a:p>
        </p:txBody>
      </p:sp>
    </p:spTree>
    <p:extLst>
      <p:ext uri="{BB962C8B-B14F-4D97-AF65-F5344CB8AC3E}">
        <p14:creationId xmlns:p14="http://schemas.microsoft.com/office/powerpoint/2010/main" val="376309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1fb3cfb681f_6_53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1fb3cfb681f_6_5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FE3634-292B-4692-AE1A-1F71DC484212}" type="slidenum">
              <a:rPr lang="en-US" smtClean="0"/>
              <a:t>26</a:t>
            </a:fld>
            <a:endParaRPr lang="en-US"/>
          </a:p>
        </p:txBody>
      </p:sp>
    </p:spTree>
    <p:extLst>
      <p:ext uri="{BB962C8B-B14F-4D97-AF65-F5344CB8AC3E}">
        <p14:creationId xmlns:p14="http://schemas.microsoft.com/office/powerpoint/2010/main" val="2341381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22.png"/><Relationship Id="rId9" Type="http://schemas.microsoft.com/office/2007/relationships/hdphoto" Target="../media/hdphoto3.wdp"/></Relationships>
</file>

<file path=ppt/slideLayouts/_rels/slideLayout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9.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9.png"/><Relationship Id="rId9" Type="http://schemas.microsoft.com/office/2007/relationships/hdphoto" Target="../media/hdphoto5.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43.png"/><Relationship Id="rId9" Type="http://schemas.microsoft.com/office/2007/relationships/hdphoto" Target="../media/hdphoto3.wdp"/></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44.png"/><Relationship Id="rId4" Type="http://schemas.openxmlformats.org/officeDocument/2006/relationships/image" Target="../media/image22.png"/><Relationship Id="rId9"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24.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7.png"/><Relationship Id="rId10" Type="http://schemas.microsoft.com/office/2007/relationships/hdphoto" Target="../media/hdphoto7.wdp"/><Relationship Id="rId4" Type="http://schemas.openxmlformats.org/officeDocument/2006/relationships/image" Target="../media/image8.png"/><Relationship Id="rId9" Type="http://schemas.openxmlformats.org/officeDocument/2006/relationships/image" Target="../media/image4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2.png"/><Relationship Id="rId5" Type="http://schemas.openxmlformats.org/officeDocument/2006/relationships/image" Target="../media/image40.png"/><Relationship Id="rId10" Type="http://schemas.openxmlformats.org/officeDocument/2006/relationships/image" Target="../media/image54.png"/><Relationship Id="rId4" Type="http://schemas.microsoft.com/office/2007/relationships/hdphoto" Target="../media/hdphoto9.wdp"/><Relationship Id="rId9" Type="http://schemas.openxmlformats.org/officeDocument/2006/relationships/image" Target="../media/image5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9.png"/><Relationship Id="rId4" Type="http://schemas.microsoft.com/office/2007/relationships/hdphoto" Target="../media/hdphoto6.wdp"/></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9.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56.png"/><Relationship Id="rId5" Type="http://schemas.openxmlformats.org/officeDocument/2006/relationships/image" Target="../media/image39.png"/><Relationship Id="rId4" Type="http://schemas.microsoft.com/office/2007/relationships/hdphoto" Target="../media/hdphoto6.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7.png"/><Relationship Id="rId4" Type="http://schemas.openxmlformats.org/officeDocument/2006/relationships/image" Target="../media/image8.png"/><Relationship Id="rId9" Type="http://schemas.microsoft.com/office/2007/relationships/hdphoto" Target="../media/hdphoto7.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22.png"/><Relationship Id="rId9" Type="http://schemas.microsoft.com/office/2007/relationships/hdphoto" Target="../media/hdphoto3.wdp"/></Relationships>
</file>

<file path=ppt/slideLayouts/_rels/slideLayout4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4.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9.png"/><Relationship Id="rId9" Type="http://schemas.microsoft.com/office/2007/relationships/hdphoto" Target="../media/hdphoto5.wdp"/></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43.png"/><Relationship Id="rId9" Type="http://schemas.microsoft.com/office/2007/relationships/hdphoto" Target="../media/hdphoto3.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44.png"/><Relationship Id="rId4" Type="http://schemas.openxmlformats.org/officeDocument/2006/relationships/image" Target="../media/image22.png"/><Relationship Id="rId9" Type="http://schemas.microsoft.com/office/2007/relationships/hdphoto" Target="../media/hdphoto3.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24.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7.png"/><Relationship Id="rId10" Type="http://schemas.microsoft.com/office/2007/relationships/hdphoto" Target="../media/hdphoto7.wdp"/><Relationship Id="rId4" Type="http://schemas.openxmlformats.org/officeDocument/2006/relationships/image" Target="../media/image8.png"/><Relationship Id="rId9" Type="http://schemas.openxmlformats.org/officeDocument/2006/relationships/image" Target="../media/image4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5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52.png"/><Relationship Id="rId5" Type="http://schemas.openxmlformats.org/officeDocument/2006/relationships/image" Target="../media/image40.png"/><Relationship Id="rId10" Type="http://schemas.openxmlformats.org/officeDocument/2006/relationships/image" Target="../media/image54.png"/><Relationship Id="rId4" Type="http://schemas.microsoft.com/office/2007/relationships/hdphoto" Target="../media/hdphoto9.wdp"/><Relationship Id="rId9"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9.png"/><Relationship Id="rId4" Type="http://schemas.microsoft.com/office/2007/relationships/hdphoto" Target="../media/hdphoto6.wdp"/></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7.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9.png"/><Relationship Id="rId4" Type="http://schemas.microsoft.com/office/2007/relationships/hdphoto" Target="../media/hdphoto6.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56.png"/><Relationship Id="rId5" Type="http://schemas.openxmlformats.org/officeDocument/2006/relationships/image" Target="../media/image39.png"/><Relationship Id="rId4" Type="http://schemas.microsoft.com/office/2007/relationships/hdphoto" Target="../media/hdphoto6.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8.png"/><Relationship Id="rId7"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7.png"/><Relationship Id="rId4" Type="http://schemas.openxmlformats.org/officeDocument/2006/relationships/image" Target="../media/image8.png"/><Relationship Id="rId9" Type="http://schemas.microsoft.com/office/2007/relationships/hdphoto" Target="../media/hdphoto7.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transition spd="slow">
    <p:cover dir="r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E0FA9-7A40-4F4A-9893-D09146C1AC31}"/>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3" name="Footer Placeholder 2">
            <a:extLst>
              <a:ext uri="{FF2B5EF4-FFF2-40B4-BE49-F238E27FC236}">
                <a16:creationId xmlns:a16="http://schemas.microsoft.com/office/drawing/2014/main" id="{14DEF296-F4FC-43B8-BC82-BE47480C9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25B83-96DE-45B7-A9A6-9B2066658E0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22358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1DC1-492C-45E4-8A7F-539CAC6CE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FD52E-2AF1-4AF8-9DE9-21BEB6882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69A13-CB34-4C51-BAAC-90FD8EF68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93B1B-B8A3-4148-8015-3DA4D01FDBC1}"/>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6" name="Footer Placeholder 5">
            <a:extLst>
              <a:ext uri="{FF2B5EF4-FFF2-40B4-BE49-F238E27FC236}">
                <a16:creationId xmlns:a16="http://schemas.microsoft.com/office/drawing/2014/main" id="{4B432E12-AEDB-4E5E-B991-366BCBF9B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096C6-DB2C-4B4E-92C7-854728C89B1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668350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447B-1F26-4034-BF13-B3FE0302B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5AF7A-BB51-48A4-988B-69C154750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51A36-FCEA-4398-B657-6AB270615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957D7-2159-4E46-AF6B-4D5EBC781633}"/>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6" name="Footer Placeholder 5">
            <a:extLst>
              <a:ext uri="{FF2B5EF4-FFF2-40B4-BE49-F238E27FC236}">
                <a16:creationId xmlns:a16="http://schemas.microsoft.com/office/drawing/2014/main" id="{1D624043-3B9F-4F13-85E2-EFBD8FF27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8E843-B028-48F1-9E86-A4BE29E73F5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3809973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FB51-ECF3-400D-A392-375E300A0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95561C-C77A-49FB-88FB-96096141C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28F6E-AB64-402C-A2A5-5038B9DB7299}"/>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EA9CB517-D695-483D-A4FD-615D0996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12AE8-9836-4417-AC69-B6B248C5506E}"/>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1492723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E550-68C7-4392-A277-05A5564C4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D03DA1-2C24-4AC1-B6A2-D770ACA7F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80FF5-C49F-4133-A549-96B45DD2E9DB}"/>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75024F9F-11C7-4CF1-A83C-A8F534E17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83462-21C1-4111-A270-DC33DF1BBDE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0959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822726348"/>
      </p:ext>
    </p:extLst>
  </p:cSld>
  <p:clrMapOvr>
    <a:masterClrMapping/>
  </p:clrMapOvr>
  <p:transition spd="slow">
    <p:cover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459310938"/>
      </p:ext>
    </p:extLst>
  </p:cSld>
  <p:clrMapOvr>
    <a:masterClrMapping/>
  </p:clrMapOvr>
  <p:transition spd="slow">
    <p:cover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651823226"/>
      </p:ext>
    </p:extLst>
  </p:cSld>
  <p:clrMapOvr>
    <a:masterClrMapping/>
  </p:clrMapOvr>
  <p:transition spd="slow">
    <p:cover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810620316"/>
      </p:ext>
    </p:extLst>
  </p:cSld>
  <p:clrMapOvr>
    <a:masterClrMapping/>
  </p:clrMapOvr>
  <p:transition spd="slow">
    <p:cover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710127152"/>
      </p:ext>
    </p:extLst>
  </p:cSld>
  <p:clrMapOvr>
    <a:masterClrMapping/>
  </p:clrMapOvr>
  <p:transition spd="slow">
    <p:cover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423046718"/>
      </p:ext>
    </p:extLst>
  </p:cSld>
  <p:clrMapOvr>
    <a:masterClrMapping/>
  </p:clrMapOvr>
  <p:transition spd="slow">
    <p:cover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28523286"/>
      </p:ext>
    </p:extLst>
  </p:cSld>
  <p:clrMapOvr>
    <a:masterClrMapping/>
  </p:clrMapOvr>
  <p:transition spd="slow">
    <p:cover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034430240"/>
      </p:ext>
    </p:extLst>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transition spd="slow">
    <p:cover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978450097"/>
      </p:ext>
    </p:extLst>
  </p:cSld>
  <p:clrMapOvr>
    <a:masterClrMapping/>
  </p:clrMapOvr>
  <p:transition spd="slow">
    <p:cover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413529936"/>
      </p:ext>
    </p:extLst>
  </p:cSld>
  <p:clrMapOvr>
    <a:masterClrMapping/>
  </p:clrMapOvr>
  <p:transition spd="slow">
    <p:cover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50685583"/>
      </p:ext>
    </p:extLst>
  </p:cSld>
  <p:clrMapOvr>
    <a:masterClrMapping/>
  </p:clrMapOvr>
  <p:transition spd="slow">
    <p:cover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3802696684"/>
      </p:ext>
    </p:extLst>
  </p:cSld>
  <p:clrMapOvr>
    <a:masterClrMapping/>
  </p:clrMapOvr>
  <p:transition spd="slow">
    <p:cover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25671841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907919959"/>
      </p:ext>
    </p:extLst>
  </p:cSld>
  <p:clrMapOvr>
    <a:masterClrMapping/>
  </p:clrMapOvr>
  <p:transition spd="slow">
    <p:cover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807964008"/>
      </p:ext>
    </p:extLst>
  </p:cSld>
  <p:clrMapOvr>
    <a:masterClrMapping/>
  </p:clrMapOvr>
  <p:transition spd="slow">
    <p:cover dir="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797340544"/>
      </p:ext>
    </p:extLst>
  </p:cSld>
  <p:clrMapOvr>
    <a:masterClrMapping/>
  </p:clrMapOvr>
  <p:transition spd="slow">
    <p:cover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00393416"/>
      </p:ext>
    </p:extLst>
  </p:cSld>
  <p:clrMapOvr>
    <a:masterClrMapping/>
  </p:clrMapOvr>
  <p:transition spd="slow">
    <p:cover dir="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1370904207"/>
      </p:ext>
    </p:extLst>
  </p:cSld>
  <p:clrMapOvr>
    <a:masterClrMapping/>
  </p:clrMapOvr>
  <p:transition spd="slow">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transition spd="slow">
    <p:cover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84491515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1999259"/>
      </p:ext>
    </p:extLst>
  </p:cSld>
  <p:clrMapOvr>
    <a:masterClrMapping/>
  </p:clrMapOvr>
  <p:transition spd="slow">
    <p:cover dir="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56451493"/>
      </p:ext>
    </p:extLst>
  </p:cSld>
  <p:clrMapOvr>
    <a:masterClrMapping/>
  </p:clrMapOvr>
  <p:transition spd="slow">
    <p:cover dir="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133732746"/>
      </p:ext>
    </p:extLst>
  </p:cSld>
  <p:clrMapOvr>
    <a:masterClrMapping/>
  </p:clrMapOvr>
  <p:transition spd="slow">
    <p:cover dir="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9505781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731790986"/>
      </p:ext>
    </p:extLst>
  </p:cSld>
  <p:clrMapOvr>
    <a:masterClrMapping/>
  </p:clrMapOvr>
  <p:transition spd="slow">
    <p:cover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549039886"/>
      </p:ext>
    </p:extLst>
  </p:cSld>
  <p:clrMapOvr>
    <a:masterClrMapping/>
  </p:clrMapOvr>
  <p:transition spd="slow">
    <p:cover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34121"/>
      </p:ext>
    </p:extLst>
  </p:cSld>
  <p:clrMapOvr>
    <a:masterClrMapping/>
  </p:clrMapOvr>
  <p:transition spd="slow">
    <p:cover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69482458"/>
      </p:ext>
    </p:extLst>
  </p:cSld>
  <p:clrMapOvr>
    <a:masterClrMapping/>
  </p:clrMapOvr>
  <p:transition spd="slow">
    <p:cover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1912800156"/>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transition spd="slow">
    <p:cover dir="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2907183809"/>
      </p:ext>
    </p:extLst>
  </p:cSld>
  <p:clrMapOvr>
    <a:masterClrMapping/>
  </p:clrMapOvr>
  <p:transition spd="slow">
    <p:cover dir="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542872691"/>
      </p:ext>
    </p:extLst>
  </p:cSld>
  <p:clrMapOvr>
    <a:masterClrMapping/>
  </p:clrMapOvr>
  <p:transition spd="slow">
    <p:cover dir="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831696828"/>
      </p:ext>
    </p:extLst>
  </p:cSld>
  <p:clrMapOvr>
    <a:masterClrMapping/>
  </p:clrMapOvr>
  <p:transition spd="slow">
    <p:cover dir="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576531536"/>
      </p:ext>
    </p:extLst>
  </p:cSld>
  <p:clrMapOvr>
    <a:masterClrMapping/>
  </p:clrMapOvr>
  <p:transition spd="slow">
    <p:cover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922322654"/>
      </p:ext>
    </p:extLst>
  </p:cSld>
  <p:clrMapOvr>
    <a:masterClrMapping/>
  </p:clrMapOvr>
  <p:transition spd="slow">
    <p:cover dir="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903303849"/>
      </p:ext>
    </p:extLst>
  </p:cSld>
  <p:clrMapOvr>
    <a:masterClrMapping/>
  </p:clrMapOvr>
  <p:transition spd="slow">
    <p:cover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573008787"/>
      </p:ext>
    </p:extLst>
  </p:cSld>
  <p:clrMapOvr>
    <a:masterClrMapping/>
  </p:clrMapOvr>
  <p:transition spd="slow">
    <p:cover dir="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746814674"/>
      </p:ext>
    </p:extLst>
  </p:cSld>
  <p:clrMapOvr>
    <a:masterClrMapping/>
  </p:clrMapOvr>
  <p:transition spd="slow">
    <p:cover dir="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2528866209"/>
      </p:ext>
    </p:extLst>
  </p:cSld>
  <p:clrMapOvr>
    <a:masterClrMapping/>
  </p:clrMapOvr>
  <p:transition spd="slow">
    <p:cover dir="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810839110"/>
      </p:ext>
    </p:extLst>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transition spd="slow">
    <p:cover dir="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812510999"/>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3320956532"/>
      </p:ext>
    </p:extLst>
  </p:cSld>
  <p:clrMapOvr>
    <a:masterClrMapping/>
  </p:clrMapOvr>
  <p:transition spd="slow">
    <p:cover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691783290"/>
      </p:ext>
    </p:extLst>
  </p:cSld>
  <p:clrMapOvr>
    <a:masterClrMapping/>
  </p:clrMapOvr>
  <p:transition spd="slow">
    <p:cover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022380872"/>
      </p:ext>
    </p:extLst>
  </p:cSld>
  <p:clrMapOvr>
    <a:masterClrMapping/>
  </p:clrMapOvr>
  <p:transition spd="slow">
    <p:cover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847952296"/>
      </p:ext>
    </p:extLst>
  </p:cSld>
  <p:clrMapOvr>
    <a:masterClrMapping/>
  </p:clrMapOvr>
  <p:transition spd="slow">
    <p:cover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757174842"/>
      </p:ext>
    </p:extLst>
  </p:cSld>
  <p:clrMapOvr>
    <a:masterClrMapping/>
  </p:clrMapOvr>
  <p:transition spd="slow">
    <p:cover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517339763"/>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455851713"/>
      </p:ext>
    </p:extLst>
  </p:cSld>
  <p:clrMapOvr>
    <a:masterClrMapping/>
  </p:clrMapOvr>
  <p:transition spd="slow">
    <p:cover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839864271"/>
      </p:ext>
    </p:extLst>
  </p:cSld>
  <p:clrMapOvr>
    <a:masterClrMapping/>
  </p:clrMapOvr>
  <p:transition spd="slow">
    <p:cover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2805900407"/>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transition spd="slow">
    <p:cover dir="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4784577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734762661"/>
      </p:ext>
    </p:extLst>
  </p:cSld>
  <p:clrMapOvr>
    <a:masterClrMapping/>
  </p:clrMapOvr>
  <p:transition spd="slow">
    <p:cover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23/03/68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280541072"/>
      </p:ext>
    </p:extLst>
  </p:cSld>
  <p:clrMapOvr>
    <a:masterClrMapping/>
  </p:clrMapOvr>
  <p:transition spd="slow">
    <p:cover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46858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91392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07166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247917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3946061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10261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705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transition spd="slow">
    <p:cover dir="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05487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4267049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913783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icrosoft YaHei" panose="020B0503020204020204" pitchFamily="34"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Microsoft YaHei" panose="020B0503020204020204" pitchFamily="34" charset="-122"/>
              <a:cs typeface="+mn-cs"/>
            </a:endParaRPr>
          </a:p>
        </p:txBody>
      </p:sp>
    </p:spTree>
    <p:extLst>
      <p:ext uri="{BB962C8B-B14F-4D97-AF65-F5344CB8AC3E}">
        <p14:creationId xmlns:p14="http://schemas.microsoft.com/office/powerpoint/2010/main" val="189045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70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9153" cy="7090611"/>
          </a:xfrm>
          <a:prstGeom prst="rect">
            <a:avLst/>
          </a:prstGeom>
        </p:spPr>
      </p:pic>
    </p:spTree>
    <p:extLst>
      <p:ext uri="{BB962C8B-B14F-4D97-AF65-F5344CB8AC3E}">
        <p14:creationId xmlns:p14="http://schemas.microsoft.com/office/powerpoint/2010/main" val="126088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791" y="0"/>
            <a:ext cx="12199153" cy="7066428"/>
          </a:xfrm>
          <a:prstGeom prst="rect">
            <a:avLst/>
          </a:prstGeom>
        </p:spPr>
      </p:pic>
    </p:spTree>
    <p:extLst>
      <p:ext uri="{BB962C8B-B14F-4D97-AF65-F5344CB8AC3E}">
        <p14:creationId xmlns:p14="http://schemas.microsoft.com/office/powerpoint/2010/main" val="1384671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468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9153" cy="7011008"/>
          </a:xfrm>
          <a:prstGeom prst="rect">
            <a:avLst/>
          </a:prstGeom>
        </p:spPr>
      </p:pic>
    </p:spTree>
    <p:extLst>
      <p:ext uri="{BB962C8B-B14F-4D97-AF65-F5344CB8AC3E}">
        <p14:creationId xmlns:p14="http://schemas.microsoft.com/office/powerpoint/2010/main" val="2601328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285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transition spd="slow">
    <p:cover dir="r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E45485-9185-4FE8-824C-D817886CD750}" type="datetimeFigureOut">
              <a:rPr lang="en-US" smtClean="0"/>
              <a:t>3/23/2025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9EF60A-9390-4EB7-B1CE-9FDE5EF4EF88}" type="slidenum">
              <a:rPr lang="en-US" smtClean="0"/>
              <a:t>‹#›</a:t>
            </a:fld>
            <a:endParaRPr lang="en-US"/>
          </a:p>
        </p:txBody>
      </p:sp>
    </p:spTree>
    <p:extLst>
      <p:ext uri="{BB962C8B-B14F-4D97-AF65-F5344CB8AC3E}">
        <p14:creationId xmlns:p14="http://schemas.microsoft.com/office/powerpoint/2010/main" val="14893082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538822" y="-632187"/>
            <a:ext cx="15352799" cy="7249225"/>
            <a:chOff x="-1870359" y="-607458"/>
            <a:chExt cx="11400719" cy="6771374"/>
          </a:xfrm>
        </p:grpSpPr>
        <p:sp>
          <p:nvSpPr>
            <p:cNvPr id="10" name="Google Shape;10;p2"/>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1" name="Google Shape;11;p2"/>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 name="Google Shape;12;p2"/>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 name="Google Shape;13;p2"/>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4" name="Google Shape;14;p2"/>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5" name="Google Shape;15;p2"/>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6" name="Google Shape;16;p2"/>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 name="Google Shape;17;p2"/>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 name="Google Shape;18;p2"/>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9" name="Google Shape;19;p2"/>
          <p:cNvGrpSpPr/>
          <p:nvPr/>
        </p:nvGrpSpPr>
        <p:grpSpPr>
          <a:xfrm>
            <a:off x="-921309" y="7235"/>
            <a:ext cx="14320540" cy="6953393"/>
            <a:chOff x="-669222" y="-10185"/>
            <a:chExt cx="10634181" cy="6495042"/>
          </a:xfrm>
        </p:grpSpPr>
        <p:sp>
          <p:nvSpPr>
            <p:cNvPr id="20" name="Google Shape;20;p2"/>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 name="Google Shape;21;p2"/>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 name="Google Shape;22;p2"/>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 name="Google Shape;23;p2"/>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 name="Google Shape;24;p2"/>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5" name="Google Shape;25;p2"/>
          <p:cNvGrpSpPr/>
          <p:nvPr/>
        </p:nvGrpSpPr>
        <p:grpSpPr>
          <a:xfrm>
            <a:off x="60834" y="1007073"/>
            <a:ext cx="778298" cy="3042776"/>
            <a:chOff x="60100" y="678925"/>
            <a:chExt cx="577950" cy="2842204"/>
          </a:xfrm>
        </p:grpSpPr>
        <p:sp>
          <p:nvSpPr>
            <p:cNvPr id="26" name="Google Shape;26;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 name="Google Shape;27;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 name="Google Shape;28;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 name="Google Shape;29;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 name="Google Shape;30;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 name="Google Shape;31;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 name="Google Shape;32;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3" name="Google Shape;33;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4" name="Google Shape;34;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5" name="Google Shape;35;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6" name="Google Shape;36;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7" name="Google Shape;37;p2"/>
          <p:cNvGrpSpPr/>
          <p:nvPr/>
        </p:nvGrpSpPr>
        <p:grpSpPr>
          <a:xfrm rot="10800000" flipH="1">
            <a:off x="11434471" y="1007023"/>
            <a:ext cx="778298" cy="3042776"/>
            <a:chOff x="60100" y="678925"/>
            <a:chExt cx="577950" cy="2842204"/>
          </a:xfrm>
        </p:grpSpPr>
        <p:sp>
          <p:nvSpPr>
            <p:cNvPr id="38" name="Google Shape;38;p2"/>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9" name="Google Shape;39;p2"/>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0" name="Google Shape;40;p2"/>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1" name="Google Shape;41;p2"/>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2" name="Google Shape;42;p2"/>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3" name="Google Shape;43;p2"/>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4" name="Google Shape;44;p2"/>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5" name="Google Shape;45;p2"/>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6" name="Google Shape;46;p2"/>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7" name="Google Shape;47;p2"/>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48" name="Google Shape;48;p2"/>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49" name="Google Shape;49;p2"/>
          <p:cNvGrpSpPr/>
          <p:nvPr/>
        </p:nvGrpSpPr>
        <p:grpSpPr>
          <a:xfrm>
            <a:off x="1970687" y="33537"/>
            <a:ext cx="8435697" cy="369581"/>
            <a:chOff x="1478323" y="198598"/>
            <a:chExt cx="6264200" cy="345219"/>
          </a:xfrm>
        </p:grpSpPr>
        <p:sp>
          <p:nvSpPr>
            <p:cNvPr id="50" name="Google Shape;50;p2"/>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1" name="Google Shape;51;p2"/>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2" name="Google Shape;52;p2"/>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3" name="Google Shape;53;p2"/>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4" name="Google Shape;54;p2"/>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 name="Google Shape;55;p2"/>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6" name="Google Shape;56;p2"/>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7" name="Google Shape;57;p2"/>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58" name="Google Shape;58;p2"/>
          <p:cNvSpPr txBox="1">
            <a:spLocks noGrp="1"/>
          </p:cNvSpPr>
          <p:nvPr>
            <p:ph type="ctrTitle"/>
          </p:nvPr>
        </p:nvSpPr>
        <p:spPr>
          <a:xfrm>
            <a:off x="2308308" y="1400199"/>
            <a:ext cx="7576200" cy="3349632"/>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6600"/>
              <a:buNone/>
              <a:defRPr sz="12319"/>
            </a:lvl1pPr>
            <a:lvl2pPr lvl="1" algn="ctr">
              <a:spcBef>
                <a:spcPts val="0"/>
              </a:spcBef>
              <a:spcAft>
                <a:spcPts val="0"/>
              </a:spcAft>
              <a:buSzPts val="6600"/>
              <a:buNone/>
              <a:defRPr sz="7526"/>
            </a:lvl2pPr>
            <a:lvl3pPr lvl="2" algn="ctr">
              <a:spcBef>
                <a:spcPts val="0"/>
              </a:spcBef>
              <a:spcAft>
                <a:spcPts val="0"/>
              </a:spcAft>
              <a:buSzPts val="6600"/>
              <a:buNone/>
              <a:defRPr sz="7526"/>
            </a:lvl3pPr>
            <a:lvl4pPr lvl="3" algn="ctr">
              <a:spcBef>
                <a:spcPts val="0"/>
              </a:spcBef>
              <a:spcAft>
                <a:spcPts val="0"/>
              </a:spcAft>
              <a:buSzPts val="6600"/>
              <a:buNone/>
              <a:defRPr sz="7526"/>
            </a:lvl4pPr>
            <a:lvl5pPr lvl="4" algn="ctr">
              <a:spcBef>
                <a:spcPts val="0"/>
              </a:spcBef>
              <a:spcAft>
                <a:spcPts val="0"/>
              </a:spcAft>
              <a:buSzPts val="6600"/>
              <a:buNone/>
              <a:defRPr sz="7526"/>
            </a:lvl5pPr>
            <a:lvl6pPr lvl="5" algn="ctr">
              <a:spcBef>
                <a:spcPts val="0"/>
              </a:spcBef>
              <a:spcAft>
                <a:spcPts val="0"/>
              </a:spcAft>
              <a:buSzPts val="6600"/>
              <a:buNone/>
              <a:defRPr sz="7526"/>
            </a:lvl6pPr>
            <a:lvl7pPr lvl="6" algn="ctr">
              <a:spcBef>
                <a:spcPts val="0"/>
              </a:spcBef>
              <a:spcAft>
                <a:spcPts val="0"/>
              </a:spcAft>
              <a:buSzPts val="6600"/>
              <a:buNone/>
              <a:defRPr sz="7526"/>
            </a:lvl7pPr>
            <a:lvl8pPr lvl="7" algn="ctr">
              <a:spcBef>
                <a:spcPts val="0"/>
              </a:spcBef>
              <a:spcAft>
                <a:spcPts val="0"/>
              </a:spcAft>
              <a:buSzPts val="6600"/>
              <a:buNone/>
              <a:defRPr sz="7526"/>
            </a:lvl8pPr>
            <a:lvl9pPr lvl="8" algn="ctr">
              <a:spcBef>
                <a:spcPts val="0"/>
              </a:spcBef>
              <a:spcAft>
                <a:spcPts val="0"/>
              </a:spcAft>
              <a:buSzPts val="6600"/>
              <a:buNone/>
              <a:defRPr sz="7526"/>
            </a:lvl9pPr>
          </a:lstStyle>
          <a:p>
            <a:endParaRPr/>
          </a:p>
        </p:txBody>
      </p:sp>
      <p:sp>
        <p:nvSpPr>
          <p:cNvPr id="59" name="Google Shape;59;p2"/>
          <p:cNvSpPr txBox="1">
            <a:spLocks noGrp="1"/>
          </p:cNvSpPr>
          <p:nvPr>
            <p:ph type="subTitle" idx="1"/>
          </p:nvPr>
        </p:nvSpPr>
        <p:spPr>
          <a:xfrm>
            <a:off x="2308421" y="4892758"/>
            <a:ext cx="7576200" cy="545985"/>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2000"/>
              <a:buNone/>
              <a:defRPr sz="2739">
                <a:latin typeface="Catamaran"/>
                <a:ea typeface="Catamaran"/>
                <a:cs typeface="Catamaran"/>
                <a:sym typeface="Catamaran"/>
              </a:defRPr>
            </a:lvl1pPr>
            <a:lvl2pPr lvl="1" algn="ctr">
              <a:lnSpc>
                <a:spcPct val="100000"/>
              </a:lnSpc>
              <a:spcBef>
                <a:spcPts val="0"/>
              </a:spcBef>
              <a:spcAft>
                <a:spcPts val="0"/>
              </a:spcAft>
              <a:buSzPts val="2300"/>
              <a:buNone/>
              <a:defRPr sz="2625"/>
            </a:lvl2pPr>
            <a:lvl3pPr lvl="2" algn="ctr">
              <a:lnSpc>
                <a:spcPct val="100000"/>
              </a:lnSpc>
              <a:spcBef>
                <a:spcPts val="0"/>
              </a:spcBef>
              <a:spcAft>
                <a:spcPts val="0"/>
              </a:spcAft>
              <a:buSzPts val="2300"/>
              <a:buNone/>
              <a:defRPr sz="2625"/>
            </a:lvl3pPr>
            <a:lvl4pPr lvl="3" algn="ctr">
              <a:lnSpc>
                <a:spcPct val="100000"/>
              </a:lnSpc>
              <a:spcBef>
                <a:spcPts val="0"/>
              </a:spcBef>
              <a:spcAft>
                <a:spcPts val="0"/>
              </a:spcAft>
              <a:buSzPts val="2300"/>
              <a:buNone/>
              <a:defRPr sz="2625"/>
            </a:lvl4pPr>
            <a:lvl5pPr lvl="4" algn="ctr">
              <a:lnSpc>
                <a:spcPct val="100000"/>
              </a:lnSpc>
              <a:spcBef>
                <a:spcPts val="0"/>
              </a:spcBef>
              <a:spcAft>
                <a:spcPts val="0"/>
              </a:spcAft>
              <a:buSzPts val="2300"/>
              <a:buNone/>
              <a:defRPr sz="2625"/>
            </a:lvl5pPr>
            <a:lvl6pPr lvl="5" algn="ctr">
              <a:lnSpc>
                <a:spcPct val="100000"/>
              </a:lnSpc>
              <a:spcBef>
                <a:spcPts val="0"/>
              </a:spcBef>
              <a:spcAft>
                <a:spcPts val="0"/>
              </a:spcAft>
              <a:buSzPts val="2300"/>
              <a:buNone/>
              <a:defRPr sz="2625"/>
            </a:lvl6pPr>
            <a:lvl7pPr lvl="6" algn="ctr">
              <a:lnSpc>
                <a:spcPct val="100000"/>
              </a:lnSpc>
              <a:spcBef>
                <a:spcPts val="0"/>
              </a:spcBef>
              <a:spcAft>
                <a:spcPts val="0"/>
              </a:spcAft>
              <a:buSzPts val="2300"/>
              <a:buNone/>
              <a:defRPr sz="2625"/>
            </a:lvl7pPr>
            <a:lvl8pPr lvl="7" algn="ctr">
              <a:lnSpc>
                <a:spcPct val="100000"/>
              </a:lnSpc>
              <a:spcBef>
                <a:spcPts val="0"/>
              </a:spcBef>
              <a:spcAft>
                <a:spcPts val="0"/>
              </a:spcAft>
              <a:buSzPts val="2300"/>
              <a:buNone/>
              <a:defRPr sz="2625"/>
            </a:lvl8pPr>
            <a:lvl9pPr lvl="8" algn="ctr">
              <a:lnSpc>
                <a:spcPct val="100000"/>
              </a:lnSpc>
              <a:spcBef>
                <a:spcPts val="0"/>
              </a:spcBef>
              <a:spcAft>
                <a:spcPts val="0"/>
              </a:spcAft>
              <a:buSzPts val="2300"/>
              <a:buNone/>
              <a:defRPr sz="2625"/>
            </a:lvl9pPr>
          </a:lstStyle>
          <a:p>
            <a:endParaRPr/>
          </a:p>
        </p:txBody>
      </p:sp>
      <p:sp>
        <p:nvSpPr>
          <p:cNvPr id="60" name="Google Shape;60;p2"/>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 name="Google Shape;61;p2"/>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 name="Google Shape;62;p2"/>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 name="Google Shape;63;p2"/>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 name="Google Shape;64;p2"/>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 name="Google Shape;65;p2"/>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 name="Google Shape;66;p2"/>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 name="Google Shape;67;p2"/>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 name="Google Shape;68;p2"/>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 name="Google Shape;69;p2"/>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 name="Google Shape;70;p2"/>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 name="Google Shape;71;p2"/>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 name="Google Shape;72;p2"/>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3" name="Google Shape;73;p2"/>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4" name="Google Shape;74;p2"/>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5" name="Google Shape;75;p2"/>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6" name="Google Shape;76;p2"/>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7" name="Google Shape;77;p2"/>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8" name="Google Shape;78;p2"/>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9" name="Google Shape;79;p2"/>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0" name="Google Shape;80;p2"/>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1" name="Google Shape;81;p2"/>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 name="Google Shape;82;p2"/>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 name="Google Shape;83;p2"/>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 name="Google Shape;84;p2"/>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 name="Google Shape;85;p2"/>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 name="Google Shape;86;p2"/>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 name="Google Shape;87;p2"/>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 name="Google Shape;88;p2"/>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 name="Google Shape;89;p2"/>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 name="Google Shape;90;p2"/>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 name="Google Shape;91;p2"/>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 name="Google Shape;92;p2"/>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 name="Google Shape;93;p2"/>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 name="Google Shape;94;p2"/>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 name="Google Shape;95;p2"/>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 name="Google Shape;96;p2"/>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 name="Google Shape;97;p2"/>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 name="Google Shape;98;p2"/>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 name="Google Shape;99;p2"/>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0" name="Google Shape;100;p2"/>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1" name="Google Shape;101;p2"/>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2" name="Google Shape;102;p2"/>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 name="Google Shape;103;p2"/>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 name="Google Shape;104;p2"/>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 name="Google Shape;105;p2"/>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 name="Google Shape;106;p2"/>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 name="Google Shape;107;p2"/>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 name="Google Shape;108;p2"/>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 name="Google Shape;109;p2"/>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 name="Google Shape;110;p2"/>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 name="Google Shape;111;p2"/>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 name="Google Shape;112;p2"/>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 name="Google Shape;113;p2"/>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 name="Google Shape;114;p2"/>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 name="Google Shape;115;p2"/>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 name="Google Shape;116;p2"/>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 name="Google Shape;117;p2"/>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 name="Google Shape;118;p2"/>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 name="Google Shape;119;p2"/>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0" name="Google Shape;120;p2"/>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1" name="Google Shape;121;p2"/>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2" name="Google Shape;122;p2"/>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3" name="Google Shape;123;p2"/>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4" name="Google Shape;124;p2"/>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5" name="Google Shape;125;p2"/>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 name="Google Shape;126;p2"/>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7" name="Google Shape;127;p2"/>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8" name="Google Shape;128;p2"/>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9" name="Google Shape;129;p2"/>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0" name="Google Shape;130;p2"/>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 name="Google Shape;131;p2"/>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2" name="Google Shape;132;p2"/>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3" name="Google Shape;133;p2"/>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4" name="Google Shape;134;p2"/>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5" name="Google Shape;135;p2"/>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6" name="Google Shape;136;p2"/>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 name="Google Shape;137;p2"/>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 name="Google Shape;138;p2"/>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 name="Google Shape;139;p2"/>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 name="Google Shape;140;p2"/>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 name="Google Shape;141;p2"/>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 name="Google Shape;142;p2"/>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 name="Google Shape;143;p2"/>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 name="Google Shape;144;p2"/>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 name="Google Shape;145;p2"/>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 name="Google Shape;146;p2"/>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 name="Google Shape;147;p2"/>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 name="Google Shape;148;p2"/>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 name="Google Shape;149;p2"/>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 name="Google Shape;150;p2"/>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 name="Google Shape;151;p2"/>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 name="Google Shape;152;p2"/>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 name="Google Shape;153;p2"/>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4" name="Google Shape;154;p2"/>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5" name="Google Shape;155;p2"/>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6" name="Google Shape;156;p2"/>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7" name="Google Shape;157;p2"/>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8" name="Google Shape;158;p2"/>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9" name="Google Shape;159;p2"/>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0" name="Google Shape;160;p2"/>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1" name="Google Shape;161;p2"/>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2" name="Google Shape;162;p2"/>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3" name="Google Shape;163;p2"/>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4" name="Google Shape;164;p2"/>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5" name="Google Shape;165;p2"/>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6" name="Google Shape;166;p2"/>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7" name="Google Shape;167;p2"/>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8" name="Google Shape;168;p2"/>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69" name="Google Shape;169;p2"/>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0" name="Google Shape;170;p2"/>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1" name="Google Shape;171;p2"/>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2" name="Google Shape;172;p2"/>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3" name="Google Shape;173;p2"/>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4" name="Google Shape;174;p2"/>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5" name="Google Shape;175;p2"/>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 name="Google Shape;176;p2"/>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7" name="Google Shape;177;p2"/>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8" name="Google Shape;178;p2"/>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9" name="Google Shape;179;p2"/>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0" name="Google Shape;180;p2"/>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1" name="Google Shape;181;p2"/>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2" name="Google Shape;182;p2"/>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3" name="Google Shape;183;p2"/>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4" name="Google Shape;184;p2"/>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5" name="Google Shape;185;p2"/>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6" name="Google Shape;186;p2"/>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7" name="Google Shape;187;p2"/>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8" name="Google Shape;188;p2"/>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89" name="Google Shape;189;p2"/>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0" name="Google Shape;190;p2"/>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1" name="Google Shape;191;p2"/>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2" name="Google Shape;192;p2"/>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3" name="Google Shape;193;p2"/>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4" name="Google Shape;194;p2"/>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5" name="Google Shape;195;p2"/>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6" name="Google Shape;196;p2"/>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7" name="Google Shape;197;p2"/>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8" name="Google Shape;198;p2"/>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99" name="Google Shape;199;p2"/>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0" name="Google Shape;200;p2"/>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1" name="Google Shape;201;p2"/>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2" name="Google Shape;202;p2"/>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 name="Google Shape;203;p2"/>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4" name="Google Shape;204;p2"/>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5" name="Google Shape;205;p2"/>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6" name="Google Shape;206;p2"/>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7" name="Google Shape;207;p2"/>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 name="Google Shape;208;p2"/>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9" name="Google Shape;209;p2"/>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0" name="Google Shape;210;p2"/>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1" name="Google Shape;211;p2"/>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 name="Google Shape;212;p2"/>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 name="Google Shape;213;p2"/>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 name="Google Shape;214;p2"/>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 name="Google Shape;215;p2"/>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 name="Google Shape;216;p2"/>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 name="Google Shape;217;p2"/>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 name="Google Shape;218;p2"/>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 name="Google Shape;219;p2"/>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 name="Google Shape;220;p2"/>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 name="Google Shape;221;p2"/>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 name="Google Shape;222;p2"/>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 name="Google Shape;223;p2"/>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 name="Google Shape;224;p2"/>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2323139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5"/>
        <p:cNvGrpSpPr/>
        <p:nvPr/>
      </p:nvGrpSpPr>
      <p:grpSpPr>
        <a:xfrm>
          <a:off x="0" y="0"/>
          <a:ext cx="0" cy="0"/>
          <a:chOff x="0" y="0"/>
          <a:chExt cx="0" cy="0"/>
        </a:xfrm>
      </p:grpSpPr>
      <p:grpSp>
        <p:nvGrpSpPr>
          <p:cNvPr id="226" name="Google Shape;226;p3"/>
          <p:cNvGrpSpPr/>
          <p:nvPr/>
        </p:nvGrpSpPr>
        <p:grpSpPr>
          <a:xfrm>
            <a:off x="-2538822" y="-632187"/>
            <a:ext cx="15352799" cy="7249225"/>
            <a:chOff x="-1870359" y="-607458"/>
            <a:chExt cx="11400719" cy="6771374"/>
          </a:xfrm>
        </p:grpSpPr>
        <p:sp>
          <p:nvSpPr>
            <p:cNvPr id="227" name="Google Shape;227;p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8" name="Google Shape;228;p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29" name="Google Shape;229;p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0" name="Google Shape;230;p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1" name="Google Shape;231;p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2" name="Google Shape;232;p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33" name="Google Shape;233;p3"/>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34" name="Google Shape;234;p3"/>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35" name="Google Shape;235;p3"/>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36" name="Google Shape;236;p3"/>
          <p:cNvGrpSpPr/>
          <p:nvPr/>
        </p:nvGrpSpPr>
        <p:grpSpPr>
          <a:xfrm>
            <a:off x="-921309" y="7235"/>
            <a:ext cx="14320540" cy="6953393"/>
            <a:chOff x="-669222" y="-10185"/>
            <a:chExt cx="10634181" cy="6495042"/>
          </a:xfrm>
        </p:grpSpPr>
        <p:sp>
          <p:nvSpPr>
            <p:cNvPr id="237" name="Google Shape;237;p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8" name="Google Shape;238;p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39" name="Google Shape;239;p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0" name="Google Shape;240;p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1" name="Google Shape;241;p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42" name="Google Shape;242;p3"/>
          <p:cNvGrpSpPr/>
          <p:nvPr/>
        </p:nvGrpSpPr>
        <p:grpSpPr>
          <a:xfrm>
            <a:off x="60834" y="1007073"/>
            <a:ext cx="778298" cy="3042776"/>
            <a:chOff x="60100" y="678925"/>
            <a:chExt cx="577950" cy="2842204"/>
          </a:xfrm>
        </p:grpSpPr>
        <p:sp>
          <p:nvSpPr>
            <p:cNvPr id="243" name="Google Shape;243;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4" name="Google Shape;244;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5" name="Google Shape;245;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6" name="Google Shape;246;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7" name="Google Shape;247;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8" name="Google Shape;248;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49" name="Google Shape;249;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0" name="Google Shape;250;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1" name="Google Shape;251;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2" name="Google Shape;252;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3" name="Google Shape;253;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54" name="Google Shape;254;p3"/>
          <p:cNvGrpSpPr/>
          <p:nvPr/>
        </p:nvGrpSpPr>
        <p:grpSpPr>
          <a:xfrm rot="10800000" flipH="1">
            <a:off x="11434471" y="1007023"/>
            <a:ext cx="778298" cy="3042776"/>
            <a:chOff x="60100" y="678925"/>
            <a:chExt cx="577950" cy="2842204"/>
          </a:xfrm>
        </p:grpSpPr>
        <p:sp>
          <p:nvSpPr>
            <p:cNvPr id="255" name="Google Shape;255;p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6" name="Google Shape;256;p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7" name="Google Shape;257;p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8" name="Google Shape;258;p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59" name="Google Shape;259;p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0" name="Google Shape;260;p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1" name="Google Shape;261;p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2" name="Google Shape;262;p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3" name="Google Shape;263;p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4" name="Google Shape;264;p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5" name="Google Shape;265;p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66" name="Google Shape;266;p3"/>
          <p:cNvGrpSpPr/>
          <p:nvPr/>
        </p:nvGrpSpPr>
        <p:grpSpPr>
          <a:xfrm>
            <a:off x="1970687" y="33537"/>
            <a:ext cx="8435697" cy="369581"/>
            <a:chOff x="1478323" y="198598"/>
            <a:chExt cx="6264200" cy="345219"/>
          </a:xfrm>
        </p:grpSpPr>
        <p:sp>
          <p:nvSpPr>
            <p:cNvPr id="267" name="Google Shape;267;p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8" name="Google Shape;268;p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69" name="Google Shape;269;p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0" name="Google Shape;270;p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1" name="Google Shape;271;p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2" name="Google Shape;272;p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3" name="Google Shape;273;p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74" name="Google Shape;274;p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75" name="Google Shape;275;p3"/>
          <p:cNvSpPr txBox="1">
            <a:spLocks noGrp="1"/>
          </p:cNvSpPr>
          <p:nvPr>
            <p:ph type="title"/>
          </p:nvPr>
        </p:nvSpPr>
        <p:spPr>
          <a:xfrm>
            <a:off x="2912651" y="3578804"/>
            <a:ext cx="6367226" cy="845229"/>
          </a:xfrm>
          <a:prstGeom prst="rect">
            <a:avLst/>
          </a:prstGeom>
        </p:spPr>
        <p:txBody>
          <a:bodyPr spcFirstLastPara="1" wrap="square" lIns="116050" tIns="116050" rIns="116050" bIns="116050" anchor="ctr" anchorCtr="0">
            <a:noAutofit/>
          </a:bodyPr>
          <a:lstStyle>
            <a:lvl1pPr lvl="0" algn="ctr">
              <a:lnSpc>
                <a:spcPct val="115000"/>
              </a:lnSpc>
              <a:spcBef>
                <a:spcPts val="0"/>
              </a:spcBef>
              <a:spcAft>
                <a:spcPts val="0"/>
              </a:spcAft>
              <a:buSzPts val="4600"/>
              <a:buNone/>
              <a:defRPr sz="6275">
                <a:solidFill>
                  <a:schemeClr val="accent2"/>
                </a:solidFill>
                <a:latin typeface="Mochiy Pop One" charset="-120"/>
                <a:ea typeface="Mochiy Pop One" charset="-120"/>
                <a:cs typeface="Mochiy Pop One" charset="-120"/>
                <a:sym typeface="Mochiy Pop One" charset="-120"/>
              </a:defRPr>
            </a:lvl1pPr>
            <a:lvl2pPr lvl="1" algn="ctr">
              <a:spcBef>
                <a:spcPts val="0"/>
              </a:spcBef>
              <a:spcAft>
                <a:spcPts val="0"/>
              </a:spcAft>
              <a:buSzPts val="4600"/>
              <a:buNone/>
              <a:defRPr sz="5246"/>
            </a:lvl2pPr>
            <a:lvl3pPr lvl="2" algn="ctr">
              <a:spcBef>
                <a:spcPts val="0"/>
              </a:spcBef>
              <a:spcAft>
                <a:spcPts val="0"/>
              </a:spcAft>
              <a:buSzPts val="4600"/>
              <a:buNone/>
              <a:defRPr sz="5246"/>
            </a:lvl3pPr>
            <a:lvl4pPr lvl="3" algn="ctr">
              <a:spcBef>
                <a:spcPts val="0"/>
              </a:spcBef>
              <a:spcAft>
                <a:spcPts val="0"/>
              </a:spcAft>
              <a:buSzPts val="4600"/>
              <a:buNone/>
              <a:defRPr sz="5246"/>
            </a:lvl4pPr>
            <a:lvl5pPr lvl="4" algn="ctr">
              <a:spcBef>
                <a:spcPts val="0"/>
              </a:spcBef>
              <a:spcAft>
                <a:spcPts val="0"/>
              </a:spcAft>
              <a:buSzPts val="4600"/>
              <a:buNone/>
              <a:defRPr sz="5246"/>
            </a:lvl5pPr>
            <a:lvl6pPr lvl="5" algn="ctr">
              <a:spcBef>
                <a:spcPts val="0"/>
              </a:spcBef>
              <a:spcAft>
                <a:spcPts val="0"/>
              </a:spcAft>
              <a:buSzPts val="4600"/>
              <a:buNone/>
              <a:defRPr sz="5246"/>
            </a:lvl6pPr>
            <a:lvl7pPr lvl="6" algn="ctr">
              <a:spcBef>
                <a:spcPts val="0"/>
              </a:spcBef>
              <a:spcAft>
                <a:spcPts val="0"/>
              </a:spcAft>
              <a:buSzPts val="4600"/>
              <a:buNone/>
              <a:defRPr sz="5246"/>
            </a:lvl7pPr>
            <a:lvl8pPr lvl="7" algn="ctr">
              <a:spcBef>
                <a:spcPts val="0"/>
              </a:spcBef>
              <a:spcAft>
                <a:spcPts val="0"/>
              </a:spcAft>
              <a:buSzPts val="4600"/>
              <a:buNone/>
              <a:defRPr sz="5246"/>
            </a:lvl8pPr>
            <a:lvl9pPr lvl="8" algn="ctr">
              <a:spcBef>
                <a:spcPts val="0"/>
              </a:spcBef>
              <a:spcAft>
                <a:spcPts val="0"/>
              </a:spcAft>
              <a:buSzPts val="4600"/>
              <a:buNone/>
              <a:defRPr sz="5246"/>
            </a:lvl9pPr>
          </a:lstStyle>
          <a:p>
            <a:endParaRPr/>
          </a:p>
        </p:txBody>
      </p:sp>
      <p:sp>
        <p:nvSpPr>
          <p:cNvPr id="276" name="Google Shape;276;p3"/>
          <p:cNvSpPr txBox="1">
            <a:spLocks noGrp="1"/>
          </p:cNvSpPr>
          <p:nvPr>
            <p:ph type="title" idx="2" hasCustomPrompt="1"/>
          </p:nvPr>
        </p:nvSpPr>
        <p:spPr>
          <a:xfrm>
            <a:off x="5350922" y="2308506"/>
            <a:ext cx="1490944" cy="845229"/>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7600"/>
              <a:buNone/>
              <a:defRPr sz="6502">
                <a:latin typeface="Mochiy Pop One" charset="-120"/>
                <a:ea typeface="Mochiy Pop One" charset="-120"/>
                <a:cs typeface="Mochiy Pop One" charset="-120"/>
                <a:sym typeface="Mochiy Pop One" charset="-120"/>
              </a:defRPr>
            </a:lvl1pPr>
            <a:lvl2pPr lvl="1" algn="ctr" rtl="0">
              <a:spcBef>
                <a:spcPts val="0"/>
              </a:spcBef>
              <a:spcAft>
                <a:spcPts val="0"/>
              </a:spcAft>
              <a:buSzPts val="7600"/>
              <a:buNone/>
              <a:defRPr sz="8669"/>
            </a:lvl2pPr>
            <a:lvl3pPr lvl="2" algn="ctr" rtl="0">
              <a:spcBef>
                <a:spcPts val="0"/>
              </a:spcBef>
              <a:spcAft>
                <a:spcPts val="0"/>
              </a:spcAft>
              <a:buSzPts val="7600"/>
              <a:buNone/>
              <a:defRPr sz="8669"/>
            </a:lvl3pPr>
            <a:lvl4pPr lvl="3" algn="ctr" rtl="0">
              <a:spcBef>
                <a:spcPts val="0"/>
              </a:spcBef>
              <a:spcAft>
                <a:spcPts val="0"/>
              </a:spcAft>
              <a:buSzPts val="7600"/>
              <a:buNone/>
              <a:defRPr sz="8669"/>
            </a:lvl4pPr>
            <a:lvl5pPr lvl="4" algn="ctr" rtl="0">
              <a:spcBef>
                <a:spcPts val="0"/>
              </a:spcBef>
              <a:spcAft>
                <a:spcPts val="0"/>
              </a:spcAft>
              <a:buSzPts val="7600"/>
              <a:buNone/>
              <a:defRPr sz="8669"/>
            </a:lvl5pPr>
            <a:lvl6pPr lvl="5" algn="ctr" rtl="0">
              <a:spcBef>
                <a:spcPts val="0"/>
              </a:spcBef>
              <a:spcAft>
                <a:spcPts val="0"/>
              </a:spcAft>
              <a:buSzPts val="7600"/>
              <a:buNone/>
              <a:defRPr sz="8669"/>
            </a:lvl6pPr>
            <a:lvl7pPr lvl="6" algn="ctr" rtl="0">
              <a:spcBef>
                <a:spcPts val="0"/>
              </a:spcBef>
              <a:spcAft>
                <a:spcPts val="0"/>
              </a:spcAft>
              <a:buSzPts val="7600"/>
              <a:buNone/>
              <a:defRPr sz="8669"/>
            </a:lvl7pPr>
            <a:lvl8pPr lvl="7" algn="ctr" rtl="0">
              <a:spcBef>
                <a:spcPts val="0"/>
              </a:spcBef>
              <a:spcAft>
                <a:spcPts val="0"/>
              </a:spcAft>
              <a:buSzPts val="7600"/>
              <a:buNone/>
              <a:defRPr sz="8669"/>
            </a:lvl8pPr>
            <a:lvl9pPr lvl="8" algn="ctr" rtl="0">
              <a:spcBef>
                <a:spcPts val="0"/>
              </a:spcBef>
              <a:spcAft>
                <a:spcPts val="0"/>
              </a:spcAft>
              <a:buSzPts val="7600"/>
              <a:buNone/>
              <a:defRPr sz="8669"/>
            </a:lvl9pPr>
          </a:lstStyle>
          <a:p>
            <a:r>
              <a:t>xx%</a:t>
            </a:r>
          </a:p>
        </p:txBody>
      </p:sp>
      <p:sp>
        <p:nvSpPr>
          <p:cNvPr id="277" name="Google Shape;277;p3"/>
          <p:cNvSpPr txBox="1">
            <a:spLocks noGrp="1"/>
          </p:cNvSpPr>
          <p:nvPr>
            <p:ph type="subTitle" idx="1"/>
          </p:nvPr>
        </p:nvSpPr>
        <p:spPr>
          <a:xfrm>
            <a:off x="2912687" y="4348442"/>
            <a:ext cx="6367226" cy="523134"/>
          </a:xfrm>
          <a:prstGeom prst="rect">
            <a:avLst/>
          </a:prstGeom>
        </p:spPr>
        <p:txBody>
          <a:bodyPr spcFirstLastPara="1" wrap="square" lIns="116050" tIns="116050" rIns="116050" bIns="116050" anchor="t" anchorCtr="0">
            <a:noAutofit/>
          </a:bodyPr>
          <a:lstStyle>
            <a:lvl1pPr lvl="0" algn="ctr" rtl="0">
              <a:lnSpc>
                <a:spcPct val="115000"/>
              </a:lnSpc>
              <a:spcBef>
                <a:spcPts val="0"/>
              </a:spcBef>
              <a:spcAft>
                <a:spcPts val="0"/>
              </a:spcAft>
              <a:buSzPts val="2000"/>
              <a:buNone/>
              <a:defRPr sz="2739">
                <a:latin typeface="Catamaran"/>
                <a:ea typeface="Catamaran"/>
                <a:cs typeface="Catamaran"/>
                <a:sym typeface="Catamaran"/>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spTree>
    <p:extLst>
      <p:ext uri="{BB962C8B-B14F-4D97-AF65-F5344CB8AC3E}">
        <p14:creationId xmlns:p14="http://schemas.microsoft.com/office/powerpoint/2010/main" val="958443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8"/>
        <p:cNvGrpSpPr/>
        <p:nvPr/>
      </p:nvGrpSpPr>
      <p:grpSpPr>
        <a:xfrm>
          <a:off x="0" y="0"/>
          <a:ext cx="0" cy="0"/>
          <a:chOff x="0" y="0"/>
          <a:chExt cx="0" cy="0"/>
        </a:xfrm>
      </p:grpSpPr>
      <p:grpSp>
        <p:nvGrpSpPr>
          <p:cNvPr id="279" name="Google Shape;279;p4"/>
          <p:cNvGrpSpPr/>
          <p:nvPr/>
        </p:nvGrpSpPr>
        <p:grpSpPr>
          <a:xfrm>
            <a:off x="-2538822" y="-632187"/>
            <a:ext cx="15352799" cy="7249225"/>
            <a:chOff x="-1870359" y="-607458"/>
            <a:chExt cx="11400719" cy="6771374"/>
          </a:xfrm>
        </p:grpSpPr>
        <p:sp>
          <p:nvSpPr>
            <p:cNvPr id="280" name="Google Shape;280;p4"/>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1" name="Google Shape;281;p4"/>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2" name="Google Shape;282;p4"/>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3" name="Google Shape;283;p4"/>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4" name="Google Shape;284;p4"/>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85" name="Google Shape;285;p4"/>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86" name="Google Shape;286;p4"/>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87" name="Google Shape;287;p4"/>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88" name="Google Shape;288;p4"/>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89" name="Google Shape;289;p4"/>
          <p:cNvGrpSpPr/>
          <p:nvPr/>
        </p:nvGrpSpPr>
        <p:grpSpPr>
          <a:xfrm>
            <a:off x="-921309" y="7235"/>
            <a:ext cx="14320540" cy="6953393"/>
            <a:chOff x="-669222" y="-10185"/>
            <a:chExt cx="10634181" cy="6495042"/>
          </a:xfrm>
        </p:grpSpPr>
        <p:sp>
          <p:nvSpPr>
            <p:cNvPr id="290" name="Google Shape;290;p4"/>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1" name="Google Shape;291;p4"/>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2" name="Google Shape;292;p4"/>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3" name="Google Shape;293;p4"/>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4" name="Google Shape;294;p4"/>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95" name="Google Shape;295;p4"/>
          <p:cNvGrpSpPr/>
          <p:nvPr/>
        </p:nvGrpSpPr>
        <p:grpSpPr>
          <a:xfrm>
            <a:off x="60834" y="1007073"/>
            <a:ext cx="778298" cy="3042776"/>
            <a:chOff x="60100" y="678925"/>
            <a:chExt cx="577950" cy="2842204"/>
          </a:xfrm>
        </p:grpSpPr>
        <p:sp>
          <p:nvSpPr>
            <p:cNvPr id="296" name="Google Shape;296;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7" name="Google Shape;297;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8" name="Google Shape;298;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99" name="Google Shape;299;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0" name="Google Shape;300;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1" name="Google Shape;301;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2" name="Google Shape;302;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3" name="Google Shape;303;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4" name="Google Shape;304;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5" name="Google Shape;305;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6" name="Google Shape;306;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07" name="Google Shape;307;p4"/>
          <p:cNvGrpSpPr/>
          <p:nvPr/>
        </p:nvGrpSpPr>
        <p:grpSpPr>
          <a:xfrm rot="10800000" flipH="1">
            <a:off x="11434471" y="1007023"/>
            <a:ext cx="778298" cy="3042776"/>
            <a:chOff x="60100" y="678925"/>
            <a:chExt cx="577950" cy="2842204"/>
          </a:xfrm>
        </p:grpSpPr>
        <p:sp>
          <p:nvSpPr>
            <p:cNvPr id="308" name="Google Shape;308;p4"/>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09" name="Google Shape;309;p4"/>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0" name="Google Shape;310;p4"/>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1" name="Google Shape;311;p4"/>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2" name="Google Shape;312;p4"/>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3" name="Google Shape;313;p4"/>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4" name="Google Shape;314;p4"/>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5" name="Google Shape;315;p4"/>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6" name="Google Shape;316;p4"/>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7" name="Google Shape;317;p4"/>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18" name="Google Shape;318;p4"/>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319" name="Google Shape;319;p4"/>
          <p:cNvGrpSpPr/>
          <p:nvPr/>
        </p:nvGrpSpPr>
        <p:grpSpPr>
          <a:xfrm>
            <a:off x="1970687" y="33537"/>
            <a:ext cx="8435697" cy="369581"/>
            <a:chOff x="1478323" y="198598"/>
            <a:chExt cx="6264200" cy="345219"/>
          </a:xfrm>
        </p:grpSpPr>
        <p:sp>
          <p:nvSpPr>
            <p:cNvPr id="320" name="Google Shape;320;p4"/>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1" name="Google Shape;321;p4"/>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2" name="Google Shape;322;p4"/>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3" name="Google Shape;323;p4"/>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4" name="Google Shape;324;p4"/>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5" name="Google Shape;325;p4"/>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6" name="Google Shape;326;p4"/>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327" name="Google Shape;327;p4"/>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328" name="Google Shape;328;p4"/>
          <p:cNvSpPr txBox="1">
            <a:spLocks noGrp="1"/>
          </p:cNvSpPr>
          <p:nvPr>
            <p:ph type="title"/>
          </p:nvPr>
        </p:nvSpPr>
        <p:spPr>
          <a:xfrm>
            <a:off x="782431" y="713267"/>
            <a:ext cx="10627896"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329" name="Google Shape;329;p4"/>
          <p:cNvSpPr txBox="1">
            <a:spLocks noGrp="1"/>
          </p:cNvSpPr>
          <p:nvPr>
            <p:ph type="body" idx="1"/>
          </p:nvPr>
        </p:nvSpPr>
        <p:spPr>
          <a:xfrm>
            <a:off x="2615255" y="2024184"/>
            <a:ext cx="6962302" cy="3673360"/>
          </a:xfrm>
          <a:prstGeom prst="rect">
            <a:avLst/>
          </a:prstGeom>
        </p:spPr>
        <p:txBody>
          <a:bodyPr spcFirstLastPara="1" wrap="square" lIns="116050" tIns="116050" rIns="116050" bIns="116050" anchor="t" anchorCtr="0">
            <a:noAutofit/>
          </a:bodyPr>
          <a:lstStyle>
            <a:lvl1pPr marL="521691" lvl="0" indent="-340308" rtl="0">
              <a:lnSpc>
                <a:spcPct val="115000"/>
              </a:lnSpc>
              <a:spcBef>
                <a:spcPts val="0"/>
              </a:spcBef>
              <a:spcAft>
                <a:spcPts val="0"/>
              </a:spcAft>
              <a:buClr>
                <a:schemeClr val="accent2"/>
              </a:buClr>
              <a:buSzPts val="1100"/>
              <a:buFont typeface="Nunito Light" panose="00000400000000000000"/>
              <a:buChar char="●"/>
              <a:defRPr>
                <a:solidFill>
                  <a:srgbClr val="434343"/>
                </a:solidFill>
              </a:defRPr>
            </a:lvl1pPr>
            <a:lvl2pPr marL="1042806" lvl="1" indent="-376585" rtl="0">
              <a:lnSpc>
                <a:spcPct val="115000"/>
              </a:lnSpc>
              <a:spcBef>
                <a:spcPts val="1143"/>
              </a:spcBef>
              <a:spcAft>
                <a:spcPts val="0"/>
              </a:spcAft>
              <a:buClr>
                <a:srgbClr val="E76A28"/>
              </a:buClr>
              <a:buSzPts val="1600"/>
              <a:buFont typeface="Nunito Light" panose="00000400000000000000"/>
              <a:buChar char="○"/>
              <a:defRPr>
                <a:solidFill>
                  <a:srgbClr val="434343"/>
                </a:solidFill>
              </a:defRPr>
            </a:lvl2pPr>
            <a:lvl3pPr marL="1564498" lvl="2" indent="-369099" rtl="0">
              <a:lnSpc>
                <a:spcPct val="115000"/>
              </a:lnSpc>
              <a:spcBef>
                <a:spcPts val="0"/>
              </a:spcBef>
              <a:spcAft>
                <a:spcPts val="0"/>
              </a:spcAft>
              <a:buClr>
                <a:srgbClr val="E76A28"/>
              </a:buClr>
              <a:buSzPts val="1500"/>
              <a:buFont typeface="Nunito Light" panose="00000400000000000000"/>
              <a:buChar char="■"/>
              <a:defRPr>
                <a:solidFill>
                  <a:srgbClr val="434343"/>
                </a:solidFill>
              </a:defRPr>
            </a:lvl3pPr>
            <a:lvl4pPr marL="2085613" lvl="3" indent="-369099" rtl="0">
              <a:lnSpc>
                <a:spcPct val="115000"/>
              </a:lnSpc>
              <a:spcBef>
                <a:spcPts val="0"/>
              </a:spcBef>
              <a:spcAft>
                <a:spcPts val="0"/>
              </a:spcAft>
              <a:buClr>
                <a:srgbClr val="E76A28"/>
              </a:buClr>
              <a:buSzPts val="1500"/>
              <a:buFont typeface="Nunito Light" panose="00000400000000000000"/>
              <a:buChar char="●"/>
              <a:defRPr>
                <a:solidFill>
                  <a:srgbClr val="434343"/>
                </a:solidFill>
              </a:defRPr>
            </a:lvl4pPr>
            <a:lvl5pPr marL="2607304" lvl="4" indent="-362190" rtl="0">
              <a:lnSpc>
                <a:spcPct val="115000"/>
              </a:lnSpc>
              <a:spcBef>
                <a:spcPts val="0"/>
              </a:spcBef>
              <a:spcAft>
                <a:spcPts val="0"/>
              </a:spcAft>
              <a:buClr>
                <a:srgbClr val="E76A28"/>
              </a:buClr>
              <a:buSzPts val="1400"/>
              <a:buFont typeface="Nunito Light" panose="00000400000000000000"/>
              <a:buChar char="○"/>
              <a:defRPr>
                <a:solidFill>
                  <a:srgbClr val="434343"/>
                </a:solidFill>
              </a:defRPr>
            </a:lvl5pPr>
            <a:lvl6pPr marL="3128995" lvl="5" indent="-362190" rtl="0">
              <a:lnSpc>
                <a:spcPct val="115000"/>
              </a:lnSpc>
              <a:spcBef>
                <a:spcPts val="0"/>
              </a:spcBef>
              <a:spcAft>
                <a:spcPts val="0"/>
              </a:spcAft>
              <a:buClr>
                <a:srgbClr val="999999"/>
              </a:buClr>
              <a:buSzPts val="1400"/>
              <a:buFont typeface="Nunito Light" panose="00000400000000000000"/>
              <a:buChar char="■"/>
              <a:defRPr>
                <a:solidFill>
                  <a:srgbClr val="434343"/>
                </a:solidFill>
              </a:defRPr>
            </a:lvl6pPr>
            <a:lvl7pPr marL="3650110" lvl="6" indent="-354704" rtl="0">
              <a:lnSpc>
                <a:spcPct val="115000"/>
              </a:lnSpc>
              <a:spcBef>
                <a:spcPts val="0"/>
              </a:spcBef>
              <a:spcAft>
                <a:spcPts val="0"/>
              </a:spcAft>
              <a:buClr>
                <a:srgbClr val="999999"/>
              </a:buClr>
              <a:buSzPts val="1300"/>
              <a:buFont typeface="Nunito Light" panose="00000400000000000000"/>
              <a:buChar char="●"/>
              <a:defRPr>
                <a:solidFill>
                  <a:srgbClr val="434343"/>
                </a:solidFill>
              </a:defRPr>
            </a:lvl7pPr>
            <a:lvl8pPr marL="4171801" lvl="7" indent="-354704" rtl="0">
              <a:lnSpc>
                <a:spcPct val="115000"/>
              </a:lnSpc>
              <a:spcBef>
                <a:spcPts val="0"/>
              </a:spcBef>
              <a:spcAft>
                <a:spcPts val="0"/>
              </a:spcAft>
              <a:buClr>
                <a:srgbClr val="999999"/>
              </a:buClr>
              <a:buSzPts val="1300"/>
              <a:buFont typeface="Nunito Light" panose="00000400000000000000"/>
              <a:buChar char="○"/>
              <a:defRPr>
                <a:solidFill>
                  <a:srgbClr val="434343"/>
                </a:solidFill>
              </a:defRPr>
            </a:lvl8pPr>
            <a:lvl9pPr marL="4692917" lvl="8" indent="-362190" rtl="0">
              <a:lnSpc>
                <a:spcPct val="115000"/>
              </a:lnSpc>
              <a:spcBef>
                <a:spcPts val="0"/>
              </a:spcBef>
              <a:spcAft>
                <a:spcPts val="0"/>
              </a:spcAft>
              <a:buClr>
                <a:srgbClr val="999999"/>
              </a:buClr>
              <a:buSzPts val="1400"/>
              <a:buFont typeface="Nunito Light" panose="00000400000000000000"/>
              <a:buChar char="■"/>
              <a:defRPr>
                <a:solidFill>
                  <a:srgbClr val="434343"/>
                </a:solidFill>
              </a:defRPr>
            </a:lvl9pPr>
          </a:lstStyle>
          <a:p>
            <a:endParaRPr/>
          </a:p>
        </p:txBody>
      </p:sp>
    </p:spTree>
    <p:extLst>
      <p:ext uri="{BB962C8B-B14F-4D97-AF65-F5344CB8AC3E}">
        <p14:creationId xmlns:p14="http://schemas.microsoft.com/office/powerpoint/2010/main" val="2220082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0"/>
        <p:cNvGrpSpPr/>
        <p:nvPr/>
      </p:nvGrpSpPr>
      <p:grpSpPr>
        <a:xfrm>
          <a:off x="0" y="0"/>
          <a:ext cx="0" cy="0"/>
          <a:chOff x="0" y="0"/>
          <a:chExt cx="0" cy="0"/>
        </a:xfrm>
      </p:grpSpPr>
      <p:grpSp>
        <p:nvGrpSpPr>
          <p:cNvPr id="551" name="Google Shape;551;p6"/>
          <p:cNvGrpSpPr/>
          <p:nvPr/>
        </p:nvGrpSpPr>
        <p:grpSpPr>
          <a:xfrm>
            <a:off x="-2538822" y="-632187"/>
            <a:ext cx="15352799" cy="7249225"/>
            <a:chOff x="-1870359" y="-607458"/>
            <a:chExt cx="11400719" cy="6771374"/>
          </a:xfrm>
        </p:grpSpPr>
        <p:sp>
          <p:nvSpPr>
            <p:cNvPr id="552" name="Google Shape;552;p6"/>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3" name="Google Shape;553;p6"/>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4" name="Google Shape;554;p6"/>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5" name="Google Shape;555;p6"/>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6" name="Google Shape;556;p6"/>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557" name="Google Shape;557;p6"/>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558" name="Google Shape;558;p6"/>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59" name="Google Shape;559;p6"/>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0" name="Google Shape;560;p6"/>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1" name="Google Shape;561;p6"/>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2" name="Google Shape;562;p6"/>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3" name="Google Shape;563;p6"/>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4" name="Google Shape;564;p6"/>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5" name="Google Shape;565;p6"/>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6" name="Google Shape;566;p6"/>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7" name="Google Shape;567;p6"/>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8" name="Google Shape;568;p6"/>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69" name="Google Shape;569;p6"/>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0" name="Google Shape;570;p6"/>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1" name="Google Shape;571;p6"/>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2" name="Google Shape;572;p6"/>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3" name="Google Shape;573;p6"/>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4" name="Google Shape;574;p6"/>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5" name="Google Shape;575;p6"/>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6" name="Google Shape;576;p6"/>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7" name="Google Shape;577;p6"/>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8" name="Google Shape;578;p6"/>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79" name="Google Shape;579;p6"/>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0" name="Google Shape;580;p6"/>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1" name="Google Shape;581;p6"/>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2" name="Google Shape;582;p6"/>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3" name="Google Shape;583;p6"/>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4" name="Google Shape;584;p6"/>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5" name="Google Shape;585;p6"/>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6" name="Google Shape;586;p6"/>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7" name="Google Shape;587;p6"/>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8" name="Google Shape;588;p6"/>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89" name="Google Shape;589;p6"/>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0" name="Google Shape;590;p6"/>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1" name="Google Shape;591;p6"/>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2" name="Google Shape;592;p6"/>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3" name="Google Shape;593;p6"/>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4" name="Google Shape;594;p6"/>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5" name="Google Shape;595;p6"/>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6" name="Google Shape;596;p6"/>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7" name="Google Shape;597;p6"/>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8" name="Google Shape;598;p6"/>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599" name="Google Shape;599;p6"/>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0" name="Google Shape;600;p6"/>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1" name="Google Shape;601;p6"/>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2" name="Google Shape;602;p6"/>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3" name="Google Shape;603;p6"/>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4" name="Google Shape;604;p6"/>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5" name="Google Shape;605;p6"/>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6" name="Google Shape;606;p6"/>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7" name="Google Shape;607;p6"/>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8" name="Google Shape;608;p6"/>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09" name="Google Shape;609;p6"/>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0" name="Google Shape;610;p6"/>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1" name="Google Shape;611;p6"/>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2" name="Google Shape;612;p6"/>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3" name="Google Shape;613;p6"/>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4" name="Google Shape;614;p6"/>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5" name="Google Shape;615;p6"/>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6" name="Google Shape;616;p6"/>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7" name="Google Shape;617;p6"/>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8" name="Google Shape;618;p6"/>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19" name="Google Shape;619;p6"/>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0" name="Google Shape;620;p6"/>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1" name="Google Shape;621;p6"/>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2" name="Google Shape;622;p6"/>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3" name="Google Shape;623;p6"/>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4" name="Google Shape;624;p6"/>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5" name="Google Shape;625;p6"/>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6" name="Google Shape;626;p6"/>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7" name="Google Shape;627;p6"/>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8" name="Google Shape;628;p6"/>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29" name="Google Shape;629;p6"/>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0" name="Google Shape;630;p6"/>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1" name="Google Shape;631;p6"/>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2" name="Google Shape;632;p6"/>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3" name="Google Shape;633;p6"/>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4" name="Google Shape;634;p6"/>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5" name="Google Shape;635;p6"/>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6" name="Google Shape;636;p6"/>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7" name="Google Shape;637;p6"/>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8" name="Google Shape;638;p6"/>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39" name="Google Shape;639;p6"/>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0" name="Google Shape;640;p6"/>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1" name="Google Shape;641;p6"/>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2" name="Google Shape;642;p6"/>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3" name="Google Shape;643;p6"/>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4" name="Google Shape;644;p6"/>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5" name="Google Shape;645;p6"/>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6" name="Google Shape;646;p6"/>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7" name="Google Shape;647;p6"/>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8" name="Google Shape;648;p6"/>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49" name="Google Shape;649;p6"/>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0" name="Google Shape;650;p6"/>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1" name="Google Shape;651;p6"/>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2" name="Google Shape;652;p6"/>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3" name="Google Shape;653;p6"/>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4" name="Google Shape;654;p6"/>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5" name="Google Shape;655;p6"/>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6" name="Google Shape;656;p6"/>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7" name="Google Shape;657;p6"/>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8" name="Google Shape;658;p6"/>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59" name="Google Shape;659;p6"/>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0" name="Google Shape;660;p6"/>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1" name="Google Shape;661;p6"/>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2" name="Google Shape;662;p6"/>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3" name="Google Shape;663;p6"/>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4" name="Google Shape;664;p6"/>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5" name="Google Shape;665;p6"/>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6" name="Google Shape;666;p6"/>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7" name="Google Shape;667;p6"/>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8" name="Google Shape;668;p6"/>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69" name="Google Shape;669;p6"/>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0" name="Google Shape;670;p6"/>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1" name="Google Shape;671;p6"/>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2" name="Google Shape;672;p6"/>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3" name="Google Shape;673;p6"/>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4" name="Google Shape;674;p6"/>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5" name="Google Shape;675;p6"/>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6" name="Google Shape;676;p6"/>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7" name="Google Shape;677;p6"/>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8" name="Google Shape;678;p6"/>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79" name="Google Shape;679;p6"/>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0" name="Google Shape;680;p6"/>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1" name="Google Shape;681;p6"/>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2" name="Google Shape;682;p6"/>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3" name="Google Shape;683;p6"/>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4" name="Google Shape;684;p6"/>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5" name="Google Shape;685;p6"/>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6" name="Google Shape;686;p6"/>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7" name="Google Shape;687;p6"/>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8" name="Google Shape;688;p6"/>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89" name="Google Shape;689;p6"/>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0" name="Google Shape;690;p6"/>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1" name="Google Shape;691;p6"/>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2" name="Google Shape;692;p6"/>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3" name="Google Shape;693;p6"/>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4" name="Google Shape;694;p6"/>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5" name="Google Shape;695;p6"/>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6" name="Google Shape;696;p6"/>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7" name="Google Shape;697;p6"/>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8" name="Google Shape;698;p6"/>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699" name="Google Shape;699;p6"/>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0" name="Google Shape;700;p6"/>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1" name="Google Shape;701;p6"/>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2" name="Google Shape;702;p6"/>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3" name="Google Shape;703;p6"/>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4" name="Google Shape;704;p6"/>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5" name="Google Shape;705;p6"/>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6" name="Google Shape;706;p6"/>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7" name="Google Shape;707;p6"/>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8" name="Google Shape;708;p6"/>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09" name="Google Shape;709;p6"/>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0" name="Google Shape;710;p6"/>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1" name="Google Shape;711;p6"/>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2" name="Google Shape;712;p6"/>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3" name="Google Shape;713;p6"/>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4" name="Google Shape;714;p6"/>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5" name="Google Shape;715;p6"/>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6" name="Google Shape;716;p6"/>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7" name="Google Shape;717;p6"/>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8" name="Google Shape;718;p6"/>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19" name="Google Shape;719;p6"/>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0" name="Google Shape;720;p6"/>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1" name="Google Shape;721;p6"/>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2" name="Google Shape;722;p6"/>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3" name="Google Shape;723;p6"/>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24" name="Google Shape;724;p6"/>
          <p:cNvSpPr/>
          <p:nvPr/>
        </p:nvSpPr>
        <p:spPr>
          <a:xfrm>
            <a:off x="-984308" y="5565021"/>
            <a:ext cx="14161384" cy="130519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725" name="Google Shape;725;p6"/>
          <p:cNvGrpSpPr/>
          <p:nvPr/>
        </p:nvGrpSpPr>
        <p:grpSpPr>
          <a:xfrm>
            <a:off x="-921309" y="7235"/>
            <a:ext cx="14320540" cy="6953393"/>
            <a:chOff x="-669222" y="-10185"/>
            <a:chExt cx="10634181" cy="6495042"/>
          </a:xfrm>
        </p:grpSpPr>
        <p:sp>
          <p:nvSpPr>
            <p:cNvPr id="726" name="Google Shape;726;p6"/>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7" name="Google Shape;727;p6"/>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8" name="Google Shape;728;p6"/>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29" name="Google Shape;729;p6"/>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0" name="Google Shape;730;p6"/>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31" name="Google Shape;731;p6"/>
          <p:cNvGrpSpPr/>
          <p:nvPr/>
        </p:nvGrpSpPr>
        <p:grpSpPr>
          <a:xfrm>
            <a:off x="60834" y="1007073"/>
            <a:ext cx="778298" cy="3042776"/>
            <a:chOff x="60100" y="678925"/>
            <a:chExt cx="577950" cy="2842204"/>
          </a:xfrm>
        </p:grpSpPr>
        <p:sp>
          <p:nvSpPr>
            <p:cNvPr id="732" name="Google Shape;732;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3" name="Google Shape;733;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4" name="Google Shape;734;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5" name="Google Shape;735;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6" name="Google Shape;736;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7" name="Google Shape;737;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8" name="Google Shape;738;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39" name="Google Shape;739;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0" name="Google Shape;740;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1" name="Google Shape;741;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2" name="Google Shape;742;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43" name="Google Shape;743;p6"/>
          <p:cNvGrpSpPr/>
          <p:nvPr/>
        </p:nvGrpSpPr>
        <p:grpSpPr>
          <a:xfrm rot="10800000" flipH="1">
            <a:off x="11434471" y="1007023"/>
            <a:ext cx="778298" cy="3042776"/>
            <a:chOff x="60100" y="678925"/>
            <a:chExt cx="577950" cy="2842204"/>
          </a:xfrm>
        </p:grpSpPr>
        <p:sp>
          <p:nvSpPr>
            <p:cNvPr id="744" name="Google Shape;744;p6"/>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5" name="Google Shape;745;p6"/>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6" name="Google Shape;746;p6"/>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7" name="Google Shape;747;p6"/>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8" name="Google Shape;748;p6"/>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49" name="Google Shape;749;p6"/>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0" name="Google Shape;750;p6"/>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1" name="Google Shape;751;p6"/>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2" name="Google Shape;752;p6"/>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3" name="Google Shape;753;p6"/>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4" name="Google Shape;754;p6"/>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55" name="Google Shape;755;p6"/>
          <p:cNvGrpSpPr/>
          <p:nvPr/>
        </p:nvGrpSpPr>
        <p:grpSpPr>
          <a:xfrm>
            <a:off x="1970687" y="33537"/>
            <a:ext cx="8435697" cy="369581"/>
            <a:chOff x="1478323" y="198598"/>
            <a:chExt cx="6264200" cy="345219"/>
          </a:xfrm>
        </p:grpSpPr>
        <p:sp>
          <p:nvSpPr>
            <p:cNvPr id="756" name="Google Shape;756;p6"/>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7" name="Google Shape;757;p6"/>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8" name="Google Shape;758;p6"/>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59" name="Google Shape;759;p6"/>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0" name="Google Shape;760;p6"/>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1" name="Google Shape;761;p6"/>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2" name="Google Shape;762;p6"/>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3" name="Google Shape;763;p6"/>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764" name="Google Shape;764;p6"/>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65" name="Google Shape;765;p6"/>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atin typeface="Mochiy Pop One" charset="-120"/>
                <a:ea typeface="Mochiy Pop One" charset="-120"/>
                <a:cs typeface="Mochiy Pop One" charset="-120"/>
                <a:sym typeface="Mochiy Pop One" charset="-120"/>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extLst>
      <p:ext uri="{BB962C8B-B14F-4D97-AF65-F5344CB8AC3E}">
        <p14:creationId xmlns:p14="http://schemas.microsoft.com/office/powerpoint/2010/main" val="1610290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6"/>
        <p:cNvGrpSpPr/>
        <p:nvPr/>
      </p:nvGrpSpPr>
      <p:grpSpPr>
        <a:xfrm>
          <a:off x="0" y="0"/>
          <a:ext cx="0" cy="0"/>
          <a:chOff x="0" y="0"/>
          <a:chExt cx="0" cy="0"/>
        </a:xfrm>
      </p:grpSpPr>
      <p:grpSp>
        <p:nvGrpSpPr>
          <p:cNvPr id="767" name="Google Shape;767;p7"/>
          <p:cNvGrpSpPr/>
          <p:nvPr/>
        </p:nvGrpSpPr>
        <p:grpSpPr>
          <a:xfrm>
            <a:off x="-2538822" y="-632187"/>
            <a:ext cx="15352799" cy="7249225"/>
            <a:chOff x="-1870359" y="-607458"/>
            <a:chExt cx="11400719" cy="6771374"/>
          </a:xfrm>
        </p:grpSpPr>
        <p:sp>
          <p:nvSpPr>
            <p:cNvPr id="768" name="Google Shape;768;p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69" name="Google Shape;769;p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0" name="Google Shape;770;p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1" name="Google Shape;771;p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2" name="Google Shape;772;p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3" name="Google Shape;773;p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774" name="Google Shape;774;p7"/>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775" name="Google Shape;775;p7"/>
          <p:cNvSpPr/>
          <p:nvPr/>
        </p:nvSpPr>
        <p:spPr>
          <a:xfrm>
            <a:off x="-984308" y="5565021"/>
            <a:ext cx="14161384" cy="130519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776" name="Google Shape;776;p7"/>
          <p:cNvGrpSpPr/>
          <p:nvPr/>
        </p:nvGrpSpPr>
        <p:grpSpPr>
          <a:xfrm>
            <a:off x="-921309" y="7235"/>
            <a:ext cx="14320540" cy="6953393"/>
            <a:chOff x="-669222" y="-10185"/>
            <a:chExt cx="10634181" cy="6495042"/>
          </a:xfrm>
        </p:grpSpPr>
        <p:sp>
          <p:nvSpPr>
            <p:cNvPr id="777" name="Google Shape;777;p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8" name="Google Shape;778;p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79" name="Google Shape;779;p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0" name="Google Shape;780;p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1" name="Google Shape;781;p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82" name="Google Shape;782;p7"/>
          <p:cNvGrpSpPr/>
          <p:nvPr/>
        </p:nvGrpSpPr>
        <p:grpSpPr>
          <a:xfrm>
            <a:off x="60834" y="1007073"/>
            <a:ext cx="778298" cy="3042776"/>
            <a:chOff x="60100" y="678925"/>
            <a:chExt cx="577950" cy="2842204"/>
          </a:xfrm>
        </p:grpSpPr>
        <p:sp>
          <p:nvSpPr>
            <p:cNvPr id="783" name="Google Shape;783;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4" name="Google Shape;784;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5" name="Google Shape;785;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6" name="Google Shape;786;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7" name="Google Shape;787;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8" name="Google Shape;788;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89" name="Google Shape;789;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0" name="Google Shape;790;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1" name="Google Shape;791;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2" name="Google Shape;792;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3" name="Google Shape;793;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794" name="Google Shape;794;p7"/>
          <p:cNvGrpSpPr/>
          <p:nvPr/>
        </p:nvGrpSpPr>
        <p:grpSpPr>
          <a:xfrm rot="10800000" flipH="1">
            <a:off x="11434471" y="1007023"/>
            <a:ext cx="778298" cy="3042776"/>
            <a:chOff x="60100" y="678925"/>
            <a:chExt cx="577950" cy="2842204"/>
          </a:xfrm>
        </p:grpSpPr>
        <p:sp>
          <p:nvSpPr>
            <p:cNvPr id="795" name="Google Shape;795;p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6" name="Google Shape;796;p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7" name="Google Shape;797;p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8" name="Google Shape;798;p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799" name="Google Shape;799;p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0" name="Google Shape;800;p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1" name="Google Shape;801;p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2" name="Google Shape;802;p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3" name="Google Shape;803;p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4" name="Google Shape;804;p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5" name="Google Shape;805;p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806" name="Google Shape;806;p7"/>
          <p:cNvGrpSpPr/>
          <p:nvPr/>
        </p:nvGrpSpPr>
        <p:grpSpPr>
          <a:xfrm>
            <a:off x="1970687" y="33537"/>
            <a:ext cx="8435697" cy="369581"/>
            <a:chOff x="1478323" y="198598"/>
            <a:chExt cx="6264200" cy="345219"/>
          </a:xfrm>
        </p:grpSpPr>
        <p:sp>
          <p:nvSpPr>
            <p:cNvPr id="807" name="Google Shape;807;p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8" name="Google Shape;808;p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09" name="Google Shape;809;p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0" name="Google Shape;810;p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1" name="Google Shape;811;p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2" name="Google Shape;812;p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3" name="Google Shape;813;p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814" name="Google Shape;814;p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815" name="Google Shape;815;p7"/>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16" name="Google Shape;816;p7"/>
          <p:cNvSpPr txBox="1">
            <a:spLocks noGrp="1"/>
          </p:cNvSpPr>
          <p:nvPr>
            <p:ph type="title"/>
          </p:nvPr>
        </p:nvSpPr>
        <p:spPr>
          <a:xfrm>
            <a:off x="782259" y="715557"/>
            <a:ext cx="1062823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817" name="Google Shape;817;p7"/>
          <p:cNvSpPr txBox="1">
            <a:spLocks noGrp="1"/>
          </p:cNvSpPr>
          <p:nvPr>
            <p:ph type="body" idx="1"/>
          </p:nvPr>
        </p:nvSpPr>
        <p:spPr>
          <a:xfrm>
            <a:off x="1356007" y="2214385"/>
            <a:ext cx="5475464" cy="2950005"/>
          </a:xfrm>
          <a:prstGeom prst="rect">
            <a:avLst/>
          </a:prstGeom>
        </p:spPr>
        <p:txBody>
          <a:bodyPr spcFirstLastPara="1" wrap="square" lIns="116050" tIns="116050" rIns="116050" bIns="116050" anchor="t" anchorCtr="0">
            <a:noAutofit/>
          </a:bodyPr>
          <a:lstStyle>
            <a:lvl1pPr marL="521691" lvl="0" indent="-390980" rtl="0">
              <a:lnSpc>
                <a:spcPct val="115000"/>
              </a:lnSpc>
              <a:spcBef>
                <a:spcPts val="0"/>
              </a:spcBef>
              <a:spcAft>
                <a:spcPts val="0"/>
              </a:spcAft>
              <a:buClr>
                <a:schemeClr val="accent2"/>
              </a:buClr>
              <a:buSzPts val="1800"/>
              <a:buChar char="●"/>
              <a:defRPr>
                <a:latin typeface="Catamaran"/>
                <a:ea typeface="Catamaran"/>
                <a:cs typeface="Catamaran"/>
                <a:sym typeface="Catamaran"/>
              </a:defRPr>
            </a:lvl1pPr>
            <a:lvl2pPr marL="1042806" lvl="1" indent="-405376" rtl="0">
              <a:lnSpc>
                <a:spcPct val="115000"/>
              </a:lnSpc>
              <a:spcBef>
                <a:spcPts val="0"/>
              </a:spcBef>
              <a:spcAft>
                <a:spcPts val="0"/>
              </a:spcAft>
              <a:buSzPts val="2000"/>
              <a:buChar char="○"/>
              <a:defRPr/>
            </a:lvl2pPr>
            <a:lvl3pPr marL="1564498" lvl="2" indent="-405376" rtl="0">
              <a:lnSpc>
                <a:spcPct val="115000"/>
              </a:lnSpc>
              <a:spcBef>
                <a:spcPts val="0"/>
              </a:spcBef>
              <a:spcAft>
                <a:spcPts val="0"/>
              </a:spcAft>
              <a:buSzPts val="2000"/>
              <a:buChar char="■"/>
              <a:defRPr/>
            </a:lvl3pPr>
            <a:lvl4pPr marL="2085613" lvl="3" indent="-405376" rtl="0">
              <a:lnSpc>
                <a:spcPct val="115000"/>
              </a:lnSpc>
              <a:spcBef>
                <a:spcPts val="0"/>
              </a:spcBef>
              <a:spcAft>
                <a:spcPts val="0"/>
              </a:spcAft>
              <a:buSzPts val="2000"/>
              <a:buChar char="●"/>
              <a:defRPr/>
            </a:lvl4pPr>
            <a:lvl5pPr marL="2607304" lvl="4" indent="-405376" rtl="0">
              <a:lnSpc>
                <a:spcPct val="115000"/>
              </a:lnSpc>
              <a:spcBef>
                <a:spcPts val="0"/>
              </a:spcBef>
              <a:spcAft>
                <a:spcPts val="0"/>
              </a:spcAft>
              <a:buSzPts val="2000"/>
              <a:buChar char="○"/>
              <a:defRPr/>
            </a:lvl5pPr>
            <a:lvl6pPr marL="3128995" lvl="5" indent="-405376" rtl="0">
              <a:lnSpc>
                <a:spcPct val="115000"/>
              </a:lnSpc>
              <a:spcBef>
                <a:spcPts val="0"/>
              </a:spcBef>
              <a:spcAft>
                <a:spcPts val="0"/>
              </a:spcAft>
              <a:buSzPts val="2000"/>
              <a:buChar char="■"/>
              <a:defRPr/>
            </a:lvl6pPr>
            <a:lvl7pPr marL="3650110" lvl="6" indent="-405376" rtl="0">
              <a:lnSpc>
                <a:spcPct val="115000"/>
              </a:lnSpc>
              <a:spcBef>
                <a:spcPts val="0"/>
              </a:spcBef>
              <a:spcAft>
                <a:spcPts val="0"/>
              </a:spcAft>
              <a:buSzPts val="2000"/>
              <a:buChar char="●"/>
              <a:defRPr/>
            </a:lvl7pPr>
            <a:lvl8pPr marL="4171801" lvl="7" indent="-405376" rtl="0">
              <a:lnSpc>
                <a:spcPct val="115000"/>
              </a:lnSpc>
              <a:spcBef>
                <a:spcPts val="0"/>
              </a:spcBef>
              <a:spcAft>
                <a:spcPts val="0"/>
              </a:spcAft>
              <a:buSzPts val="2000"/>
              <a:buChar char="○"/>
              <a:defRPr/>
            </a:lvl8pPr>
            <a:lvl9pPr marL="4692917" lvl="8" indent="-405376" rtl="0">
              <a:lnSpc>
                <a:spcPct val="115000"/>
              </a:lnSpc>
              <a:spcBef>
                <a:spcPts val="0"/>
              </a:spcBef>
              <a:spcAft>
                <a:spcPts val="0"/>
              </a:spcAft>
              <a:buSzPts val="2000"/>
              <a:buChar char="■"/>
              <a:defRPr/>
            </a:lvl9pPr>
          </a:lstStyle>
          <a:p>
            <a:endParaRPr/>
          </a:p>
        </p:txBody>
      </p:sp>
      <p:sp>
        <p:nvSpPr>
          <p:cNvPr id="818" name="Google Shape;818;p7"/>
          <p:cNvSpPr>
            <a:spLocks noGrp="1"/>
          </p:cNvSpPr>
          <p:nvPr>
            <p:ph type="pic" idx="2"/>
          </p:nvPr>
        </p:nvSpPr>
        <p:spPr>
          <a:xfrm>
            <a:off x="6919667" y="2132357"/>
            <a:ext cx="3917108" cy="3114045"/>
          </a:xfrm>
          <a:prstGeom prst="ellipse">
            <a:avLst/>
          </a:prstGeom>
          <a:noFill/>
          <a:ln>
            <a:noFill/>
          </a:ln>
        </p:spPr>
      </p:sp>
      <p:sp>
        <p:nvSpPr>
          <p:cNvPr id="819" name="Google Shape;819;p7"/>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0" name="Google Shape;820;p7"/>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1" name="Google Shape;821;p7"/>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2" name="Google Shape;822;p7"/>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3" name="Google Shape;823;p7"/>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4" name="Google Shape;824;p7"/>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5" name="Google Shape;825;p7"/>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6" name="Google Shape;826;p7"/>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7" name="Google Shape;827;p7"/>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8" name="Google Shape;828;p7"/>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29" name="Google Shape;829;p7"/>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0" name="Google Shape;830;p7"/>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1" name="Google Shape;831;p7"/>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2" name="Google Shape;832;p7"/>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3" name="Google Shape;833;p7"/>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4" name="Google Shape;834;p7"/>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5" name="Google Shape;835;p7"/>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6" name="Google Shape;836;p7"/>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7" name="Google Shape;837;p7"/>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8" name="Google Shape;838;p7"/>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39" name="Google Shape;839;p7"/>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0" name="Google Shape;840;p7"/>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1" name="Google Shape;841;p7"/>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2" name="Google Shape;842;p7"/>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3" name="Google Shape;843;p7"/>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4" name="Google Shape;844;p7"/>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5" name="Google Shape;845;p7"/>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6" name="Google Shape;846;p7"/>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7" name="Google Shape;847;p7"/>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8" name="Google Shape;848;p7"/>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49" name="Google Shape;849;p7"/>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0" name="Google Shape;850;p7"/>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1" name="Google Shape;851;p7"/>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2" name="Google Shape;852;p7"/>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3" name="Google Shape;853;p7"/>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4" name="Google Shape;854;p7"/>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5" name="Google Shape;855;p7"/>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6" name="Google Shape;856;p7"/>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7" name="Google Shape;857;p7"/>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8" name="Google Shape;858;p7"/>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59" name="Google Shape;859;p7"/>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0" name="Google Shape;860;p7"/>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1" name="Google Shape;861;p7"/>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2" name="Google Shape;862;p7"/>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3" name="Google Shape;863;p7"/>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4" name="Google Shape;864;p7"/>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5" name="Google Shape;865;p7"/>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6" name="Google Shape;866;p7"/>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7" name="Google Shape;867;p7"/>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8" name="Google Shape;868;p7"/>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69" name="Google Shape;869;p7"/>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0" name="Google Shape;870;p7"/>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1" name="Google Shape;871;p7"/>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2" name="Google Shape;872;p7"/>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3" name="Google Shape;873;p7"/>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4" name="Google Shape;874;p7"/>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5" name="Google Shape;875;p7"/>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6" name="Google Shape;876;p7"/>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7" name="Google Shape;877;p7"/>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8" name="Google Shape;878;p7"/>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79" name="Google Shape;879;p7"/>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0" name="Google Shape;880;p7"/>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1" name="Google Shape;881;p7"/>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2" name="Google Shape;882;p7"/>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3" name="Google Shape;883;p7"/>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4" name="Google Shape;884;p7"/>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5" name="Google Shape;885;p7"/>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6" name="Google Shape;886;p7"/>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7" name="Google Shape;887;p7"/>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8" name="Google Shape;888;p7"/>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89" name="Google Shape;889;p7"/>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0" name="Google Shape;890;p7"/>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1" name="Google Shape;891;p7"/>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2" name="Google Shape;892;p7"/>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3" name="Google Shape;893;p7"/>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4" name="Google Shape;894;p7"/>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5" name="Google Shape;895;p7"/>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6" name="Google Shape;896;p7"/>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7" name="Google Shape;897;p7"/>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8" name="Google Shape;898;p7"/>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899" name="Google Shape;899;p7"/>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0" name="Google Shape;900;p7"/>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1" name="Google Shape;901;p7"/>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2" name="Google Shape;902;p7"/>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3" name="Google Shape;903;p7"/>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4" name="Google Shape;904;p7"/>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5" name="Google Shape;905;p7"/>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6" name="Google Shape;906;p7"/>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7" name="Google Shape;907;p7"/>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8" name="Google Shape;908;p7"/>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09" name="Google Shape;909;p7"/>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0" name="Google Shape;910;p7"/>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1" name="Google Shape;911;p7"/>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2" name="Google Shape;912;p7"/>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3" name="Google Shape;913;p7"/>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4" name="Google Shape;914;p7"/>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5" name="Google Shape;915;p7"/>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6" name="Google Shape;916;p7"/>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7" name="Google Shape;917;p7"/>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8" name="Google Shape;918;p7"/>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19" name="Google Shape;919;p7"/>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0" name="Google Shape;920;p7"/>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1" name="Google Shape;921;p7"/>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2" name="Google Shape;922;p7"/>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3" name="Google Shape;923;p7"/>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4" name="Google Shape;924;p7"/>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5" name="Google Shape;925;p7"/>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6" name="Google Shape;926;p7"/>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7" name="Google Shape;927;p7"/>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8" name="Google Shape;928;p7"/>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29" name="Google Shape;929;p7"/>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0" name="Google Shape;930;p7"/>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1" name="Google Shape;931;p7"/>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2" name="Google Shape;932;p7"/>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3" name="Google Shape;933;p7"/>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4" name="Google Shape;934;p7"/>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5" name="Google Shape;935;p7"/>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6" name="Google Shape;936;p7"/>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7" name="Google Shape;937;p7"/>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8" name="Google Shape;938;p7"/>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39" name="Google Shape;939;p7"/>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0" name="Google Shape;940;p7"/>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1" name="Google Shape;941;p7"/>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2" name="Google Shape;942;p7"/>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3" name="Google Shape;943;p7"/>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4" name="Google Shape;944;p7"/>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5" name="Google Shape;945;p7"/>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6" name="Google Shape;946;p7"/>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7" name="Google Shape;947;p7"/>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8" name="Google Shape;948;p7"/>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49" name="Google Shape;949;p7"/>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0" name="Google Shape;950;p7"/>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1" name="Google Shape;951;p7"/>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2" name="Google Shape;952;p7"/>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3" name="Google Shape;953;p7"/>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4" name="Google Shape;954;p7"/>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5" name="Google Shape;955;p7"/>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6" name="Google Shape;956;p7"/>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7" name="Google Shape;957;p7"/>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8" name="Google Shape;958;p7"/>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59" name="Google Shape;959;p7"/>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0" name="Google Shape;960;p7"/>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1" name="Google Shape;961;p7"/>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2" name="Google Shape;962;p7"/>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3" name="Google Shape;963;p7"/>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4" name="Google Shape;964;p7"/>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5" name="Google Shape;965;p7"/>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6" name="Google Shape;966;p7"/>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7" name="Google Shape;967;p7"/>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8" name="Google Shape;968;p7"/>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69" name="Google Shape;969;p7"/>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0" name="Google Shape;970;p7"/>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1" name="Google Shape;971;p7"/>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2" name="Google Shape;972;p7"/>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3" name="Google Shape;973;p7"/>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4" name="Google Shape;974;p7"/>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5" name="Google Shape;975;p7"/>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6" name="Google Shape;976;p7"/>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7" name="Google Shape;977;p7"/>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8" name="Google Shape;978;p7"/>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79" name="Google Shape;979;p7"/>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0" name="Google Shape;980;p7"/>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1" name="Google Shape;981;p7"/>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2" name="Google Shape;982;p7"/>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83" name="Google Shape;983;p7"/>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1735975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84"/>
        <p:cNvGrpSpPr/>
        <p:nvPr/>
      </p:nvGrpSpPr>
      <p:grpSpPr>
        <a:xfrm>
          <a:off x="0" y="0"/>
          <a:ext cx="0" cy="0"/>
          <a:chOff x="0" y="0"/>
          <a:chExt cx="0" cy="0"/>
        </a:xfrm>
      </p:grpSpPr>
      <p:grpSp>
        <p:nvGrpSpPr>
          <p:cNvPr id="985" name="Google Shape;985;p8"/>
          <p:cNvGrpSpPr/>
          <p:nvPr/>
        </p:nvGrpSpPr>
        <p:grpSpPr>
          <a:xfrm>
            <a:off x="-2538822" y="-632187"/>
            <a:ext cx="15352799" cy="7249225"/>
            <a:chOff x="-1870359" y="-607458"/>
            <a:chExt cx="11400719" cy="6771374"/>
          </a:xfrm>
        </p:grpSpPr>
        <p:sp>
          <p:nvSpPr>
            <p:cNvPr id="986" name="Google Shape;986;p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7" name="Google Shape;987;p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8" name="Google Shape;988;p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89" name="Google Shape;989;p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0" name="Google Shape;990;p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1" name="Google Shape;991;p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992" name="Google Shape;992;p8"/>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3" name="Google Shape;993;p8"/>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994" name="Google Shape;994;p8"/>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995" name="Google Shape;995;p8"/>
          <p:cNvGrpSpPr/>
          <p:nvPr/>
        </p:nvGrpSpPr>
        <p:grpSpPr>
          <a:xfrm>
            <a:off x="-921309" y="7235"/>
            <a:ext cx="14320540" cy="6953393"/>
            <a:chOff x="-669222" y="-10185"/>
            <a:chExt cx="10634181" cy="6495042"/>
          </a:xfrm>
        </p:grpSpPr>
        <p:sp>
          <p:nvSpPr>
            <p:cNvPr id="996" name="Google Shape;996;p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7" name="Google Shape;997;p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8" name="Google Shape;998;p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999" name="Google Shape;999;p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0" name="Google Shape;1000;p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01" name="Google Shape;1001;p8"/>
          <p:cNvGrpSpPr/>
          <p:nvPr/>
        </p:nvGrpSpPr>
        <p:grpSpPr>
          <a:xfrm>
            <a:off x="60834" y="1007073"/>
            <a:ext cx="778298" cy="3042776"/>
            <a:chOff x="60100" y="678925"/>
            <a:chExt cx="577950" cy="2842204"/>
          </a:xfrm>
        </p:grpSpPr>
        <p:sp>
          <p:nvSpPr>
            <p:cNvPr id="1002" name="Google Shape;1002;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3" name="Google Shape;1003;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4" name="Google Shape;1004;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5" name="Google Shape;1005;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6" name="Google Shape;1006;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7" name="Google Shape;1007;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8" name="Google Shape;1008;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09" name="Google Shape;1009;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0" name="Google Shape;1010;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1" name="Google Shape;1011;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2" name="Google Shape;1012;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13" name="Google Shape;1013;p8"/>
          <p:cNvGrpSpPr/>
          <p:nvPr/>
        </p:nvGrpSpPr>
        <p:grpSpPr>
          <a:xfrm rot="10800000" flipH="1">
            <a:off x="11434471" y="1007023"/>
            <a:ext cx="778298" cy="3042776"/>
            <a:chOff x="60100" y="678925"/>
            <a:chExt cx="577950" cy="2842204"/>
          </a:xfrm>
        </p:grpSpPr>
        <p:sp>
          <p:nvSpPr>
            <p:cNvPr id="1014" name="Google Shape;1014;p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5" name="Google Shape;1015;p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6" name="Google Shape;1016;p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7" name="Google Shape;1017;p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8" name="Google Shape;1018;p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19" name="Google Shape;1019;p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0" name="Google Shape;1020;p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1" name="Google Shape;1021;p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2" name="Google Shape;1022;p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3" name="Google Shape;1023;p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4" name="Google Shape;1024;p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025" name="Google Shape;1025;p8"/>
          <p:cNvGrpSpPr/>
          <p:nvPr/>
        </p:nvGrpSpPr>
        <p:grpSpPr>
          <a:xfrm>
            <a:off x="1970687" y="33537"/>
            <a:ext cx="8435697" cy="369581"/>
            <a:chOff x="1478323" y="198598"/>
            <a:chExt cx="6264200" cy="345219"/>
          </a:xfrm>
        </p:grpSpPr>
        <p:sp>
          <p:nvSpPr>
            <p:cNvPr id="1026" name="Google Shape;1026;p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7" name="Google Shape;1027;p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8" name="Google Shape;1028;p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29" name="Google Shape;1029;p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0" name="Google Shape;1030;p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1" name="Google Shape;1031;p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2" name="Google Shape;1032;p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033" name="Google Shape;1033;p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034" name="Google Shape;1034;p8"/>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5" name="Google Shape;1035;p8"/>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6" name="Google Shape;1036;p8"/>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7" name="Google Shape;1037;p8"/>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8" name="Google Shape;1038;p8"/>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39" name="Google Shape;1039;p8"/>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0" name="Google Shape;1040;p8"/>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1" name="Google Shape;1041;p8"/>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2" name="Google Shape;1042;p8"/>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3" name="Google Shape;1043;p8"/>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4" name="Google Shape;1044;p8"/>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5" name="Google Shape;1045;p8"/>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6" name="Google Shape;1046;p8"/>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7" name="Google Shape;1047;p8"/>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8" name="Google Shape;1048;p8"/>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49" name="Google Shape;1049;p8"/>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0" name="Google Shape;1050;p8"/>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1" name="Google Shape;1051;p8"/>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2" name="Google Shape;1052;p8"/>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3" name="Google Shape;1053;p8"/>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4" name="Google Shape;1054;p8"/>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5" name="Google Shape;1055;p8"/>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6" name="Google Shape;1056;p8"/>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7" name="Google Shape;1057;p8"/>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8" name="Google Shape;1058;p8"/>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59" name="Google Shape;1059;p8"/>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0" name="Google Shape;1060;p8"/>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1" name="Google Shape;1061;p8"/>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2" name="Google Shape;1062;p8"/>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3" name="Google Shape;1063;p8"/>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4" name="Google Shape;1064;p8"/>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5" name="Google Shape;1065;p8"/>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6" name="Google Shape;1066;p8"/>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7" name="Google Shape;1067;p8"/>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8" name="Google Shape;1068;p8"/>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69" name="Google Shape;1069;p8"/>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0" name="Google Shape;1070;p8"/>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1" name="Google Shape;1071;p8"/>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2" name="Google Shape;1072;p8"/>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3" name="Google Shape;1073;p8"/>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4" name="Google Shape;1074;p8"/>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5" name="Google Shape;1075;p8"/>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6" name="Google Shape;1076;p8"/>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7" name="Google Shape;1077;p8"/>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8" name="Google Shape;1078;p8"/>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79" name="Google Shape;1079;p8"/>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0" name="Google Shape;1080;p8"/>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1" name="Google Shape;1081;p8"/>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2" name="Google Shape;1082;p8"/>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3" name="Google Shape;1083;p8"/>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4" name="Google Shape;1084;p8"/>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5" name="Google Shape;1085;p8"/>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6" name="Google Shape;1086;p8"/>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7" name="Google Shape;1087;p8"/>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8" name="Google Shape;1088;p8"/>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89" name="Google Shape;1089;p8"/>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0" name="Google Shape;1090;p8"/>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1" name="Google Shape;1091;p8"/>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2" name="Google Shape;1092;p8"/>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3" name="Google Shape;1093;p8"/>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4" name="Google Shape;1094;p8"/>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5" name="Google Shape;1095;p8"/>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6" name="Google Shape;1096;p8"/>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7" name="Google Shape;1097;p8"/>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8" name="Google Shape;1098;p8"/>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099" name="Google Shape;1099;p8"/>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0" name="Google Shape;1100;p8"/>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1" name="Google Shape;1101;p8"/>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2" name="Google Shape;1102;p8"/>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3" name="Google Shape;1103;p8"/>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4" name="Google Shape;1104;p8"/>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5" name="Google Shape;1105;p8"/>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6" name="Google Shape;1106;p8"/>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7" name="Google Shape;1107;p8"/>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8" name="Google Shape;1108;p8"/>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09" name="Google Shape;1109;p8"/>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0" name="Google Shape;1110;p8"/>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1" name="Google Shape;1111;p8"/>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2" name="Google Shape;1112;p8"/>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3" name="Google Shape;1113;p8"/>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4" name="Google Shape;1114;p8"/>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5" name="Google Shape;1115;p8"/>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6" name="Google Shape;1116;p8"/>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7" name="Google Shape;1117;p8"/>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8" name="Google Shape;1118;p8"/>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19" name="Google Shape;1119;p8"/>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0" name="Google Shape;1120;p8"/>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1" name="Google Shape;1121;p8"/>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2" name="Google Shape;1122;p8"/>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3" name="Google Shape;1123;p8"/>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4" name="Google Shape;1124;p8"/>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5" name="Google Shape;1125;p8"/>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6" name="Google Shape;1126;p8"/>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7" name="Google Shape;1127;p8"/>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8" name="Google Shape;1128;p8"/>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29" name="Google Shape;1129;p8"/>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0" name="Google Shape;1130;p8"/>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1" name="Google Shape;1131;p8"/>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2" name="Google Shape;1132;p8"/>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3" name="Google Shape;1133;p8"/>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4" name="Google Shape;1134;p8"/>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5" name="Google Shape;1135;p8"/>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6" name="Google Shape;1136;p8"/>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7" name="Google Shape;1137;p8"/>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8" name="Google Shape;1138;p8"/>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39" name="Google Shape;1139;p8"/>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0" name="Google Shape;1140;p8"/>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1" name="Google Shape;1141;p8"/>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2" name="Google Shape;1142;p8"/>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3" name="Google Shape;1143;p8"/>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4" name="Google Shape;1144;p8"/>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5" name="Google Shape;1145;p8"/>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6" name="Google Shape;1146;p8"/>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7" name="Google Shape;1147;p8"/>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8" name="Google Shape;1148;p8"/>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49" name="Google Shape;1149;p8"/>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0" name="Google Shape;1150;p8"/>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1" name="Google Shape;1151;p8"/>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2" name="Google Shape;1152;p8"/>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3" name="Google Shape;1153;p8"/>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4" name="Google Shape;1154;p8"/>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5" name="Google Shape;1155;p8"/>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6" name="Google Shape;1156;p8"/>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7" name="Google Shape;1157;p8"/>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8" name="Google Shape;1158;p8"/>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59" name="Google Shape;1159;p8"/>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0" name="Google Shape;1160;p8"/>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1" name="Google Shape;1161;p8"/>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2" name="Google Shape;1162;p8"/>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3" name="Google Shape;1163;p8"/>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4" name="Google Shape;1164;p8"/>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5" name="Google Shape;1165;p8"/>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6" name="Google Shape;1166;p8"/>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7" name="Google Shape;1167;p8"/>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8" name="Google Shape;1168;p8"/>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69" name="Google Shape;1169;p8"/>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0" name="Google Shape;1170;p8"/>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1" name="Google Shape;1171;p8"/>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2" name="Google Shape;1172;p8"/>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3" name="Google Shape;1173;p8"/>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4" name="Google Shape;1174;p8"/>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5" name="Google Shape;1175;p8"/>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6" name="Google Shape;1176;p8"/>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7" name="Google Shape;1177;p8"/>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8" name="Google Shape;1178;p8"/>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79" name="Google Shape;1179;p8"/>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0" name="Google Shape;1180;p8"/>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1" name="Google Shape;1181;p8"/>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2" name="Google Shape;1182;p8"/>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3" name="Google Shape;1183;p8"/>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4" name="Google Shape;1184;p8"/>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5" name="Google Shape;1185;p8"/>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6" name="Google Shape;1186;p8"/>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7" name="Google Shape;1187;p8"/>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8" name="Google Shape;1188;p8"/>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89" name="Google Shape;1189;p8"/>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0" name="Google Shape;1190;p8"/>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1" name="Google Shape;1191;p8"/>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2" name="Google Shape;1192;p8"/>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3" name="Google Shape;1193;p8"/>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4" name="Google Shape;1194;p8"/>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5" name="Google Shape;1195;p8"/>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6" name="Google Shape;1196;p8"/>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7" name="Google Shape;1197;p8"/>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8" name="Google Shape;1198;p8"/>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199" name="Google Shape;1199;p8"/>
          <p:cNvSpPr txBox="1">
            <a:spLocks noGrp="1"/>
          </p:cNvSpPr>
          <p:nvPr>
            <p:ph type="title"/>
          </p:nvPr>
        </p:nvSpPr>
        <p:spPr>
          <a:xfrm>
            <a:off x="1850919" y="1742627"/>
            <a:ext cx="8490888" cy="337194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7600"/>
              <a:buNone/>
              <a:defRPr sz="8669"/>
            </a:lvl1pPr>
            <a:lvl2pPr lvl="1" algn="ctr">
              <a:spcBef>
                <a:spcPts val="0"/>
              </a:spcBef>
              <a:spcAft>
                <a:spcPts val="0"/>
              </a:spcAft>
              <a:buSzPts val="7600"/>
              <a:buNone/>
              <a:defRPr sz="8669"/>
            </a:lvl2pPr>
            <a:lvl3pPr lvl="2" algn="ctr">
              <a:spcBef>
                <a:spcPts val="0"/>
              </a:spcBef>
              <a:spcAft>
                <a:spcPts val="0"/>
              </a:spcAft>
              <a:buSzPts val="7600"/>
              <a:buNone/>
              <a:defRPr sz="8669"/>
            </a:lvl3pPr>
            <a:lvl4pPr lvl="3" algn="ctr">
              <a:spcBef>
                <a:spcPts val="0"/>
              </a:spcBef>
              <a:spcAft>
                <a:spcPts val="0"/>
              </a:spcAft>
              <a:buSzPts val="7600"/>
              <a:buNone/>
              <a:defRPr sz="8669"/>
            </a:lvl4pPr>
            <a:lvl5pPr lvl="4" algn="ctr">
              <a:spcBef>
                <a:spcPts val="0"/>
              </a:spcBef>
              <a:spcAft>
                <a:spcPts val="0"/>
              </a:spcAft>
              <a:buSzPts val="7600"/>
              <a:buNone/>
              <a:defRPr sz="8669"/>
            </a:lvl5pPr>
            <a:lvl6pPr lvl="5" algn="ctr">
              <a:spcBef>
                <a:spcPts val="0"/>
              </a:spcBef>
              <a:spcAft>
                <a:spcPts val="0"/>
              </a:spcAft>
              <a:buSzPts val="7600"/>
              <a:buNone/>
              <a:defRPr sz="8669"/>
            </a:lvl6pPr>
            <a:lvl7pPr lvl="6" algn="ctr">
              <a:spcBef>
                <a:spcPts val="0"/>
              </a:spcBef>
              <a:spcAft>
                <a:spcPts val="0"/>
              </a:spcAft>
              <a:buSzPts val="7600"/>
              <a:buNone/>
              <a:defRPr sz="8669"/>
            </a:lvl7pPr>
            <a:lvl8pPr lvl="7" algn="ctr">
              <a:spcBef>
                <a:spcPts val="0"/>
              </a:spcBef>
              <a:spcAft>
                <a:spcPts val="0"/>
              </a:spcAft>
              <a:buSzPts val="7600"/>
              <a:buNone/>
              <a:defRPr sz="8669"/>
            </a:lvl8pPr>
            <a:lvl9pPr lvl="8" algn="ctr">
              <a:spcBef>
                <a:spcPts val="0"/>
              </a:spcBef>
              <a:spcAft>
                <a:spcPts val="0"/>
              </a:spcAft>
              <a:buSzPts val="7600"/>
              <a:buNone/>
              <a:defRPr sz="8669"/>
            </a:lvl9pPr>
          </a:lstStyle>
          <a:p>
            <a:endParaRPr/>
          </a:p>
        </p:txBody>
      </p:sp>
    </p:spTree>
    <p:extLst>
      <p:ext uri="{BB962C8B-B14F-4D97-AF65-F5344CB8AC3E}">
        <p14:creationId xmlns:p14="http://schemas.microsoft.com/office/powerpoint/2010/main" val="2604963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53"/>
        <p:cNvGrpSpPr/>
        <p:nvPr/>
      </p:nvGrpSpPr>
      <p:grpSpPr>
        <a:xfrm>
          <a:off x="0" y="0"/>
          <a:ext cx="0" cy="0"/>
          <a:chOff x="0" y="0"/>
          <a:chExt cx="0" cy="0"/>
        </a:xfrm>
      </p:grpSpPr>
      <p:sp>
        <p:nvSpPr>
          <p:cNvPr id="1254" name="Google Shape;1254;p10"/>
          <p:cNvSpPr txBox="1">
            <a:spLocks noGrp="1"/>
          </p:cNvSpPr>
          <p:nvPr>
            <p:ph type="title"/>
          </p:nvPr>
        </p:nvSpPr>
        <p:spPr>
          <a:xfrm>
            <a:off x="5048777" y="2241023"/>
            <a:ext cx="6361750" cy="1297632"/>
          </a:xfrm>
          <a:prstGeom prst="rect">
            <a:avLst/>
          </a:prstGeom>
          <a:noFill/>
        </p:spPr>
        <p:txBody>
          <a:bodyPr spcFirstLastPara="1" wrap="square" lIns="116050" tIns="116050" rIns="116050" bIns="116050" anchor="ctr" anchorCtr="0">
            <a:noAutofit/>
          </a:bodyPr>
          <a:lstStyle>
            <a:lvl1pPr lvl="0" algn="ctr" rtl="0">
              <a:spcBef>
                <a:spcPts val="0"/>
              </a:spcBef>
              <a:spcAft>
                <a:spcPts val="0"/>
              </a:spcAft>
              <a:buSzPts val="4000"/>
              <a:buNone/>
              <a:defRPr/>
            </a:lvl1pPr>
            <a:lvl2pPr lvl="1" algn="ctr" rtl="0">
              <a:spcBef>
                <a:spcPts val="0"/>
              </a:spcBef>
              <a:spcAft>
                <a:spcPts val="0"/>
              </a:spcAft>
              <a:buSzPts val="4400"/>
              <a:buNone/>
              <a:defRPr/>
            </a:lvl2pPr>
            <a:lvl3pPr lvl="2" algn="ctr" rtl="0">
              <a:spcBef>
                <a:spcPts val="0"/>
              </a:spcBef>
              <a:spcAft>
                <a:spcPts val="0"/>
              </a:spcAft>
              <a:buSzPts val="4400"/>
              <a:buNone/>
              <a:defRPr/>
            </a:lvl3pPr>
            <a:lvl4pPr lvl="3" algn="ctr" rtl="0">
              <a:spcBef>
                <a:spcPts val="0"/>
              </a:spcBef>
              <a:spcAft>
                <a:spcPts val="0"/>
              </a:spcAft>
              <a:buSzPts val="4400"/>
              <a:buNone/>
              <a:defRPr/>
            </a:lvl4pPr>
            <a:lvl5pPr lvl="4" algn="ctr" rtl="0">
              <a:spcBef>
                <a:spcPts val="0"/>
              </a:spcBef>
              <a:spcAft>
                <a:spcPts val="0"/>
              </a:spcAft>
              <a:buSzPts val="4400"/>
              <a:buNone/>
              <a:defRPr/>
            </a:lvl5pPr>
            <a:lvl6pPr lvl="5" algn="ctr" rtl="0">
              <a:spcBef>
                <a:spcPts val="0"/>
              </a:spcBef>
              <a:spcAft>
                <a:spcPts val="0"/>
              </a:spcAft>
              <a:buSzPts val="4400"/>
              <a:buNone/>
              <a:defRPr/>
            </a:lvl6pPr>
            <a:lvl7pPr lvl="6" algn="ctr" rtl="0">
              <a:spcBef>
                <a:spcPts val="0"/>
              </a:spcBef>
              <a:spcAft>
                <a:spcPts val="0"/>
              </a:spcAft>
              <a:buSzPts val="4400"/>
              <a:buNone/>
              <a:defRPr/>
            </a:lvl7pPr>
            <a:lvl8pPr lvl="7" algn="ctr" rtl="0">
              <a:spcBef>
                <a:spcPts val="0"/>
              </a:spcBef>
              <a:spcAft>
                <a:spcPts val="0"/>
              </a:spcAft>
              <a:buSzPts val="4400"/>
              <a:buNone/>
              <a:defRPr/>
            </a:lvl8pPr>
            <a:lvl9pPr lvl="8" algn="ctr" rtl="0">
              <a:spcBef>
                <a:spcPts val="0"/>
              </a:spcBef>
              <a:spcAft>
                <a:spcPts val="0"/>
              </a:spcAft>
              <a:buSzPts val="4400"/>
              <a:buNone/>
              <a:defRPr/>
            </a:lvl9pPr>
          </a:lstStyle>
          <a:p>
            <a:endParaRPr/>
          </a:p>
        </p:txBody>
      </p:sp>
    </p:spTree>
    <p:extLst>
      <p:ext uri="{BB962C8B-B14F-4D97-AF65-F5344CB8AC3E}">
        <p14:creationId xmlns:p14="http://schemas.microsoft.com/office/powerpoint/2010/main" val="4326022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5"/>
        <p:cNvGrpSpPr/>
        <p:nvPr/>
      </p:nvGrpSpPr>
      <p:grpSpPr>
        <a:xfrm>
          <a:off x="0" y="0"/>
          <a:ext cx="0" cy="0"/>
          <a:chOff x="0" y="0"/>
          <a:chExt cx="0" cy="0"/>
        </a:xfrm>
      </p:grpSpPr>
      <p:grpSp>
        <p:nvGrpSpPr>
          <p:cNvPr id="1256" name="Google Shape;1256;p11"/>
          <p:cNvGrpSpPr/>
          <p:nvPr/>
        </p:nvGrpSpPr>
        <p:grpSpPr>
          <a:xfrm>
            <a:off x="-2538822" y="-632187"/>
            <a:ext cx="15352799" cy="7249225"/>
            <a:chOff x="-1870359" y="-607458"/>
            <a:chExt cx="11400719" cy="6771374"/>
          </a:xfrm>
        </p:grpSpPr>
        <p:sp>
          <p:nvSpPr>
            <p:cNvPr id="1257" name="Google Shape;1257;p11"/>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58" name="Google Shape;1258;p11"/>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59" name="Google Shape;1259;p11"/>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0" name="Google Shape;1260;p11"/>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1" name="Google Shape;1261;p11"/>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2" name="Google Shape;1262;p11"/>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263" name="Google Shape;1263;p11"/>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4" name="Google Shape;1264;p11"/>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265" name="Google Shape;1265;p11"/>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266" name="Google Shape;1266;p11"/>
          <p:cNvGrpSpPr/>
          <p:nvPr/>
        </p:nvGrpSpPr>
        <p:grpSpPr>
          <a:xfrm>
            <a:off x="-921309" y="7235"/>
            <a:ext cx="14320540" cy="6953393"/>
            <a:chOff x="-669222" y="-10185"/>
            <a:chExt cx="10634181" cy="6495042"/>
          </a:xfrm>
        </p:grpSpPr>
        <p:sp>
          <p:nvSpPr>
            <p:cNvPr id="1267" name="Google Shape;1267;p11"/>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8" name="Google Shape;1268;p11"/>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69" name="Google Shape;1269;p11"/>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0" name="Google Shape;1270;p11"/>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1" name="Google Shape;1271;p11"/>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72" name="Google Shape;1272;p11"/>
          <p:cNvGrpSpPr/>
          <p:nvPr/>
        </p:nvGrpSpPr>
        <p:grpSpPr>
          <a:xfrm>
            <a:off x="60834" y="1007073"/>
            <a:ext cx="778298" cy="3042776"/>
            <a:chOff x="60100" y="678925"/>
            <a:chExt cx="577950" cy="2842204"/>
          </a:xfrm>
        </p:grpSpPr>
        <p:sp>
          <p:nvSpPr>
            <p:cNvPr id="1273" name="Google Shape;1273;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4" name="Google Shape;1274;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5" name="Google Shape;1275;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6" name="Google Shape;1276;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7" name="Google Shape;1277;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8" name="Google Shape;1278;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79" name="Google Shape;1279;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0" name="Google Shape;1280;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1" name="Google Shape;1281;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2" name="Google Shape;1282;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3" name="Google Shape;1283;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84" name="Google Shape;1284;p11"/>
          <p:cNvGrpSpPr/>
          <p:nvPr/>
        </p:nvGrpSpPr>
        <p:grpSpPr>
          <a:xfrm rot="10800000" flipH="1">
            <a:off x="11434471" y="1007023"/>
            <a:ext cx="778298" cy="3042776"/>
            <a:chOff x="60100" y="678925"/>
            <a:chExt cx="577950" cy="2842204"/>
          </a:xfrm>
        </p:grpSpPr>
        <p:sp>
          <p:nvSpPr>
            <p:cNvPr id="1285" name="Google Shape;1285;p11"/>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6" name="Google Shape;1286;p11"/>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7" name="Google Shape;1287;p11"/>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8" name="Google Shape;1288;p11"/>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89" name="Google Shape;1289;p11"/>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0" name="Google Shape;1290;p11"/>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1" name="Google Shape;1291;p11"/>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2" name="Google Shape;1292;p11"/>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3" name="Google Shape;1293;p11"/>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4" name="Google Shape;1294;p11"/>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5" name="Google Shape;1295;p11"/>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296" name="Google Shape;1296;p11"/>
          <p:cNvGrpSpPr/>
          <p:nvPr/>
        </p:nvGrpSpPr>
        <p:grpSpPr>
          <a:xfrm>
            <a:off x="1970687" y="33537"/>
            <a:ext cx="8435697" cy="369581"/>
            <a:chOff x="1478323" y="198598"/>
            <a:chExt cx="6264200" cy="345219"/>
          </a:xfrm>
        </p:grpSpPr>
        <p:sp>
          <p:nvSpPr>
            <p:cNvPr id="1297" name="Google Shape;1297;p11"/>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8" name="Google Shape;1298;p11"/>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299" name="Google Shape;1299;p11"/>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0" name="Google Shape;1300;p11"/>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1" name="Google Shape;1301;p11"/>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2" name="Google Shape;1302;p11"/>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3" name="Google Shape;1303;p11"/>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04" name="Google Shape;1304;p11"/>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05" name="Google Shape;1305;p11"/>
          <p:cNvSpPr txBox="1">
            <a:spLocks noGrp="1"/>
          </p:cNvSpPr>
          <p:nvPr>
            <p:ph type="title" hasCustomPrompt="1"/>
          </p:nvPr>
        </p:nvSpPr>
        <p:spPr>
          <a:xfrm>
            <a:off x="1712110" y="2077761"/>
            <a:ext cx="8768409" cy="201473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2200"/>
              <a:buNone/>
              <a:defRPr sz="13915"/>
            </a:lvl1pPr>
            <a:lvl2pPr lvl="1" algn="ctr">
              <a:spcBef>
                <a:spcPts val="0"/>
              </a:spcBef>
              <a:spcAft>
                <a:spcPts val="0"/>
              </a:spcAft>
              <a:buSzPts val="12200"/>
              <a:buNone/>
              <a:defRPr sz="13915"/>
            </a:lvl2pPr>
            <a:lvl3pPr lvl="2" algn="ctr">
              <a:spcBef>
                <a:spcPts val="0"/>
              </a:spcBef>
              <a:spcAft>
                <a:spcPts val="0"/>
              </a:spcAft>
              <a:buSzPts val="12200"/>
              <a:buNone/>
              <a:defRPr sz="13915"/>
            </a:lvl3pPr>
            <a:lvl4pPr lvl="3" algn="ctr">
              <a:spcBef>
                <a:spcPts val="0"/>
              </a:spcBef>
              <a:spcAft>
                <a:spcPts val="0"/>
              </a:spcAft>
              <a:buSzPts val="12200"/>
              <a:buNone/>
              <a:defRPr sz="13915"/>
            </a:lvl4pPr>
            <a:lvl5pPr lvl="4" algn="ctr">
              <a:spcBef>
                <a:spcPts val="0"/>
              </a:spcBef>
              <a:spcAft>
                <a:spcPts val="0"/>
              </a:spcAft>
              <a:buSzPts val="12200"/>
              <a:buNone/>
              <a:defRPr sz="13915"/>
            </a:lvl5pPr>
            <a:lvl6pPr lvl="5" algn="ctr">
              <a:spcBef>
                <a:spcPts val="0"/>
              </a:spcBef>
              <a:spcAft>
                <a:spcPts val="0"/>
              </a:spcAft>
              <a:buSzPts val="12200"/>
              <a:buNone/>
              <a:defRPr sz="13915"/>
            </a:lvl6pPr>
            <a:lvl7pPr lvl="6" algn="ctr">
              <a:spcBef>
                <a:spcPts val="0"/>
              </a:spcBef>
              <a:spcAft>
                <a:spcPts val="0"/>
              </a:spcAft>
              <a:buSzPts val="12200"/>
              <a:buNone/>
              <a:defRPr sz="13915"/>
            </a:lvl7pPr>
            <a:lvl8pPr lvl="7" algn="ctr">
              <a:spcBef>
                <a:spcPts val="0"/>
              </a:spcBef>
              <a:spcAft>
                <a:spcPts val="0"/>
              </a:spcAft>
              <a:buSzPts val="12200"/>
              <a:buNone/>
              <a:defRPr sz="13915"/>
            </a:lvl8pPr>
            <a:lvl9pPr lvl="8" algn="ctr">
              <a:spcBef>
                <a:spcPts val="0"/>
              </a:spcBef>
              <a:spcAft>
                <a:spcPts val="0"/>
              </a:spcAft>
              <a:buSzPts val="12200"/>
              <a:buNone/>
              <a:defRPr sz="13915"/>
            </a:lvl9pPr>
          </a:lstStyle>
          <a:p>
            <a:r>
              <a:t>xx%</a:t>
            </a:r>
          </a:p>
        </p:txBody>
      </p:sp>
      <p:sp>
        <p:nvSpPr>
          <p:cNvPr id="1306" name="Google Shape;1306;p11"/>
          <p:cNvSpPr txBox="1">
            <a:spLocks noGrp="1"/>
          </p:cNvSpPr>
          <p:nvPr>
            <p:ph type="subTitle" idx="1"/>
          </p:nvPr>
        </p:nvSpPr>
        <p:spPr>
          <a:xfrm>
            <a:off x="1712110" y="4092427"/>
            <a:ext cx="8768409" cy="951053"/>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000"/>
              <a:buNone/>
              <a:defRPr sz="2281"/>
            </a:lvl1pPr>
            <a:lvl2pPr lvl="1" algn="ctr" rtl="0">
              <a:lnSpc>
                <a:spcPct val="100000"/>
              </a:lnSpc>
              <a:spcBef>
                <a:spcPts val="0"/>
              </a:spcBef>
              <a:spcAft>
                <a:spcPts val="0"/>
              </a:spcAft>
              <a:buSzPts val="2000"/>
              <a:buNone/>
              <a:defRPr sz="2281"/>
            </a:lvl2pPr>
            <a:lvl3pPr lvl="2" algn="ctr" rtl="0">
              <a:lnSpc>
                <a:spcPct val="100000"/>
              </a:lnSpc>
              <a:spcBef>
                <a:spcPts val="0"/>
              </a:spcBef>
              <a:spcAft>
                <a:spcPts val="0"/>
              </a:spcAft>
              <a:buSzPts val="2000"/>
              <a:buNone/>
              <a:defRPr sz="2281"/>
            </a:lvl3pPr>
            <a:lvl4pPr lvl="3" algn="ctr" rtl="0">
              <a:lnSpc>
                <a:spcPct val="100000"/>
              </a:lnSpc>
              <a:spcBef>
                <a:spcPts val="0"/>
              </a:spcBef>
              <a:spcAft>
                <a:spcPts val="0"/>
              </a:spcAft>
              <a:buSzPts val="2000"/>
              <a:buNone/>
              <a:defRPr sz="2281"/>
            </a:lvl4pPr>
            <a:lvl5pPr lvl="4" algn="ctr" rtl="0">
              <a:lnSpc>
                <a:spcPct val="100000"/>
              </a:lnSpc>
              <a:spcBef>
                <a:spcPts val="0"/>
              </a:spcBef>
              <a:spcAft>
                <a:spcPts val="0"/>
              </a:spcAft>
              <a:buSzPts val="2000"/>
              <a:buNone/>
              <a:defRPr sz="2281"/>
            </a:lvl5pPr>
            <a:lvl6pPr lvl="5" algn="ctr" rtl="0">
              <a:lnSpc>
                <a:spcPct val="100000"/>
              </a:lnSpc>
              <a:spcBef>
                <a:spcPts val="0"/>
              </a:spcBef>
              <a:spcAft>
                <a:spcPts val="0"/>
              </a:spcAft>
              <a:buSzPts val="2000"/>
              <a:buNone/>
              <a:defRPr sz="2281"/>
            </a:lvl6pPr>
            <a:lvl7pPr lvl="6" algn="ctr" rtl="0">
              <a:lnSpc>
                <a:spcPct val="100000"/>
              </a:lnSpc>
              <a:spcBef>
                <a:spcPts val="0"/>
              </a:spcBef>
              <a:spcAft>
                <a:spcPts val="0"/>
              </a:spcAft>
              <a:buSzPts val="2000"/>
              <a:buNone/>
              <a:defRPr sz="2281"/>
            </a:lvl7pPr>
            <a:lvl8pPr lvl="7" algn="ctr" rtl="0">
              <a:lnSpc>
                <a:spcPct val="100000"/>
              </a:lnSpc>
              <a:spcBef>
                <a:spcPts val="0"/>
              </a:spcBef>
              <a:spcAft>
                <a:spcPts val="0"/>
              </a:spcAft>
              <a:buSzPts val="2000"/>
              <a:buNone/>
              <a:defRPr sz="2281"/>
            </a:lvl8pPr>
            <a:lvl9pPr lvl="8" algn="ctr" rtl="0">
              <a:lnSpc>
                <a:spcPct val="100000"/>
              </a:lnSpc>
              <a:spcBef>
                <a:spcPts val="0"/>
              </a:spcBef>
              <a:spcAft>
                <a:spcPts val="0"/>
              </a:spcAft>
              <a:buSzPts val="2000"/>
              <a:buNone/>
              <a:defRPr sz="2281"/>
            </a:lvl9pPr>
          </a:lstStyle>
          <a:p>
            <a:endParaRPr/>
          </a:p>
        </p:txBody>
      </p:sp>
    </p:spTree>
    <p:extLst>
      <p:ext uri="{BB962C8B-B14F-4D97-AF65-F5344CB8AC3E}">
        <p14:creationId xmlns:p14="http://schemas.microsoft.com/office/powerpoint/2010/main" val="2249828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7"/>
        <p:cNvGrpSpPr/>
        <p:nvPr/>
      </p:nvGrpSpPr>
      <p:grpSpPr>
        <a:xfrm>
          <a:off x="0" y="0"/>
          <a:ext cx="0" cy="0"/>
          <a:chOff x="0" y="0"/>
          <a:chExt cx="0" cy="0"/>
        </a:xfrm>
      </p:grpSpPr>
    </p:spTree>
    <p:extLst>
      <p:ext uri="{BB962C8B-B14F-4D97-AF65-F5344CB8AC3E}">
        <p14:creationId xmlns:p14="http://schemas.microsoft.com/office/powerpoint/2010/main" val="336085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3/23/2025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transition spd="slow">
    <p:cover dir="r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8"/>
        <p:cNvGrpSpPr/>
        <p:nvPr/>
      </p:nvGrpSpPr>
      <p:grpSpPr>
        <a:xfrm>
          <a:off x="0" y="0"/>
          <a:ext cx="0" cy="0"/>
          <a:chOff x="0" y="0"/>
          <a:chExt cx="0" cy="0"/>
        </a:xfrm>
      </p:grpSpPr>
      <p:grpSp>
        <p:nvGrpSpPr>
          <p:cNvPr id="1309" name="Google Shape;1309;p13"/>
          <p:cNvGrpSpPr/>
          <p:nvPr/>
        </p:nvGrpSpPr>
        <p:grpSpPr>
          <a:xfrm>
            <a:off x="-2538822" y="-632187"/>
            <a:ext cx="15352799" cy="7249225"/>
            <a:chOff x="-1870359" y="-607458"/>
            <a:chExt cx="11400719" cy="6771374"/>
          </a:xfrm>
        </p:grpSpPr>
        <p:sp>
          <p:nvSpPr>
            <p:cNvPr id="1310" name="Google Shape;1310;p13"/>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1" name="Google Shape;1311;p13"/>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2" name="Google Shape;1312;p13"/>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3" name="Google Shape;1313;p13"/>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4" name="Google Shape;1314;p13"/>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15" name="Google Shape;1315;p13"/>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16" name="Google Shape;1316;p13"/>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7" name="Google Shape;1317;p13"/>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18" name="Google Shape;1318;p13"/>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319" name="Google Shape;1319;p13"/>
          <p:cNvGrpSpPr/>
          <p:nvPr/>
        </p:nvGrpSpPr>
        <p:grpSpPr>
          <a:xfrm>
            <a:off x="-921309" y="7235"/>
            <a:ext cx="14320540" cy="6953393"/>
            <a:chOff x="-669222" y="-10185"/>
            <a:chExt cx="10634181" cy="6495042"/>
          </a:xfrm>
        </p:grpSpPr>
        <p:sp>
          <p:nvSpPr>
            <p:cNvPr id="1320" name="Google Shape;1320;p13"/>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1" name="Google Shape;1321;p13"/>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2" name="Google Shape;1322;p13"/>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3" name="Google Shape;1323;p13"/>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4" name="Google Shape;1324;p13"/>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25" name="Google Shape;1325;p13"/>
          <p:cNvGrpSpPr/>
          <p:nvPr/>
        </p:nvGrpSpPr>
        <p:grpSpPr>
          <a:xfrm>
            <a:off x="60834" y="1007073"/>
            <a:ext cx="778298" cy="3042776"/>
            <a:chOff x="60100" y="678925"/>
            <a:chExt cx="577950" cy="2842204"/>
          </a:xfrm>
        </p:grpSpPr>
        <p:sp>
          <p:nvSpPr>
            <p:cNvPr id="1326" name="Google Shape;1326;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7" name="Google Shape;1327;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8" name="Google Shape;1328;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29" name="Google Shape;1329;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0" name="Google Shape;1330;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1" name="Google Shape;1331;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2" name="Google Shape;1332;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3" name="Google Shape;1333;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4" name="Google Shape;1334;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5" name="Google Shape;1335;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6" name="Google Shape;1336;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37" name="Google Shape;1337;p13"/>
          <p:cNvGrpSpPr/>
          <p:nvPr/>
        </p:nvGrpSpPr>
        <p:grpSpPr>
          <a:xfrm rot="10800000" flipH="1">
            <a:off x="11434471" y="1007023"/>
            <a:ext cx="778298" cy="3042776"/>
            <a:chOff x="60100" y="678925"/>
            <a:chExt cx="577950" cy="2842204"/>
          </a:xfrm>
        </p:grpSpPr>
        <p:sp>
          <p:nvSpPr>
            <p:cNvPr id="1338" name="Google Shape;1338;p13"/>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39" name="Google Shape;1339;p13"/>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0" name="Google Shape;1340;p13"/>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1" name="Google Shape;1341;p13"/>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2" name="Google Shape;1342;p13"/>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3" name="Google Shape;1343;p13"/>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4" name="Google Shape;1344;p13"/>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5" name="Google Shape;1345;p13"/>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6" name="Google Shape;1346;p13"/>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7" name="Google Shape;1347;p13"/>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48" name="Google Shape;1348;p13"/>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349" name="Google Shape;1349;p13"/>
          <p:cNvGrpSpPr/>
          <p:nvPr/>
        </p:nvGrpSpPr>
        <p:grpSpPr>
          <a:xfrm>
            <a:off x="1970687" y="33537"/>
            <a:ext cx="8435697" cy="369581"/>
            <a:chOff x="1478323" y="198598"/>
            <a:chExt cx="6264200" cy="345219"/>
          </a:xfrm>
        </p:grpSpPr>
        <p:sp>
          <p:nvSpPr>
            <p:cNvPr id="1350" name="Google Shape;1350;p13"/>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1" name="Google Shape;1351;p13"/>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2" name="Google Shape;1352;p13"/>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3" name="Google Shape;1353;p13"/>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4" name="Google Shape;1354;p13"/>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5" name="Google Shape;1355;p13"/>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6" name="Google Shape;1356;p13"/>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357" name="Google Shape;1357;p13"/>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358" name="Google Shape;1358;p13"/>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
        <p:nvSpPr>
          <p:cNvPr id="1359" name="Google Shape;1359;p13"/>
          <p:cNvSpPr txBox="1">
            <a:spLocks noGrp="1"/>
          </p:cNvSpPr>
          <p:nvPr>
            <p:ph type="title" idx="2" hasCustomPrompt="1"/>
          </p:nvPr>
        </p:nvSpPr>
        <p:spPr>
          <a:xfrm>
            <a:off x="148344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0" name="Google Shape;1360;p13"/>
          <p:cNvSpPr txBox="1">
            <a:spLocks noGrp="1"/>
          </p:cNvSpPr>
          <p:nvPr>
            <p:ph type="subTitle" idx="1"/>
          </p:nvPr>
        </p:nvSpPr>
        <p:spPr>
          <a:xfrm>
            <a:off x="2811349"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1" name="Google Shape;1361;p13"/>
          <p:cNvSpPr txBox="1">
            <a:spLocks noGrp="1"/>
          </p:cNvSpPr>
          <p:nvPr>
            <p:ph type="title" idx="3" hasCustomPrompt="1"/>
          </p:nvPr>
        </p:nvSpPr>
        <p:spPr>
          <a:xfrm>
            <a:off x="6292979" y="26278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2" name="Google Shape;1362;p13"/>
          <p:cNvSpPr txBox="1">
            <a:spLocks noGrp="1"/>
          </p:cNvSpPr>
          <p:nvPr>
            <p:ph type="subTitle" idx="4"/>
          </p:nvPr>
        </p:nvSpPr>
        <p:spPr>
          <a:xfrm>
            <a:off x="7620872" y="2745794"/>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3" name="Google Shape;1363;p13"/>
          <p:cNvSpPr txBox="1">
            <a:spLocks noGrp="1"/>
          </p:cNvSpPr>
          <p:nvPr>
            <p:ph type="title" idx="5" hasCustomPrompt="1"/>
          </p:nvPr>
        </p:nvSpPr>
        <p:spPr>
          <a:xfrm>
            <a:off x="1483449" y="4217461"/>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solidFill>
                  <a:schemeClr val="lt2"/>
                </a:solidFill>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4" name="Google Shape;1364;p13"/>
          <p:cNvSpPr txBox="1">
            <a:spLocks noGrp="1"/>
          </p:cNvSpPr>
          <p:nvPr>
            <p:ph type="subTitle" idx="6"/>
          </p:nvPr>
        </p:nvSpPr>
        <p:spPr>
          <a:xfrm>
            <a:off x="2811348" y="4345779"/>
            <a:ext cx="3235113"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5" name="Google Shape;1365;p13"/>
          <p:cNvSpPr txBox="1">
            <a:spLocks noGrp="1"/>
          </p:cNvSpPr>
          <p:nvPr>
            <p:ph type="title" idx="7" hasCustomPrompt="1"/>
          </p:nvPr>
        </p:nvSpPr>
        <p:spPr>
          <a:xfrm>
            <a:off x="6292983" y="4217464"/>
            <a:ext cx="1174756" cy="568292"/>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3800"/>
              <a:buNone/>
              <a:defRPr sz="3423">
                <a:latin typeface="Mochiy Pop One" charset="-120"/>
                <a:ea typeface="Mochiy Pop One" charset="-120"/>
                <a:cs typeface="Mochiy Pop One" charset="-120"/>
                <a:sym typeface="Mochiy Pop One" charset="-120"/>
              </a:defRPr>
            </a:lvl1pPr>
            <a:lvl2pPr lvl="1" rtl="0">
              <a:spcBef>
                <a:spcPts val="0"/>
              </a:spcBef>
              <a:spcAft>
                <a:spcPts val="0"/>
              </a:spcAft>
              <a:buSzPts val="3800"/>
              <a:buNone/>
              <a:defRPr sz="4335"/>
            </a:lvl2pPr>
            <a:lvl3pPr lvl="2" rtl="0">
              <a:spcBef>
                <a:spcPts val="0"/>
              </a:spcBef>
              <a:spcAft>
                <a:spcPts val="0"/>
              </a:spcAft>
              <a:buSzPts val="3800"/>
              <a:buNone/>
              <a:defRPr sz="4335"/>
            </a:lvl3pPr>
            <a:lvl4pPr lvl="3" rtl="0">
              <a:spcBef>
                <a:spcPts val="0"/>
              </a:spcBef>
              <a:spcAft>
                <a:spcPts val="0"/>
              </a:spcAft>
              <a:buSzPts val="3800"/>
              <a:buNone/>
              <a:defRPr sz="4335"/>
            </a:lvl4pPr>
            <a:lvl5pPr lvl="4" rtl="0">
              <a:spcBef>
                <a:spcPts val="0"/>
              </a:spcBef>
              <a:spcAft>
                <a:spcPts val="0"/>
              </a:spcAft>
              <a:buSzPts val="3800"/>
              <a:buNone/>
              <a:defRPr sz="4335"/>
            </a:lvl5pPr>
            <a:lvl6pPr lvl="5" rtl="0">
              <a:spcBef>
                <a:spcPts val="0"/>
              </a:spcBef>
              <a:spcAft>
                <a:spcPts val="0"/>
              </a:spcAft>
              <a:buSzPts val="3800"/>
              <a:buNone/>
              <a:defRPr sz="4335"/>
            </a:lvl6pPr>
            <a:lvl7pPr lvl="6" rtl="0">
              <a:spcBef>
                <a:spcPts val="0"/>
              </a:spcBef>
              <a:spcAft>
                <a:spcPts val="0"/>
              </a:spcAft>
              <a:buSzPts val="3800"/>
              <a:buNone/>
              <a:defRPr sz="4335"/>
            </a:lvl7pPr>
            <a:lvl8pPr lvl="7" rtl="0">
              <a:spcBef>
                <a:spcPts val="0"/>
              </a:spcBef>
              <a:spcAft>
                <a:spcPts val="0"/>
              </a:spcAft>
              <a:buSzPts val="3800"/>
              <a:buNone/>
              <a:defRPr sz="4335"/>
            </a:lvl8pPr>
            <a:lvl9pPr lvl="8" rtl="0">
              <a:spcBef>
                <a:spcPts val="0"/>
              </a:spcBef>
              <a:spcAft>
                <a:spcPts val="0"/>
              </a:spcAft>
              <a:buSzPts val="3800"/>
              <a:buNone/>
              <a:defRPr sz="4335"/>
            </a:lvl9pPr>
          </a:lstStyle>
          <a:p>
            <a:r>
              <a:t>xx%</a:t>
            </a:r>
          </a:p>
        </p:txBody>
      </p:sp>
      <p:sp>
        <p:nvSpPr>
          <p:cNvPr id="1366" name="Google Shape;1366;p13"/>
          <p:cNvSpPr txBox="1">
            <a:spLocks noGrp="1"/>
          </p:cNvSpPr>
          <p:nvPr>
            <p:ph type="subTitle" idx="8"/>
          </p:nvPr>
        </p:nvSpPr>
        <p:spPr>
          <a:xfrm>
            <a:off x="7620872" y="4345780"/>
            <a:ext cx="3241614" cy="763617"/>
          </a:xfrm>
          <a:prstGeom prst="rect">
            <a:avLst/>
          </a:prstGeom>
          <a:ln>
            <a:noFill/>
          </a:ln>
        </p:spPr>
        <p:txBody>
          <a:bodyPr spcFirstLastPara="1" wrap="square" lIns="116050" tIns="116050" rIns="116050" bIns="116050" anchor="t" anchorCtr="0">
            <a:noAutofit/>
          </a:bodyPr>
          <a:lstStyle>
            <a:lvl1pPr lvl="0" rtl="0">
              <a:lnSpc>
                <a:spcPct val="115000"/>
              </a:lnSpc>
              <a:spcBef>
                <a:spcPts val="0"/>
              </a:spcBef>
              <a:spcAft>
                <a:spcPts val="0"/>
              </a:spcAft>
              <a:buSzPts val="1800"/>
              <a:buNone/>
              <a:defRPr sz="2281">
                <a:latin typeface="Catamaran"/>
                <a:ea typeface="Catamaran"/>
                <a:cs typeface="Catamaran"/>
                <a:sym typeface="Catamaran"/>
              </a:defRPr>
            </a:lvl1pPr>
            <a:lvl2pPr lvl="1" rtl="0">
              <a:lnSpc>
                <a:spcPct val="100000"/>
              </a:lnSpc>
              <a:spcBef>
                <a:spcPts val="0"/>
              </a:spcBef>
              <a:spcAft>
                <a:spcPts val="0"/>
              </a:spcAft>
              <a:buSzPts val="2000"/>
              <a:buNone/>
              <a:defRPr/>
            </a:lvl2pPr>
            <a:lvl3pPr lvl="2" rtl="0">
              <a:lnSpc>
                <a:spcPct val="100000"/>
              </a:lnSpc>
              <a:spcBef>
                <a:spcPts val="0"/>
              </a:spcBef>
              <a:spcAft>
                <a:spcPts val="0"/>
              </a:spcAft>
              <a:buSzPts val="2000"/>
              <a:buNone/>
              <a:defRPr/>
            </a:lvl3pPr>
            <a:lvl4pPr lvl="3" rtl="0">
              <a:lnSpc>
                <a:spcPct val="100000"/>
              </a:lnSpc>
              <a:spcBef>
                <a:spcPts val="0"/>
              </a:spcBef>
              <a:spcAft>
                <a:spcPts val="0"/>
              </a:spcAft>
              <a:buSzPts val="2000"/>
              <a:buNone/>
              <a:defRPr/>
            </a:lvl4pPr>
            <a:lvl5pPr lvl="4" rtl="0">
              <a:lnSpc>
                <a:spcPct val="100000"/>
              </a:lnSpc>
              <a:spcBef>
                <a:spcPts val="0"/>
              </a:spcBef>
              <a:spcAft>
                <a:spcPts val="0"/>
              </a:spcAft>
              <a:buSzPts val="2000"/>
              <a:buNone/>
              <a:defRPr/>
            </a:lvl5pPr>
            <a:lvl6pPr lvl="5" rtl="0">
              <a:lnSpc>
                <a:spcPct val="100000"/>
              </a:lnSpc>
              <a:spcBef>
                <a:spcPts val="0"/>
              </a:spcBef>
              <a:spcAft>
                <a:spcPts val="0"/>
              </a:spcAft>
              <a:buSzPts val="2000"/>
              <a:buNone/>
              <a:defRPr/>
            </a:lvl6pPr>
            <a:lvl7pPr lvl="6" rtl="0">
              <a:lnSpc>
                <a:spcPct val="100000"/>
              </a:lnSpc>
              <a:spcBef>
                <a:spcPts val="0"/>
              </a:spcBef>
              <a:spcAft>
                <a:spcPts val="0"/>
              </a:spcAft>
              <a:buSzPts val="2000"/>
              <a:buNone/>
              <a:defRPr/>
            </a:lvl7pPr>
            <a:lvl8pPr lvl="7" rtl="0">
              <a:lnSpc>
                <a:spcPct val="100000"/>
              </a:lnSpc>
              <a:spcBef>
                <a:spcPts val="0"/>
              </a:spcBef>
              <a:spcAft>
                <a:spcPts val="0"/>
              </a:spcAft>
              <a:buSzPts val="2000"/>
              <a:buNone/>
              <a:defRPr/>
            </a:lvl8pPr>
            <a:lvl9pPr lvl="8" rtl="0">
              <a:lnSpc>
                <a:spcPct val="100000"/>
              </a:lnSpc>
              <a:spcBef>
                <a:spcPts val="0"/>
              </a:spcBef>
              <a:spcAft>
                <a:spcPts val="0"/>
              </a:spcAft>
              <a:buSzPts val="2000"/>
              <a:buNone/>
              <a:defRPr/>
            </a:lvl9pPr>
          </a:lstStyle>
          <a:p>
            <a:endParaRPr/>
          </a:p>
        </p:txBody>
      </p:sp>
      <p:sp>
        <p:nvSpPr>
          <p:cNvPr id="1367" name="Google Shape;1367;p13"/>
          <p:cNvSpPr txBox="1">
            <a:spLocks noGrp="1"/>
          </p:cNvSpPr>
          <p:nvPr>
            <p:ph type="subTitle" idx="9"/>
          </p:nvPr>
        </p:nvSpPr>
        <p:spPr>
          <a:xfrm>
            <a:off x="2811334"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8" name="Google Shape;1368;p13"/>
          <p:cNvSpPr txBox="1">
            <a:spLocks noGrp="1"/>
          </p:cNvSpPr>
          <p:nvPr>
            <p:ph type="subTitle" idx="13"/>
          </p:nvPr>
        </p:nvSpPr>
        <p:spPr>
          <a:xfrm>
            <a:off x="7620872" y="2160408"/>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69" name="Google Shape;1369;p13"/>
          <p:cNvSpPr txBox="1">
            <a:spLocks noGrp="1"/>
          </p:cNvSpPr>
          <p:nvPr>
            <p:ph type="subTitle" idx="14"/>
          </p:nvPr>
        </p:nvSpPr>
        <p:spPr>
          <a:xfrm>
            <a:off x="2811334" y="3754361"/>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0" name="Google Shape;1370;p13"/>
          <p:cNvSpPr txBox="1">
            <a:spLocks noGrp="1"/>
          </p:cNvSpPr>
          <p:nvPr>
            <p:ph type="subTitle" idx="15"/>
          </p:nvPr>
        </p:nvSpPr>
        <p:spPr>
          <a:xfrm>
            <a:off x="7620872" y="3754364"/>
            <a:ext cx="3241614" cy="763617"/>
          </a:xfrm>
          <a:prstGeom prst="rect">
            <a:avLst/>
          </a:prstGeom>
          <a:ln>
            <a:noFill/>
          </a:ln>
        </p:spPr>
        <p:txBody>
          <a:bodyPr spcFirstLastPara="1" wrap="square" lIns="116050" tIns="116050" rIns="116050" bIns="116050" anchor="b" anchorCtr="0">
            <a:noAutofit/>
          </a:bodyPr>
          <a:lstStyle>
            <a:lvl1pPr lvl="0" rtl="0">
              <a:lnSpc>
                <a:spcPct val="115000"/>
              </a:lnSpc>
              <a:spcBef>
                <a:spcPts val="0"/>
              </a:spcBef>
              <a:spcAft>
                <a:spcPts val="0"/>
              </a:spcAft>
              <a:buClr>
                <a:schemeClr val="dk1"/>
              </a:buClr>
              <a:buSzPts val="3000"/>
              <a:buFont typeface="Bebas Neue" panose="020B0606020202050201"/>
              <a:buNone/>
              <a:defRPr sz="2852">
                <a:solidFill>
                  <a:schemeClr val="accent2"/>
                </a:solidFill>
                <a:latin typeface="Mochiy Pop One" charset="-120"/>
                <a:ea typeface="Mochiy Pop One" charset="-120"/>
                <a:cs typeface="Mochiy Pop One" charset="-120"/>
                <a:sym typeface="Mochiy Pop One" charset="-120"/>
              </a:defRPr>
            </a:lvl1pPr>
            <a:lvl2pPr lvl="1"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Clr>
                <a:schemeClr val="dk1"/>
              </a:buClr>
              <a:buSzPts val="3000"/>
              <a:buFont typeface="Bebas Neue" panose="020B0606020202050201"/>
              <a:buNone/>
              <a:defRPr sz="3423">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71" name="Google Shape;1371;p13"/>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2" name="Google Shape;1372;p13"/>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3" name="Google Shape;1373;p13"/>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4" name="Google Shape;1374;p13"/>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5" name="Google Shape;1375;p13"/>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6" name="Google Shape;1376;p13"/>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7" name="Google Shape;1377;p13"/>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8" name="Google Shape;1378;p13"/>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79" name="Google Shape;1379;p13"/>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0" name="Google Shape;1380;p13"/>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1" name="Google Shape;1381;p13"/>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2" name="Google Shape;1382;p13"/>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3" name="Google Shape;1383;p13"/>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4" name="Google Shape;1384;p13"/>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5" name="Google Shape;1385;p13"/>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6" name="Google Shape;1386;p13"/>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7" name="Google Shape;1387;p13"/>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8" name="Google Shape;1388;p13"/>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89" name="Google Shape;1389;p13"/>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0" name="Google Shape;1390;p13"/>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1" name="Google Shape;1391;p13"/>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2" name="Google Shape;1392;p13"/>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3" name="Google Shape;1393;p13"/>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4" name="Google Shape;1394;p13"/>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5" name="Google Shape;1395;p13"/>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6" name="Google Shape;1396;p13"/>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7" name="Google Shape;1397;p13"/>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8" name="Google Shape;1398;p13"/>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399" name="Google Shape;1399;p13"/>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0" name="Google Shape;1400;p13"/>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1" name="Google Shape;1401;p13"/>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2" name="Google Shape;1402;p13"/>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3" name="Google Shape;1403;p13"/>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4" name="Google Shape;1404;p13"/>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5" name="Google Shape;1405;p13"/>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6" name="Google Shape;1406;p13"/>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7" name="Google Shape;1407;p13"/>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8" name="Google Shape;1408;p13"/>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09" name="Google Shape;1409;p13"/>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0" name="Google Shape;1410;p13"/>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1" name="Google Shape;1411;p13"/>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2" name="Google Shape;1412;p13"/>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3" name="Google Shape;1413;p13"/>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4" name="Google Shape;1414;p13"/>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5" name="Google Shape;1415;p13"/>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6" name="Google Shape;1416;p13"/>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7" name="Google Shape;1417;p13"/>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8" name="Google Shape;1418;p13"/>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19" name="Google Shape;1419;p13"/>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0" name="Google Shape;1420;p13"/>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1" name="Google Shape;1421;p13"/>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2" name="Google Shape;1422;p13"/>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3" name="Google Shape;1423;p13"/>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4" name="Google Shape;1424;p13"/>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5" name="Google Shape;1425;p13"/>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6" name="Google Shape;1426;p13"/>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7" name="Google Shape;1427;p13"/>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8" name="Google Shape;1428;p13"/>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29" name="Google Shape;1429;p13"/>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0" name="Google Shape;1430;p13"/>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1" name="Google Shape;1431;p13"/>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2" name="Google Shape;1432;p13"/>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3" name="Google Shape;1433;p13"/>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4" name="Google Shape;1434;p13"/>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5" name="Google Shape;1435;p13"/>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6" name="Google Shape;1436;p13"/>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7" name="Google Shape;1437;p13"/>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8" name="Google Shape;1438;p13"/>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39" name="Google Shape;1439;p13"/>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0" name="Google Shape;1440;p13"/>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1" name="Google Shape;1441;p13"/>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2" name="Google Shape;1442;p13"/>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3" name="Google Shape;1443;p13"/>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4" name="Google Shape;1444;p13"/>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5" name="Google Shape;1445;p13"/>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6" name="Google Shape;1446;p13"/>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7" name="Google Shape;1447;p13"/>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8" name="Google Shape;1448;p13"/>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49" name="Google Shape;1449;p13"/>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0" name="Google Shape;1450;p13"/>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1" name="Google Shape;1451;p13"/>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2" name="Google Shape;1452;p13"/>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3" name="Google Shape;1453;p13"/>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4" name="Google Shape;1454;p13"/>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5" name="Google Shape;1455;p13"/>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6" name="Google Shape;1456;p13"/>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7" name="Google Shape;1457;p13"/>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8" name="Google Shape;1458;p13"/>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59" name="Google Shape;1459;p13"/>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0" name="Google Shape;1460;p13"/>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1" name="Google Shape;1461;p13"/>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2" name="Google Shape;1462;p13"/>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3" name="Google Shape;1463;p13"/>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4" name="Google Shape;1464;p13"/>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5" name="Google Shape;1465;p13"/>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6" name="Google Shape;1466;p13"/>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7" name="Google Shape;1467;p13"/>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8" name="Google Shape;1468;p13"/>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69" name="Google Shape;1469;p13"/>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0" name="Google Shape;1470;p13"/>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1" name="Google Shape;1471;p13"/>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2" name="Google Shape;1472;p13"/>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3" name="Google Shape;1473;p13"/>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4" name="Google Shape;1474;p13"/>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5" name="Google Shape;1475;p13"/>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6" name="Google Shape;1476;p13"/>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7" name="Google Shape;1477;p13"/>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8" name="Google Shape;1478;p13"/>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79" name="Google Shape;1479;p13"/>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0" name="Google Shape;1480;p13"/>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1" name="Google Shape;1481;p13"/>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2" name="Google Shape;1482;p13"/>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3" name="Google Shape;1483;p13"/>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4" name="Google Shape;1484;p13"/>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5" name="Google Shape;1485;p13"/>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6" name="Google Shape;1486;p13"/>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7" name="Google Shape;1487;p13"/>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8" name="Google Shape;1488;p13"/>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89" name="Google Shape;1489;p13"/>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0" name="Google Shape;1490;p13"/>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1" name="Google Shape;1491;p13"/>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2" name="Google Shape;1492;p13"/>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3" name="Google Shape;1493;p13"/>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4" name="Google Shape;1494;p13"/>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5" name="Google Shape;1495;p13"/>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6" name="Google Shape;1496;p13"/>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7" name="Google Shape;1497;p13"/>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8" name="Google Shape;1498;p13"/>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499" name="Google Shape;1499;p13"/>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0" name="Google Shape;1500;p13"/>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1" name="Google Shape;1501;p13"/>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2" name="Google Shape;1502;p13"/>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3" name="Google Shape;1503;p13"/>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4" name="Google Shape;1504;p13"/>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5" name="Google Shape;1505;p13"/>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6" name="Google Shape;1506;p13"/>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7" name="Google Shape;1507;p13"/>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8" name="Google Shape;1508;p13"/>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09" name="Google Shape;1509;p13"/>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0" name="Google Shape;1510;p13"/>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1" name="Google Shape;1511;p13"/>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2" name="Google Shape;1512;p13"/>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3" name="Google Shape;1513;p13"/>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4" name="Google Shape;1514;p13"/>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5" name="Google Shape;1515;p13"/>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6" name="Google Shape;1516;p13"/>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7" name="Google Shape;1517;p13"/>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8" name="Google Shape;1518;p13"/>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19" name="Google Shape;1519;p13"/>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0" name="Google Shape;1520;p13"/>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1" name="Google Shape;1521;p13"/>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2" name="Google Shape;1522;p13"/>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3" name="Google Shape;1523;p13"/>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4" name="Google Shape;1524;p13"/>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5" name="Google Shape;1525;p13"/>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6" name="Google Shape;1526;p13"/>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7" name="Google Shape;1527;p13"/>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8" name="Google Shape;1528;p13"/>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29" name="Google Shape;1529;p13"/>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0" name="Google Shape;1530;p13"/>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1" name="Google Shape;1531;p13"/>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2" name="Google Shape;1532;p13"/>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3" name="Google Shape;1533;p13"/>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4" name="Google Shape;1534;p13"/>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535" name="Google Shape;1535;p13"/>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41083082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53"/>
        <p:cNvGrpSpPr/>
        <p:nvPr/>
      </p:nvGrpSpPr>
      <p:grpSpPr>
        <a:xfrm>
          <a:off x="0" y="0"/>
          <a:ext cx="0" cy="0"/>
          <a:chOff x="0" y="0"/>
          <a:chExt cx="0" cy="0"/>
        </a:xfrm>
      </p:grpSpPr>
      <p:grpSp>
        <p:nvGrpSpPr>
          <p:cNvPr id="1754" name="Google Shape;1754;p15"/>
          <p:cNvGrpSpPr/>
          <p:nvPr/>
        </p:nvGrpSpPr>
        <p:grpSpPr>
          <a:xfrm>
            <a:off x="-2538822" y="-632187"/>
            <a:ext cx="15352799" cy="7249225"/>
            <a:chOff x="-1870359" y="-607458"/>
            <a:chExt cx="11400719" cy="6771374"/>
          </a:xfrm>
        </p:grpSpPr>
        <p:sp>
          <p:nvSpPr>
            <p:cNvPr id="1755" name="Google Shape;1755;p15"/>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6" name="Google Shape;1756;p15"/>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7" name="Google Shape;1757;p15"/>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8" name="Google Shape;1758;p15"/>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59" name="Google Shape;1759;p15"/>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0" name="Google Shape;1760;p15"/>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761" name="Google Shape;1761;p15"/>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2" name="Google Shape;1762;p15"/>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1763" name="Google Shape;1763;p15"/>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1764" name="Google Shape;1764;p15"/>
          <p:cNvGrpSpPr/>
          <p:nvPr/>
        </p:nvGrpSpPr>
        <p:grpSpPr>
          <a:xfrm>
            <a:off x="-921309" y="7235"/>
            <a:ext cx="14320540" cy="6953393"/>
            <a:chOff x="-669222" y="-10185"/>
            <a:chExt cx="10634181" cy="6495042"/>
          </a:xfrm>
        </p:grpSpPr>
        <p:sp>
          <p:nvSpPr>
            <p:cNvPr id="1765" name="Google Shape;1765;p15"/>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6" name="Google Shape;1766;p15"/>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7" name="Google Shape;1767;p15"/>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8" name="Google Shape;1768;p15"/>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69" name="Google Shape;1769;p15"/>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70" name="Google Shape;1770;p15"/>
          <p:cNvGrpSpPr/>
          <p:nvPr/>
        </p:nvGrpSpPr>
        <p:grpSpPr>
          <a:xfrm>
            <a:off x="60834" y="1007073"/>
            <a:ext cx="778298" cy="3042776"/>
            <a:chOff x="60100" y="678925"/>
            <a:chExt cx="577950" cy="2842204"/>
          </a:xfrm>
        </p:grpSpPr>
        <p:sp>
          <p:nvSpPr>
            <p:cNvPr id="1771" name="Google Shape;1771;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2" name="Google Shape;1772;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3" name="Google Shape;1773;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4" name="Google Shape;1774;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5" name="Google Shape;1775;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6" name="Google Shape;1776;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7" name="Google Shape;1777;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8" name="Google Shape;1778;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79" name="Google Shape;1779;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0" name="Google Shape;1780;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1" name="Google Shape;1781;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82" name="Google Shape;1782;p15"/>
          <p:cNvGrpSpPr/>
          <p:nvPr/>
        </p:nvGrpSpPr>
        <p:grpSpPr>
          <a:xfrm rot="10800000" flipH="1">
            <a:off x="11434471" y="1007023"/>
            <a:ext cx="778298" cy="3042776"/>
            <a:chOff x="60100" y="678925"/>
            <a:chExt cx="577950" cy="2842204"/>
          </a:xfrm>
        </p:grpSpPr>
        <p:sp>
          <p:nvSpPr>
            <p:cNvPr id="1783" name="Google Shape;1783;p15"/>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4" name="Google Shape;1784;p15"/>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5" name="Google Shape;1785;p15"/>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6" name="Google Shape;1786;p15"/>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7" name="Google Shape;1787;p15"/>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8" name="Google Shape;1788;p15"/>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89" name="Google Shape;1789;p15"/>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0" name="Google Shape;1790;p15"/>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1" name="Google Shape;1791;p15"/>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2" name="Google Shape;1792;p15"/>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3" name="Google Shape;1793;p15"/>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1794" name="Google Shape;1794;p15"/>
          <p:cNvGrpSpPr/>
          <p:nvPr/>
        </p:nvGrpSpPr>
        <p:grpSpPr>
          <a:xfrm>
            <a:off x="1970687" y="33537"/>
            <a:ext cx="8435697" cy="369581"/>
            <a:chOff x="1478323" y="198598"/>
            <a:chExt cx="6264200" cy="345219"/>
          </a:xfrm>
        </p:grpSpPr>
        <p:sp>
          <p:nvSpPr>
            <p:cNvPr id="1795" name="Google Shape;1795;p15"/>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6" name="Google Shape;1796;p15"/>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7" name="Google Shape;1797;p15"/>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8" name="Google Shape;1798;p15"/>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799" name="Google Shape;1799;p15"/>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0" name="Google Shape;1800;p15"/>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1" name="Google Shape;1801;p15"/>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1802" name="Google Shape;1802;p15"/>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1803" name="Google Shape;1803;p15"/>
          <p:cNvSpPr txBox="1">
            <a:spLocks noGrp="1"/>
          </p:cNvSpPr>
          <p:nvPr>
            <p:ph type="title"/>
          </p:nvPr>
        </p:nvSpPr>
        <p:spPr>
          <a:xfrm>
            <a:off x="787078" y="713267"/>
            <a:ext cx="10618658" cy="76361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000"/>
              <a:buNone/>
              <a:defRPr sz="4561">
                <a:latin typeface="Mochiy Pop One" charset="-120"/>
                <a:ea typeface="Mochiy Pop One" charset="-120"/>
                <a:cs typeface="Mochiy Pop One" charset="-120"/>
                <a:sym typeface="Mochiy Pop One" charset="-120"/>
              </a:defRPr>
            </a:lvl1pPr>
            <a:lvl2pPr lvl="1" rtl="0">
              <a:spcBef>
                <a:spcPts val="0"/>
              </a:spcBef>
              <a:spcAft>
                <a:spcPts val="0"/>
              </a:spcAft>
              <a:buSzPts val="4400"/>
              <a:buNone/>
              <a:defRPr/>
            </a:lvl2pPr>
            <a:lvl3pPr lvl="2" rtl="0">
              <a:spcBef>
                <a:spcPts val="0"/>
              </a:spcBef>
              <a:spcAft>
                <a:spcPts val="0"/>
              </a:spcAft>
              <a:buSzPts val="4400"/>
              <a:buNone/>
              <a:defRPr/>
            </a:lvl3pPr>
            <a:lvl4pPr lvl="3" rtl="0">
              <a:spcBef>
                <a:spcPts val="0"/>
              </a:spcBef>
              <a:spcAft>
                <a:spcPts val="0"/>
              </a:spcAft>
              <a:buSzPts val="4400"/>
              <a:buNone/>
              <a:defRPr/>
            </a:lvl4pPr>
            <a:lvl5pPr lvl="4" rtl="0">
              <a:spcBef>
                <a:spcPts val="0"/>
              </a:spcBef>
              <a:spcAft>
                <a:spcPts val="0"/>
              </a:spcAft>
              <a:buSzPts val="4400"/>
              <a:buNone/>
              <a:defRPr/>
            </a:lvl5pPr>
            <a:lvl6pPr lvl="5" rtl="0">
              <a:spcBef>
                <a:spcPts val="0"/>
              </a:spcBef>
              <a:spcAft>
                <a:spcPts val="0"/>
              </a:spcAft>
              <a:buSzPts val="4400"/>
              <a:buNone/>
              <a:defRPr/>
            </a:lvl6pPr>
            <a:lvl7pPr lvl="6" rtl="0">
              <a:spcBef>
                <a:spcPts val="0"/>
              </a:spcBef>
              <a:spcAft>
                <a:spcPts val="0"/>
              </a:spcAft>
              <a:buSzPts val="4400"/>
              <a:buNone/>
              <a:defRPr/>
            </a:lvl7pPr>
            <a:lvl8pPr lvl="7" rtl="0">
              <a:spcBef>
                <a:spcPts val="0"/>
              </a:spcBef>
              <a:spcAft>
                <a:spcPts val="0"/>
              </a:spcAft>
              <a:buSzPts val="4400"/>
              <a:buNone/>
              <a:defRPr/>
            </a:lvl8pPr>
            <a:lvl9pPr lvl="8" rtl="0">
              <a:spcBef>
                <a:spcPts val="0"/>
              </a:spcBef>
              <a:spcAft>
                <a:spcPts val="0"/>
              </a:spcAft>
              <a:buSzPts val="4400"/>
              <a:buNone/>
              <a:defRPr/>
            </a:lvl9pPr>
          </a:lstStyle>
          <a:p>
            <a:endParaRPr/>
          </a:p>
        </p:txBody>
      </p:sp>
    </p:spTree>
    <p:extLst>
      <p:ext uri="{BB962C8B-B14F-4D97-AF65-F5344CB8AC3E}">
        <p14:creationId xmlns:p14="http://schemas.microsoft.com/office/powerpoint/2010/main" val="4005963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22"/>
        <p:cNvGrpSpPr/>
        <p:nvPr/>
      </p:nvGrpSpPr>
      <p:grpSpPr>
        <a:xfrm>
          <a:off x="0" y="0"/>
          <a:ext cx="0" cy="0"/>
          <a:chOff x="0" y="0"/>
          <a:chExt cx="0" cy="0"/>
        </a:xfrm>
      </p:grpSpPr>
      <p:grpSp>
        <p:nvGrpSpPr>
          <p:cNvPr id="2023" name="Google Shape;2023;p17"/>
          <p:cNvGrpSpPr/>
          <p:nvPr/>
        </p:nvGrpSpPr>
        <p:grpSpPr>
          <a:xfrm>
            <a:off x="-2538822" y="-632187"/>
            <a:ext cx="15352799" cy="7249225"/>
            <a:chOff x="-1870359" y="-607458"/>
            <a:chExt cx="11400719" cy="6771374"/>
          </a:xfrm>
        </p:grpSpPr>
        <p:sp>
          <p:nvSpPr>
            <p:cNvPr id="2024" name="Google Shape;2024;p17"/>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5" name="Google Shape;2025;p17"/>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6" name="Google Shape;2026;p17"/>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7" name="Google Shape;2027;p17"/>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8" name="Google Shape;2028;p17"/>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29" name="Google Shape;2029;p17"/>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030" name="Google Shape;2030;p17"/>
          <p:cNvSpPr/>
          <p:nvPr/>
        </p:nvSpPr>
        <p:spPr>
          <a:xfrm>
            <a:off x="787078" y="463420"/>
            <a:ext cx="10618658" cy="5930479"/>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1" name="Google Shape;2031;p17"/>
          <p:cNvSpPr/>
          <p:nvPr/>
        </p:nvSpPr>
        <p:spPr>
          <a:xfrm>
            <a:off x="-3289294" y="5139230"/>
            <a:ext cx="18641230" cy="1718088"/>
          </a:xfrm>
          <a:custGeom>
            <a:avLst/>
            <a:gdLst/>
            <a:ahLst/>
            <a:cxnLst/>
            <a:rect l="l" t="t" r="r" b="b"/>
            <a:pathLst>
              <a:path w="267583" h="31022" extrusionOk="0">
                <a:moveTo>
                  <a:pt x="56667" y="24156"/>
                </a:moveTo>
                <a:lnTo>
                  <a:pt x="56667" y="24156"/>
                </a:lnTo>
                <a:cubicBezTo>
                  <a:pt x="56775" y="24212"/>
                  <a:pt x="56838" y="24278"/>
                  <a:pt x="56812" y="24373"/>
                </a:cubicBezTo>
                <a:cubicBezTo>
                  <a:pt x="56772" y="24327"/>
                  <a:pt x="56730" y="24281"/>
                  <a:pt x="56693" y="24238"/>
                </a:cubicBezTo>
                <a:cubicBezTo>
                  <a:pt x="56687" y="24212"/>
                  <a:pt x="56677" y="24186"/>
                  <a:pt x="56667" y="24156"/>
                </a:cubicBezTo>
                <a:close/>
                <a:moveTo>
                  <a:pt x="94094" y="24156"/>
                </a:moveTo>
                <a:cubicBezTo>
                  <a:pt x="94085" y="24186"/>
                  <a:pt x="94075" y="24212"/>
                  <a:pt x="94065" y="24238"/>
                </a:cubicBezTo>
                <a:cubicBezTo>
                  <a:pt x="94029" y="24281"/>
                  <a:pt x="93989" y="24327"/>
                  <a:pt x="93950" y="24373"/>
                </a:cubicBezTo>
                <a:cubicBezTo>
                  <a:pt x="93924" y="24278"/>
                  <a:pt x="93986" y="24212"/>
                  <a:pt x="94094" y="24156"/>
                </a:cubicBezTo>
                <a:close/>
                <a:moveTo>
                  <a:pt x="113927" y="24156"/>
                </a:moveTo>
                <a:lnTo>
                  <a:pt x="113927" y="24156"/>
                </a:lnTo>
                <a:cubicBezTo>
                  <a:pt x="114036" y="24212"/>
                  <a:pt x="114095" y="24278"/>
                  <a:pt x="114072" y="24373"/>
                </a:cubicBezTo>
                <a:cubicBezTo>
                  <a:pt x="114029" y="24327"/>
                  <a:pt x="113990" y="24281"/>
                  <a:pt x="113954" y="24238"/>
                </a:cubicBezTo>
                <a:cubicBezTo>
                  <a:pt x="113947" y="24212"/>
                  <a:pt x="113937" y="24186"/>
                  <a:pt x="113927" y="24156"/>
                </a:cubicBezTo>
                <a:close/>
                <a:moveTo>
                  <a:pt x="150915" y="24156"/>
                </a:moveTo>
                <a:lnTo>
                  <a:pt x="150915" y="24156"/>
                </a:lnTo>
                <a:cubicBezTo>
                  <a:pt x="150905" y="24186"/>
                  <a:pt x="150896" y="24212"/>
                  <a:pt x="150889" y="24238"/>
                </a:cubicBezTo>
                <a:cubicBezTo>
                  <a:pt x="150853" y="24281"/>
                  <a:pt x="150814" y="24327"/>
                  <a:pt x="150771" y="24373"/>
                </a:cubicBezTo>
                <a:cubicBezTo>
                  <a:pt x="150745" y="24278"/>
                  <a:pt x="150807" y="24212"/>
                  <a:pt x="150915" y="24156"/>
                </a:cubicBezTo>
                <a:close/>
                <a:moveTo>
                  <a:pt x="170748" y="24156"/>
                </a:moveTo>
                <a:lnTo>
                  <a:pt x="170748" y="24156"/>
                </a:lnTo>
                <a:cubicBezTo>
                  <a:pt x="170856" y="24212"/>
                  <a:pt x="170919" y="24278"/>
                  <a:pt x="170893" y="24373"/>
                </a:cubicBezTo>
                <a:cubicBezTo>
                  <a:pt x="170853" y="24327"/>
                  <a:pt x="170811" y="24281"/>
                  <a:pt x="170775" y="24238"/>
                </a:cubicBezTo>
                <a:cubicBezTo>
                  <a:pt x="170768" y="24212"/>
                  <a:pt x="170758" y="24186"/>
                  <a:pt x="170748" y="24156"/>
                </a:cubicBezTo>
                <a:close/>
                <a:moveTo>
                  <a:pt x="208175" y="24156"/>
                </a:moveTo>
                <a:cubicBezTo>
                  <a:pt x="208166" y="24186"/>
                  <a:pt x="208156" y="24212"/>
                  <a:pt x="208146" y="24238"/>
                </a:cubicBezTo>
                <a:cubicBezTo>
                  <a:pt x="208110" y="24281"/>
                  <a:pt x="208070" y="24327"/>
                  <a:pt x="208031" y="24373"/>
                </a:cubicBezTo>
                <a:cubicBezTo>
                  <a:pt x="208005" y="24278"/>
                  <a:pt x="208067" y="24212"/>
                  <a:pt x="208175" y="24156"/>
                </a:cubicBezTo>
                <a:close/>
                <a:moveTo>
                  <a:pt x="221891" y="25068"/>
                </a:moveTo>
                <a:lnTo>
                  <a:pt x="221891" y="25068"/>
                </a:lnTo>
                <a:cubicBezTo>
                  <a:pt x="221973" y="25114"/>
                  <a:pt x="222062" y="25166"/>
                  <a:pt x="222147" y="25219"/>
                </a:cubicBezTo>
                <a:cubicBezTo>
                  <a:pt x="222134" y="25258"/>
                  <a:pt x="222121" y="25291"/>
                  <a:pt x="222114" y="25337"/>
                </a:cubicBezTo>
                <a:cubicBezTo>
                  <a:pt x="222114" y="25340"/>
                  <a:pt x="222114" y="25343"/>
                  <a:pt x="222114" y="25346"/>
                </a:cubicBezTo>
                <a:cubicBezTo>
                  <a:pt x="222062" y="25330"/>
                  <a:pt x="222009" y="25314"/>
                  <a:pt x="221960" y="25294"/>
                </a:cubicBezTo>
                <a:cubicBezTo>
                  <a:pt x="221934" y="25222"/>
                  <a:pt x="221911" y="25146"/>
                  <a:pt x="221891" y="25068"/>
                </a:cubicBezTo>
                <a:close/>
                <a:moveTo>
                  <a:pt x="44253" y="24953"/>
                </a:moveTo>
                <a:cubicBezTo>
                  <a:pt x="44469" y="25087"/>
                  <a:pt x="44718" y="25251"/>
                  <a:pt x="45141" y="25333"/>
                </a:cubicBezTo>
                <a:cubicBezTo>
                  <a:pt x="45197" y="25345"/>
                  <a:pt x="45248" y="25350"/>
                  <a:pt x="45296" y="25350"/>
                </a:cubicBezTo>
                <a:cubicBezTo>
                  <a:pt x="45453" y="25350"/>
                  <a:pt x="45570" y="25293"/>
                  <a:pt x="45653" y="25206"/>
                </a:cubicBezTo>
                <a:lnTo>
                  <a:pt x="45653" y="25206"/>
                </a:lnTo>
                <a:cubicBezTo>
                  <a:pt x="45646" y="25235"/>
                  <a:pt x="45636" y="25268"/>
                  <a:pt x="45626" y="25294"/>
                </a:cubicBezTo>
                <a:cubicBezTo>
                  <a:pt x="45197" y="25445"/>
                  <a:pt x="44571" y="25632"/>
                  <a:pt x="44158" y="25750"/>
                </a:cubicBezTo>
                <a:cubicBezTo>
                  <a:pt x="44161" y="25651"/>
                  <a:pt x="44145" y="25560"/>
                  <a:pt x="44099" y="25484"/>
                </a:cubicBezTo>
                <a:cubicBezTo>
                  <a:pt x="44092" y="25474"/>
                  <a:pt x="44089" y="25468"/>
                  <a:pt x="44082" y="25461"/>
                </a:cubicBezTo>
                <a:cubicBezTo>
                  <a:pt x="44125" y="25317"/>
                  <a:pt x="44184" y="25143"/>
                  <a:pt x="44253" y="24953"/>
                </a:cubicBezTo>
                <a:close/>
                <a:moveTo>
                  <a:pt x="49777" y="24738"/>
                </a:moveTo>
                <a:cubicBezTo>
                  <a:pt x="49999" y="24738"/>
                  <a:pt x="50394" y="24971"/>
                  <a:pt x="50806" y="25219"/>
                </a:cubicBezTo>
                <a:cubicBezTo>
                  <a:pt x="50793" y="25258"/>
                  <a:pt x="50783" y="25291"/>
                  <a:pt x="50773" y="25337"/>
                </a:cubicBezTo>
                <a:cubicBezTo>
                  <a:pt x="50770" y="25366"/>
                  <a:pt x="50773" y="25399"/>
                  <a:pt x="50780" y="25432"/>
                </a:cubicBezTo>
                <a:cubicBezTo>
                  <a:pt x="50744" y="25419"/>
                  <a:pt x="50711" y="25409"/>
                  <a:pt x="50675" y="25392"/>
                </a:cubicBezTo>
                <a:cubicBezTo>
                  <a:pt x="50394" y="25257"/>
                  <a:pt x="50142" y="25171"/>
                  <a:pt x="49929" y="25171"/>
                </a:cubicBezTo>
                <a:cubicBezTo>
                  <a:pt x="49708" y="25171"/>
                  <a:pt x="49529" y="25263"/>
                  <a:pt x="49403" y="25484"/>
                </a:cubicBezTo>
                <a:cubicBezTo>
                  <a:pt x="49347" y="25582"/>
                  <a:pt x="49334" y="25701"/>
                  <a:pt x="49350" y="25825"/>
                </a:cubicBezTo>
                <a:cubicBezTo>
                  <a:pt x="49260" y="25803"/>
                  <a:pt x="49146" y="25792"/>
                  <a:pt x="49014" y="25792"/>
                </a:cubicBezTo>
                <a:cubicBezTo>
                  <a:pt x="48759" y="25792"/>
                  <a:pt x="48436" y="25831"/>
                  <a:pt x="48075" y="25900"/>
                </a:cubicBezTo>
                <a:cubicBezTo>
                  <a:pt x="47846" y="25868"/>
                  <a:pt x="47603" y="25835"/>
                  <a:pt x="47347" y="25812"/>
                </a:cubicBezTo>
                <a:cubicBezTo>
                  <a:pt x="47639" y="25664"/>
                  <a:pt x="47921" y="25504"/>
                  <a:pt x="48114" y="25343"/>
                </a:cubicBezTo>
                <a:cubicBezTo>
                  <a:pt x="48143" y="25348"/>
                  <a:pt x="48174" y="25351"/>
                  <a:pt x="48206" y="25351"/>
                </a:cubicBezTo>
                <a:cubicBezTo>
                  <a:pt x="48254" y="25351"/>
                  <a:pt x="48307" y="25345"/>
                  <a:pt x="48364" y="25333"/>
                </a:cubicBezTo>
                <a:cubicBezTo>
                  <a:pt x="49095" y="25189"/>
                  <a:pt x="49304" y="24802"/>
                  <a:pt x="49740" y="24740"/>
                </a:cubicBezTo>
                <a:cubicBezTo>
                  <a:pt x="49752" y="24738"/>
                  <a:pt x="49765" y="24738"/>
                  <a:pt x="49777" y="24738"/>
                </a:cubicBezTo>
                <a:close/>
                <a:moveTo>
                  <a:pt x="11518" y="0"/>
                </a:moveTo>
                <a:cubicBezTo>
                  <a:pt x="11060" y="0"/>
                  <a:pt x="10542" y="304"/>
                  <a:pt x="10110" y="914"/>
                </a:cubicBezTo>
                <a:cubicBezTo>
                  <a:pt x="9160" y="2261"/>
                  <a:pt x="10294" y="3550"/>
                  <a:pt x="9373" y="4632"/>
                </a:cubicBezTo>
                <a:cubicBezTo>
                  <a:pt x="8452" y="5717"/>
                  <a:pt x="7481" y="5274"/>
                  <a:pt x="7127" y="7198"/>
                </a:cubicBezTo>
                <a:cubicBezTo>
                  <a:pt x="6698" y="9510"/>
                  <a:pt x="7242" y="9028"/>
                  <a:pt x="7203" y="10693"/>
                </a:cubicBezTo>
                <a:cubicBezTo>
                  <a:pt x="7160" y="12358"/>
                  <a:pt x="5868" y="12755"/>
                  <a:pt x="5750" y="14686"/>
                </a:cubicBezTo>
                <a:cubicBezTo>
                  <a:pt x="5629" y="16613"/>
                  <a:pt x="7147" y="16433"/>
                  <a:pt x="7186" y="17833"/>
                </a:cubicBezTo>
                <a:cubicBezTo>
                  <a:pt x="7203" y="18403"/>
                  <a:pt x="7016" y="18816"/>
                  <a:pt x="6786" y="19242"/>
                </a:cubicBezTo>
                <a:cubicBezTo>
                  <a:pt x="6701" y="19196"/>
                  <a:pt x="6605" y="19171"/>
                  <a:pt x="6506" y="19171"/>
                </a:cubicBezTo>
                <a:cubicBezTo>
                  <a:pt x="6296" y="19171"/>
                  <a:pt x="6076" y="19284"/>
                  <a:pt x="5931" y="19547"/>
                </a:cubicBezTo>
                <a:cubicBezTo>
                  <a:pt x="5754" y="19862"/>
                  <a:pt x="5918" y="20416"/>
                  <a:pt x="6114" y="20898"/>
                </a:cubicBezTo>
                <a:cubicBezTo>
                  <a:pt x="6072" y="21141"/>
                  <a:pt x="6042" y="21406"/>
                  <a:pt x="6045" y="21708"/>
                </a:cubicBezTo>
                <a:cubicBezTo>
                  <a:pt x="6049" y="21947"/>
                  <a:pt x="6072" y="22147"/>
                  <a:pt x="6101" y="22324"/>
                </a:cubicBezTo>
                <a:cubicBezTo>
                  <a:pt x="5878" y="22485"/>
                  <a:pt x="5609" y="22609"/>
                  <a:pt x="5429" y="22632"/>
                </a:cubicBezTo>
                <a:cubicBezTo>
                  <a:pt x="5341" y="22645"/>
                  <a:pt x="5259" y="22704"/>
                  <a:pt x="5193" y="22793"/>
                </a:cubicBezTo>
                <a:cubicBezTo>
                  <a:pt x="5147" y="22701"/>
                  <a:pt x="5108" y="22583"/>
                  <a:pt x="5085" y="22435"/>
                </a:cubicBezTo>
                <a:cubicBezTo>
                  <a:pt x="4846" y="20914"/>
                  <a:pt x="5832" y="19462"/>
                  <a:pt x="5134" y="17505"/>
                </a:cubicBezTo>
                <a:cubicBezTo>
                  <a:pt x="4436" y="15548"/>
                  <a:pt x="3669" y="15987"/>
                  <a:pt x="3174" y="15820"/>
                </a:cubicBezTo>
                <a:cubicBezTo>
                  <a:pt x="2682" y="15656"/>
                  <a:pt x="2210" y="15289"/>
                  <a:pt x="2318" y="14335"/>
                </a:cubicBezTo>
                <a:cubicBezTo>
                  <a:pt x="2409" y="13538"/>
                  <a:pt x="1725" y="13274"/>
                  <a:pt x="1251" y="13274"/>
                </a:cubicBezTo>
                <a:cubicBezTo>
                  <a:pt x="1158" y="13274"/>
                  <a:pt x="1073" y="13284"/>
                  <a:pt x="1004" y="13302"/>
                </a:cubicBezTo>
                <a:cubicBezTo>
                  <a:pt x="931" y="13322"/>
                  <a:pt x="869" y="13371"/>
                  <a:pt x="804" y="13440"/>
                </a:cubicBezTo>
                <a:cubicBezTo>
                  <a:pt x="804" y="13440"/>
                  <a:pt x="804" y="13443"/>
                  <a:pt x="804" y="13443"/>
                </a:cubicBezTo>
                <a:cubicBezTo>
                  <a:pt x="682" y="13574"/>
                  <a:pt x="577" y="13784"/>
                  <a:pt x="492" y="14020"/>
                </a:cubicBezTo>
                <a:cubicBezTo>
                  <a:pt x="492" y="14024"/>
                  <a:pt x="492" y="14027"/>
                  <a:pt x="489" y="14030"/>
                </a:cubicBezTo>
                <a:cubicBezTo>
                  <a:pt x="463" y="14109"/>
                  <a:pt x="440" y="14184"/>
                  <a:pt x="420" y="14263"/>
                </a:cubicBezTo>
                <a:cubicBezTo>
                  <a:pt x="417" y="14273"/>
                  <a:pt x="414" y="14279"/>
                  <a:pt x="414" y="14289"/>
                </a:cubicBezTo>
                <a:cubicBezTo>
                  <a:pt x="394" y="14365"/>
                  <a:pt x="374" y="14443"/>
                  <a:pt x="361" y="14522"/>
                </a:cubicBezTo>
                <a:cubicBezTo>
                  <a:pt x="348" y="14597"/>
                  <a:pt x="335" y="14669"/>
                  <a:pt x="328" y="14738"/>
                </a:cubicBezTo>
                <a:cubicBezTo>
                  <a:pt x="325" y="14755"/>
                  <a:pt x="325" y="14768"/>
                  <a:pt x="322" y="14781"/>
                </a:cubicBezTo>
                <a:cubicBezTo>
                  <a:pt x="318" y="14850"/>
                  <a:pt x="312" y="14912"/>
                  <a:pt x="312" y="14974"/>
                </a:cubicBezTo>
                <a:cubicBezTo>
                  <a:pt x="315" y="14987"/>
                  <a:pt x="315" y="14997"/>
                  <a:pt x="315" y="15010"/>
                </a:cubicBezTo>
                <a:cubicBezTo>
                  <a:pt x="315" y="15073"/>
                  <a:pt x="318" y="15132"/>
                  <a:pt x="328" y="15184"/>
                </a:cubicBezTo>
                <a:cubicBezTo>
                  <a:pt x="417" y="15738"/>
                  <a:pt x="1394" y="15722"/>
                  <a:pt x="1535" y="16276"/>
                </a:cubicBezTo>
                <a:cubicBezTo>
                  <a:pt x="1676" y="16833"/>
                  <a:pt x="1000" y="16931"/>
                  <a:pt x="797" y="17810"/>
                </a:cubicBezTo>
                <a:cubicBezTo>
                  <a:pt x="594" y="18692"/>
                  <a:pt x="410" y="19846"/>
                  <a:pt x="1207" y="20505"/>
                </a:cubicBezTo>
                <a:cubicBezTo>
                  <a:pt x="2003" y="21167"/>
                  <a:pt x="2879" y="21557"/>
                  <a:pt x="2774" y="22921"/>
                </a:cubicBezTo>
                <a:cubicBezTo>
                  <a:pt x="2702" y="23875"/>
                  <a:pt x="2177" y="24002"/>
                  <a:pt x="1787" y="24543"/>
                </a:cubicBezTo>
                <a:cubicBezTo>
                  <a:pt x="1223" y="24586"/>
                  <a:pt x="627" y="24655"/>
                  <a:pt x="0" y="24747"/>
                </a:cubicBezTo>
                <a:cubicBezTo>
                  <a:pt x="109" y="25287"/>
                  <a:pt x="263" y="25760"/>
                  <a:pt x="499" y="26232"/>
                </a:cubicBezTo>
                <a:cubicBezTo>
                  <a:pt x="663" y="26668"/>
                  <a:pt x="938" y="27051"/>
                  <a:pt x="1102" y="27543"/>
                </a:cubicBezTo>
                <a:cubicBezTo>
                  <a:pt x="1210" y="27762"/>
                  <a:pt x="1430" y="27979"/>
                  <a:pt x="1538" y="28198"/>
                </a:cubicBezTo>
                <a:cubicBezTo>
                  <a:pt x="1702" y="28798"/>
                  <a:pt x="1866" y="29346"/>
                  <a:pt x="2194" y="29946"/>
                </a:cubicBezTo>
                <a:cubicBezTo>
                  <a:pt x="2302" y="30221"/>
                  <a:pt x="2302" y="30549"/>
                  <a:pt x="2413" y="30821"/>
                </a:cubicBezTo>
                <a:cubicBezTo>
                  <a:pt x="2433" y="30857"/>
                  <a:pt x="2453" y="30893"/>
                  <a:pt x="2476" y="30926"/>
                </a:cubicBezTo>
                <a:lnTo>
                  <a:pt x="15618" y="30926"/>
                </a:lnTo>
                <a:cubicBezTo>
                  <a:pt x="15598" y="30959"/>
                  <a:pt x="15582" y="30988"/>
                  <a:pt x="15565" y="31021"/>
                </a:cubicBezTo>
                <a:lnTo>
                  <a:pt x="249277" y="31021"/>
                </a:lnTo>
                <a:cubicBezTo>
                  <a:pt x="249261" y="30988"/>
                  <a:pt x="249241" y="30959"/>
                  <a:pt x="249225" y="30926"/>
                </a:cubicBezTo>
                <a:lnTo>
                  <a:pt x="265111" y="30926"/>
                </a:lnTo>
                <a:cubicBezTo>
                  <a:pt x="265131" y="30893"/>
                  <a:pt x="265154" y="30857"/>
                  <a:pt x="265173" y="30821"/>
                </a:cubicBezTo>
                <a:cubicBezTo>
                  <a:pt x="265281" y="30549"/>
                  <a:pt x="265281" y="30221"/>
                  <a:pt x="265393" y="29946"/>
                </a:cubicBezTo>
                <a:cubicBezTo>
                  <a:pt x="265721" y="29346"/>
                  <a:pt x="265885" y="28798"/>
                  <a:pt x="266049" y="28198"/>
                </a:cubicBezTo>
                <a:cubicBezTo>
                  <a:pt x="266157" y="27979"/>
                  <a:pt x="266376" y="27762"/>
                  <a:pt x="266485" y="27543"/>
                </a:cubicBezTo>
                <a:cubicBezTo>
                  <a:pt x="266648" y="27051"/>
                  <a:pt x="266921" y="26668"/>
                  <a:pt x="267084" y="26232"/>
                </a:cubicBezTo>
                <a:cubicBezTo>
                  <a:pt x="267321" y="25760"/>
                  <a:pt x="267475" y="25287"/>
                  <a:pt x="267583" y="24747"/>
                </a:cubicBezTo>
                <a:cubicBezTo>
                  <a:pt x="266957" y="24655"/>
                  <a:pt x="266360" y="24586"/>
                  <a:pt x="265799" y="24543"/>
                </a:cubicBezTo>
                <a:cubicBezTo>
                  <a:pt x="265406" y="24002"/>
                  <a:pt x="264882" y="23875"/>
                  <a:pt x="264809" y="22921"/>
                </a:cubicBezTo>
                <a:cubicBezTo>
                  <a:pt x="264705" y="21557"/>
                  <a:pt x="265583" y="21167"/>
                  <a:pt x="266380" y="20505"/>
                </a:cubicBezTo>
                <a:cubicBezTo>
                  <a:pt x="267173" y="19846"/>
                  <a:pt x="266993" y="18692"/>
                  <a:pt x="266789" y="17810"/>
                </a:cubicBezTo>
                <a:cubicBezTo>
                  <a:pt x="266586" y="16931"/>
                  <a:pt x="265908" y="16833"/>
                  <a:pt x="266052" y="16276"/>
                </a:cubicBezTo>
                <a:cubicBezTo>
                  <a:pt x="266193" y="15722"/>
                  <a:pt x="267166" y="15738"/>
                  <a:pt x="267258" y="15184"/>
                </a:cubicBezTo>
                <a:cubicBezTo>
                  <a:pt x="267265" y="15132"/>
                  <a:pt x="267268" y="15073"/>
                  <a:pt x="267271" y="15010"/>
                </a:cubicBezTo>
                <a:cubicBezTo>
                  <a:pt x="267271" y="14997"/>
                  <a:pt x="267271" y="14987"/>
                  <a:pt x="267271" y="14974"/>
                </a:cubicBezTo>
                <a:cubicBezTo>
                  <a:pt x="267271" y="14912"/>
                  <a:pt x="267268" y="14850"/>
                  <a:pt x="267261" y="14781"/>
                </a:cubicBezTo>
                <a:cubicBezTo>
                  <a:pt x="267258" y="14768"/>
                  <a:pt x="267258" y="14755"/>
                  <a:pt x="267255" y="14738"/>
                </a:cubicBezTo>
                <a:cubicBezTo>
                  <a:pt x="267248" y="14669"/>
                  <a:pt x="267239" y="14597"/>
                  <a:pt x="267225" y="14522"/>
                </a:cubicBezTo>
                <a:cubicBezTo>
                  <a:pt x="267209" y="14443"/>
                  <a:pt x="267193" y="14365"/>
                  <a:pt x="267173" y="14289"/>
                </a:cubicBezTo>
                <a:cubicBezTo>
                  <a:pt x="267170" y="14279"/>
                  <a:pt x="267170" y="14273"/>
                  <a:pt x="267166" y="14263"/>
                </a:cubicBezTo>
                <a:cubicBezTo>
                  <a:pt x="267147" y="14184"/>
                  <a:pt x="267124" y="14109"/>
                  <a:pt x="267098" y="14030"/>
                </a:cubicBezTo>
                <a:cubicBezTo>
                  <a:pt x="267094" y="14027"/>
                  <a:pt x="267094" y="14024"/>
                  <a:pt x="267091" y="14020"/>
                </a:cubicBezTo>
                <a:cubicBezTo>
                  <a:pt x="267009" y="13784"/>
                  <a:pt x="266901" y="13574"/>
                  <a:pt x="266783" y="13443"/>
                </a:cubicBezTo>
                <a:cubicBezTo>
                  <a:pt x="266780" y="13443"/>
                  <a:pt x="266780" y="13440"/>
                  <a:pt x="266780" y="13440"/>
                </a:cubicBezTo>
                <a:cubicBezTo>
                  <a:pt x="266717" y="13371"/>
                  <a:pt x="266652" y="13322"/>
                  <a:pt x="266583" y="13302"/>
                </a:cubicBezTo>
                <a:cubicBezTo>
                  <a:pt x="266513" y="13284"/>
                  <a:pt x="266428" y="13274"/>
                  <a:pt x="266335" y="13274"/>
                </a:cubicBezTo>
                <a:cubicBezTo>
                  <a:pt x="265861" y="13274"/>
                  <a:pt x="265175" y="13538"/>
                  <a:pt x="265265" y="14335"/>
                </a:cubicBezTo>
                <a:cubicBezTo>
                  <a:pt x="265377" y="15289"/>
                  <a:pt x="264904" y="15656"/>
                  <a:pt x="264413" y="15820"/>
                </a:cubicBezTo>
                <a:cubicBezTo>
                  <a:pt x="263918" y="15987"/>
                  <a:pt x="263151" y="15548"/>
                  <a:pt x="262452" y="17505"/>
                </a:cubicBezTo>
                <a:cubicBezTo>
                  <a:pt x="261754" y="19462"/>
                  <a:pt x="262738" y="20914"/>
                  <a:pt x="262502" y="22435"/>
                </a:cubicBezTo>
                <a:cubicBezTo>
                  <a:pt x="262479" y="22583"/>
                  <a:pt x="262439" y="22701"/>
                  <a:pt x="262390" y="22793"/>
                </a:cubicBezTo>
                <a:cubicBezTo>
                  <a:pt x="262328" y="22704"/>
                  <a:pt x="262246" y="22645"/>
                  <a:pt x="262154" y="22632"/>
                </a:cubicBezTo>
                <a:cubicBezTo>
                  <a:pt x="261977" y="22609"/>
                  <a:pt x="261705" y="22485"/>
                  <a:pt x="261482" y="22324"/>
                </a:cubicBezTo>
                <a:cubicBezTo>
                  <a:pt x="261515" y="22147"/>
                  <a:pt x="261534" y="21947"/>
                  <a:pt x="261538" y="21708"/>
                </a:cubicBezTo>
                <a:cubicBezTo>
                  <a:pt x="261541" y="21406"/>
                  <a:pt x="261515" y="21141"/>
                  <a:pt x="261472" y="20898"/>
                </a:cubicBezTo>
                <a:cubicBezTo>
                  <a:pt x="261666" y="20416"/>
                  <a:pt x="261833" y="19862"/>
                  <a:pt x="261656" y="19547"/>
                </a:cubicBezTo>
                <a:cubicBezTo>
                  <a:pt x="261509" y="19284"/>
                  <a:pt x="261289" y="19171"/>
                  <a:pt x="261079" y="19171"/>
                </a:cubicBezTo>
                <a:cubicBezTo>
                  <a:pt x="260980" y="19171"/>
                  <a:pt x="260883" y="19196"/>
                  <a:pt x="260797" y="19242"/>
                </a:cubicBezTo>
                <a:cubicBezTo>
                  <a:pt x="260571" y="18816"/>
                  <a:pt x="260381" y="18403"/>
                  <a:pt x="260397" y="17833"/>
                </a:cubicBezTo>
                <a:cubicBezTo>
                  <a:pt x="260440" y="16433"/>
                  <a:pt x="261957" y="16613"/>
                  <a:pt x="261836" y="14686"/>
                </a:cubicBezTo>
                <a:cubicBezTo>
                  <a:pt x="261718" y="12755"/>
                  <a:pt x="260423" y="12358"/>
                  <a:pt x="260384" y="10693"/>
                </a:cubicBezTo>
                <a:cubicBezTo>
                  <a:pt x="260345" y="9028"/>
                  <a:pt x="260889" y="9510"/>
                  <a:pt x="260459" y="7198"/>
                </a:cubicBezTo>
                <a:cubicBezTo>
                  <a:pt x="260102" y="5274"/>
                  <a:pt x="259135" y="5717"/>
                  <a:pt x="258214" y="4632"/>
                </a:cubicBezTo>
                <a:cubicBezTo>
                  <a:pt x="257293" y="3550"/>
                  <a:pt x="258427" y="2261"/>
                  <a:pt x="257473" y="914"/>
                </a:cubicBezTo>
                <a:cubicBezTo>
                  <a:pt x="257042" y="304"/>
                  <a:pt x="256523" y="0"/>
                  <a:pt x="256065" y="0"/>
                </a:cubicBezTo>
                <a:cubicBezTo>
                  <a:pt x="255785" y="0"/>
                  <a:pt x="255527" y="114"/>
                  <a:pt x="255326" y="340"/>
                </a:cubicBezTo>
                <a:cubicBezTo>
                  <a:pt x="255322" y="344"/>
                  <a:pt x="255322" y="347"/>
                  <a:pt x="255319" y="350"/>
                </a:cubicBezTo>
                <a:cubicBezTo>
                  <a:pt x="255257" y="422"/>
                  <a:pt x="255198" y="504"/>
                  <a:pt x="255149" y="599"/>
                </a:cubicBezTo>
                <a:cubicBezTo>
                  <a:pt x="255145" y="603"/>
                  <a:pt x="255142" y="609"/>
                  <a:pt x="255142" y="613"/>
                </a:cubicBezTo>
                <a:cubicBezTo>
                  <a:pt x="255096" y="694"/>
                  <a:pt x="255060" y="786"/>
                  <a:pt x="255027" y="885"/>
                </a:cubicBezTo>
                <a:cubicBezTo>
                  <a:pt x="255017" y="914"/>
                  <a:pt x="255011" y="937"/>
                  <a:pt x="255004" y="963"/>
                </a:cubicBezTo>
                <a:cubicBezTo>
                  <a:pt x="254972" y="1075"/>
                  <a:pt x="254945" y="1193"/>
                  <a:pt x="254926" y="1321"/>
                </a:cubicBezTo>
                <a:cubicBezTo>
                  <a:pt x="254713" y="2937"/>
                  <a:pt x="255601" y="3288"/>
                  <a:pt x="255424" y="4363"/>
                </a:cubicBezTo>
                <a:cubicBezTo>
                  <a:pt x="255247" y="5441"/>
                  <a:pt x="254182" y="6169"/>
                  <a:pt x="254755" y="8139"/>
                </a:cubicBezTo>
                <a:cubicBezTo>
                  <a:pt x="255329" y="10109"/>
                  <a:pt x="256368" y="9582"/>
                  <a:pt x="256525" y="10978"/>
                </a:cubicBezTo>
                <a:cubicBezTo>
                  <a:pt x="256683" y="12368"/>
                  <a:pt x="255562" y="13034"/>
                  <a:pt x="255965" y="14810"/>
                </a:cubicBezTo>
                <a:cubicBezTo>
                  <a:pt x="256335" y="16459"/>
                  <a:pt x="257755" y="16790"/>
                  <a:pt x="257978" y="17997"/>
                </a:cubicBezTo>
                <a:cubicBezTo>
                  <a:pt x="257968" y="18131"/>
                  <a:pt x="257958" y="18282"/>
                  <a:pt x="257945" y="18439"/>
                </a:cubicBezTo>
                <a:cubicBezTo>
                  <a:pt x="257541" y="18201"/>
                  <a:pt x="256875" y="17837"/>
                  <a:pt x="256561" y="17837"/>
                </a:cubicBezTo>
                <a:cubicBezTo>
                  <a:pt x="256539" y="17837"/>
                  <a:pt x="256518" y="17839"/>
                  <a:pt x="256499" y="17843"/>
                </a:cubicBezTo>
                <a:cubicBezTo>
                  <a:pt x="256145" y="17915"/>
                  <a:pt x="255945" y="18390"/>
                  <a:pt x="256198" y="18744"/>
                </a:cubicBezTo>
                <a:cubicBezTo>
                  <a:pt x="256086" y="18780"/>
                  <a:pt x="255981" y="18810"/>
                  <a:pt x="255896" y="18823"/>
                </a:cubicBezTo>
                <a:cubicBezTo>
                  <a:pt x="255821" y="18688"/>
                  <a:pt x="255755" y="18538"/>
                  <a:pt x="255696" y="18370"/>
                </a:cubicBezTo>
                <a:cubicBezTo>
                  <a:pt x="255745" y="17974"/>
                  <a:pt x="255837" y="17338"/>
                  <a:pt x="255853" y="16771"/>
                </a:cubicBezTo>
                <a:cubicBezTo>
                  <a:pt x="255994" y="16358"/>
                  <a:pt x="256099" y="15863"/>
                  <a:pt x="255889" y="15043"/>
                </a:cubicBezTo>
                <a:cubicBezTo>
                  <a:pt x="255440" y="13266"/>
                  <a:pt x="254588" y="13247"/>
                  <a:pt x="253959" y="12548"/>
                </a:cubicBezTo>
                <a:cubicBezTo>
                  <a:pt x="253332" y="11850"/>
                  <a:pt x="254349" y="10257"/>
                  <a:pt x="253709" y="9024"/>
                </a:cubicBezTo>
                <a:cubicBezTo>
                  <a:pt x="253401" y="8429"/>
                  <a:pt x="253173" y="8344"/>
                  <a:pt x="252939" y="8344"/>
                </a:cubicBezTo>
                <a:cubicBezTo>
                  <a:pt x="252845" y="8344"/>
                  <a:pt x="252750" y="8358"/>
                  <a:pt x="252648" y="8358"/>
                </a:cubicBezTo>
                <a:cubicBezTo>
                  <a:pt x="252478" y="8358"/>
                  <a:pt x="252290" y="8319"/>
                  <a:pt x="252057" y="8116"/>
                </a:cubicBezTo>
                <a:cubicBezTo>
                  <a:pt x="251339" y="7490"/>
                  <a:pt x="252120" y="5579"/>
                  <a:pt x="251225" y="4294"/>
                </a:cubicBezTo>
                <a:cubicBezTo>
                  <a:pt x="250823" y="3717"/>
                  <a:pt x="250451" y="3582"/>
                  <a:pt x="250102" y="3582"/>
                </a:cubicBezTo>
                <a:cubicBezTo>
                  <a:pt x="249796" y="3582"/>
                  <a:pt x="249508" y="3685"/>
                  <a:pt x="249231" y="3685"/>
                </a:cubicBezTo>
                <a:cubicBezTo>
                  <a:pt x="249120" y="3685"/>
                  <a:pt x="249011" y="3668"/>
                  <a:pt x="248904" y="3622"/>
                </a:cubicBezTo>
                <a:cubicBezTo>
                  <a:pt x="248222" y="3327"/>
                  <a:pt x="248123" y="1596"/>
                  <a:pt x="247468" y="1098"/>
                </a:cubicBezTo>
                <a:cubicBezTo>
                  <a:pt x="247150" y="857"/>
                  <a:pt x="246444" y="725"/>
                  <a:pt x="245793" y="725"/>
                </a:cubicBezTo>
                <a:cubicBezTo>
                  <a:pt x="245167" y="725"/>
                  <a:pt x="244592" y="847"/>
                  <a:pt x="244465" y="1114"/>
                </a:cubicBezTo>
                <a:lnTo>
                  <a:pt x="244462" y="1114"/>
                </a:lnTo>
                <a:cubicBezTo>
                  <a:pt x="244449" y="1140"/>
                  <a:pt x="244442" y="1170"/>
                  <a:pt x="244439" y="1199"/>
                </a:cubicBezTo>
                <a:cubicBezTo>
                  <a:pt x="244390" y="1671"/>
                  <a:pt x="244183" y="3350"/>
                  <a:pt x="245068" y="4569"/>
                </a:cubicBezTo>
                <a:cubicBezTo>
                  <a:pt x="245957" y="5789"/>
                  <a:pt x="246658" y="4950"/>
                  <a:pt x="247228" y="5582"/>
                </a:cubicBezTo>
                <a:cubicBezTo>
                  <a:pt x="247802" y="6218"/>
                  <a:pt x="246343" y="7434"/>
                  <a:pt x="247356" y="8444"/>
                </a:cubicBezTo>
                <a:cubicBezTo>
                  <a:pt x="248369" y="9457"/>
                  <a:pt x="249245" y="8808"/>
                  <a:pt x="249749" y="9313"/>
                </a:cubicBezTo>
                <a:cubicBezTo>
                  <a:pt x="250258" y="9818"/>
                  <a:pt x="248799" y="11034"/>
                  <a:pt x="249402" y="12401"/>
                </a:cubicBezTo>
                <a:cubicBezTo>
                  <a:pt x="250008" y="13771"/>
                  <a:pt x="251182" y="12706"/>
                  <a:pt x="251493" y="13686"/>
                </a:cubicBezTo>
                <a:cubicBezTo>
                  <a:pt x="251808" y="14669"/>
                  <a:pt x="250582" y="14873"/>
                  <a:pt x="251156" y="16843"/>
                </a:cubicBezTo>
                <a:cubicBezTo>
                  <a:pt x="251513" y="18069"/>
                  <a:pt x="252179" y="18089"/>
                  <a:pt x="252664" y="18233"/>
                </a:cubicBezTo>
                <a:cubicBezTo>
                  <a:pt x="252582" y="18387"/>
                  <a:pt x="252497" y="18551"/>
                  <a:pt x="252424" y="18705"/>
                </a:cubicBezTo>
                <a:cubicBezTo>
                  <a:pt x="252680" y="19020"/>
                  <a:pt x="252942" y="19354"/>
                  <a:pt x="253175" y="19642"/>
                </a:cubicBezTo>
                <a:cubicBezTo>
                  <a:pt x="253139" y="19770"/>
                  <a:pt x="253090" y="19888"/>
                  <a:pt x="253034" y="20006"/>
                </a:cubicBezTo>
                <a:cubicBezTo>
                  <a:pt x="252644" y="19911"/>
                  <a:pt x="252280" y="19796"/>
                  <a:pt x="252336" y="19515"/>
                </a:cubicBezTo>
                <a:cubicBezTo>
                  <a:pt x="252192" y="19344"/>
                  <a:pt x="252277" y="19039"/>
                  <a:pt x="252424" y="18705"/>
                </a:cubicBezTo>
                <a:cubicBezTo>
                  <a:pt x="252113" y="18321"/>
                  <a:pt x="251818" y="17971"/>
                  <a:pt x="251605" y="17794"/>
                </a:cubicBezTo>
                <a:cubicBezTo>
                  <a:pt x="251361" y="17590"/>
                  <a:pt x="251108" y="17473"/>
                  <a:pt x="250882" y="17473"/>
                </a:cubicBezTo>
                <a:cubicBezTo>
                  <a:pt x="250642" y="17473"/>
                  <a:pt x="250432" y="17605"/>
                  <a:pt x="250297" y="17905"/>
                </a:cubicBezTo>
                <a:cubicBezTo>
                  <a:pt x="250107" y="18321"/>
                  <a:pt x="250513" y="18865"/>
                  <a:pt x="250920" y="19226"/>
                </a:cubicBezTo>
                <a:cubicBezTo>
                  <a:pt x="250739" y="19187"/>
                  <a:pt x="250566" y="19108"/>
                  <a:pt x="250421" y="18934"/>
                </a:cubicBezTo>
                <a:cubicBezTo>
                  <a:pt x="249890" y="18302"/>
                  <a:pt x="249982" y="18023"/>
                  <a:pt x="250126" y="17469"/>
                </a:cubicBezTo>
                <a:cubicBezTo>
                  <a:pt x="250271" y="16918"/>
                  <a:pt x="250320" y="16023"/>
                  <a:pt x="249844" y="15781"/>
                </a:cubicBezTo>
                <a:cubicBezTo>
                  <a:pt x="249712" y="15714"/>
                  <a:pt x="249589" y="15683"/>
                  <a:pt x="249477" y="15683"/>
                </a:cubicBezTo>
                <a:cubicBezTo>
                  <a:pt x="249106" y="15683"/>
                  <a:pt x="248850" y="16021"/>
                  <a:pt x="248750" y="16512"/>
                </a:cubicBezTo>
                <a:cubicBezTo>
                  <a:pt x="248618" y="17151"/>
                  <a:pt x="248720" y="18823"/>
                  <a:pt x="248651" y="19583"/>
                </a:cubicBezTo>
                <a:cubicBezTo>
                  <a:pt x="248641" y="19698"/>
                  <a:pt x="248635" y="19826"/>
                  <a:pt x="248628" y="19960"/>
                </a:cubicBezTo>
                <a:cubicBezTo>
                  <a:pt x="248261" y="19688"/>
                  <a:pt x="247533" y="19151"/>
                  <a:pt x="247074" y="18767"/>
                </a:cubicBezTo>
                <a:cubicBezTo>
                  <a:pt x="247091" y="18141"/>
                  <a:pt x="247271" y="17371"/>
                  <a:pt x="247389" y="16928"/>
                </a:cubicBezTo>
                <a:cubicBezTo>
                  <a:pt x="247507" y="16473"/>
                  <a:pt x="247167" y="16145"/>
                  <a:pt x="246832" y="16145"/>
                </a:cubicBezTo>
                <a:cubicBezTo>
                  <a:pt x="246759" y="16145"/>
                  <a:pt x="246686" y="16160"/>
                  <a:pt x="246619" y="16194"/>
                </a:cubicBezTo>
                <a:cubicBezTo>
                  <a:pt x="246363" y="16318"/>
                  <a:pt x="246032" y="17089"/>
                  <a:pt x="245848" y="17554"/>
                </a:cubicBezTo>
                <a:cubicBezTo>
                  <a:pt x="245632" y="17315"/>
                  <a:pt x="245439" y="17099"/>
                  <a:pt x="245311" y="16954"/>
                </a:cubicBezTo>
                <a:cubicBezTo>
                  <a:pt x="245197" y="16827"/>
                  <a:pt x="245042" y="16763"/>
                  <a:pt x="244886" y="16763"/>
                </a:cubicBezTo>
                <a:cubicBezTo>
                  <a:pt x="244642" y="16763"/>
                  <a:pt x="244394" y="16919"/>
                  <a:pt x="244298" y="17230"/>
                </a:cubicBezTo>
                <a:cubicBezTo>
                  <a:pt x="244239" y="17128"/>
                  <a:pt x="244183" y="17033"/>
                  <a:pt x="244127" y="16938"/>
                </a:cubicBezTo>
                <a:cubicBezTo>
                  <a:pt x="243668" y="16184"/>
                  <a:pt x="243009" y="16302"/>
                  <a:pt x="242973" y="15741"/>
                </a:cubicBezTo>
                <a:cubicBezTo>
                  <a:pt x="242934" y="15181"/>
                  <a:pt x="243842" y="14899"/>
                  <a:pt x="243757" y="14358"/>
                </a:cubicBezTo>
                <a:cubicBezTo>
                  <a:pt x="243747" y="14306"/>
                  <a:pt x="243734" y="14250"/>
                  <a:pt x="243718" y="14191"/>
                </a:cubicBezTo>
                <a:cubicBezTo>
                  <a:pt x="243714" y="14181"/>
                  <a:pt x="243708" y="14171"/>
                  <a:pt x="243708" y="14158"/>
                </a:cubicBezTo>
                <a:cubicBezTo>
                  <a:pt x="243688" y="14102"/>
                  <a:pt x="243665" y="14043"/>
                  <a:pt x="243639" y="13981"/>
                </a:cubicBezTo>
                <a:cubicBezTo>
                  <a:pt x="243632" y="13971"/>
                  <a:pt x="243629" y="13958"/>
                  <a:pt x="243619" y="13945"/>
                </a:cubicBezTo>
                <a:cubicBezTo>
                  <a:pt x="243593" y="13883"/>
                  <a:pt x="243563" y="13817"/>
                  <a:pt x="243524" y="13755"/>
                </a:cubicBezTo>
                <a:cubicBezTo>
                  <a:pt x="243488" y="13686"/>
                  <a:pt x="243449" y="13620"/>
                  <a:pt x="243406" y="13552"/>
                </a:cubicBezTo>
                <a:cubicBezTo>
                  <a:pt x="243400" y="13545"/>
                  <a:pt x="243396" y="13538"/>
                  <a:pt x="243393" y="13532"/>
                </a:cubicBezTo>
                <a:cubicBezTo>
                  <a:pt x="243347" y="13463"/>
                  <a:pt x="243304" y="13401"/>
                  <a:pt x="243259" y="13338"/>
                </a:cubicBezTo>
                <a:cubicBezTo>
                  <a:pt x="243255" y="13335"/>
                  <a:pt x="243252" y="13332"/>
                  <a:pt x="243249" y="13329"/>
                </a:cubicBezTo>
                <a:cubicBezTo>
                  <a:pt x="243098" y="13135"/>
                  <a:pt x="242937" y="12971"/>
                  <a:pt x="242783" y="12886"/>
                </a:cubicBezTo>
                <a:cubicBezTo>
                  <a:pt x="242713" y="12845"/>
                  <a:pt x="242642" y="12820"/>
                  <a:pt x="242578" y="12820"/>
                </a:cubicBezTo>
                <a:cubicBezTo>
                  <a:pt x="242571" y="12820"/>
                  <a:pt x="242564" y="12820"/>
                  <a:pt x="242557" y="12821"/>
                </a:cubicBezTo>
                <a:cubicBezTo>
                  <a:pt x="242131" y="12843"/>
                  <a:pt x="241259" y="13329"/>
                  <a:pt x="241652" y="14178"/>
                </a:cubicBezTo>
                <a:cubicBezTo>
                  <a:pt x="242046" y="15030"/>
                  <a:pt x="241721" y="15515"/>
                  <a:pt x="241311" y="15820"/>
                </a:cubicBezTo>
                <a:cubicBezTo>
                  <a:pt x="240905" y="16122"/>
                  <a:pt x="240059" y="15951"/>
                  <a:pt x="240010" y="17980"/>
                </a:cubicBezTo>
                <a:cubicBezTo>
                  <a:pt x="239961" y="20010"/>
                  <a:pt x="241318" y="21055"/>
                  <a:pt x="241560" y="22537"/>
                </a:cubicBezTo>
                <a:cubicBezTo>
                  <a:pt x="241698" y="23366"/>
                  <a:pt x="241095" y="23363"/>
                  <a:pt x="240544" y="23550"/>
                </a:cubicBezTo>
                <a:cubicBezTo>
                  <a:pt x="240636" y="23219"/>
                  <a:pt x="240649" y="22799"/>
                  <a:pt x="240446" y="22157"/>
                </a:cubicBezTo>
                <a:cubicBezTo>
                  <a:pt x="239853" y="20292"/>
                  <a:pt x="238597" y="20226"/>
                  <a:pt x="238204" y="18911"/>
                </a:cubicBezTo>
                <a:cubicBezTo>
                  <a:pt x="237814" y="17597"/>
                  <a:pt x="239276" y="17302"/>
                  <a:pt x="238577" y="15551"/>
                </a:cubicBezTo>
                <a:cubicBezTo>
                  <a:pt x="237876" y="13797"/>
                  <a:pt x="236555" y="13827"/>
                  <a:pt x="236010" y="12293"/>
                </a:cubicBezTo>
                <a:cubicBezTo>
                  <a:pt x="235463" y="10762"/>
                  <a:pt x="236115" y="11037"/>
                  <a:pt x="235011" y="9028"/>
                </a:cubicBezTo>
                <a:cubicBezTo>
                  <a:pt x="234093" y="7352"/>
                  <a:pt x="233329" y="8057"/>
                  <a:pt x="232142" y="7333"/>
                </a:cubicBezTo>
                <a:cubicBezTo>
                  <a:pt x="230956" y="6612"/>
                  <a:pt x="231618" y="5068"/>
                  <a:pt x="230323" y="4110"/>
                </a:cubicBezTo>
                <a:cubicBezTo>
                  <a:pt x="229888" y="3788"/>
                  <a:pt x="229460" y="3637"/>
                  <a:pt x="229095" y="3637"/>
                </a:cubicBezTo>
                <a:cubicBezTo>
                  <a:pt x="228665" y="3637"/>
                  <a:pt x="228321" y="3847"/>
                  <a:pt x="228153" y="4235"/>
                </a:cubicBezTo>
                <a:cubicBezTo>
                  <a:pt x="228153" y="4238"/>
                  <a:pt x="228149" y="4241"/>
                  <a:pt x="228149" y="4245"/>
                </a:cubicBezTo>
                <a:cubicBezTo>
                  <a:pt x="228113" y="4330"/>
                  <a:pt x="228084" y="4425"/>
                  <a:pt x="228067" y="4527"/>
                </a:cubicBezTo>
                <a:cubicBezTo>
                  <a:pt x="228064" y="4533"/>
                  <a:pt x="228064" y="4540"/>
                  <a:pt x="228064" y="4543"/>
                </a:cubicBezTo>
                <a:cubicBezTo>
                  <a:pt x="228048" y="4635"/>
                  <a:pt x="228044" y="4730"/>
                  <a:pt x="228044" y="4832"/>
                </a:cubicBezTo>
                <a:cubicBezTo>
                  <a:pt x="228041" y="4858"/>
                  <a:pt x="228041" y="4884"/>
                  <a:pt x="228044" y="4914"/>
                </a:cubicBezTo>
                <a:cubicBezTo>
                  <a:pt x="228048" y="5025"/>
                  <a:pt x="228061" y="5140"/>
                  <a:pt x="228081" y="5268"/>
                </a:cubicBezTo>
                <a:cubicBezTo>
                  <a:pt x="228376" y="6831"/>
                  <a:pt x="229310" y="6884"/>
                  <a:pt x="229474" y="7939"/>
                </a:cubicBezTo>
                <a:cubicBezTo>
                  <a:pt x="229638" y="8992"/>
                  <a:pt x="228871" y="9991"/>
                  <a:pt x="230008" y="11644"/>
                </a:cubicBezTo>
                <a:cubicBezTo>
                  <a:pt x="231139" y="13296"/>
                  <a:pt x="231942" y="12489"/>
                  <a:pt x="232516" y="13735"/>
                </a:cubicBezTo>
                <a:cubicBezTo>
                  <a:pt x="233090" y="14978"/>
                  <a:pt x="232250" y="15938"/>
                  <a:pt x="233168" y="17462"/>
                </a:cubicBezTo>
                <a:cubicBezTo>
                  <a:pt x="234086" y="18993"/>
                  <a:pt x="235666" y="18721"/>
                  <a:pt x="236132" y="20078"/>
                </a:cubicBezTo>
                <a:cubicBezTo>
                  <a:pt x="236417" y="20914"/>
                  <a:pt x="235902" y="21560"/>
                  <a:pt x="235719" y="22478"/>
                </a:cubicBezTo>
                <a:cubicBezTo>
                  <a:pt x="235116" y="21573"/>
                  <a:pt x="234453" y="21521"/>
                  <a:pt x="233935" y="20757"/>
                </a:cubicBezTo>
                <a:cubicBezTo>
                  <a:pt x="233267" y="19760"/>
                  <a:pt x="234132" y="19213"/>
                  <a:pt x="233172" y="17702"/>
                </a:cubicBezTo>
                <a:cubicBezTo>
                  <a:pt x="232208" y="16190"/>
                  <a:pt x="231414" y="16433"/>
                  <a:pt x="230618" y="15977"/>
                </a:cubicBezTo>
                <a:cubicBezTo>
                  <a:pt x="229821" y="15522"/>
                  <a:pt x="230277" y="13735"/>
                  <a:pt x="229307" y="12788"/>
                </a:cubicBezTo>
                <a:cubicBezTo>
                  <a:pt x="228964" y="12452"/>
                  <a:pt x="228746" y="12356"/>
                  <a:pt x="228568" y="12356"/>
                </a:cubicBezTo>
                <a:cubicBezTo>
                  <a:pt x="228329" y="12356"/>
                  <a:pt x="228164" y="12531"/>
                  <a:pt x="227872" y="12531"/>
                </a:cubicBezTo>
                <a:cubicBezTo>
                  <a:pt x="227766" y="12531"/>
                  <a:pt x="227645" y="12509"/>
                  <a:pt x="227497" y="12447"/>
                </a:cubicBezTo>
                <a:cubicBezTo>
                  <a:pt x="226638" y="12086"/>
                  <a:pt x="226779" y="10073"/>
                  <a:pt x="225556" y="9155"/>
                </a:cubicBezTo>
                <a:cubicBezTo>
                  <a:pt x="225186" y="8877"/>
                  <a:pt x="224889" y="8781"/>
                  <a:pt x="224636" y="8781"/>
                </a:cubicBezTo>
                <a:cubicBezTo>
                  <a:pt x="224080" y="8781"/>
                  <a:pt x="223732" y="9244"/>
                  <a:pt x="223261" y="9244"/>
                </a:cubicBezTo>
                <a:cubicBezTo>
                  <a:pt x="223239" y="9244"/>
                  <a:pt x="223218" y="9243"/>
                  <a:pt x="223196" y="9241"/>
                </a:cubicBezTo>
                <a:cubicBezTo>
                  <a:pt x="222475" y="9175"/>
                  <a:pt x="221855" y="7602"/>
                  <a:pt x="221095" y="7339"/>
                </a:cubicBezTo>
                <a:cubicBezTo>
                  <a:pt x="220979" y="7300"/>
                  <a:pt x="220831" y="7281"/>
                  <a:pt x="220664" y="7281"/>
                </a:cubicBezTo>
                <a:cubicBezTo>
                  <a:pt x="219785" y="7281"/>
                  <a:pt x="218375" y="7783"/>
                  <a:pt x="218315" y="8274"/>
                </a:cubicBezTo>
                <a:cubicBezTo>
                  <a:pt x="218312" y="8270"/>
                  <a:pt x="218312" y="8270"/>
                  <a:pt x="218312" y="8270"/>
                </a:cubicBezTo>
                <a:lnTo>
                  <a:pt x="218312" y="8270"/>
                </a:lnTo>
                <a:cubicBezTo>
                  <a:pt x="218308" y="8303"/>
                  <a:pt x="218308" y="8333"/>
                  <a:pt x="218315" y="8359"/>
                </a:cubicBezTo>
                <a:cubicBezTo>
                  <a:pt x="218413" y="8811"/>
                  <a:pt x="218734" y="10434"/>
                  <a:pt x="219931" y="11293"/>
                </a:cubicBezTo>
                <a:cubicBezTo>
                  <a:pt x="220319" y="11572"/>
                  <a:pt x="220623" y="11655"/>
                  <a:pt x="220881" y="11655"/>
                </a:cubicBezTo>
                <a:cubicBezTo>
                  <a:pt x="221269" y="11655"/>
                  <a:pt x="221553" y="11466"/>
                  <a:pt x="221865" y="11466"/>
                </a:cubicBezTo>
                <a:cubicBezTo>
                  <a:pt x="221985" y="11466"/>
                  <a:pt x="222109" y="11494"/>
                  <a:pt x="222245" y="11572"/>
                </a:cubicBezTo>
                <a:cubicBezTo>
                  <a:pt x="222970" y="11988"/>
                  <a:pt x="221990" y="13561"/>
                  <a:pt x="223239" y="14191"/>
                </a:cubicBezTo>
                <a:cubicBezTo>
                  <a:pt x="223587" y="14366"/>
                  <a:pt x="223885" y="14424"/>
                  <a:pt x="224149" y="14424"/>
                </a:cubicBezTo>
                <a:cubicBezTo>
                  <a:pt x="224674" y="14424"/>
                  <a:pt x="225059" y="14192"/>
                  <a:pt x="225416" y="14192"/>
                </a:cubicBezTo>
                <a:cubicBezTo>
                  <a:pt x="225520" y="14192"/>
                  <a:pt x="225621" y="14212"/>
                  <a:pt x="225724" y="14263"/>
                </a:cubicBezTo>
                <a:cubicBezTo>
                  <a:pt x="226346" y="14578"/>
                  <a:pt x="225366" y="16151"/>
                  <a:pt x="226346" y="17236"/>
                </a:cubicBezTo>
                <a:cubicBezTo>
                  <a:pt x="226658" y="17581"/>
                  <a:pt x="226947" y="17679"/>
                  <a:pt x="227217" y="17679"/>
                </a:cubicBezTo>
                <a:cubicBezTo>
                  <a:pt x="227572" y="17679"/>
                  <a:pt x="227892" y="17508"/>
                  <a:pt x="228179" y="17508"/>
                </a:cubicBezTo>
                <a:cubicBezTo>
                  <a:pt x="228358" y="17508"/>
                  <a:pt x="228523" y="17574"/>
                  <a:pt x="228677" y="17787"/>
                </a:cubicBezTo>
                <a:cubicBezTo>
                  <a:pt x="229146" y="18433"/>
                  <a:pt x="228572" y="18918"/>
                  <a:pt x="228871" y="19911"/>
                </a:cubicBezTo>
                <a:cubicBezTo>
                  <a:pt x="228871" y="19924"/>
                  <a:pt x="228867" y="19937"/>
                  <a:pt x="228867" y="19951"/>
                </a:cubicBezTo>
                <a:cubicBezTo>
                  <a:pt x="228861" y="20046"/>
                  <a:pt x="228857" y="20164"/>
                  <a:pt x="228848" y="20295"/>
                </a:cubicBezTo>
                <a:cubicBezTo>
                  <a:pt x="228772" y="20177"/>
                  <a:pt x="228654" y="20092"/>
                  <a:pt x="228513" y="20078"/>
                </a:cubicBezTo>
                <a:cubicBezTo>
                  <a:pt x="228508" y="20078"/>
                  <a:pt x="228502" y="20078"/>
                  <a:pt x="228496" y="20078"/>
                </a:cubicBezTo>
                <a:cubicBezTo>
                  <a:pt x="228369" y="20078"/>
                  <a:pt x="228159" y="20176"/>
                  <a:pt x="227940" y="20308"/>
                </a:cubicBezTo>
                <a:cubicBezTo>
                  <a:pt x="227740" y="20225"/>
                  <a:pt x="227557" y="20167"/>
                  <a:pt x="227432" y="20167"/>
                </a:cubicBezTo>
                <a:cubicBezTo>
                  <a:pt x="227409" y="20167"/>
                  <a:pt x="227388" y="20169"/>
                  <a:pt x="227369" y="20173"/>
                </a:cubicBezTo>
                <a:cubicBezTo>
                  <a:pt x="227313" y="20187"/>
                  <a:pt x="227264" y="20206"/>
                  <a:pt x="227218" y="20236"/>
                </a:cubicBezTo>
                <a:cubicBezTo>
                  <a:pt x="227209" y="20164"/>
                  <a:pt x="227195" y="20095"/>
                  <a:pt x="227186" y="20039"/>
                </a:cubicBezTo>
                <a:cubicBezTo>
                  <a:pt x="227142" y="19791"/>
                  <a:pt x="226926" y="19622"/>
                  <a:pt x="226683" y="19622"/>
                </a:cubicBezTo>
                <a:cubicBezTo>
                  <a:pt x="226524" y="19622"/>
                  <a:pt x="226353" y="19694"/>
                  <a:pt x="226212" y="19865"/>
                </a:cubicBezTo>
                <a:cubicBezTo>
                  <a:pt x="225891" y="20252"/>
                  <a:pt x="226363" y="21832"/>
                  <a:pt x="226487" y="22376"/>
                </a:cubicBezTo>
                <a:cubicBezTo>
                  <a:pt x="226264" y="22111"/>
                  <a:pt x="226061" y="21885"/>
                  <a:pt x="225904" y="21754"/>
                </a:cubicBezTo>
                <a:cubicBezTo>
                  <a:pt x="225661" y="21552"/>
                  <a:pt x="225407" y="21435"/>
                  <a:pt x="225180" y="21435"/>
                </a:cubicBezTo>
                <a:cubicBezTo>
                  <a:pt x="224940" y="21435"/>
                  <a:pt x="224729" y="21566"/>
                  <a:pt x="224593" y="21865"/>
                </a:cubicBezTo>
                <a:cubicBezTo>
                  <a:pt x="224458" y="22163"/>
                  <a:pt x="224632" y="22531"/>
                  <a:pt x="224888" y="22848"/>
                </a:cubicBezTo>
                <a:cubicBezTo>
                  <a:pt x="224874" y="22914"/>
                  <a:pt x="224874" y="22983"/>
                  <a:pt x="224891" y="23048"/>
                </a:cubicBezTo>
                <a:cubicBezTo>
                  <a:pt x="224832" y="23009"/>
                  <a:pt x="224773" y="22960"/>
                  <a:pt x="224720" y="22898"/>
                </a:cubicBezTo>
                <a:cubicBezTo>
                  <a:pt x="224189" y="22262"/>
                  <a:pt x="224281" y="21983"/>
                  <a:pt x="224425" y="21429"/>
                </a:cubicBezTo>
                <a:cubicBezTo>
                  <a:pt x="224566" y="20878"/>
                  <a:pt x="224619" y="19983"/>
                  <a:pt x="224143" y="19741"/>
                </a:cubicBezTo>
                <a:cubicBezTo>
                  <a:pt x="224011" y="19674"/>
                  <a:pt x="223889" y="19643"/>
                  <a:pt x="223777" y="19643"/>
                </a:cubicBezTo>
                <a:cubicBezTo>
                  <a:pt x="223405" y="19643"/>
                  <a:pt x="223149" y="19983"/>
                  <a:pt x="223049" y="20472"/>
                </a:cubicBezTo>
                <a:cubicBezTo>
                  <a:pt x="222980" y="20803"/>
                  <a:pt x="222976" y="21413"/>
                  <a:pt x="222976" y="22029"/>
                </a:cubicBezTo>
                <a:cubicBezTo>
                  <a:pt x="222681" y="22147"/>
                  <a:pt x="222576" y="22501"/>
                  <a:pt x="222645" y="22927"/>
                </a:cubicBezTo>
                <a:cubicBezTo>
                  <a:pt x="222678" y="23153"/>
                  <a:pt x="222793" y="23498"/>
                  <a:pt x="222931" y="23871"/>
                </a:cubicBezTo>
                <a:cubicBezTo>
                  <a:pt x="222931" y="23888"/>
                  <a:pt x="222931" y="23904"/>
                  <a:pt x="222931" y="23920"/>
                </a:cubicBezTo>
                <a:cubicBezTo>
                  <a:pt x="222560" y="23648"/>
                  <a:pt x="221836" y="23111"/>
                  <a:pt x="221370" y="22727"/>
                </a:cubicBezTo>
                <a:cubicBezTo>
                  <a:pt x="221390" y="22104"/>
                  <a:pt x="221573" y="21331"/>
                  <a:pt x="221688" y="20888"/>
                </a:cubicBezTo>
                <a:cubicBezTo>
                  <a:pt x="221806" y="20433"/>
                  <a:pt x="221466" y="20105"/>
                  <a:pt x="221131" y="20105"/>
                </a:cubicBezTo>
                <a:cubicBezTo>
                  <a:pt x="221058" y="20105"/>
                  <a:pt x="220985" y="20120"/>
                  <a:pt x="220918" y="20154"/>
                </a:cubicBezTo>
                <a:cubicBezTo>
                  <a:pt x="220662" y="20282"/>
                  <a:pt x="220331" y="21049"/>
                  <a:pt x="220147" y="21514"/>
                </a:cubicBezTo>
                <a:cubicBezTo>
                  <a:pt x="219928" y="21275"/>
                  <a:pt x="219738" y="21062"/>
                  <a:pt x="219610" y="20914"/>
                </a:cubicBezTo>
                <a:cubicBezTo>
                  <a:pt x="219495" y="20787"/>
                  <a:pt x="219338" y="20723"/>
                  <a:pt x="219179" y="20723"/>
                </a:cubicBezTo>
                <a:cubicBezTo>
                  <a:pt x="218898" y="20723"/>
                  <a:pt x="218614" y="20924"/>
                  <a:pt x="218557" y="21331"/>
                </a:cubicBezTo>
                <a:cubicBezTo>
                  <a:pt x="218472" y="21963"/>
                  <a:pt x="220233" y="23442"/>
                  <a:pt x="220449" y="23720"/>
                </a:cubicBezTo>
                <a:cubicBezTo>
                  <a:pt x="220665" y="24002"/>
                  <a:pt x="219541" y="24206"/>
                  <a:pt x="219213" y="24386"/>
                </a:cubicBezTo>
                <a:cubicBezTo>
                  <a:pt x="218921" y="24543"/>
                  <a:pt x="218954" y="25281"/>
                  <a:pt x="219475" y="25346"/>
                </a:cubicBezTo>
                <a:cubicBezTo>
                  <a:pt x="219662" y="25501"/>
                  <a:pt x="219928" y="25655"/>
                  <a:pt x="220206" y="25796"/>
                </a:cubicBezTo>
                <a:cubicBezTo>
                  <a:pt x="219980" y="25809"/>
                  <a:pt x="219711" y="25845"/>
                  <a:pt x="219416" y="25900"/>
                </a:cubicBezTo>
                <a:cubicBezTo>
                  <a:pt x="218640" y="25786"/>
                  <a:pt x="217665" y="25717"/>
                  <a:pt x="216847" y="25717"/>
                </a:cubicBezTo>
                <a:cubicBezTo>
                  <a:pt x="216280" y="25717"/>
                  <a:pt x="215788" y="25750"/>
                  <a:pt x="215489" y="25825"/>
                </a:cubicBezTo>
                <a:cubicBezTo>
                  <a:pt x="215509" y="25701"/>
                  <a:pt x="215496" y="25582"/>
                  <a:pt x="215440" y="25484"/>
                </a:cubicBezTo>
                <a:cubicBezTo>
                  <a:pt x="215312" y="25263"/>
                  <a:pt x="215132" y="25171"/>
                  <a:pt x="214911" y="25171"/>
                </a:cubicBezTo>
                <a:cubicBezTo>
                  <a:pt x="214697" y="25171"/>
                  <a:pt x="214445" y="25257"/>
                  <a:pt x="214165" y="25392"/>
                </a:cubicBezTo>
                <a:cubicBezTo>
                  <a:pt x="214132" y="25409"/>
                  <a:pt x="214099" y="25419"/>
                  <a:pt x="214063" y="25432"/>
                </a:cubicBezTo>
                <a:cubicBezTo>
                  <a:pt x="214070" y="25399"/>
                  <a:pt x="214073" y="25366"/>
                  <a:pt x="214070" y="25337"/>
                </a:cubicBezTo>
                <a:cubicBezTo>
                  <a:pt x="214060" y="25291"/>
                  <a:pt x="214047" y="25258"/>
                  <a:pt x="214034" y="25219"/>
                </a:cubicBezTo>
                <a:cubicBezTo>
                  <a:pt x="214449" y="24971"/>
                  <a:pt x="214843" y="24738"/>
                  <a:pt x="215065" y="24738"/>
                </a:cubicBezTo>
                <a:cubicBezTo>
                  <a:pt x="215078" y="24738"/>
                  <a:pt x="215090" y="24738"/>
                  <a:pt x="215102" y="24740"/>
                </a:cubicBezTo>
                <a:cubicBezTo>
                  <a:pt x="215535" y="24802"/>
                  <a:pt x="215748" y="25189"/>
                  <a:pt x="216479" y="25333"/>
                </a:cubicBezTo>
                <a:cubicBezTo>
                  <a:pt x="216534" y="25345"/>
                  <a:pt x="216586" y="25350"/>
                  <a:pt x="216634" y="25350"/>
                </a:cubicBezTo>
                <a:cubicBezTo>
                  <a:pt x="217224" y="25350"/>
                  <a:pt x="217274" y="24550"/>
                  <a:pt x="216971" y="24386"/>
                </a:cubicBezTo>
                <a:cubicBezTo>
                  <a:pt x="216640" y="24206"/>
                  <a:pt x="215515" y="24002"/>
                  <a:pt x="215735" y="23720"/>
                </a:cubicBezTo>
                <a:cubicBezTo>
                  <a:pt x="215951" y="23442"/>
                  <a:pt x="217712" y="21963"/>
                  <a:pt x="217623" y="21331"/>
                </a:cubicBezTo>
                <a:cubicBezTo>
                  <a:pt x="217569" y="20924"/>
                  <a:pt x="217284" y="20723"/>
                  <a:pt x="217003" y="20723"/>
                </a:cubicBezTo>
                <a:cubicBezTo>
                  <a:pt x="216845" y="20723"/>
                  <a:pt x="216688" y="20787"/>
                  <a:pt x="216574" y="20914"/>
                </a:cubicBezTo>
                <a:cubicBezTo>
                  <a:pt x="216446" y="21062"/>
                  <a:pt x="216253" y="21275"/>
                  <a:pt x="216036" y="21514"/>
                </a:cubicBezTo>
                <a:cubicBezTo>
                  <a:pt x="215853" y="21049"/>
                  <a:pt x="215519" y="20282"/>
                  <a:pt x="215263" y="20154"/>
                </a:cubicBezTo>
                <a:cubicBezTo>
                  <a:pt x="215196" y="20120"/>
                  <a:pt x="215123" y="20105"/>
                  <a:pt x="215051" y="20105"/>
                </a:cubicBezTo>
                <a:cubicBezTo>
                  <a:pt x="214717" y="20105"/>
                  <a:pt x="214374" y="20433"/>
                  <a:pt x="214492" y="20888"/>
                </a:cubicBezTo>
                <a:cubicBezTo>
                  <a:pt x="214610" y="21331"/>
                  <a:pt x="214791" y="22104"/>
                  <a:pt x="214810" y="22727"/>
                </a:cubicBezTo>
                <a:cubicBezTo>
                  <a:pt x="214348" y="23111"/>
                  <a:pt x="213624" y="23648"/>
                  <a:pt x="213253" y="23920"/>
                </a:cubicBezTo>
                <a:cubicBezTo>
                  <a:pt x="213247" y="23786"/>
                  <a:pt x="213240" y="23658"/>
                  <a:pt x="213230" y="23547"/>
                </a:cubicBezTo>
                <a:cubicBezTo>
                  <a:pt x="213162" y="22783"/>
                  <a:pt x="213266" y="21111"/>
                  <a:pt x="213132" y="20472"/>
                </a:cubicBezTo>
                <a:cubicBezTo>
                  <a:pt x="213034" y="19983"/>
                  <a:pt x="212779" y="19643"/>
                  <a:pt x="212407" y="19643"/>
                </a:cubicBezTo>
                <a:cubicBezTo>
                  <a:pt x="212295" y="19643"/>
                  <a:pt x="212172" y="19674"/>
                  <a:pt x="212040" y="19741"/>
                </a:cubicBezTo>
                <a:cubicBezTo>
                  <a:pt x="211562" y="19983"/>
                  <a:pt x="211614" y="20878"/>
                  <a:pt x="211755" y="21429"/>
                </a:cubicBezTo>
                <a:cubicBezTo>
                  <a:pt x="211899" y="21983"/>
                  <a:pt x="211994" y="22262"/>
                  <a:pt x="211460" y="22898"/>
                </a:cubicBezTo>
                <a:cubicBezTo>
                  <a:pt x="211316" y="23068"/>
                  <a:pt x="211142" y="23147"/>
                  <a:pt x="210965" y="23189"/>
                </a:cubicBezTo>
                <a:cubicBezTo>
                  <a:pt x="211372" y="22826"/>
                  <a:pt x="211778" y="22281"/>
                  <a:pt x="211588" y="21865"/>
                </a:cubicBezTo>
                <a:cubicBezTo>
                  <a:pt x="211451" y="21566"/>
                  <a:pt x="211241" y="21435"/>
                  <a:pt x="211000" y="21435"/>
                </a:cubicBezTo>
                <a:cubicBezTo>
                  <a:pt x="210773" y="21435"/>
                  <a:pt x="210520" y="21552"/>
                  <a:pt x="210277" y="21754"/>
                </a:cubicBezTo>
                <a:cubicBezTo>
                  <a:pt x="210067" y="21931"/>
                  <a:pt x="209769" y="22281"/>
                  <a:pt x="209457" y="22665"/>
                </a:cubicBezTo>
                <a:cubicBezTo>
                  <a:pt x="209608" y="22999"/>
                  <a:pt x="209693" y="23304"/>
                  <a:pt x="209546" y="23478"/>
                </a:cubicBezTo>
                <a:cubicBezTo>
                  <a:pt x="209641" y="23940"/>
                  <a:pt x="208575" y="23957"/>
                  <a:pt x="208175" y="24156"/>
                </a:cubicBezTo>
                <a:cubicBezTo>
                  <a:pt x="208231" y="23976"/>
                  <a:pt x="208329" y="23829"/>
                  <a:pt x="208484" y="23750"/>
                </a:cubicBezTo>
                <a:cubicBezTo>
                  <a:pt x="208536" y="23720"/>
                  <a:pt x="208585" y="23707"/>
                  <a:pt x="208634" y="23691"/>
                </a:cubicBezTo>
                <a:cubicBezTo>
                  <a:pt x="208887" y="23386"/>
                  <a:pt x="209179" y="23012"/>
                  <a:pt x="209457" y="22665"/>
                </a:cubicBezTo>
                <a:cubicBezTo>
                  <a:pt x="209192" y="22078"/>
                  <a:pt x="208720" y="21403"/>
                  <a:pt x="208956" y="21229"/>
                </a:cubicBezTo>
                <a:cubicBezTo>
                  <a:pt x="209411" y="20888"/>
                  <a:pt x="209221" y="20262"/>
                  <a:pt x="208815" y="20173"/>
                </a:cubicBezTo>
                <a:cubicBezTo>
                  <a:pt x="208795" y="20169"/>
                  <a:pt x="208774" y="20167"/>
                  <a:pt x="208750" y="20167"/>
                </a:cubicBezTo>
                <a:cubicBezTo>
                  <a:pt x="208433" y="20167"/>
                  <a:pt x="207765" y="20522"/>
                  <a:pt x="207359" y="20757"/>
                </a:cubicBezTo>
                <a:cubicBezTo>
                  <a:pt x="207339" y="20432"/>
                  <a:pt x="207326" y="20144"/>
                  <a:pt x="207313" y="19951"/>
                </a:cubicBezTo>
                <a:cubicBezTo>
                  <a:pt x="207298" y="19640"/>
                  <a:pt x="207037" y="19405"/>
                  <a:pt x="206728" y="19405"/>
                </a:cubicBezTo>
                <a:cubicBezTo>
                  <a:pt x="206567" y="19405"/>
                  <a:pt x="206393" y="19469"/>
                  <a:pt x="206235" y="19619"/>
                </a:cubicBezTo>
                <a:cubicBezTo>
                  <a:pt x="205772" y="20059"/>
                  <a:pt x="206225" y="22314"/>
                  <a:pt x="206218" y="22668"/>
                </a:cubicBezTo>
                <a:cubicBezTo>
                  <a:pt x="206217" y="22754"/>
                  <a:pt x="206157" y="22787"/>
                  <a:pt x="206063" y="22787"/>
                </a:cubicBezTo>
                <a:cubicBezTo>
                  <a:pt x="205966" y="22787"/>
                  <a:pt x="205832" y="22752"/>
                  <a:pt x="205684" y="22704"/>
                </a:cubicBezTo>
                <a:cubicBezTo>
                  <a:pt x="205936" y="22353"/>
                  <a:pt x="205740" y="21875"/>
                  <a:pt x="205386" y="21803"/>
                </a:cubicBezTo>
                <a:cubicBezTo>
                  <a:pt x="205368" y="21799"/>
                  <a:pt x="205348" y="21797"/>
                  <a:pt x="205326" y="21797"/>
                </a:cubicBezTo>
                <a:cubicBezTo>
                  <a:pt x="205011" y="21797"/>
                  <a:pt x="204342" y="22163"/>
                  <a:pt x="203937" y="22399"/>
                </a:cubicBezTo>
                <a:cubicBezTo>
                  <a:pt x="203914" y="22078"/>
                  <a:pt x="203897" y="21790"/>
                  <a:pt x="203884" y="21596"/>
                </a:cubicBezTo>
                <a:cubicBezTo>
                  <a:pt x="203863" y="21288"/>
                  <a:pt x="203603" y="21057"/>
                  <a:pt x="203299" y="21057"/>
                </a:cubicBezTo>
                <a:cubicBezTo>
                  <a:pt x="203136" y="21057"/>
                  <a:pt x="202961" y="21123"/>
                  <a:pt x="202802" y="21278"/>
                </a:cubicBezTo>
                <a:cubicBezTo>
                  <a:pt x="202340" y="21724"/>
                  <a:pt x="202819" y="23973"/>
                  <a:pt x="202819" y="24327"/>
                </a:cubicBezTo>
                <a:cubicBezTo>
                  <a:pt x="202819" y="24415"/>
                  <a:pt x="202757" y="24448"/>
                  <a:pt x="202659" y="24448"/>
                </a:cubicBezTo>
                <a:cubicBezTo>
                  <a:pt x="202405" y="24448"/>
                  <a:pt x="201906" y="24224"/>
                  <a:pt x="201590" y="24127"/>
                </a:cubicBezTo>
                <a:cubicBezTo>
                  <a:pt x="201494" y="23881"/>
                  <a:pt x="201412" y="23658"/>
                  <a:pt x="201357" y="23504"/>
                </a:cubicBezTo>
                <a:cubicBezTo>
                  <a:pt x="201269" y="23270"/>
                  <a:pt x="201047" y="23129"/>
                  <a:pt x="200811" y="23129"/>
                </a:cubicBezTo>
                <a:cubicBezTo>
                  <a:pt x="200598" y="23129"/>
                  <a:pt x="200373" y="23243"/>
                  <a:pt x="200226" y="23507"/>
                </a:cubicBezTo>
                <a:cubicBezTo>
                  <a:pt x="199914" y="24068"/>
                  <a:pt x="200678" y="25373"/>
                  <a:pt x="200777" y="25714"/>
                </a:cubicBezTo>
                <a:cubicBezTo>
                  <a:pt x="200842" y="25933"/>
                  <a:pt x="200534" y="26222"/>
                  <a:pt x="200209" y="26409"/>
                </a:cubicBezTo>
                <a:cubicBezTo>
                  <a:pt x="200187" y="25976"/>
                  <a:pt x="199891" y="25748"/>
                  <a:pt x="199594" y="25748"/>
                </a:cubicBezTo>
                <a:cubicBezTo>
                  <a:pt x="199455" y="25748"/>
                  <a:pt x="199315" y="25798"/>
                  <a:pt x="199203" y="25900"/>
                </a:cubicBezTo>
                <a:cubicBezTo>
                  <a:pt x="199062" y="26032"/>
                  <a:pt x="198849" y="26228"/>
                  <a:pt x="198610" y="26445"/>
                </a:cubicBezTo>
                <a:cubicBezTo>
                  <a:pt x="198472" y="25963"/>
                  <a:pt x="198213" y="25166"/>
                  <a:pt x="197970" y="25015"/>
                </a:cubicBezTo>
                <a:cubicBezTo>
                  <a:pt x="197894" y="24967"/>
                  <a:pt x="197807" y="24945"/>
                  <a:pt x="197718" y="24945"/>
                </a:cubicBezTo>
                <a:cubicBezTo>
                  <a:pt x="197401" y="24945"/>
                  <a:pt x="197065" y="25233"/>
                  <a:pt x="197134" y="25674"/>
                </a:cubicBezTo>
                <a:cubicBezTo>
                  <a:pt x="197210" y="26127"/>
                  <a:pt x="197315" y="26913"/>
                  <a:pt x="197275" y="27536"/>
                </a:cubicBezTo>
                <a:cubicBezTo>
                  <a:pt x="196780" y="27874"/>
                  <a:pt x="196007" y="28339"/>
                  <a:pt x="195610" y="28575"/>
                </a:cubicBezTo>
                <a:cubicBezTo>
                  <a:pt x="195620" y="28441"/>
                  <a:pt x="195626" y="28313"/>
                  <a:pt x="195626" y="28198"/>
                </a:cubicBezTo>
                <a:cubicBezTo>
                  <a:pt x="195630" y="27431"/>
                  <a:pt x="195892" y="25779"/>
                  <a:pt x="195820" y="25130"/>
                </a:cubicBezTo>
                <a:cubicBezTo>
                  <a:pt x="195764" y="24606"/>
                  <a:pt x="195523" y="24234"/>
                  <a:pt x="195120" y="24234"/>
                </a:cubicBezTo>
                <a:cubicBezTo>
                  <a:pt x="195024" y="24234"/>
                  <a:pt x="194918" y="24255"/>
                  <a:pt x="194804" y="24301"/>
                </a:cubicBezTo>
                <a:cubicBezTo>
                  <a:pt x="194305" y="24497"/>
                  <a:pt x="194269" y="25389"/>
                  <a:pt x="194361" y="25953"/>
                </a:cubicBezTo>
                <a:cubicBezTo>
                  <a:pt x="194450" y="26517"/>
                  <a:pt x="194515" y="26802"/>
                  <a:pt x="193925" y="27382"/>
                </a:cubicBezTo>
                <a:cubicBezTo>
                  <a:pt x="193687" y="27617"/>
                  <a:pt x="193406" y="27643"/>
                  <a:pt x="193146" y="27643"/>
                </a:cubicBezTo>
                <a:cubicBezTo>
                  <a:pt x="193072" y="27643"/>
                  <a:pt x="193000" y="27641"/>
                  <a:pt x="192932" y="27641"/>
                </a:cubicBezTo>
                <a:cubicBezTo>
                  <a:pt x="192843" y="27438"/>
                  <a:pt x="192699" y="27287"/>
                  <a:pt x="192522" y="27245"/>
                </a:cubicBezTo>
                <a:cubicBezTo>
                  <a:pt x="192391" y="27212"/>
                  <a:pt x="192247" y="27123"/>
                  <a:pt x="192099" y="27022"/>
                </a:cubicBezTo>
                <a:cubicBezTo>
                  <a:pt x="192555" y="26720"/>
                  <a:pt x="193043" y="26235"/>
                  <a:pt x="192912" y="25792"/>
                </a:cubicBezTo>
                <a:cubicBezTo>
                  <a:pt x="192809" y="25434"/>
                  <a:pt x="192578" y="25277"/>
                  <a:pt x="192294" y="25277"/>
                </a:cubicBezTo>
                <a:cubicBezTo>
                  <a:pt x="192092" y="25277"/>
                  <a:pt x="191864" y="25356"/>
                  <a:pt x="191634" y="25497"/>
                </a:cubicBezTo>
                <a:cubicBezTo>
                  <a:pt x="191076" y="25838"/>
                  <a:pt x="189929" y="27054"/>
                  <a:pt x="189326" y="27530"/>
                </a:cubicBezTo>
                <a:cubicBezTo>
                  <a:pt x="189237" y="27599"/>
                  <a:pt x="189139" y="27677"/>
                  <a:pt x="189034" y="27769"/>
                </a:cubicBezTo>
                <a:cubicBezTo>
                  <a:pt x="188982" y="27313"/>
                  <a:pt x="188877" y="26415"/>
                  <a:pt x="188841" y="25819"/>
                </a:cubicBezTo>
                <a:cubicBezTo>
                  <a:pt x="189309" y="25402"/>
                  <a:pt x="189995" y="25009"/>
                  <a:pt x="190398" y="24789"/>
                </a:cubicBezTo>
                <a:cubicBezTo>
                  <a:pt x="190899" y="24514"/>
                  <a:pt x="190801" y="23871"/>
                  <a:pt x="190408" y="23724"/>
                </a:cubicBezTo>
                <a:cubicBezTo>
                  <a:pt x="190369" y="23710"/>
                  <a:pt x="190321" y="23704"/>
                  <a:pt x="190264" y="23704"/>
                </a:cubicBezTo>
                <a:cubicBezTo>
                  <a:pt x="189922" y="23704"/>
                  <a:pt x="189286" y="23934"/>
                  <a:pt x="188887" y="24094"/>
                </a:cubicBezTo>
                <a:cubicBezTo>
                  <a:pt x="188913" y="23770"/>
                  <a:pt x="188939" y="23484"/>
                  <a:pt x="188955" y="23291"/>
                </a:cubicBezTo>
                <a:cubicBezTo>
                  <a:pt x="188986" y="22952"/>
                  <a:pt x="188715" y="22660"/>
                  <a:pt x="188367" y="22660"/>
                </a:cubicBezTo>
                <a:cubicBezTo>
                  <a:pt x="188231" y="22660"/>
                  <a:pt x="188083" y="22705"/>
                  <a:pt x="187936" y="22809"/>
                </a:cubicBezTo>
                <a:cubicBezTo>
                  <a:pt x="187415" y="23180"/>
                  <a:pt x="187539" y="25474"/>
                  <a:pt x="187483" y="25825"/>
                </a:cubicBezTo>
                <a:cubicBezTo>
                  <a:pt x="187472" y="25895"/>
                  <a:pt x="187427" y="25923"/>
                  <a:pt x="187358" y="25923"/>
                </a:cubicBezTo>
                <a:cubicBezTo>
                  <a:pt x="187083" y="25923"/>
                  <a:pt x="186439" y="25470"/>
                  <a:pt x="186156" y="25376"/>
                </a:cubicBezTo>
                <a:cubicBezTo>
                  <a:pt x="186128" y="25367"/>
                  <a:pt x="186099" y="25363"/>
                  <a:pt x="186070" y="25363"/>
                </a:cubicBezTo>
                <a:cubicBezTo>
                  <a:pt x="185712" y="25363"/>
                  <a:pt x="185232" y="25983"/>
                  <a:pt x="185798" y="26386"/>
                </a:cubicBezTo>
                <a:cubicBezTo>
                  <a:pt x="186405" y="26818"/>
                  <a:pt x="186831" y="26707"/>
                  <a:pt x="187172" y="26982"/>
                </a:cubicBezTo>
                <a:cubicBezTo>
                  <a:pt x="187339" y="27117"/>
                  <a:pt x="187447" y="27589"/>
                  <a:pt x="187556" y="28087"/>
                </a:cubicBezTo>
                <a:cubicBezTo>
                  <a:pt x="187520" y="28107"/>
                  <a:pt x="187483" y="28120"/>
                  <a:pt x="187447" y="28143"/>
                </a:cubicBezTo>
                <a:cubicBezTo>
                  <a:pt x="187424" y="28162"/>
                  <a:pt x="187398" y="28189"/>
                  <a:pt x="187379" y="28212"/>
                </a:cubicBezTo>
                <a:cubicBezTo>
                  <a:pt x="187365" y="28179"/>
                  <a:pt x="187352" y="28146"/>
                  <a:pt x="187339" y="28110"/>
                </a:cubicBezTo>
                <a:cubicBezTo>
                  <a:pt x="187172" y="27580"/>
                  <a:pt x="186952" y="27224"/>
                  <a:pt x="186569" y="27224"/>
                </a:cubicBezTo>
                <a:cubicBezTo>
                  <a:pt x="186516" y="27224"/>
                  <a:pt x="186461" y="27231"/>
                  <a:pt x="186402" y="27245"/>
                </a:cubicBezTo>
                <a:cubicBezTo>
                  <a:pt x="186225" y="27287"/>
                  <a:pt x="186080" y="27438"/>
                  <a:pt x="185992" y="27641"/>
                </a:cubicBezTo>
                <a:cubicBezTo>
                  <a:pt x="185923" y="27641"/>
                  <a:pt x="185851" y="27643"/>
                  <a:pt x="185778" y="27643"/>
                </a:cubicBezTo>
                <a:cubicBezTo>
                  <a:pt x="185518" y="27643"/>
                  <a:pt x="185236" y="27617"/>
                  <a:pt x="184999" y="27382"/>
                </a:cubicBezTo>
                <a:cubicBezTo>
                  <a:pt x="184409" y="26802"/>
                  <a:pt x="184474" y="26517"/>
                  <a:pt x="184563" y="25953"/>
                </a:cubicBezTo>
                <a:cubicBezTo>
                  <a:pt x="184654" y="25389"/>
                  <a:pt x="184618" y="24497"/>
                  <a:pt x="184120" y="24301"/>
                </a:cubicBezTo>
                <a:cubicBezTo>
                  <a:pt x="184006" y="24255"/>
                  <a:pt x="183900" y="24234"/>
                  <a:pt x="183804" y="24234"/>
                </a:cubicBezTo>
                <a:cubicBezTo>
                  <a:pt x="183401" y="24234"/>
                  <a:pt x="183159" y="24606"/>
                  <a:pt x="183101" y="25130"/>
                </a:cubicBezTo>
                <a:cubicBezTo>
                  <a:pt x="183032" y="25779"/>
                  <a:pt x="183294" y="27431"/>
                  <a:pt x="183297" y="28198"/>
                </a:cubicBezTo>
                <a:cubicBezTo>
                  <a:pt x="183297" y="28313"/>
                  <a:pt x="183304" y="28441"/>
                  <a:pt x="183310" y="28575"/>
                </a:cubicBezTo>
                <a:cubicBezTo>
                  <a:pt x="182917" y="28339"/>
                  <a:pt x="182143" y="27874"/>
                  <a:pt x="181648" y="27536"/>
                </a:cubicBezTo>
                <a:cubicBezTo>
                  <a:pt x="181606" y="26913"/>
                  <a:pt x="181714" y="26127"/>
                  <a:pt x="181786" y="25674"/>
                </a:cubicBezTo>
                <a:cubicBezTo>
                  <a:pt x="181858" y="25233"/>
                  <a:pt x="181523" y="24945"/>
                  <a:pt x="181204" y="24945"/>
                </a:cubicBezTo>
                <a:cubicBezTo>
                  <a:pt x="181115" y="24945"/>
                  <a:pt x="181027" y="24967"/>
                  <a:pt x="180950" y="25015"/>
                </a:cubicBezTo>
                <a:cubicBezTo>
                  <a:pt x="180711" y="25166"/>
                  <a:pt x="180448" y="25963"/>
                  <a:pt x="180314" y="26445"/>
                </a:cubicBezTo>
                <a:cubicBezTo>
                  <a:pt x="180071" y="26228"/>
                  <a:pt x="179862" y="26032"/>
                  <a:pt x="179717" y="25900"/>
                </a:cubicBezTo>
                <a:cubicBezTo>
                  <a:pt x="179606" y="25798"/>
                  <a:pt x="179467" y="25748"/>
                  <a:pt x="179329" y="25748"/>
                </a:cubicBezTo>
                <a:cubicBezTo>
                  <a:pt x="179032" y="25748"/>
                  <a:pt x="178737" y="25976"/>
                  <a:pt x="178714" y="26409"/>
                </a:cubicBezTo>
                <a:cubicBezTo>
                  <a:pt x="178390" y="26222"/>
                  <a:pt x="178078" y="25933"/>
                  <a:pt x="178147" y="25714"/>
                </a:cubicBezTo>
                <a:cubicBezTo>
                  <a:pt x="178246" y="25373"/>
                  <a:pt x="179006" y="24068"/>
                  <a:pt x="178695" y="23507"/>
                </a:cubicBezTo>
                <a:cubicBezTo>
                  <a:pt x="178547" y="23243"/>
                  <a:pt x="178323" y="23129"/>
                  <a:pt x="178111" y="23129"/>
                </a:cubicBezTo>
                <a:cubicBezTo>
                  <a:pt x="177876" y="23129"/>
                  <a:pt x="177655" y="23270"/>
                  <a:pt x="177567" y="23504"/>
                </a:cubicBezTo>
                <a:cubicBezTo>
                  <a:pt x="177508" y="23658"/>
                  <a:pt x="177429" y="23881"/>
                  <a:pt x="177334" y="24127"/>
                </a:cubicBezTo>
                <a:cubicBezTo>
                  <a:pt x="177018" y="24224"/>
                  <a:pt x="176519" y="24448"/>
                  <a:pt x="176265" y="24448"/>
                </a:cubicBezTo>
                <a:cubicBezTo>
                  <a:pt x="176166" y="24448"/>
                  <a:pt x="176105" y="24415"/>
                  <a:pt x="176105" y="24327"/>
                </a:cubicBezTo>
                <a:cubicBezTo>
                  <a:pt x="176102" y="23973"/>
                  <a:pt x="176580" y="21724"/>
                  <a:pt x="176121" y="21278"/>
                </a:cubicBezTo>
                <a:cubicBezTo>
                  <a:pt x="175962" y="21123"/>
                  <a:pt x="175786" y="21057"/>
                  <a:pt x="175624" y="21057"/>
                </a:cubicBezTo>
                <a:cubicBezTo>
                  <a:pt x="175319" y="21057"/>
                  <a:pt x="175061" y="21288"/>
                  <a:pt x="175039" y="21596"/>
                </a:cubicBezTo>
                <a:cubicBezTo>
                  <a:pt x="175026" y="21790"/>
                  <a:pt x="175010" y="22078"/>
                  <a:pt x="174987" y="22399"/>
                </a:cubicBezTo>
                <a:cubicBezTo>
                  <a:pt x="174579" y="22163"/>
                  <a:pt x="173909" y="21797"/>
                  <a:pt x="173597" y="21797"/>
                </a:cubicBezTo>
                <a:cubicBezTo>
                  <a:pt x="173575" y="21797"/>
                  <a:pt x="173556" y="21799"/>
                  <a:pt x="173538" y="21803"/>
                </a:cubicBezTo>
                <a:cubicBezTo>
                  <a:pt x="173184" y="21875"/>
                  <a:pt x="172987" y="22353"/>
                  <a:pt x="173240" y="22704"/>
                </a:cubicBezTo>
                <a:cubicBezTo>
                  <a:pt x="173092" y="22752"/>
                  <a:pt x="172957" y="22787"/>
                  <a:pt x="172860" y="22787"/>
                </a:cubicBezTo>
                <a:cubicBezTo>
                  <a:pt x="172765" y="22787"/>
                  <a:pt x="172705" y="22754"/>
                  <a:pt x="172705" y="22668"/>
                </a:cubicBezTo>
                <a:cubicBezTo>
                  <a:pt x="172699" y="22314"/>
                  <a:pt x="173151" y="20059"/>
                  <a:pt x="172689" y="19619"/>
                </a:cubicBezTo>
                <a:cubicBezTo>
                  <a:pt x="172529" y="19469"/>
                  <a:pt x="172355" y="19405"/>
                  <a:pt x="172194" y="19405"/>
                </a:cubicBezTo>
                <a:cubicBezTo>
                  <a:pt x="171885" y="19405"/>
                  <a:pt x="171624" y="19640"/>
                  <a:pt x="171607" y="19951"/>
                </a:cubicBezTo>
                <a:cubicBezTo>
                  <a:pt x="171597" y="20144"/>
                  <a:pt x="171584" y="20432"/>
                  <a:pt x="171561" y="20757"/>
                </a:cubicBezTo>
                <a:cubicBezTo>
                  <a:pt x="171158" y="20522"/>
                  <a:pt x="170488" y="20167"/>
                  <a:pt x="170173" y="20167"/>
                </a:cubicBezTo>
                <a:cubicBezTo>
                  <a:pt x="170150" y="20167"/>
                  <a:pt x="170128" y="20169"/>
                  <a:pt x="170109" y="20173"/>
                </a:cubicBezTo>
                <a:cubicBezTo>
                  <a:pt x="169703" y="20262"/>
                  <a:pt x="169509" y="20888"/>
                  <a:pt x="169968" y="21229"/>
                </a:cubicBezTo>
                <a:cubicBezTo>
                  <a:pt x="170201" y="21403"/>
                  <a:pt x="169732" y="22078"/>
                  <a:pt x="169467" y="22665"/>
                </a:cubicBezTo>
                <a:cubicBezTo>
                  <a:pt x="169745" y="23012"/>
                  <a:pt x="170034" y="23386"/>
                  <a:pt x="170289" y="23691"/>
                </a:cubicBezTo>
                <a:cubicBezTo>
                  <a:pt x="170339" y="23707"/>
                  <a:pt x="170388" y="23720"/>
                  <a:pt x="170440" y="23750"/>
                </a:cubicBezTo>
                <a:cubicBezTo>
                  <a:pt x="170594" y="23829"/>
                  <a:pt x="170689" y="23976"/>
                  <a:pt x="170748" y="24156"/>
                </a:cubicBezTo>
                <a:cubicBezTo>
                  <a:pt x="170348" y="23957"/>
                  <a:pt x="169280" y="23940"/>
                  <a:pt x="169378" y="23478"/>
                </a:cubicBezTo>
                <a:cubicBezTo>
                  <a:pt x="169230" y="23304"/>
                  <a:pt x="169316" y="22999"/>
                  <a:pt x="169467" y="22665"/>
                </a:cubicBezTo>
                <a:cubicBezTo>
                  <a:pt x="169155" y="22281"/>
                  <a:pt x="168857" y="21931"/>
                  <a:pt x="168647" y="21754"/>
                </a:cubicBezTo>
                <a:cubicBezTo>
                  <a:pt x="168402" y="21552"/>
                  <a:pt x="168148" y="21435"/>
                  <a:pt x="167921" y="21435"/>
                </a:cubicBezTo>
                <a:cubicBezTo>
                  <a:pt x="167680" y="21435"/>
                  <a:pt x="167471" y="21566"/>
                  <a:pt x="167336" y="21865"/>
                </a:cubicBezTo>
                <a:cubicBezTo>
                  <a:pt x="167146" y="22281"/>
                  <a:pt x="167552" y="22826"/>
                  <a:pt x="167959" y="23189"/>
                </a:cubicBezTo>
                <a:cubicBezTo>
                  <a:pt x="167782" y="23147"/>
                  <a:pt x="167608" y="23068"/>
                  <a:pt x="167464" y="22898"/>
                </a:cubicBezTo>
                <a:cubicBezTo>
                  <a:pt x="166929" y="22262"/>
                  <a:pt x="167024" y="21983"/>
                  <a:pt x="167165" y="21429"/>
                </a:cubicBezTo>
                <a:cubicBezTo>
                  <a:pt x="167309" y="20878"/>
                  <a:pt x="167362" y="19983"/>
                  <a:pt x="166883" y="19741"/>
                </a:cubicBezTo>
                <a:cubicBezTo>
                  <a:pt x="166751" y="19674"/>
                  <a:pt x="166629" y="19643"/>
                  <a:pt x="166517" y="19643"/>
                </a:cubicBezTo>
                <a:cubicBezTo>
                  <a:pt x="166145" y="19643"/>
                  <a:pt x="165890" y="19983"/>
                  <a:pt x="165792" y="20472"/>
                </a:cubicBezTo>
                <a:cubicBezTo>
                  <a:pt x="165657" y="21111"/>
                  <a:pt x="165759" y="22783"/>
                  <a:pt x="165693" y="23547"/>
                </a:cubicBezTo>
                <a:cubicBezTo>
                  <a:pt x="165680" y="23658"/>
                  <a:pt x="165674" y="23786"/>
                  <a:pt x="165670" y="23920"/>
                </a:cubicBezTo>
                <a:cubicBezTo>
                  <a:pt x="165300" y="23648"/>
                  <a:pt x="164575" y="23111"/>
                  <a:pt x="164113" y="22727"/>
                </a:cubicBezTo>
                <a:cubicBezTo>
                  <a:pt x="164130" y="22104"/>
                  <a:pt x="164313" y="21331"/>
                  <a:pt x="164431" y="20888"/>
                </a:cubicBezTo>
                <a:cubicBezTo>
                  <a:pt x="164547" y="20433"/>
                  <a:pt x="164206" y="20105"/>
                  <a:pt x="163873" y="20105"/>
                </a:cubicBezTo>
                <a:cubicBezTo>
                  <a:pt x="163800" y="20105"/>
                  <a:pt x="163728" y="20120"/>
                  <a:pt x="163661" y="20154"/>
                </a:cubicBezTo>
                <a:cubicBezTo>
                  <a:pt x="163405" y="20282"/>
                  <a:pt x="163071" y="21049"/>
                  <a:pt x="162887" y="21514"/>
                </a:cubicBezTo>
                <a:cubicBezTo>
                  <a:pt x="162671" y="21275"/>
                  <a:pt x="162477" y="21062"/>
                  <a:pt x="162350" y="20914"/>
                </a:cubicBezTo>
                <a:cubicBezTo>
                  <a:pt x="162236" y="20787"/>
                  <a:pt x="162079" y="20723"/>
                  <a:pt x="161921" y="20723"/>
                </a:cubicBezTo>
                <a:cubicBezTo>
                  <a:pt x="161640" y="20723"/>
                  <a:pt x="161355" y="20924"/>
                  <a:pt x="161301" y="21331"/>
                </a:cubicBezTo>
                <a:cubicBezTo>
                  <a:pt x="161212" y="21963"/>
                  <a:pt x="162972" y="23442"/>
                  <a:pt x="163189" y="23720"/>
                </a:cubicBezTo>
                <a:cubicBezTo>
                  <a:pt x="163408" y="24002"/>
                  <a:pt x="162281" y="24206"/>
                  <a:pt x="161953" y="24386"/>
                </a:cubicBezTo>
                <a:cubicBezTo>
                  <a:pt x="161650" y="24550"/>
                  <a:pt x="161700" y="25350"/>
                  <a:pt x="162290" y="25350"/>
                </a:cubicBezTo>
                <a:cubicBezTo>
                  <a:pt x="162338" y="25350"/>
                  <a:pt x="162389" y="25345"/>
                  <a:pt x="162445" y="25333"/>
                </a:cubicBezTo>
                <a:cubicBezTo>
                  <a:pt x="163176" y="25189"/>
                  <a:pt x="163385" y="24802"/>
                  <a:pt x="163821" y="24740"/>
                </a:cubicBezTo>
                <a:cubicBezTo>
                  <a:pt x="163833" y="24738"/>
                  <a:pt x="163846" y="24738"/>
                  <a:pt x="163858" y="24738"/>
                </a:cubicBezTo>
                <a:cubicBezTo>
                  <a:pt x="164080" y="24738"/>
                  <a:pt x="164475" y="24971"/>
                  <a:pt x="164887" y="25219"/>
                </a:cubicBezTo>
                <a:cubicBezTo>
                  <a:pt x="164874" y="25258"/>
                  <a:pt x="164864" y="25291"/>
                  <a:pt x="164854" y="25337"/>
                </a:cubicBezTo>
                <a:cubicBezTo>
                  <a:pt x="164851" y="25366"/>
                  <a:pt x="164854" y="25399"/>
                  <a:pt x="164861" y="25432"/>
                </a:cubicBezTo>
                <a:cubicBezTo>
                  <a:pt x="164825" y="25419"/>
                  <a:pt x="164792" y="25409"/>
                  <a:pt x="164756" y="25392"/>
                </a:cubicBezTo>
                <a:cubicBezTo>
                  <a:pt x="164475" y="25257"/>
                  <a:pt x="164223" y="25171"/>
                  <a:pt x="164010" y="25171"/>
                </a:cubicBezTo>
                <a:cubicBezTo>
                  <a:pt x="163789" y="25171"/>
                  <a:pt x="163610" y="25263"/>
                  <a:pt x="163484" y="25484"/>
                </a:cubicBezTo>
                <a:cubicBezTo>
                  <a:pt x="163428" y="25582"/>
                  <a:pt x="163415" y="25701"/>
                  <a:pt x="163431" y="25825"/>
                </a:cubicBezTo>
                <a:cubicBezTo>
                  <a:pt x="163341" y="25803"/>
                  <a:pt x="163227" y="25792"/>
                  <a:pt x="163095" y="25792"/>
                </a:cubicBezTo>
                <a:cubicBezTo>
                  <a:pt x="162840" y="25792"/>
                  <a:pt x="162517" y="25831"/>
                  <a:pt x="162156" y="25900"/>
                </a:cubicBezTo>
                <a:cubicBezTo>
                  <a:pt x="161379" y="25786"/>
                  <a:pt x="160406" y="25717"/>
                  <a:pt x="159589" y="25717"/>
                </a:cubicBezTo>
                <a:cubicBezTo>
                  <a:pt x="159023" y="25717"/>
                  <a:pt x="158531" y="25750"/>
                  <a:pt x="158232" y="25825"/>
                </a:cubicBezTo>
                <a:cubicBezTo>
                  <a:pt x="158249" y="25701"/>
                  <a:pt x="158235" y="25582"/>
                  <a:pt x="158180" y="25484"/>
                </a:cubicBezTo>
                <a:cubicBezTo>
                  <a:pt x="158053" y="25263"/>
                  <a:pt x="157874" y="25171"/>
                  <a:pt x="157654" y="25171"/>
                </a:cubicBezTo>
                <a:cubicBezTo>
                  <a:pt x="157440" y="25171"/>
                  <a:pt x="157188" y="25257"/>
                  <a:pt x="156908" y="25392"/>
                </a:cubicBezTo>
                <a:cubicBezTo>
                  <a:pt x="156872" y="25409"/>
                  <a:pt x="156839" y="25419"/>
                  <a:pt x="156803" y="25432"/>
                </a:cubicBezTo>
                <a:cubicBezTo>
                  <a:pt x="156809" y="25399"/>
                  <a:pt x="156813" y="25366"/>
                  <a:pt x="156809" y="25337"/>
                </a:cubicBezTo>
                <a:cubicBezTo>
                  <a:pt x="156803" y="25291"/>
                  <a:pt x="156790" y="25258"/>
                  <a:pt x="156777" y="25219"/>
                </a:cubicBezTo>
                <a:cubicBezTo>
                  <a:pt x="157189" y="24971"/>
                  <a:pt x="157586" y="24738"/>
                  <a:pt x="157806" y="24738"/>
                </a:cubicBezTo>
                <a:cubicBezTo>
                  <a:pt x="157818" y="24738"/>
                  <a:pt x="157831" y="24738"/>
                  <a:pt x="157842" y="24740"/>
                </a:cubicBezTo>
                <a:cubicBezTo>
                  <a:pt x="158278" y="24802"/>
                  <a:pt x="158488" y="25189"/>
                  <a:pt x="159222" y="25333"/>
                </a:cubicBezTo>
                <a:cubicBezTo>
                  <a:pt x="159277" y="25345"/>
                  <a:pt x="159328" y="25350"/>
                  <a:pt x="159376" y="25350"/>
                </a:cubicBezTo>
                <a:cubicBezTo>
                  <a:pt x="159964" y="25350"/>
                  <a:pt x="160014" y="24550"/>
                  <a:pt x="159711" y="24386"/>
                </a:cubicBezTo>
                <a:cubicBezTo>
                  <a:pt x="159383" y="24206"/>
                  <a:pt x="158255" y="24002"/>
                  <a:pt x="158475" y="23720"/>
                </a:cubicBezTo>
                <a:cubicBezTo>
                  <a:pt x="158691" y="23442"/>
                  <a:pt x="160451" y="21963"/>
                  <a:pt x="160366" y="21331"/>
                </a:cubicBezTo>
                <a:cubicBezTo>
                  <a:pt x="160310" y="20924"/>
                  <a:pt x="160024" y="20723"/>
                  <a:pt x="159743" y="20723"/>
                </a:cubicBezTo>
                <a:cubicBezTo>
                  <a:pt x="159584" y="20723"/>
                  <a:pt x="159427" y="20787"/>
                  <a:pt x="159314" y="20914"/>
                </a:cubicBezTo>
                <a:cubicBezTo>
                  <a:pt x="159186" y="21062"/>
                  <a:pt x="158996" y="21275"/>
                  <a:pt x="158776" y="21514"/>
                </a:cubicBezTo>
                <a:cubicBezTo>
                  <a:pt x="158593" y="21049"/>
                  <a:pt x="158258" y="20282"/>
                  <a:pt x="158003" y="20154"/>
                </a:cubicBezTo>
                <a:cubicBezTo>
                  <a:pt x="157936" y="20120"/>
                  <a:pt x="157863" y="20105"/>
                  <a:pt x="157791" y="20105"/>
                </a:cubicBezTo>
                <a:cubicBezTo>
                  <a:pt x="157458" y="20105"/>
                  <a:pt x="157117" y="20433"/>
                  <a:pt x="157236" y="20888"/>
                </a:cubicBezTo>
                <a:cubicBezTo>
                  <a:pt x="157350" y="21331"/>
                  <a:pt x="157534" y="22104"/>
                  <a:pt x="157550" y="22727"/>
                </a:cubicBezTo>
                <a:cubicBezTo>
                  <a:pt x="157088" y="23111"/>
                  <a:pt x="156364" y="23648"/>
                  <a:pt x="155993" y="23920"/>
                </a:cubicBezTo>
                <a:cubicBezTo>
                  <a:pt x="155990" y="23786"/>
                  <a:pt x="155983" y="23658"/>
                  <a:pt x="155970" y="23547"/>
                </a:cubicBezTo>
                <a:cubicBezTo>
                  <a:pt x="155905" y="22783"/>
                  <a:pt x="156006" y="21111"/>
                  <a:pt x="155875" y="20472"/>
                </a:cubicBezTo>
                <a:cubicBezTo>
                  <a:pt x="155774" y="19983"/>
                  <a:pt x="155519" y="19643"/>
                  <a:pt x="155147" y="19643"/>
                </a:cubicBezTo>
                <a:cubicBezTo>
                  <a:pt x="155035" y="19643"/>
                  <a:pt x="154912" y="19674"/>
                  <a:pt x="154780" y="19741"/>
                </a:cubicBezTo>
                <a:cubicBezTo>
                  <a:pt x="154302" y="19983"/>
                  <a:pt x="154354" y="20878"/>
                  <a:pt x="154498" y="21429"/>
                </a:cubicBezTo>
                <a:cubicBezTo>
                  <a:pt x="154643" y="21983"/>
                  <a:pt x="154734" y="22262"/>
                  <a:pt x="154203" y="22898"/>
                </a:cubicBezTo>
                <a:cubicBezTo>
                  <a:pt x="154056" y="23068"/>
                  <a:pt x="153882" y="23147"/>
                  <a:pt x="153705" y="23189"/>
                </a:cubicBezTo>
                <a:cubicBezTo>
                  <a:pt x="154111" y="22826"/>
                  <a:pt x="154518" y="22281"/>
                  <a:pt x="154331" y="21865"/>
                </a:cubicBezTo>
                <a:cubicBezTo>
                  <a:pt x="154194" y="21566"/>
                  <a:pt x="153984" y="21435"/>
                  <a:pt x="153743" y="21435"/>
                </a:cubicBezTo>
                <a:cubicBezTo>
                  <a:pt x="153516" y="21435"/>
                  <a:pt x="153261" y="21552"/>
                  <a:pt x="153017" y="21754"/>
                </a:cubicBezTo>
                <a:cubicBezTo>
                  <a:pt x="152807" y="21931"/>
                  <a:pt x="152508" y="22281"/>
                  <a:pt x="152197" y="22665"/>
                </a:cubicBezTo>
                <a:cubicBezTo>
                  <a:pt x="152348" y="22999"/>
                  <a:pt x="152433" y="23304"/>
                  <a:pt x="152286" y="23478"/>
                </a:cubicBezTo>
                <a:cubicBezTo>
                  <a:pt x="152384" y="23940"/>
                  <a:pt x="151315" y="23957"/>
                  <a:pt x="150915" y="24156"/>
                </a:cubicBezTo>
                <a:cubicBezTo>
                  <a:pt x="150974" y="23976"/>
                  <a:pt x="151069" y="23829"/>
                  <a:pt x="151223" y="23750"/>
                </a:cubicBezTo>
                <a:cubicBezTo>
                  <a:pt x="151276" y="23720"/>
                  <a:pt x="151325" y="23707"/>
                  <a:pt x="151374" y="23691"/>
                </a:cubicBezTo>
                <a:cubicBezTo>
                  <a:pt x="151630" y="23386"/>
                  <a:pt x="151918" y="23012"/>
                  <a:pt x="152197" y="22665"/>
                </a:cubicBezTo>
                <a:cubicBezTo>
                  <a:pt x="151931" y="22078"/>
                  <a:pt x="151463" y="21403"/>
                  <a:pt x="151699" y="21229"/>
                </a:cubicBezTo>
                <a:cubicBezTo>
                  <a:pt x="152154" y="20888"/>
                  <a:pt x="151961" y="20262"/>
                  <a:pt x="151554" y="20173"/>
                </a:cubicBezTo>
                <a:cubicBezTo>
                  <a:pt x="151535" y="20169"/>
                  <a:pt x="151514" y="20167"/>
                  <a:pt x="151491" y="20167"/>
                </a:cubicBezTo>
                <a:cubicBezTo>
                  <a:pt x="151175" y="20167"/>
                  <a:pt x="150505" y="20522"/>
                  <a:pt x="150102" y="20757"/>
                </a:cubicBezTo>
                <a:cubicBezTo>
                  <a:pt x="150079" y="20432"/>
                  <a:pt x="150066" y="20144"/>
                  <a:pt x="150056" y="19951"/>
                </a:cubicBezTo>
                <a:cubicBezTo>
                  <a:pt x="150039" y="19640"/>
                  <a:pt x="149778" y="19405"/>
                  <a:pt x="149469" y="19405"/>
                </a:cubicBezTo>
                <a:cubicBezTo>
                  <a:pt x="149308" y="19405"/>
                  <a:pt x="149134" y="19469"/>
                  <a:pt x="148975" y="19619"/>
                </a:cubicBezTo>
                <a:cubicBezTo>
                  <a:pt x="148512" y="20059"/>
                  <a:pt x="148965" y="22314"/>
                  <a:pt x="148958" y="22668"/>
                </a:cubicBezTo>
                <a:cubicBezTo>
                  <a:pt x="148958" y="22754"/>
                  <a:pt x="148899" y="22787"/>
                  <a:pt x="148804" y="22787"/>
                </a:cubicBezTo>
                <a:cubicBezTo>
                  <a:pt x="148707" y="22787"/>
                  <a:pt x="148571" y="22752"/>
                  <a:pt x="148424" y="22704"/>
                </a:cubicBezTo>
                <a:cubicBezTo>
                  <a:pt x="148676" y="22353"/>
                  <a:pt x="148483" y="21875"/>
                  <a:pt x="148126" y="21803"/>
                </a:cubicBezTo>
                <a:cubicBezTo>
                  <a:pt x="148108" y="21799"/>
                  <a:pt x="148088" y="21797"/>
                  <a:pt x="148067" y="21797"/>
                </a:cubicBezTo>
                <a:cubicBezTo>
                  <a:pt x="147754" y="21797"/>
                  <a:pt x="147085" y="22163"/>
                  <a:pt x="146680" y="22399"/>
                </a:cubicBezTo>
                <a:cubicBezTo>
                  <a:pt x="146654" y="22078"/>
                  <a:pt x="146637" y="21790"/>
                  <a:pt x="146624" y="21596"/>
                </a:cubicBezTo>
                <a:cubicBezTo>
                  <a:pt x="146605" y="21288"/>
                  <a:pt x="146346" y="21057"/>
                  <a:pt x="146041" y="21057"/>
                </a:cubicBezTo>
                <a:cubicBezTo>
                  <a:pt x="145878" y="21057"/>
                  <a:pt x="145702" y="21123"/>
                  <a:pt x="145542" y="21278"/>
                </a:cubicBezTo>
                <a:cubicBezTo>
                  <a:pt x="145083" y="21724"/>
                  <a:pt x="145562" y="23973"/>
                  <a:pt x="145559" y="24327"/>
                </a:cubicBezTo>
                <a:cubicBezTo>
                  <a:pt x="145559" y="24415"/>
                  <a:pt x="145497" y="24448"/>
                  <a:pt x="145399" y="24448"/>
                </a:cubicBezTo>
                <a:cubicBezTo>
                  <a:pt x="145145" y="24448"/>
                  <a:pt x="144646" y="24224"/>
                  <a:pt x="144329" y="24127"/>
                </a:cubicBezTo>
                <a:cubicBezTo>
                  <a:pt x="144234" y="23881"/>
                  <a:pt x="144156" y="23658"/>
                  <a:pt x="144097" y="23504"/>
                </a:cubicBezTo>
                <a:cubicBezTo>
                  <a:pt x="144009" y="23270"/>
                  <a:pt x="143787" y="23129"/>
                  <a:pt x="143552" y="23129"/>
                </a:cubicBezTo>
                <a:cubicBezTo>
                  <a:pt x="143340" y="23129"/>
                  <a:pt x="143117" y="23243"/>
                  <a:pt x="142969" y="23507"/>
                </a:cubicBezTo>
                <a:cubicBezTo>
                  <a:pt x="142657" y="24068"/>
                  <a:pt x="143418" y="25373"/>
                  <a:pt x="143516" y="25714"/>
                </a:cubicBezTo>
                <a:cubicBezTo>
                  <a:pt x="143585" y="25933"/>
                  <a:pt x="143274" y="26222"/>
                  <a:pt x="142949" y="26409"/>
                </a:cubicBezTo>
                <a:cubicBezTo>
                  <a:pt x="142927" y="25976"/>
                  <a:pt x="142631" y="25748"/>
                  <a:pt x="142335" y="25748"/>
                </a:cubicBezTo>
                <a:cubicBezTo>
                  <a:pt x="142196" y="25748"/>
                  <a:pt x="142057" y="25798"/>
                  <a:pt x="141946" y="25900"/>
                </a:cubicBezTo>
                <a:cubicBezTo>
                  <a:pt x="141802" y="26032"/>
                  <a:pt x="141592" y="26228"/>
                  <a:pt x="141353" y="26445"/>
                </a:cubicBezTo>
                <a:cubicBezTo>
                  <a:pt x="141215" y="25963"/>
                  <a:pt x="140956" y="25166"/>
                  <a:pt x="140714" y="25015"/>
                </a:cubicBezTo>
                <a:cubicBezTo>
                  <a:pt x="140636" y="24967"/>
                  <a:pt x="140549" y="24945"/>
                  <a:pt x="140460" y="24945"/>
                </a:cubicBezTo>
                <a:cubicBezTo>
                  <a:pt x="140141" y="24945"/>
                  <a:pt x="139806" y="25233"/>
                  <a:pt x="139878" y="25674"/>
                </a:cubicBezTo>
                <a:cubicBezTo>
                  <a:pt x="139950" y="26127"/>
                  <a:pt x="140058" y="26913"/>
                  <a:pt x="140015" y="27536"/>
                </a:cubicBezTo>
                <a:cubicBezTo>
                  <a:pt x="139520" y="27874"/>
                  <a:pt x="138747" y="28339"/>
                  <a:pt x="138353" y="28575"/>
                </a:cubicBezTo>
                <a:cubicBezTo>
                  <a:pt x="138360" y="28441"/>
                  <a:pt x="138366" y="28313"/>
                  <a:pt x="138366" y="28198"/>
                </a:cubicBezTo>
                <a:cubicBezTo>
                  <a:pt x="138370" y="27431"/>
                  <a:pt x="138632" y="25779"/>
                  <a:pt x="138563" y="25130"/>
                </a:cubicBezTo>
                <a:cubicBezTo>
                  <a:pt x="138507" y="24606"/>
                  <a:pt x="138266" y="24234"/>
                  <a:pt x="137861" y="24234"/>
                </a:cubicBezTo>
                <a:cubicBezTo>
                  <a:pt x="137765" y="24234"/>
                  <a:pt x="137659" y="24255"/>
                  <a:pt x="137544" y="24301"/>
                </a:cubicBezTo>
                <a:cubicBezTo>
                  <a:pt x="137045" y="24497"/>
                  <a:pt x="137009" y="25389"/>
                  <a:pt x="137101" y="25953"/>
                </a:cubicBezTo>
                <a:cubicBezTo>
                  <a:pt x="137189" y="26517"/>
                  <a:pt x="137258" y="26802"/>
                  <a:pt x="136665" y="27382"/>
                </a:cubicBezTo>
                <a:cubicBezTo>
                  <a:pt x="136427" y="27617"/>
                  <a:pt x="136146" y="27643"/>
                  <a:pt x="135887" y="27643"/>
                </a:cubicBezTo>
                <a:cubicBezTo>
                  <a:pt x="135814" y="27643"/>
                  <a:pt x="135743" y="27641"/>
                  <a:pt x="135675" y="27641"/>
                </a:cubicBezTo>
                <a:cubicBezTo>
                  <a:pt x="135583" y="27438"/>
                  <a:pt x="135439" y="27287"/>
                  <a:pt x="135262" y="27245"/>
                </a:cubicBezTo>
                <a:cubicBezTo>
                  <a:pt x="135203" y="27231"/>
                  <a:pt x="135147" y="27224"/>
                  <a:pt x="135095" y="27224"/>
                </a:cubicBezTo>
                <a:cubicBezTo>
                  <a:pt x="134712" y="27224"/>
                  <a:pt x="134492" y="27580"/>
                  <a:pt x="134324" y="28110"/>
                </a:cubicBezTo>
                <a:cubicBezTo>
                  <a:pt x="134314" y="28146"/>
                  <a:pt x="134298" y="28179"/>
                  <a:pt x="134285" y="28212"/>
                </a:cubicBezTo>
                <a:cubicBezTo>
                  <a:pt x="134265" y="28189"/>
                  <a:pt x="134246" y="28166"/>
                  <a:pt x="134223" y="28149"/>
                </a:cubicBezTo>
                <a:cubicBezTo>
                  <a:pt x="134341" y="27526"/>
                  <a:pt x="134603" y="27402"/>
                  <a:pt x="135055" y="27156"/>
                </a:cubicBezTo>
                <a:cubicBezTo>
                  <a:pt x="135436" y="26946"/>
                  <a:pt x="135927" y="26563"/>
                  <a:pt x="136072" y="26163"/>
                </a:cubicBezTo>
                <a:cubicBezTo>
                  <a:pt x="136163" y="25989"/>
                  <a:pt x="136131" y="25809"/>
                  <a:pt x="136042" y="25658"/>
                </a:cubicBezTo>
                <a:cubicBezTo>
                  <a:pt x="135923" y="25395"/>
                  <a:pt x="135717" y="25277"/>
                  <a:pt x="135471" y="25277"/>
                </a:cubicBezTo>
                <a:cubicBezTo>
                  <a:pt x="135269" y="25277"/>
                  <a:pt x="135041" y="25356"/>
                  <a:pt x="134813" y="25497"/>
                </a:cubicBezTo>
                <a:cubicBezTo>
                  <a:pt x="134665" y="25586"/>
                  <a:pt x="134475" y="25737"/>
                  <a:pt x="134269" y="25920"/>
                </a:cubicBezTo>
                <a:cubicBezTo>
                  <a:pt x="134219" y="25910"/>
                  <a:pt x="134190" y="25881"/>
                  <a:pt x="134180" y="25825"/>
                </a:cubicBezTo>
                <a:cubicBezTo>
                  <a:pt x="134124" y="25474"/>
                  <a:pt x="134249" y="23180"/>
                  <a:pt x="133728" y="22809"/>
                </a:cubicBezTo>
                <a:cubicBezTo>
                  <a:pt x="133581" y="22705"/>
                  <a:pt x="133433" y="22660"/>
                  <a:pt x="133296" y="22660"/>
                </a:cubicBezTo>
                <a:cubicBezTo>
                  <a:pt x="132948" y="22660"/>
                  <a:pt x="132678" y="22952"/>
                  <a:pt x="132708" y="23291"/>
                </a:cubicBezTo>
                <a:cubicBezTo>
                  <a:pt x="132721" y="23432"/>
                  <a:pt x="132738" y="23625"/>
                  <a:pt x="132757" y="23845"/>
                </a:cubicBezTo>
                <a:cubicBezTo>
                  <a:pt x="132643" y="23881"/>
                  <a:pt x="132531" y="23917"/>
                  <a:pt x="132420" y="23957"/>
                </a:cubicBezTo>
                <a:cubicBezTo>
                  <a:pt x="132312" y="23917"/>
                  <a:pt x="132197" y="23881"/>
                  <a:pt x="132085" y="23845"/>
                </a:cubicBezTo>
                <a:cubicBezTo>
                  <a:pt x="132102" y="23625"/>
                  <a:pt x="132121" y="23432"/>
                  <a:pt x="132134" y="23291"/>
                </a:cubicBezTo>
                <a:cubicBezTo>
                  <a:pt x="132165" y="22952"/>
                  <a:pt x="131894" y="22660"/>
                  <a:pt x="131546" y="22660"/>
                </a:cubicBezTo>
                <a:cubicBezTo>
                  <a:pt x="131410" y="22660"/>
                  <a:pt x="131262" y="22705"/>
                  <a:pt x="131115" y="22809"/>
                </a:cubicBezTo>
                <a:cubicBezTo>
                  <a:pt x="130594" y="23180"/>
                  <a:pt x="130718" y="25474"/>
                  <a:pt x="130663" y="25825"/>
                </a:cubicBezTo>
                <a:cubicBezTo>
                  <a:pt x="130653" y="25881"/>
                  <a:pt x="130620" y="25910"/>
                  <a:pt x="130574" y="25920"/>
                </a:cubicBezTo>
                <a:cubicBezTo>
                  <a:pt x="130364" y="25737"/>
                  <a:pt x="130177" y="25586"/>
                  <a:pt x="130030" y="25497"/>
                </a:cubicBezTo>
                <a:cubicBezTo>
                  <a:pt x="129800" y="25356"/>
                  <a:pt x="129572" y="25277"/>
                  <a:pt x="129371" y="25277"/>
                </a:cubicBezTo>
                <a:cubicBezTo>
                  <a:pt x="129125" y="25277"/>
                  <a:pt x="128920" y="25395"/>
                  <a:pt x="128801" y="25658"/>
                </a:cubicBezTo>
                <a:cubicBezTo>
                  <a:pt x="128709" y="25809"/>
                  <a:pt x="128679" y="25989"/>
                  <a:pt x="128771" y="26163"/>
                </a:cubicBezTo>
                <a:cubicBezTo>
                  <a:pt x="128915" y="26563"/>
                  <a:pt x="129407" y="26946"/>
                  <a:pt x="129787" y="27156"/>
                </a:cubicBezTo>
                <a:cubicBezTo>
                  <a:pt x="130240" y="27402"/>
                  <a:pt x="130502" y="27526"/>
                  <a:pt x="130620" y="28149"/>
                </a:cubicBezTo>
                <a:cubicBezTo>
                  <a:pt x="130597" y="28166"/>
                  <a:pt x="130577" y="28189"/>
                  <a:pt x="130558" y="28212"/>
                </a:cubicBezTo>
                <a:cubicBezTo>
                  <a:pt x="130545" y="28179"/>
                  <a:pt x="130528" y="28146"/>
                  <a:pt x="130518" y="28110"/>
                </a:cubicBezTo>
                <a:cubicBezTo>
                  <a:pt x="130351" y="27580"/>
                  <a:pt x="130128" y="27224"/>
                  <a:pt x="129747" y="27224"/>
                </a:cubicBezTo>
                <a:cubicBezTo>
                  <a:pt x="129695" y="27224"/>
                  <a:pt x="129639" y="27231"/>
                  <a:pt x="129581" y="27245"/>
                </a:cubicBezTo>
                <a:cubicBezTo>
                  <a:pt x="129404" y="27287"/>
                  <a:pt x="129260" y="27438"/>
                  <a:pt x="129168" y="27641"/>
                </a:cubicBezTo>
                <a:cubicBezTo>
                  <a:pt x="129100" y="27641"/>
                  <a:pt x="129028" y="27643"/>
                  <a:pt x="128955" y="27643"/>
                </a:cubicBezTo>
                <a:cubicBezTo>
                  <a:pt x="128696" y="27643"/>
                  <a:pt x="128412" y="27617"/>
                  <a:pt x="128174" y="27382"/>
                </a:cubicBezTo>
                <a:cubicBezTo>
                  <a:pt x="127584" y="26802"/>
                  <a:pt x="127650" y="26517"/>
                  <a:pt x="127742" y="25953"/>
                </a:cubicBezTo>
                <a:cubicBezTo>
                  <a:pt x="127830" y="25389"/>
                  <a:pt x="127797" y="24497"/>
                  <a:pt x="127296" y="24301"/>
                </a:cubicBezTo>
                <a:cubicBezTo>
                  <a:pt x="127181" y="24255"/>
                  <a:pt x="127076" y="24234"/>
                  <a:pt x="126980" y="24234"/>
                </a:cubicBezTo>
                <a:cubicBezTo>
                  <a:pt x="126577" y="24234"/>
                  <a:pt x="126335" y="24606"/>
                  <a:pt x="126280" y="25130"/>
                </a:cubicBezTo>
                <a:cubicBezTo>
                  <a:pt x="126208" y="25779"/>
                  <a:pt x="126473" y="27431"/>
                  <a:pt x="126476" y="28198"/>
                </a:cubicBezTo>
                <a:cubicBezTo>
                  <a:pt x="126476" y="28313"/>
                  <a:pt x="126483" y="28441"/>
                  <a:pt x="126489" y="28575"/>
                </a:cubicBezTo>
                <a:cubicBezTo>
                  <a:pt x="126096" y="28339"/>
                  <a:pt x="125322" y="27874"/>
                  <a:pt x="124827" y="27536"/>
                </a:cubicBezTo>
                <a:cubicBezTo>
                  <a:pt x="124785" y="26913"/>
                  <a:pt x="124893" y="26127"/>
                  <a:pt x="124965" y="25674"/>
                </a:cubicBezTo>
                <a:cubicBezTo>
                  <a:pt x="125034" y="25233"/>
                  <a:pt x="124701" y="24945"/>
                  <a:pt x="124383" y="24945"/>
                </a:cubicBezTo>
                <a:cubicBezTo>
                  <a:pt x="124294" y="24945"/>
                  <a:pt x="124206" y="24967"/>
                  <a:pt x="124129" y="25015"/>
                </a:cubicBezTo>
                <a:cubicBezTo>
                  <a:pt x="123887" y="25166"/>
                  <a:pt x="123628" y="25963"/>
                  <a:pt x="123490" y="26445"/>
                </a:cubicBezTo>
                <a:cubicBezTo>
                  <a:pt x="123251" y="26228"/>
                  <a:pt x="123038" y="26032"/>
                  <a:pt x="122897" y="25900"/>
                </a:cubicBezTo>
                <a:cubicBezTo>
                  <a:pt x="122786" y="25798"/>
                  <a:pt x="122646" y="25748"/>
                  <a:pt x="122507" y="25748"/>
                </a:cubicBezTo>
                <a:cubicBezTo>
                  <a:pt x="122210" y="25748"/>
                  <a:pt x="121914" y="25976"/>
                  <a:pt x="121893" y="26409"/>
                </a:cubicBezTo>
                <a:cubicBezTo>
                  <a:pt x="121569" y="26222"/>
                  <a:pt x="121257" y="25933"/>
                  <a:pt x="121323" y="25714"/>
                </a:cubicBezTo>
                <a:cubicBezTo>
                  <a:pt x="121425" y="25373"/>
                  <a:pt x="122185" y="24068"/>
                  <a:pt x="121874" y="23507"/>
                </a:cubicBezTo>
                <a:cubicBezTo>
                  <a:pt x="121726" y="23243"/>
                  <a:pt x="121503" y="23129"/>
                  <a:pt x="121290" y="23129"/>
                </a:cubicBezTo>
                <a:cubicBezTo>
                  <a:pt x="121054" y="23129"/>
                  <a:pt x="120832" y="23270"/>
                  <a:pt x="120743" y="23504"/>
                </a:cubicBezTo>
                <a:cubicBezTo>
                  <a:pt x="120687" y="23658"/>
                  <a:pt x="120605" y="23881"/>
                  <a:pt x="120513" y="24127"/>
                </a:cubicBezTo>
                <a:cubicBezTo>
                  <a:pt x="120197" y="24224"/>
                  <a:pt x="119698" y="24448"/>
                  <a:pt x="119444" y="24448"/>
                </a:cubicBezTo>
                <a:cubicBezTo>
                  <a:pt x="119346" y="24448"/>
                  <a:pt x="119284" y="24415"/>
                  <a:pt x="119284" y="24327"/>
                </a:cubicBezTo>
                <a:cubicBezTo>
                  <a:pt x="119281" y="23973"/>
                  <a:pt x="119759" y="21724"/>
                  <a:pt x="119300" y="21278"/>
                </a:cubicBezTo>
                <a:cubicBezTo>
                  <a:pt x="119141" y="21123"/>
                  <a:pt x="118965" y="21057"/>
                  <a:pt x="118802" y="21057"/>
                </a:cubicBezTo>
                <a:cubicBezTo>
                  <a:pt x="118497" y="21057"/>
                  <a:pt x="118238" y="21288"/>
                  <a:pt x="118219" y="21596"/>
                </a:cubicBezTo>
                <a:cubicBezTo>
                  <a:pt x="118205" y="21790"/>
                  <a:pt x="118186" y="22078"/>
                  <a:pt x="118163" y="22399"/>
                </a:cubicBezTo>
                <a:cubicBezTo>
                  <a:pt x="117758" y="22163"/>
                  <a:pt x="117088" y="21797"/>
                  <a:pt x="116776" y="21797"/>
                </a:cubicBezTo>
                <a:cubicBezTo>
                  <a:pt x="116755" y="21797"/>
                  <a:pt x="116735" y="21799"/>
                  <a:pt x="116717" y="21803"/>
                </a:cubicBezTo>
                <a:cubicBezTo>
                  <a:pt x="116360" y="21875"/>
                  <a:pt x="116163" y="22353"/>
                  <a:pt x="116419" y="22704"/>
                </a:cubicBezTo>
                <a:cubicBezTo>
                  <a:pt x="116271" y="22752"/>
                  <a:pt x="116136" y="22787"/>
                  <a:pt x="116039" y="22787"/>
                </a:cubicBezTo>
                <a:cubicBezTo>
                  <a:pt x="115944" y="22787"/>
                  <a:pt x="115885" y="22754"/>
                  <a:pt x="115885" y="22668"/>
                </a:cubicBezTo>
                <a:cubicBezTo>
                  <a:pt x="115878" y="22314"/>
                  <a:pt x="116330" y="20059"/>
                  <a:pt x="115865" y="19619"/>
                </a:cubicBezTo>
                <a:cubicBezTo>
                  <a:pt x="115706" y="19469"/>
                  <a:pt x="115533" y="19405"/>
                  <a:pt x="115372" y="19405"/>
                </a:cubicBezTo>
                <a:cubicBezTo>
                  <a:pt x="115064" y="19405"/>
                  <a:pt x="114804" y="19640"/>
                  <a:pt x="114786" y="19951"/>
                </a:cubicBezTo>
                <a:cubicBezTo>
                  <a:pt x="114776" y="20144"/>
                  <a:pt x="114760" y="20432"/>
                  <a:pt x="114740" y="20757"/>
                </a:cubicBezTo>
                <a:cubicBezTo>
                  <a:pt x="114337" y="20522"/>
                  <a:pt x="113667" y="20167"/>
                  <a:pt x="113352" y="20167"/>
                </a:cubicBezTo>
                <a:cubicBezTo>
                  <a:pt x="113329" y="20167"/>
                  <a:pt x="113307" y="20169"/>
                  <a:pt x="113288" y="20173"/>
                </a:cubicBezTo>
                <a:cubicBezTo>
                  <a:pt x="112878" y="20262"/>
                  <a:pt x="112688" y="20888"/>
                  <a:pt x="113144" y="21229"/>
                </a:cubicBezTo>
                <a:cubicBezTo>
                  <a:pt x="113380" y="21403"/>
                  <a:pt x="112908" y="22078"/>
                  <a:pt x="112642" y="22665"/>
                </a:cubicBezTo>
                <a:cubicBezTo>
                  <a:pt x="112924" y="23012"/>
                  <a:pt x="113213" y="23386"/>
                  <a:pt x="113468" y="23691"/>
                </a:cubicBezTo>
                <a:cubicBezTo>
                  <a:pt x="113518" y="23707"/>
                  <a:pt x="113564" y="23720"/>
                  <a:pt x="113616" y="23750"/>
                </a:cubicBezTo>
                <a:cubicBezTo>
                  <a:pt x="113773" y="23829"/>
                  <a:pt x="113868" y="23976"/>
                  <a:pt x="113927" y="24156"/>
                </a:cubicBezTo>
                <a:cubicBezTo>
                  <a:pt x="113527" y="23957"/>
                  <a:pt x="112459" y="23940"/>
                  <a:pt x="112554" y="23478"/>
                </a:cubicBezTo>
                <a:cubicBezTo>
                  <a:pt x="112410" y="23304"/>
                  <a:pt x="112495" y="22999"/>
                  <a:pt x="112642" y="22665"/>
                </a:cubicBezTo>
                <a:cubicBezTo>
                  <a:pt x="112331" y="22281"/>
                  <a:pt x="112036" y="21931"/>
                  <a:pt x="111823" y="21754"/>
                </a:cubicBezTo>
                <a:cubicBezTo>
                  <a:pt x="111579" y="21552"/>
                  <a:pt x="111326" y="21435"/>
                  <a:pt x="111099" y="21435"/>
                </a:cubicBezTo>
                <a:cubicBezTo>
                  <a:pt x="110859" y="21435"/>
                  <a:pt x="110648" y="21566"/>
                  <a:pt x="110512" y="21865"/>
                </a:cubicBezTo>
                <a:cubicBezTo>
                  <a:pt x="110325" y="22281"/>
                  <a:pt x="110731" y="22826"/>
                  <a:pt x="111138" y="23189"/>
                </a:cubicBezTo>
                <a:cubicBezTo>
                  <a:pt x="110961" y="23147"/>
                  <a:pt x="110787" y="23068"/>
                  <a:pt x="110639" y="22898"/>
                </a:cubicBezTo>
                <a:cubicBezTo>
                  <a:pt x="110108" y="22262"/>
                  <a:pt x="110200" y="21983"/>
                  <a:pt x="110344" y="21429"/>
                </a:cubicBezTo>
                <a:cubicBezTo>
                  <a:pt x="110485" y="20878"/>
                  <a:pt x="110538" y="19983"/>
                  <a:pt x="110062" y="19741"/>
                </a:cubicBezTo>
                <a:cubicBezTo>
                  <a:pt x="109930" y="19674"/>
                  <a:pt x="109808" y="19643"/>
                  <a:pt x="109696" y="19643"/>
                </a:cubicBezTo>
                <a:cubicBezTo>
                  <a:pt x="109324" y="19643"/>
                  <a:pt x="109068" y="19983"/>
                  <a:pt x="108968" y="20472"/>
                </a:cubicBezTo>
                <a:cubicBezTo>
                  <a:pt x="108836" y="21111"/>
                  <a:pt x="108938" y="22783"/>
                  <a:pt x="108869" y="23547"/>
                </a:cubicBezTo>
                <a:cubicBezTo>
                  <a:pt x="108859" y="23658"/>
                  <a:pt x="108853" y="23786"/>
                  <a:pt x="108850" y="23920"/>
                </a:cubicBezTo>
                <a:cubicBezTo>
                  <a:pt x="108479" y="23648"/>
                  <a:pt x="107755" y="23111"/>
                  <a:pt x="107289" y="22727"/>
                </a:cubicBezTo>
                <a:cubicBezTo>
                  <a:pt x="107309" y="22104"/>
                  <a:pt x="107492" y="21331"/>
                  <a:pt x="107607" y="20888"/>
                </a:cubicBezTo>
                <a:cubicBezTo>
                  <a:pt x="107725" y="20433"/>
                  <a:pt x="107385" y="20105"/>
                  <a:pt x="107050" y="20105"/>
                </a:cubicBezTo>
                <a:cubicBezTo>
                  <a:pt x="106977" y="20105"/>
                  <a:pt x="106904" y="20120"/>
                  <a:pt x="106837" y="20154"/>
                </a:cubicBezTo>
                <a:cubicBezTo>
                  <a:pt x="106581" y="20282"/>
                  <a:pt x="106250" y="21049"/>
                  <a:pt x="106066" y="21514"/>
                </a:cubicBezTo>
                <a:cubicBezTo>
                  <a:pt x="105847" y="21275"/>
                  <a:pt x="105657" y="21062"/>
                  <a:pt x="105529" y="20914"/>
                </a:cubicBezTo>
                <a:cubicBezTo>
                  <a:pt x="105414" y="20787"/>
                  <a:pt x="105257" y="20723"/>
                  <a:pt x="105098" y="20723"/>
                </a:cubicBezTo>
                <a:cubicBezTo>
                  <a:pt x="104817" y="20723"/>
                  <a:pt x="104533" y="20924"/>
                  <a:pt x="104476" y="21331"/>
                </a:cubicBezTo>
                <a:cubicBezTo>
                  <a:pt x="104391" y="21963"/>
                  <a:pt x="106152" y="23442"/>
                  <a:pt x="106368" y="23720"/>
                </a:cubicBezTo>
                <a:cubicBezTo>
                  <a:pt x="106584" y="24002"/>
                  <a:pt x="105460" y="24206"/>
                  <a:pt x="105132" y="24386"/>
                </a:cubicBezTo>
                <a:cubicBezTo>
                  <a:pt x="104829" y="24550"/>
                  <a:pt x="104879" y="25350"/>
                  <a:pt x="105467" y="25350"/>
                </a:cubicBezTo>
                <a:cubicBezTo>
                  <a:pt x="105514" y="25350"/>
                  <a:pt x="105566" y="25345"/>
                  <a:pt x="105620" y="25333"/>
                </a:cubicBezTo>
                <a:cubicBezTo>
                  <a:pt x="106352" y="25189"/>
                  <a:pt x="106565" y="24802"/>
                  <a:pt x="107001" y="24740"/>
                </a:cubicBezTo>
                <a:cubicBezTo>
                  <a:pt x="107012" y="24738"/>
                  <a:pt x="107024" y="24738"/>
                  <a:pt x="107037" y="24738"/>
                </a:cubicBezTo>
                <a:cubicBezTo>
                  <a:pt x="107257" y="24738"/>
                  <a:pt x="107654" y="24971"/>
                  <a:pt x="108066" y="25219"/>
                </a:cubicBezTo>
                <a:cubicBezTo>
                  <a:pt x="108053" y="25258"/>
                  <a:pt x="108040" y="25291"/>
                  <a:pt x="108033" y="25337"/>
                </a:cubicBezTo>
                <a:cubicBezTo>
                  <a:pt x="108030" y="25366"/>
                  <a:pt x="108033" y="25399"/>
                  <a:pt x="108037" y="25432"/>
                </a:cubicBezTo>
                <a:cubicBezTo>
                  <a:pt x="108004" y="25419"/>
                  <a:pt x="107971" y="25409"/>
                  <a:pt x="107935" y="25392"/>
                </a:cubicBezTo>
                <a:cubicBezTo>
                  <a:pt x="107654" y="25257"/>
                  <a:pt x="107402" y="25171"/>
                  <a:pt x="107189" y="25171"/>
                </a:cubicBezTo>
                <a:cubicBezTo>
                  <a:pt x="106969" y="25171"/>
                  <a:pt x="106790" y="25263"/>
                  <a:pt x="106663" y="25484"/>
                </a:cubicBezTo>
                <a:cubicBezTo>
                  <a:pt x="106607" y="25582"/>
                  <a:pt x="106594" y="25701"/>
                  <a:pt x="106610" y="25825"/>
                </a:cubicBezTo>
                <a:cubicBezTo>
                  <a:pt x="106519" y="25803"/>
                  <a:pt x="106405" y="25792"/>
                  <a:pt x="106273" y="25792"/>
                </a:cubicBezTo>
                <a:cubicBezTo>
                  <a:pt x="106018" y="25792"/>
                  <a:pt x="105696" y="25831"/>
                  <a:pt x="105335" y="25900"/>
                </a:cubicBezTo>
                <a:cubicBezTo>
                  <a:pt x="104559" y="25786"/>
                  <a:pt x="103584" y="25717"/>
                  <a:pt x="102766" y="25717"/>
                </a:cubicBezTo>
                <a:cubicBezTo>
                  <a:pt x="102199" y="25717"/>
                  <a:pt x="101707" y="25750"/>
                  <a:pt x="101408" y="25825"/>
                </a:cubicBezTo>
                <a:cubicBezTo>
                  <a:pt x="101428" y="25701"/>
                  <a:pt x="101415" y="25582"/>
                  <a:pt x="101359" y="25484"/>
                </a:cubicBezTo>
                <a:cubicBezTo>
                  <a:pt x="101231" y="25263"/>
                  <a:pt x="101051" y="25171"/>
                  <a:pt x="100830" y="25171"/>
                </a:cubicBezTo>
                <a:cubicBezTo>
                  <a:pt x="100616" y="25171"/>
                  <a:pt x="100364" y="25257"/>
                  <a:pt x="100084" y="25392"/>
                </a:cubicBezTo>
                <a:cubicBezTo>
                  <a:pt x="100051" y="25409"/>
                  <a:pt x="100018" y="25419"/>
                  <a:pt x="99982" y="25432"/>
                </a:cubicBezTo>
                <a:cubicBezTo>
                  <a:pt x="99989" y="25399"/>
                  <a:pt x="99992" y="25366"/>
                  <a:pt x="99989" y="25337"/>
                </a:cubicBezTo>
                <a:cubicBezTo>
                  <a:pt x="99979" y="25291"/>
                  <a:pt x="99966" y="25258"/>
                  <a:pt x="99952" y="25219"/>
                </a:cubicBezTo>
                <a:cubicBezTo>
                  <a:pt x="100368" y="24971"/>
                  <a:pt x="100762" y="24738"/>
                  <a:pt x="100984" y="24738"/>
                </a:cubicBezTo>
                <a:cubicBezTo>
                  <a:pt x="100997" y="24738"/>
                  <a:pt x="101009" y="24738"/>
                  <a:pt x="101021" y="24740"/>
                </a:cubicBezTo>
                <a:cubicBezTo>
                  <a:pt x="101454" y="24802"/>
                  <a:pt x="101667" y="25189"/>
                  <a:pt x="102398" y="25333"/>
                </a:cubicBezTo>
                <a:cubicBezTo>
                  <a:pt x="102453" y="25345"/>
                  <a:pt x="102505" y="25350"/>
                  <a:pt x="102553" y="25350"/>
                </a:cubicBezTo>
                <a:cubicBezTo>
                  <a:pt x="103143" y="25350"/>
                  <a:pt x="103193" y="24550"/>
                  <a:pt x="102890" y="24386"/>
                </a:cubicBezTo>
                <a:cubicBezTo>
                  <a:pt x="102559" y="24206"/>
                  <a:pt x="101434" y="24002"/>
                  <a:pt x="101654" y="23720"/>
                </a:cubicBezTo>
                <a:cubicBezTo>
                  <a:pt x="101870" y="23442"/>
                  <a:pt x="103631" y="21963"/>
                  <a:pt x="103542" y="21331"/>
                </a:cubicBezTo>
                <a:cubicBezTo>
                  <a:pt x="103488" y="20924"/>
                  <a:pt x="103203" y="20723"/>
                  <a:pt x="102922" y="20723"/>
                </a:cubicBezTo>
                <a:cubicBezTo>
                  <a:pt x="102764" y="20723"/>
                  <a:pt x="102607" y="20787"/>
                  <a:pt x="102493" y="20914"/>
                </a:cubicBezTo>
                <a:cubicBezTo>
                  <a:pt x="102365" y="21062"/>
                  <a:pt x="102172" y="21275"/>
                  <a:pt x="101955" y="21514"/>
                </a:cubicBezTo>
                <a:cubicBezTo>
                  <a:pt x="101772" y="21049"/>
                  <a:pt x="101438" y="20282"/>
                  <a:pt x="101182" y="20154"/>
                </a:cubicBezTo>
                <a:cubicBezTo>
                  <a:pt x="101115" y="20120"/>
                  <a:pt x="101042" y="20105"/>
                  <a:pt x="100970" y="20105"/>
                </a:cubicBezTo>
                <a:cubicBezTo>
                  <a:pt x="100636" y="20105"/>
                  <a:pt x="100293" y="20433"/>
                  <a:pt x="100411" y="20888"/>
                </a:cubicBezTo>
                <a:cubicBezTo>
                  <a:pt x="100529" y="21331"/>
                  <a:pt x="100710" y="22104"/>
                  <a:pt x="100729" y="22727"/>
                </a:cubicBezTo>
                <a:cubicBezTo>
                  <a:pt x="100267" y="23111"/>
                  <a:pt x="99543" y="23648"/>
                  <a:pt x="99172" y="23920"/>
                </a:cubicBezTo>
                <a:cubicBezTo>
                  <a:pt x="99166" y="23786"/>
                  <a:pt x="99159" y="23658"/>
                  <a:pt x="99149" y="23547"/>
                </a:cubicBezTo>
                <a:cubicBezTo>
                  <a:pt x="99080" y="22783"/>
                  <a:pt x="99185" y="21111"/>
                  <a:pt x="99051" y="20472"/>
                </a:cubicBezTo>
                <a:cubicBezTo>
                  <a:pt x="98953" y="19983"/>
                  <a:pt x="98698" y="19643"/>
                  <a:pt x="98326" y="19643"/>
                </a:cubicBezTo>
                <a:cubicBezTo>
                  <a:pt x="98214" y="19643"/>
                  <a:pt x="98091" y="19674"/>
                  <a:pt x="97959" y="19741"/>
                </a:cubicBezTo>
                <a:cubicBezTo>
                  <a:pt x="97481" y="19983"/>
                  <a:pt x="97533" y="20878"/>
                  <a:pt x="97674" y="21429"/>
                </a:cubicBezTo>
                <a:cubicBezTo>
                  <a:pt x="97818" y="21983"/>
                  <a:pt x="97913" y="22262"/>
                  <a:pt x="97379" y="22898"/>
                </a:cubicBezTo>
                <a:cubicBezTo>
                  <a:pt x="97235" y="23068"/>
                  <a:pt x="97061" y="23147"/>
                  <a:pt x="96884" y="23189"/>
                </a:cubicBezTo>
                <a:cubicBezTo>
                  <a:pt x="97291" y="22826"/>
                  <a:pt x="97697" y="22281"/>
                  <a:pt x="97507" y="21865"/>
                </a:cubicBezTo>
                <a:cubicBezTo>
                  <a:pt x="97370" y="21566"/>
                  <a:pt x="97160" y="21435"/>
                  <a:pt x="96919" y="21435"/>
                </a:cubicBezTo>
                <a:cubicBezTo>
                  <a:pt x="96692" y="21435"/>
                  <a:pt x="96439" y="21552"/>
                  <a:pt x="96196" y="21754"/>
                </a:cubicBezTo>
                <a:cubicBezTo>
                  <a:pt x="95986" y="21931"/>
                  <a:pt x="95688" y="22281"/>
                  <a:pt x="95376" y="22665"/>
                </a:cubicBezTo>
                <a:cubicBezTo>
                  <a:pt x="95527" y="22999"/>
                  <a:pt x="95612" y="23304"/>
                  <a:pt x="95465" y="23478"/>
                </a:cubicBezTo>
                <a:cubicBezTo>
                  <a:pt x="95560" y="23940"/>
                  <a:pt x="94494" y="23957"/>
                  <a:pt x="94094" y="24156"/>
                </a:cubicBezTo>
                <a:cubicBezTo>
                  <a:pt x="94150" y="23976"/>
                  <a:pt x="94248" y="23829"/>
                  <a:pt x="94403" y="23750"/>
                </a:cubicBezTo>
                <a:cubicBezTo>
                  <a:pt x="94455" y="23720"/>
                  <a:pt x="94504" y="23707"/>
                  <a:pt x="94553" y="23691"/>
                </a:cubicBezTo>
                <a:cubicBezTo>
                  <a:pt x="94806" y="23386"/>
                  <a:pt x="95097" y="23012"/>
                  <a:pt x="95376" y="22665"/>
                </a:cubicBezTo>
                <a:cubicBezTo>
                  <a:pt x="95111" y="22078"/>
                  <a:pt x="94639" y="21403"/>
                  <a:pt x="94875" y="21229"/>
                </a:cubicBezTo>
                <a:cubicBezTo>
                  <a:pt x="95330" y="20888"/>
                  <a:pt x="95140" y="20262"/>
                  <a:pt x="94734" y="20173"/>
                </a:cubicBezTo>
                <a:cubicBezTo>
                  <a:pt x="94714" y="20169"/>
                  <a:pt x="94693" y="20167"/>
                  <a:pt x="94669" y="20167"/>
                </a:cubicBezTo>
                <a:cubicBezTo>
                  <a:pt x="94352" y="20167"/>
                  <a:pt x="93684" y="20522"/>
                  <a:pt x="93278" y="20757"/>
                </a:cubicBezTo>
                <a:cubicBezTo>
                  <a:pt x="93258" y="20432"/>
                  <a:pt x="93245" y="20144"/>
                  <a:pt x="93232" y="19951"/>
                </a:cubicBezTo>
                <a:cubicBezTo>
                  <a:pt x="93217" y="19640"/>
                  <a:pt x="92956" y="19405"/>
                  <a:pt x="92647" y="19405"/>
                </a:cubicBezTo>
                <a:cubicBezTo>
                  <a:pt x="92486" y="19405"/>
                  <a:pt x="92312" y="19469"/>
                  <a:pt x="92154" y="19619"/>
                </a:cubicBezTo>
                <a:cubicBezTo>
                  <a:pt x="91691" y="20059"/>
                  <a:pt x="92144" y="22314"/>
                  <a:pt x="92137" y="22668"/>
                </a:cubicBezTo>
                <a:cubicBezTo>
                  <a:pt x="92136" y="22754"/>
                  <a:pt x="92076" y="22787"/>
                  <a:pt x="91982" y="22787"/>
                </a:cubicBezTo>
                <a:cubicBezTo>
                  <a:pt x="91885" y="22787"/>
                  <a:pt x="91751" y="22752"/>
                  <a:pt x="91603" y="22704"/>
                </a:cubicBezTo>
                <a:cubicBezTo>
                  <a:pt x="91855" y="22353"/>
                  <a:pt x="91659" y="21875"/>
                  <a:pt x="91305" y="21803"/>
                </a:cubicBezTo>
                <a:cubicBezTo>
                  <a:pt x="91287" y="21799"/>
                  <a:pt x="91267" y="21797"/>
                  <a:pt x="91245" y="21797"/>
                </a:cubicBezTo>
                <a:cubicBezTo>
                  <a:pt x="90930" y="21797"/>
                  <a:pt x="90261" y="22163"/>
                  <a:pt x="89856" y="22399"/>
                </a:cubicBezTo>
                <a:cubicBezTo>
                  <a:pt x="89833" y="22078"/>
                  <a:pt x="89816" y="21790"/>
                  <a:pt x="89803" y="21596"/>
                </a:cubicBezTo>
                <a:cubicBezTo>
                  <a:pt x="89782" y="21288"/>
                  <a:pt x="89522" y="21057"/>
                  <a:pt x="89218" y="21057"/>
                </a:cubicBezTo>
                <a:cubicBezTo>
                  <a:pt x="89055" y="21057"/>
                  <a:pt x="88880" y="21123"/>
                  <a:pt x="88721" y="21278"/>
                </a:cubicBezTo>
                <a:cubicBezTo>
                  <a:pt x="88259" y="21724"/>
                  <a:pt x="88738" y="23973"/>
                  <a:pt x="88738" y="24327"/>
                </a:cubicBezTo>
                <a:cubicBezTo>
                  <a:pt x="88738" y="24415"/>
                  <a:pt x="88676" y="24448"/>
                  <a:pt x="88578" y="24448"/>
                </a:cubicBezTo>
                <a:cubicBezTo>
                  <a:pt x="88324" y="24448"/>
                  <a:pt x="87825" y="24224"/>
                  <a:pt x="87508" y="24127"/>
                </a:cubicBezTo>
                <a:cubicBezTo>
                  <a:pt x="87413" y="23881"/>
                  <a:pt x="87331" y="23658"/>
                  <a:pt x="87276" y="23504"/>
                </a:cubicBezTo>
                <a:cubicBezTo>
                  <a:pt x="87188" y="23270"/>
                  <a:pt x="86966" y="23129"/>
                  <a:pt x="86730" y="23129"/>
                </a:cubicBezTo>
                <a:cubicBezTo>
                  <a:pt x="86517" y="23129"/>
                  <a:pt x="86292" y="23243"/>
                  <a:pt x="86145" y="23507"/>
                </a:cubicBezTo>
                <a:cubicBezTo>
                  <a:pt x="85833" y="24068"/>
                  <a:pt x="86597" y="25373"/>
                  <a:pt x="86695" y="25714"/>
                </a:cubicBezTo>
                <a:cubicBezTo>
                  <a:pt x="86761" y="25933"/>
                  <a:pt x="86453" y="26222"/>
                  <a:pt x="86128" y="26409"/>
                </a:cubicBezTo>
                <a:cubicBezTo>
                  <a:pt x="86106" y="25976"/>
                  <a:pt x="85810" y="25748"/>
                  <a:pt x="85513" y="25748"/>
                </a:cubicBezTo>
                <a:cubicBezTo>
                  <a:pt x="85374" y="25748"/>
                  <a:pt x="85234" y="25798"/>
                  <a:pt x="85122" y="25900"/>
                </a:cubicBezTo>
                <a:cubicBezTo>
                  <a:pt x="84981" y="26032"/>
                  <a:pt x="84771" y="26228"/>
                  <a:pt x="84529" y="26445"/>
                </a:cubicBezTo>
                <a:cubicBezTo>
                  <a:pt x="84391" y="25963"/>
                  <a:pt x="84132" y="25166"/>
                  <a:pt x="83889" y="25015"/>
                </a:cubicBezTo>
                <a:cubicBezTo>
                  <a:pt x="83813" y="24967"/>
                  <a:pt x="83726" y="24945"/>
                  <a:pt x="83637" y="24945"/>
                </a:cubicBezTo>
                <a:cubicBezTo>
                  <a:pt x="83320" y="24945"/>
                  <a:pt x="82984" y="25233"/>
                  <a:pt x="83053" y="25674"/>
                </a:cubicBezTo>
                <a:cubicBezTo>
                  <a:pt x="83129" y="26127"/>
                  <a:pt x="83234" y="26913"/>
                  <a:pt x="83194" y="27536"/>
                </a:cubicBezTo>
                <a:cubicBezTo>
                  <a:pt x="82699" y="27874"/>
                  <a:pt x="81926" y="28339"/>
                  <a:pt x="81529" y="28575"/>
                </a:cubicBezTo>
                <a:cubicBezTo>
                  <a:pt x="81539" y="28441"/>
                  <a:pt x="81545" y="28313"/>
                  <a:pt x="81545" y="28198"/>
                </a:cubicBezTo>
                <a:cubicBezTo>
                  <a:pt x="81549" y="27431"/>
                  <a:pt x="81811" y="25779"/>
                  <a:pt x="81739" y="25130"/>
                </a:cubicBezTo>
                <a:cubicBezTo>
                  <a:pt x="81683" y="24606"/>
                  <a:pt x="81442" y="24234"/>
                  <a:pt x="81039" y="24234"/>
                </a:cubicBezTo>
                <a:cubicBezTo>
                  <a:pt x="80943" y="24234"/>
                  <a:pt x="80837" y="24255"/>
                  <a:pt x="80723" y="24301"/>
                </a:cubicBezTo>
                <a:cubicBezTo>
                  <a:pt x="80224" y="24497"/>
                  <a:pt x="80188" y="25389"/>
                  <a:pt x="80280" y="25953"/>
                </a:cubicBezTo>
                <a:cubicBezTo>
                  <a:pt x="80369" y="26517"/>
                  <a:pt x="80434" y="26802"/>
                  <a:pt x="79844" y="27382"/>
                </a:cubicBezTo>
                <a:cubicBezTo>
                  <a:pt x="79606" y="27617"/>
                  <a:pt x="79325" y="27643"/>
                  <a:pt x="79065" y="27643"/>
                </a:cubicBezTo>
                <a:cubicBezTo>
                  <a:pt x="78991" y="27643"/>
                  <a:pt x="78919" y="27641"/>
                  <a:pt x="78851" y="27641"/>
                </a:cubicBezTo>
                <a:cubicBezTo>
                  <a:pt x="78762" y="27438"/>
                  <a:pt x="78618" y="27287"/>
                  <a:pt x="78441" y="27245"/>
                </a:cubicBezTo>
                <a:cubicBezTo>
                  <a:pt x="78310" y="27212"/>
                  <a:pt x="78166" y="27123"/>
                  <a:pt x="78018" y="27022"/>
                </a:cubicBezTo>
                <a:cubicBezTo>
                  <a:pt x="78474" y="26720"/>
                  <a:pt x="78962" y="26235"/>
                  <a:pt x="78831" y="25792"/>
                </a:cubicBezTo>
                <a:cubicBezTo>
                  <a:pt x="78728" y="25434"/>
                  <a:pt x="78497" y="25277"/>
                  <a:pt x="78213" y="25277"/>
                </a:cubicBezTo>
                <a:cubicBezTo>
                  <a:pt x="78011" y="25277"/>
                  <a:pt x="77783" y="25356"/>
                  <a:pt x="77553" y="25497"/>
                </a:cubicBezTo>
                <a:cubicBezTo>
                  <a:pt x="76995" y="25838"/>
                  <a:pt x="75848" y="27054"/>
                  <a:pt x="75245" y="27530"/>
                </a:cubicBezTo>
                <a:cubicBezTo>
                  <a:pt x="75156" y="27599"/>
                  <a:pt x="75058" y="27677"/>
                  <a:pt x="74953" y="27769"/>
                </a:cubicBezTo>
                <a:cubicBezTo>
                  <a:pt x="74901" y="27313"/>
                  <a:pt x="74796" y="26415"/>
                  <a:pt x="74760" y="25819"/>
                </a:cubicBezTo>
                <a:cubicBezTo>
                  <a:pt x="75228" y="25402"/>
                  <a:pt x="75914" y="25009"/>
                  <a:pt x="76317" y="24789"/>
                </a:cubicBezTo>
                <a:cubicBezTo>
                  <a:pt x="76818" y="24514"/>
                  <a:pt x="76720" y="23871"/>
                  <a:pt x="76327" y="23724"/>
                </a:cubicBezTo>
                <a:cubicBezTo>
                  <a:pt x="76288" y="23710"/>
                  <a:pt x="76240" y="23704"/>
                  <a:pt x="76183" y="23704"/>
                </a:cubicBezTo>
                <a:cubicBezTo>
                  <a:pt x="75841" y="23704"/>
                  <a:pt x="75205" y="23934"/>
                  <a:pt x="74805" y="24094"/>
                </a:cubicBezTo>
                <a:cubicBezTo>
                  <a:pt x="74832" y="23770"/>
                  <a:pt x="74858" y="23484"/>
                  <a:pt x="74874" y="23291"/>
                </a:cubicBezTo>
                <a:cubicBezTo>
                  <a:pt x="74905" y="22952"/>
                  <a:pt x="74634" y="22660"/>
                  <a:pt x="74286" y="22660"/>
                </a:cubicBezTo>
                <a:cubicBezTo>
                  <a:pt x="74150" y="22660"/>
                  <a:pt x="74002" y="22705"/>
                  <a:pt x="73855" y="22809"/>
                </a:cubicBezTo>
                <a:cubicBezTo>
                  <a:pt x="73334" y="23180"/>
                  <a:pt x="73458" y="25474"/>
                  <a:pt x="73402" y="25825"/>
                </a:cubicBezTo>
                <a:cubicBezTo>
                  <a:pt x="73391" y="25895"/>
                  <a:pt x="73345" y="25923"/>
                  <a:pt x="73277" y="25923"/>
                </a:cubicBezTo>
                <a:cubicBezTo>
                  <a:pt x="73002" y="25923"/>
                  <a:pt x="72358" y="25470"/>
                  <a:pt x="72075" y="25376"/>
                </a:cubicBezTo>
                <a:cubicBezTo>
                  <a:pt x="72047" y="25367"/>
                  <a:pt x="72018" y="25363"/>
                  <a:pt x="71989" y="25363"/>
                </a:cubicBezTo>
                <a:cubicBezTo>
                  <a:pt x="71631" y="25363"/>
                  <a:pt x="71151" y="25983"/>
                  <a:pt x="71717" y="26386"/>
                </a:cubicBezTo>
                <a:cubicBezTo>
                  <a:pt x="72324" y="26818"/>
                  <a:pt x="72750" y="26707"/>
                  <a:pt x="73091" y="26982"/>
                </a:cubicBezTo>
                <a:cubicBezTo>
                  <a:pt x="73258" y="27117"/>
                  <a:pt x="73366" y="27589"/>
                  <a:pt x="73475" y="28087"/>
                </a:cubicBezTo>
                <a:cubicBezTo>
                  <a:pt x="73438" y="28107"/>
                  <a:pt x="73402" y="28120"/>
                  <a:pt x="73366" y="28143"/>
                </a:cubicBezTo>
                <a:cubicBezTo>
                  <a:pt x="73343" y="28162"/>
                  <a:pt x="73317" y="28189"/>
                  <a:pt x="73298" y="28212"/>
                </a:cubicBezTo>
                <a:cubicBezTo>
                  <a:pt x="73284" y="28179"/>
                  <a:pt x="73271" y="28146"/>
                  <a:pt x="73258" y="28110"/>
                </a:cubicBezTo>
                <a:cubicBezTo>
                  <a:pt x="73091" y="27580"/>
                  <a:pt x="72871" y="27224"/>
                  <a:pt x="72488" y="27224"/>
                </a:cubicBezTo>
                <a:cubicBezTo>
                  <a:pt x="72435" y="27224"/>
                  <a:pt x="72380" y="27231"/>
                  <a:pt x="72321" y="27245"/>
                </a:cubicBezTo>
                <a:cubicBezTo>
                  <a:pt x="72144" y="27287"/>
                  <a:pt x="71999" y="27438"/>
                  <a:pt x="71911" y="27641"/>
                </a:cubicBezTo>
                <a:cubicBezTo>
                  <a:pt x="71842" y="27641"/>
                  <a:pt x="71770" y="27643"/>
                  <a:pt x="71697" y="27643"/>
                </a:cubicBezTo>
                <a:cubicBezTo>
                  <a:pt x="71437" y="27643"/>
                  <a:pt x="71155" y="27617"/>
                  <a:pt x="70918" y="27382"/>
                </a:cubicBezTo>
                <a:cubicBezTo>
                  <a:pt x="70327" y="26802"/>
                  <a:pt x="70393" y="26517"/>
                  <a:pt x="70482" y="25953"/>
                </a:cubicBezTo>
                <a:cubicBezTo>
                  <a:pt x="70573" y="25389"/>
                  <a:pt x="70537" y="24497"/>
                  <a:pt x="70039" y="24301"/>
                </a:cubicBezTo>
                <a:cubicBezTo>
                  <a:pt x="69925" y="24255"/>
                  <a:pt x="69819" y="24234"/>
                  <a:pt x="69723" y="24234"/>
                </a:cubicBezTo>
                <a:cubicBezTo>
                  <a:pt x="69320" y="24234"/>
                  <a:pt x="69078" y="24606"/>
                  <a:pt x="69019" y="25130"/>
                </a:cubicBezTo>
                <a:cubicBezTo>
                  <a:pt x="68951" y="25779"/>
                  <a:pt x="69213" y="27431"/>
                  <a:pt x="69216" y="28198"/>
                </a:cubicBezTo>
                <a:cubicBezTo>
                  <a:pt x="69216" y="28313"/>
                  <a:pt x="69223" y="28441"/>
                  <a:pt x="69229" y="28575"/>
                </a:cubicBezTo>
                <a:cubicBezTo>
                  <a:pt x="68836" y="28339"/>
                  <a:pt x="68062" y="27874"/>
                  <a:pt x="67567" y="27536"/>
                </a:cubicBezTo>
                <a:cubicBezTo>
                  <a:pt x="67525" y="26913"/>
                  <a:pt x="67633" y="26127"/>
                  <a:pt x="67705" y="25674"/>
                </a:cubicBezTo>
                <a:cubicBezTo>
                  <a:pt x="67777" y="25233"/>
                  <a:pt x="67442" y="24945"/>
                  <a:pt x="67123" y="24945"/>
                </a:cubicBezTo>
                <a:cubicBezTo>
                  <a:pt x="67034" y="24945"/>
                  <a:pt x="66946" y="24967"/>
                  <a:pt x="66869" y="25015"/>
                </a:cubicBezTo>
                <a:cubicBezTo>
                  <a:pt x="66630" y="25166"/>
                  <a:pt x="66367" y="25963"/>
                  <a:pt x="66233" y="26445"/>
                </a:cubicBezTo>
                <a:cubicBezTo>
                  <a:pt x="65990" y="26228"/>
                  <a:pt x="65781" y="26032"/>
                  <a:pt x="65636" y="25900"/>
                </a:cubicBezTo>
                <a:cubicBezTo>
                  <a:pt x="65525" y="25798"/>
                  <a:pt x="65386" y="25748"/>
                  <a:pt x="65248" y="25748"/>
                </a:cubicBezTo>
                <a:cubicBezTo>
                  <a:pt x="64951" y="25748"/>
                  <a:pt x="64656" y="25976"/>
                  <a:pt x="64633" y="26409"/>
                </a:cubicBezTo>
                <a:cubicBezTo>
                  <a:pt x="64309" y="26222"/>
                  <a:pt x="63997" y="25933"/>
                  <a:pt x="64066" y="25714"/>
                </a:cubicBezTo>
                <a:cubicBezTo>
                  <a:pt x="64164" y="25373"/>
                  <a:pt x="64925" y="24068"/>
                  <a:pt x="64614" y="23507"/>
                </a:cubicBezTo>
                <a:cubicBezTo>
                  <a:pt x="64466" y="23243"/>
                  <a:pt x="64242" y="23129"/>
                  <a:pt x="64030" y="23129"/>
                </a:cubicBezTo>
                <a:cubicBezTo>
                  <a:pt x="63795" y="23129"/>
                  <a:pt x="63574" y="23270"/>
                  <a:pt x="63486" y="23504"/>
                </a:cubicBezTo>
                <a:cubicBezTo>
                  <a:pt x="63427" y="23658"/>
                  <a:pt x="63348" y="23881"/>
                  <a:pt x="63253" y="24127"/>
                </a:cubicBezTo>
                <a:cubicBezTo>
                  <a:pt x="62937" y="24224"/>
                  <a:pt x="62438" y="24448"/>
                  <a:pt x="62184" y="24448"/>
                </a:cubicBezTo>
                <a:cubicBezTo>
                  <a:pt x="62085" y="24448"/>
                  <a:pt x="62024" y="24415"/>
                  <a:pt x="62024" y="24327"/>
                </a:cubicBezTo>
                <a:cubicBezTo>
                  <a:pt x="62021" y="23973"/>
                  <a:pt x="62499" y="21724"/>
                  <a:pt x="62040" y="21278"/>
                </a:cubicBezTo>
                <a:cubicBezTo>
                  <a:pt x="61881" y="21123"/>
                  <a:pt x="61705" y="21057"/>
                  <a:pt x="61543" y="21057"/>
                </a:cubicBezTo>
                <a:cubicBezTo>
                  <a:pt x="61238" y="21057"/>
                  <a:pt x="60980" y="21288"/>
                  <a:pt x="60958" y="21596"/>
                </a:cubicBezTo>
                <a:cubicBezTo>
                  <a:pt x="60945" y="21790"/>
                  <a:pt x="60929" y="22078"/>
                  <a:pt x="60906" y="22399"/>
                </a:cubicBezTo>
                <a:cubicBezTo>
                  <a:pt x="60498" y="22163"/>
                  <a:pt x="59828" y="21797"/>
                  <a:pt x="59516" y="21797"/>
                </a:cubicBezTo>
                <a:cubicBezTo>
                  <a:pt x="59494" y="21797"/>
                  <a:pt x="59475" y="21799"/>
                  <a:pt x="59457" y="21803"/>
                </a:cubicBezTo>
                <a:cubicBezTo>
                  <a:pt x="59103" y="21875"/>
                  <a:pt x="58906" y="22353"/>
                  <a:pt x="59159" y="22704"/>
                </a:cubicBezTo>
                <a:cubicBezTo>
                  <a:pt x="59011" y="22752"/>
                  <a:pt x="58876" y="22787"/>
                  <a:pt x="58779" y="22787"/>
                </a:cubicBezTo>
                <a:cubicBezTo>
                  <a:pt x="58684" y="22787"/>
                  <a:pt x="58624" y="22754"/>
                  <a:pt x="58624" y="22668"/>
                </a:cubicBezTo>
                <a:cubicBezTo>
                  <a:pt x="58618" y="22314"/>
                  <a:pt x="59070" y="20059"/>
                  <a:pt x="58608" y="19619"/>
                </a:cubicBezTo>
                <a:cubicBezTo>
                  <a:pt x="58448" y="19469"/>
                  <a:pt x="58274" y="19405"/>
                  <a:pt x="58113" y="19405"/>
                </a:cubicBezTo>
                <a:cubicBezTo>
                  <a:pt x="57804" y="19405"/>
                  <a:pt x="57543" y="19640"/>
                  <a:pt x="57526" y="19951"/>
                </a:cubicBezTo>
                <a:cubicBezTo>
                  <a:pt x="57516" y="20144"/>
                  <a:pt x="57503" y="20432"/>
                  <a:pt x="57480" y="20757"/>
                </a:cubicBezTo>
                <a:cubicBezTo>
                  <a:pt x="57077" y="20522"/>
                  <a:pt x="56407" y="20167"/>
                  <a:pt x="56092" y="20167"/>
                </a:cubicBezTo>
                <a:cubicBezTo>
                  <a:pt x="56069" y="20167"/>
                  <a:pt x="56047" y="20169"/>
                  <a:pt x="56028" y="20173"/>
                </a:cubicBezTo>
                <a:cubicBezTo>
                  <a:pt x="55622" y="20262"/>
                  <a:pt x="55428" y="20888"/>
                  <a:pt x="55887" y="21229"/>
                </a:cubicBezTo>
                <a:cubicBezTo>
                  <a:pt x="56120" y="21403"/>
                  <a:pt x="55651" y="22078"/>
                  <a:pt x="55385" y="22665"/>
                </a:cubicBezTo>
                <a:cubicBezTo>
                  <a:pt x="55664" y="23012"/>
                  <a:pt x="55953" y="23386"/>
                  <a:pt x="56208" y="23691"/>
                </a:cubicBezTo>
                <a:cubicBezTo>
                  <a:pt x="56257" y="23707"/>
                  <a:pt x="56307" y="23720"/>
                  <a:pt x="56359" y="23750"/>
                </a:cubicBezTo>
                <a:cubicBezTo>
                  <a:pt x="56513" y="23829"/>
                  <a:pt x="56608" y="23976"/>
                  <a:pt x="56667" y="24156"/>
                </a:cubicBezTo>
                <a:cubicBezTo>
                  <a:pt x="56267" y="23957"/>
                  <a:pt x="55199" y="23940"/>
                  <a:pt x="55297" y="23478"/>
                </a:cubicBezTo>
                <a:cubicBezTo>
                  <a:pt x="55149" y="23304"/>
                  <a:pt x="55235" y="22999"/>
                  <a:pt x="55385" y="22665"/>
                </a:cubicBezTo>
                <a:cubicBezTo>
                  <a:pt x="55074" y="22281"/>
                  <a:pt x="54776" y="21931"/>
                  <a:pt x="54566" y="21754"/>
                </a:cubicBezTo>
                <a:cubicBezTo>
                  <a:pt x="54321" y="21552"/>
                  <a:pt x="54067" y="21435"/>
                  <a:pt x="53840" y="21435"/>
                </a:cubicBezTo>
                <a:cubicBezTo>
                  <a:pt x="53599" y="21435"/>
                  <a:pt x="53390" y="21566"/>
                  <a:pt x="53255" y="21865"/>
                </a:cubicBezTo>
                <a:cubicBezTo>
                  <a:pt x="53065" y="22281"/>
                  <a:pt x="53471" y="22826"/>
                  <a:pt x="53878" y="23189"/>
                </a:cubicBezTo>
                <a:cubicBezTo>
                  <a:pt x="53701" y="23147"/>
                  <a:pt x="53527" y="23068"/>
                  <a:pt x="53383" y="22898"/>
                </a:cubicBezTo>
                <a:cubicBezTo>
                  <a:pt x="52848" y="22262"/>
                  <a:pt x="52943" y="21983"/>
                  <a:pt x="53084" y="21429"/>
                </a:cubicBezTo>
                <a:cubicBezTo>
                  <a:pt x="53228" y="20878"/>
                  <a:pt x="53281" y="19983"/>
                  <a:pt x="52802" y="19741"/>
                </a:cubicBezTo>
                <a:cubicBezTo>
                  <a:pt x="52670" y="19674"/>
                  <a:pt x="52548" y="19643"/>
                  <a:pt x="52436" y="19643"/>
                </a:cubicBezTo>
                <a:cubicBezTo>
                  <a:pt x="52064" y="19643"/>
                  <a:pt x="51809" y="19983"/>
                  <a:pt x="51711" y="20472"/>
                </a:cubicBezTo>
                <a:cubicBezTo>
                  <a:pt x="51576" y="21111"/>
                  <a:pt x="51678" y="22783"/>
                  <a:pt x="51612" y="23547"/>
                </a:cubicBezTo>
                <a:cubicBezTo>
                  <a:pt x="51599" y="23658"/>
                  <a:pt x="51593" y="23786"/>
                  <a:pt x="51589" y="23920"/>
                </a:cubicBezTo>
                <a:cubicBezTo>
                  <a:pt x="51219" y="23648"/>
                  <a:pt x="50494" y="23111"/>
                  <a:pt x="50032" y="22727"/>
                </a:cubicBezTo>
                <a:cubicBezTo>
                  <a:pt x="50049" y="22104"/>
                  <a:pt x="50232" y="21331"/>
                  <a:pt x="50350" y="20888"/>
                </a:cubicBezTo>
                <a:cubicBezTo>
                  <a:pt x="50466" y="20433"/>
                  <a:pt x="50125" y="20105"/>
                  <a:pt x="49792" y="20105"/>
                </a:cubicBezTo>
                <a:cubicBezTo>
                  <a:pt x="49719" y="20105"/>
                  <a:pt x="49647" y="20120"/>
                  <a:pt x="49580" y="20154"/>
                </a:cubicBezTo>
                <a:cubicBezTo>
                  <a:pt x="49324" y="20282"/>
                  <a:pt x="48990" y="21049"/>
                  <a:pt x="48806" y="21514"/>
                </a:cubicBezTo>
                <a:cubicBezTo>
                  <a:pt x="48590" y="21275"/>
                  <a:pt x="48396" y="21062"/>
                  <a:pt x="48269" y="20914"/>
                </a:cubicBezTo>
                <a:cubicBezTo>
                  <a:pt x="48155" y="20787"/>
                  <a:pt x="47998" y="20723"/>
                  <a:pt x="47840" y="20723"/>
                </a:cubicBezTo>
                <a:cubicBezTo>
                  <a:pt x="47559" y="20723"/>
                  <a:pt x="47274" y="20924"/>
                  <a:pt x="47220" y="21331"/>
                </a:cubicBezTo>
                <a:cubicBezTo>
                  <a:pt x="47131" y="21963"/>
                  <a:pt x="48891" y="23442"/>
                  <a:pt x="49108" y="23720"/>
                </a:cubicBezTo>
                <a:cubicBezTo>
                  <a:pt x="49298" y="23966"/>
                  <a:pt x="48459" y="24153"/>
                  <a:pt x="48026" y="24317"/>
                </a:cubicBezTo>
                <a:cubicBezTo>
                  <a:pt x="47975" y="24300"/>
                  <a:pt x="47921" y="24290"/>
                  <a:pt x="47866" y="24290"/>
                </a:cubicBezTo>
                <a:cubicBezTo>
                  <a:pt x="47788" y="24290"/>
                  <a:pt x="47708" y="24309"/>
                  <a:pt x="47633" y="24350"/>
                </a:cubicBezTo>
                <a:cubicBezTo>
                  <a:pt x="47482" y="24429"/>
                  <a:pt x="47259" y="24547"/>
                  <a:pt x="47003" y="24674"/>
                </a:cubicBezTo>
                <a:cubicBezTo>
                  <a:pt x="46997" y="24235"/>
                  <a:pt x="46957" y="23504"/>
                  <a:pt x="46787" y="23321"/>
                </a:cubicBezTo>
                <a:cubicBezTo>
                  <a:pt x="46704" y="23230"/>
                  <a:pt x="46585" y="23186"/>
                  <a:pt x="46463" y="23186"/>
                </a:cubicBezTo>
                <a:cubicBezTo>
                  <a:pt x="46221" y="23186"/>
                  <a:pt x="45964" y="23357"/>
                  <a:pt x="45931" y="23688"/>
                </a:cubicBezTo>
                <a:cubicBezTo>
                  <a:pt x="45905" y="23930"/>
                  <a:pt x="45862" y="24278"/>
                  <a:pt x="45794" y="24632"/>
                </a:cubicBezTo>
                <a:cubicBezTo>
                  <a:pt x="45767" y="24520"/>
                  <a:pt x="45712" y="24429"/>
                  <a:pt x="45630" y="24386"/>
                </a:cubicBezTo>
                <a:cubicBezTo>
                  <a:pt x="45423" y="24274"/>
                  <a:pt x="44908" y="24150"/>
                  <a:pt x="44604" y="24009"/>
                </a:cubicBezTo>
                <a:cubicBezTo>
                  <a:pt x="44705" y="23734"/>
                  <a:pt x="44800" y="23471"/>
                  <a:pt x="44863" y="23248"/>
                </a:cubicBezTo>
                <a:cubicBezTo>
                  <a:pt x="45449" y="22681"/>
                  <a:pt x="46348" y="21786"/>
                  <a:pt x="46285" y="21331"/>
                </a:cubicBezTo>
                <a:cubicBezTo>
                  <a:pt x="46229" y="20924"/>
                  <a:pt x="45943" y="20723"/>
                  <a:pt x="45662" y="20723"/>
                </a:cubicBezTo>
                <a:cubicBezTo>
                  <a:pt x="45503" y="20723"/>
                  <a:pt x="45346" y="20787"/>
                  <a:pt x="45233" y="20914"/>
                </a:cubicBezTo>
                <a:cubicBezTo>
                  <a:pt x="45105" y="21062"/>
                  <a:pt x="44915" y="21275"/>
                  <a:pt x="44695" y="21514"/>
                </a:cubicBezTo>
                <a:cubicBezTo>
                  <a:pt x="44512" y="21049"/>
                  <a:pt x="44177" y="20282"/>
                  <a:pt x="43922" y="20154"/>
                </a:cubicBezTo>
                <a:cubicBezTo>
                  <a:pt x="43855" y="20120"/>
                  <a:pt x="43782" y="20105"/>
                  <a:pt x="43710" y="20105"/>
                </a:cubicBezTo>
                <a:cubicBezTo>
                  <a:pt x="43377" y="20105"/>
                  <a:pt x="43036" y="20433"/>
                  <a:pt x="43155" y="20888"/>
                </a:cubicBezTo>
                <a:cubicBezTo>
                  <a:pt x="43269" y="21331"/>
                  <a:pt x="43453" y="22104"/>
                  <a:pt x="43469" y="22727"/>
                </a:cubicBezTo>
                <a:cubicBezTo>
                  <a:pt x="43007" y="23111"/>
                  <a:pt x="42283" y="23648"/>
                  <a:pt x="41912" y="23920"/>
                </a:cubicBezTo>
                <a:cubicBezTo>
                  <a:pt x="41909" y="23786"/>
                  <a:pt x="41902" y="23658"/>
                  <a:pt x="41889" y="23547"/>
                </a:cubicBezTo>
                <a:cubicBezTo>
                  <a:pt x="41889" y="23527"/>
                  <a:pt x="41889" y="23511"/>
                  <a:pt x="41886" y="23491"/>
                </a:cubicBezTo>
                <a:cubicBezTo>
                  <a:pt x="42030" y="23478"/>
                  <a:pt x="42188" y="23448"/>
                  <a:pt x="42374" y="23380"/>
                </a:cubicBezTo>
                <a:cubicBezTo>
                  <a:pt x="42981" y="23153"/>
                  <a:pt x="42635" y="22442"/>
                  <a:pt x="42310" y="22442"/>
                </a:cubicBezTo>
                <a:cubicBezTo>
                  <a:pt x="42306" y="22442"/>
                  <a:pt x="42303" y="22442"/>
                  <a:pt x="42299" y="22442"/>
                </a:cubicBezTo>
                <a:cubicBezTo>
                  <a:pt x="42197" y="22449"/>
                  <a:pt x="42037" y="22488"/>
                  <a:pt x="41863" y="22531"/>
                </a:cubicBezTo>
                <a:cubicBezTo>
                  <a:pt x="41866" y="21767"/>
                  <a:pt x="41879" y="20895"/>
                  <a:pt x="41794" y="20472"/>
                </a:cubicBezTo>
                <a:cubicBezTo>
                  <a:pt x="41693" y="19981"/>
                  <a:pt x="41438" y="19642"/>
                  <a:pt x="41064" y="19642"/>
                </a:cubicBezTo>
                <a:cubicBezTo>
                  <a:pt x="41060" y="19642"/>
                  <a:pt x="41057" y="19642"/>
                  <a:pt x="41053" y="19642"/>
                </a:cubicBezTo>
                <a:cubicBezTo>
                  <a:pt x="41003" y="19627"/>
                  <a:pt x="40952" y="19620"/>
                  <a:pt x="40903" y="19620"/>
                </a:cubicBezTo>
                <a:cubicBezTo>
                  <a:pt x="40660" y="19620"/>
                  <a:pt x="40444" y="19791"/>
                  <a:pt x="40398" y="20039"/>
                </a:cubicBezTo>
                <a:cubicBezTo>
                  <a:pt x="40391" y="20088"/>
                  <a:pt x="40381" y="20144"/>
                  <a:pt x="40371" y="20206"/>
                </a:cubicBezTo>
                <a:cubicBezTo>
                  <a:pt x="40348" y="20285"/>
                  <a:pt x="40335" y="20367"/>
                  <a:pt x="40325" y="20455"/>
                </a:cubicBezTo>
                <a:cubicBezTo>
                  <a:pt x="40312" y="20544"/>
                  <a:pt x="40293" y="20636"/>
                  <a:pt x="40276" y="20734"/>
                </a:cubicBezTo>
                <a:cubicBezTo>
                  <a:pt x="39932" y="20479"/>
                  <a:pt x="39351" y="20078"/>
                  <a:pt x="39094" y="20078"/>
                </a:cubicBezTo>
                <a:cubicBezTo>
                  <a:pt x="39087" y="20078"/>
                  <a:pt x="39080" y="20078"/>
                  <a:pt x="39073" y="20078"/>
                </a:cubicBezTo>
                <a:cubicBezTo>
                  <a:pt x="38706" y="20111"/>
                  <a:pt x="38473" y="20636"/>
                  <a:pt x="38837" y="20980"/>
                </a:cubicBezTo>
                <a:cubicBezTo>
                  <a:pt x="38975" y="21114"/>
                  <a:pt x="39162" y="21295"/>
                  <a:pt x="39352" y="21501"/>
                </a:cubicBezTo>
                <a:cubicBezTo>
                  <a:pt x="39214" y="21554"/>
                  <a:pt x="39073" y="21642"/>
                  <a:pt x="38936" y="21754"/>
                </a:cubicBezTo>
                <a:cubicBezTo>
                  <a:pt x="38781" y="21885"/>
                  <a:pt x="38581" y="22104"/>
                  <a:pt x="38365" y="22363"/>
                </a:cubicBezTo>
                <a:cubicBezTo>
                  <a:pt x="38132" y="21990"/>
                  <a:pt x="37900" y="21629"/>
                  <a:pt x="37716" y="21403"/>
                </a:cubicBezTo>
                <a:cubicBezTo>
                  <a:pt x="37890" y="21275"/>
                  <a:pt x="38070" y="21088"/>
                  <a:pt x="38257" y="20816"/>
                </a:cubicBezTo>
                <a:cubicBezTo>
                  <a:pt x="39391" y="19167"/>
                  <a:pt x="38316" y="18603"/>
                  <a:pt x="38906" y="17787"/>
                </a:cubicBezTo>
                <a:cubicBezTo>
                  <a:pt x="39060" y="17574"/>
                  <a:pt x="39226" y="17508"/>
                  <a:pt x="39404" y="17508"/>
                </a:cubicBezTo>
                <a:cubicBezTo>
                  <a:pt x="39691" y="17508"/>
                  <a:pt x="40012" y="17679"/>
                  <a:pt x="40368" y="17679"/>
                </a:cubicBezTo>
                <a:cubicBezTo>
                  <a:pt x="40637" y="17679"/>
                  <a:pt x="40928" y="17581"/>
                  <a:pt x="41240" y="17236"/>
                </a:cubicBezTo>
                <a:cubicBezTo>
                  <a:pt x="42220" y="16151"/>
                  <a:pt x="41237" y="14578"/>
                  <a:pt x="41863" y="14263"/>
                </a:cubicBezTo>
                <a:cubicBezTo>
                  <a:pt x="41965" y="14212"/>
                  <a:pt x="42066" y="14192"/>
                  <a:pt x="42170" y="14192"/>
                </a:cubicBezTo>
                <a:cubicBezTo>
                  <a:pt x="42525" y="14192"/>
                  <a:pt x="42910" y="14424"/>
                  <a:pt x="43436" y="14424"/>
                </a:cubicBezTo>
                <a:cubicBezTo>
                  <a:pt x="43700" y="14424"/>
                  <a:pt x="43999" y="14366"/>
                  <a:pt x="44348" y="14191"/>
                </a:cubicBezTo>
                <a:cubicBezTo>
                  <a:pt x="45597" y="13561"/>
                  <a:pt x="44617" y="11988"/>
                  <a:pt x="45341" y="11572"/>
                </a:cubicBezTo>
                <a:cubicBezTo>
                  <a:pt x="45477" y="11494"/>
                  <a:pt x="45601" y="11466"/>
                  <a:pt x="45721" y="11466"/>
                </a:cubicBezTo>
                <a:cubicBezTo>
                  <a:pt x="46034" y="11466"/>
                  <a:pt x="46318" y="11655"/>
                  <a:pt x="46705" y="11655"/>
                </a:cubicBezTo>
                <a:cubicBezTo>
                  <a:pt x="46962" y="11655"/>
                  <a:pt x="47265" y="11572"/>
                  <a:pt x="47652" y="11293"/>
                </a:cubicBezTo>
                <a:cubicBezTo>
                  <a:pt x="48849" y="10434"/>
                  <a:pt x="49170" y="8811"/>
                  <a:pt x="49272" y="8359"/>
                </a:cubicBezTo>
                <a:cubicBezTo>
                  <a:pt x="49278" y="8333"/>
                  <a:pt x="49278" y="8303"/>
                  <a:pt x="49275" y="8270"/>
                </a:cubicBezTo>
                <a:lnTo>
                  <a:pt x="49275" y="8270"/>
                </a:lnTo>
                <a:cubicBezTo>
                  <a:pt x="49275" y="8270"/>
                  <a:pt x="49272" y="8270"/>
                  <a:pt x="49272" y="8274"/>
                </a:cubicBezTo>
                <a:cubicBezTo>
                  <a:pt x="49208" y="7783"/>
                  <a:pt x="47798" y="7281"/>
                  <a:pt x="46919" y="7281"/>
                </a:cubicBezTo>
                <a:cubicBezTo>
                  <a:pt x="46752" y="7281"/>
                  <a:pt x="46604" y="7300"/>
                  <a:pt x="46488" y="7339"/>
                </a:cubicBezTo>
                <a:cubicBezTo>
                  <a:pt x="45731" y="7602"/>
                  <a:pt x="45112" y="9175"/>
                  <a:pt x="44387" y="9241"/>
                </a:cubicBezTo>
                <a:cubicBezTo>
                  <a:pt x="44365" y="9243"/>
                  <a:pt x="44344" y="9244"/>
                  <a:pt x="44323" y="9244"/>
                </a:cubicBezTo>
                <a:cubicBezTo>
                  <a:pt x="43854" y="9244"/>
                  <a:pt x="43507" y="8781"/>
                  <a:pt x="42950" y="8781"/>
                </a:cubicBezTo>
                <a:cubicBezTo>
                  <a:pt x="42697" y="8781"/>
                  <a:pt x="42401" y="8877"/>
                  <a:pt x="42030" y="9155"/>
                </a:cubicBezTo>
                <a:cubicBezTo>
                  <a:pt x="40807" y="10073"/>
                  <a:pt x="40948" y="12086"/>
                  <a:pt x="40086" y="12447"/>
                </a:cubicBezTo>
                <a:cubicBezTo>
                  <a:pt x="39939" y="12509"/>
                  <a:pt x="39818" y="12531"/>
                  <a:pt x="39713" y="12531"/>
                </a:cubicBezTo>
                <a:cubicBezTo>
                  <a:pt x="39422" y="12531"/>
                  <a:pt x="39258" y="12356"/>
                  <a:pt x="39018" y="12356"/>
                </a:cubicBezTo>
                <a:cubicBezTo>
                  <a:pt x="38841" y="12356"/>
                  <a:pt x="38622" y="12452"/>
                  <a:pt x="38280" y="12788"/>
                </a:cubicBezTo>
                <a:cubicBezTo>
                  <a:pt x="37310" y="13735"/>
                  <a:pt x="37765" y="15522"/>
                  <a:pt x="36969" y="15977"/>
                </a:cubicBezTo>
                <a:cubicBezTo>
                  <a:pt x="36169" y="16433"/>
                  <a:pt x="35375" y="16190"/>
                  <a:pt x="34415" y="17702"/>
                </a:cubicBezTo>
                <a:cubicBezTo>
                  <a:pt x="33454" y="19213"/>
                  <a:pt x="34320" y="19760"/>
                  <a:pt x="33648" y="20757"/>
                </a:cubicBezTo>
                <a:cubicBezTo>
                  <a:pt x="33323" y="21239"/>
                  <a:pt x="32943" y="21436"/>
                  <a:pt x="32553" y="21744"/>
                </a:cubicBezTo>
                <a:cubicBezTo>
                  <a:pt x="32550" y="21691"/>
                  <a:pt x="32546" y="21642"/>
                  <a:pt x="32543" y="21596"/>
                </a:cubicBezTo>
                <a:cubicBezTo>
                  <a:pt x="32524" y="21288"/>
                  <a:pt x="32265" y="21058"/>
                  <a:pt x="31960" y="21058"/>
                </a:cubicBezTo>
                <a:cubicBezTo>
                  <a:pt x="31806" y="21058"/>
                  <a:pt x="31640" y="21117"/>
                  <a:pt x="31487" y="21255"/>
                </a:cubicBezTo>
                <a:cubicBezTo>
                  <a:pt x="31369" y="20872"/>
                  <a:pt x="31310" y="20498"/>
                  <a:pt x="31455" y="20078"/>
                </a:cubicBezTo>
                <a:cubicBezTo>
                  <a:pt x="31920" y="18721"/>
                  <a:pt x="33500" y="18993"/>
                  <a:pt x="34418" y="17462"/>
                </a:cubicBezTo>
                <a:cubicBezTo>
                  <a:pt x="35333" y="15938"/>
                  <a:pt x="34497" y="14978"/>
                  <a:pt x="35071" y="13735"/>
                </a:cubicBezTo>
                <a:cubicBezTo>
                  <a:pt x="35641" y="12489"/>
                  <a:pt x="36444" y="13296"/>
                  <a:pt x="37578" y="11644"/>
                </a:cubicBezTo>
                <a:cubicBezTo>
                  <a:pt x="38713" y="9991"/>
                  <a:pt x="37946" y="8992"/>
                  <a:pt x="38113" y="7939"/>
                </a:cubicBezTo>
                <a:cubicBezTo>
                  <a:pt x="38277" y="6884"/>
                  <a:pt x="39208" y="6831"/>
                  <a:pt x="39503" y="5268"/>
                </a:cubicBezTo>
                <a:cubicBezTo>
                  <a:pt x="39526" y="5140"/>
                  <a:pt x="39535" y="5025"/>
                  <a:pt x="39542" y="4914"/>
                </a:cubicBezTo>
                <a:cubicBezTo>
                  <a:pt x="39542" y="4884"/>
                  <a:pt x="39542" y="4858"/>
                  <a:pt x="39542" y="4832"/>
                </a:cubicBezTo>
                <a:cubicBezTo>
                  <a:pt x="39542" y="4730"/>
                  <a:pt x="39535" y="4635"/>
                  <a:pt x="39519" y="4543"/>
                </a:cubicBezTo>
                <a:cubicBezTo>
                  <a:pt x="39519" y="4540"/>
                  <a:pt x="39519" y="4533"/>
                  <a:pt x="39519" y="4527"/>
                </a:cubicBezTo>
                <a:cubicBezTo>
                  <a:pt x="39503" y="4425"/>
                  <a:pt x="39473" y="4330"/>
                  <a:pt x="39437" y="4245"/>
                </a:cubicBezTo>
                <a:cubicBezTo>
                  <a:pt x="39434" y="4241"/>
                  <a:pt x="39434" y="4238"/>
                  <a:pt x="39431" y="4235"/>
                </a:cubicBezTo>
                <a:cubicBezTo>
                  <a:pt x="39262" y="3847"/>
                  <a:pt x="38919" y="3637"/>
                  <a:pt x="38490" y="3637"/>
                </a:cubicBezTo>
                <a:cubicBezTo>
                  <a:pt x="38126" y="3637"/>
                  <a:pt x="37699" y="3788"/>
                  <a:pt x="37264" y="4110"/>
                </a:cubicBezTo>
                <a:cubicBezTo>
                  <a:pt x="35969" y="5068"/>
                  <a:pt x="36628" y="6612"/>
                  <a:pt x="35441" y="7333"/>
                </a:cubicBezTo>
                <a:cubicBezTo>
                  <a:pt x="34258" y="8057"/>
                  <a:pt x="33494" y="7352"/>
                  <a:pt x="32573" y="9028"/>
                </a:cubicBezTo>
                <a:cubicBezTo>
                  <a:pt x="31471" y="11037"/>
                  <a:pt x="32120" y="10762"/>
                  <a:pt x="31576" y="12293"/>
                </a:cubicBezTo>
                <a:cubicBezTo>
                  <a:pt x="31029" y="13827"/>
                  <a:pt x="29707" y="13797"/>
                  <a:pt x="29009" y="15551"/>
                </a:cubicBezTo>
                <a:cubicBezTo>
                  <a:pt x="28308" y="17302"/>
                  <a:pt x="29773" y="17597"/>
                  <a:pt x="29380" y="18911"/>
                </a:cubicBezTo>
                <a:cubicBezTo>
                  <a:pt x="28990" y="20226"/>
                  <a:pt x="27731" y="20292"/>
                  <a:pt x="27141" y="22157"/>
                </a:cubicBezTo>
                <a:cubicBezTo>
                  <a:pt x="26934" y="22799"/>
                  <a:pt x="26950" y="23219"/>
                  <a:pt x="27042" y="23550"/>
                </a:cubicBezTo>
                <a:cubicBezTo>
                  <a:pt x="26488" y="23363"/>
                  <a:pt x="25885" y="23366"/>
                  <a:pt x="26023" y="22537"/>
                </a:cubicBezTo>
                <a:cubicBezTo>
                  <a:pt x="26269" y="21055"/>
                  <a:pt x="27626" y="20010"/>
                  <a:pt x="27577" y="17980"/>
                </a:cubicBezTo>
                <a:cubicBezTo>
                  <a:pt x="27524" y="15951"/>
                  <a:pt x="26678" y="16122"/>
                  <a:pt x="26272" y="15820"/>
                </a:cubicBezTo>
                <a:cubicBezTo>
                  <a:pt x="25865" y="15515"/>
                  <a:pt x="25541" y="15030"/>
                  <a:pt x="25934" y="14178"/>
                </a:cubicBezTo>
                <a:cubicBezTo>
                  <a:pt x="26324" y="13329"/>
                  <a:pt x="25456" y="12843"/>
                  <a:pt x="25029" y="12821"/>
                </a:cubicBezTo>
                <a:cubicBezTo>
                  <a:pt x="25022" y="12820"/>
                  <a:pt x="25015" y="12820"/>
                  <a:pt x="25007" y="12820"/>
                </a:cubicBezTo>
                <a:cubicBezTo>
                  <a:pt x="24942" y="12820"/>
                  <a:pt x="24874" y="12845"/>
                  <a:pt x="24803" y="12886"/>
                </a:cubicBezTo>
                <a:lnTo>
                  <a:pt x="24800" y="12886"/>
                </a:lnTo>
                <a:cubicBezTo>
                  <a:pt x="24649" y="12971"/>
                  <a:pt x="24485" y="13135"/>
                  <a:pt x="24334" y="13329"/>
                </a:cubicBezTo>
                <a:cubicBezTo>
                  <a:pt x="24331" y="13332"/>
                  <a:pt x="24331" y="13335"/>
                  <a:pt x="24328" y="13338"/>
                </a:cubicBezTo>
                <a:cubicBezTo>
                  <a:pt x="24282" y="13401"/>
                  <a:pt x="24236" y="13463"/>
                  <a:pt x="24194" y="13532"/>
                </a:cubicBezTo>
                <a:cubicBezTo>
                  <a:pt x="24187" y="13538"/>
                  <a:pt x="24184" y="13545"/>
                  <a:pt x="24180" y="13552"/>
                </a:cubicBezTo>
                <a:cubicBezTo>
                  <a:pt x="24138" y="13620"/>
                  <a:pt x="24095" y="13686"/>
                  <a:pt x="24059" y="13755"/>
                </a:cubicBezTo>
                <a:cubicBezTo>
                  <a:pt x="24023" y="13817"/>
                  <a:pt x="23990" y="13883"/>
                  <a:pt x="23964" y="13945"/>
                </a:cubicBezTo>
                <a:cubicBezTo>
                  <a:pt x="23957" y="13958"/>
                  <a:pt x="23951" y="13971"/>
                  <a:pt x="23944" y="13981"/>
                </a:cubicBezTo>
                <a:cubicBezTo>
                  <a:pt x="23921" y="14043"/>
                  <a:pt x="23895" y="14102"/>
                  <a:pt x="23879" y="14158"/>
                </a:cubicBezTo>
                <a:cubicBezTo>
                  <a:pt x="23876" y="14171"/>
                  <a:pt x="23872" y="14181"/>
                  <a:pt x="23869" y="14191"/>
                </a:cubicBezTo>
                <a:cubicBezTo>
                  <a:pt x="23849" y="14250"/>
                  <a:pt x="23836" y="14306"/>
                  <a:pt x="23826" y="14358"/>
                </a:cubicBezTo>
                <a:cubicBezTo>
                  <a:pt x="23741" y="14899"/>
                  <a:pt x="24649" y="15181"/>
                  <a:pt x="24610" y="15741"/>
                </a:cubicBezTo>
                <a:cubicBezTo>
                  <a:pt x="24574" y="16302"/>
                  <a:pt x="23915" y="16184"/>
                  <a:pt x="23459" y="16938"/>
                </a:cubicBezTo>
                <a:cubicBezTo>
                  <a:pt x="23403" y="17033"/>
                  <a:pt x="23344" y="17128"/>
                  <a:pt x="23289" y="17230"/>
                </a:cubicBezTo>
                <a:cubicBezTo>
                  <a:pt x="23193" y="16919"/>
                  <a:pt x="22945" y="16763"/>
                  <a:pt x="22700" y="16763"/>
                </a:cubicBezTo>
                <a:cubicBezTo>
                  <a:pt x="22544" y="16763"/>
                  <a:pt x="22389" y="16827"/>
                  <a:pt x="22276" y="16954"/>
                </a:cubicBezTo>
                <a:cubicBezTo>
                  <a:pt x="22148" y="17099"/>
                  <a:pt x="21955" y="17315"/>
                  <a:pt x="21738" y="17554"/>
                </a:cubicBezTo>
                <a:cubicBezTo>
                  <a:pt x="21555" y="17089"/>
                  <a:pt x="21220" y="16318"/>
                  <a:pt x="20964" y="16194"/>
                </a:cubicBezTo>
                <a:cubicBezTo>
                  <a:pt x="20897" y="16160"/>
                  <a:pt x="20825" y="16145"/>
                  <a:pt x="20753" y="16145"/>
                </a:cubicBezTo>
                <a:cubicBezTo>
                  <a:pt x="20420" y="16145"/>
                  <a:pt x="20079" y="16473"/>
                  <a:pt x="20197" y="16928"/>
                </a:cubicBezTo>
                <a:cubicBezTo>
                  <a:pt x="20312" y="17371"/>
                  <a:pt x="20492" y="18141"/>
                  <a:pt x="20512" y="18767"/>
                </a:cubicBezTo>
                <a:cubicBezTo>
                  <a:pt x="20050" y="19151"/>
                  <a:pt x="19325" y="19688"/>
                  <a:pt x="18955" y="19960"/>
                </a:cubicBezTo>
                <a:cubicBezTo>
                  <a:pt x="18952" y="19826"/>
                  <a:pt x="18945" y="19698"/>
                  <a:pt x="18932" y="19583"/>
                </a:cubicBezTo>
                <a:cubicBezTo>
                  <a:pt x="18863" y="18823"/>
                  <a:pt x="18965" y="17151"/>
                  <a:pt x="18834" y="16512"/>
                </a:cubicBezTo>
                <a:cubicBezTo>
                  <a:pt x="18733" y="16021"/>
                  <a:pt x="18480" y="15683"/>
                  <a:pt x="18109" y="15683"/>
                </a:cubicBezTo>
                <a:cubicBezTo>
                  <a:pt x="17997" y="15683"/>
                  <a:pt x="17874" y="15714"/>
                  <a:pt x="17742" y="15781"/>
                </a:cubicBezTo>
                <a:cubicBezTo>
                  <a:pt x="17263" y="16023"/>
                  <a:pt x="17316" y="16918"/>
                  <a:pt x="17460" y="17469"/>
                </a:cubicBezTo>
                <a:cubicBezTo>
                  <a:pt x="17601" y="18023"/>
                  <a:pt x="17696" y="18302"/>
                  <a:pt x="17162" y="18934"/>
                </a:cubicBezTo>
                <a:cubicBezTo>
                  <a:pt x="17018" y="19108"/>
                  <a:pt x="16844" y="19187"/>
                  <a:pt x="16667" y="19226"/>
                </a:cubicBezTo>
                <a:cubicBezTo>
                  <a:pt x="17073" y="18865"/>
                  <a:pt x="17480" y="18321"/>
                  <a:pt x="17290" y="17905"/>
                </a:cubicBezTo>
                <a:cubicBezTo>
                  <a:pt x="17155" y="17605"/>
                  <a:pt x="16945" y="17473"/>
                  <a:pt x="16704" y="17473"/>
                </a:cubicBezTo>
                <a:cubicBezTo>
                  <a:pt x="16478" y="17473"/>
                  <a:pt x="16223" y="17590"/>
                  <a:pt x="15978" y="17794"/>
                </a:cubicBezTo>
                <a:cubicBezTo>
                  <a:pt x="15765" y="17971"/>
                  <a:pt x="15470" y="18321"/>
                  <a:pt x="15159" y="18705"/>
                </a:cubicBezTo>
                <a:cubicBezTo>
                  <a:pt x="15310" y="19039"/>
                  <a:pt x="15395" y="19344"/>
                  <a:pt x="15247" y="19515"/>
                </a:cubicBezTo>
                <a:cubicBezTo>
                  <a:pt x="15306" y="19796"/>
                  <a:pt x="14939" y="19911"/>
                  <a:pt x="14552" y="20006"/>
                </a:cubicBezTo>
                <a:cubicBezTo>
                  <a:pt x="14497" y="19888"/>
                  <a:pt x="14447" y="19770"/>
                  <a:pt x="14408" y="19642"/>
                </a:cubicBezTo>
                <a:cubicBezTo>
                  <a:pt x="14644" y="19354"/>
                  <a:pt x="14906" y="19020"/>
                  <a:pt x="15159" y="18705"/>
                </a:cubicBezTo>
                <a:cubicBezTo>
                  <a:pt x="15090" y="18551"/>
                  <a:pt x="15005" y="18387"/>
                  <a:pt x="14923" y="18233"/>
                </a:cubicBezTo>
                <a:cubicBezTo>
                  <a:pt x="15408" y="18089"/>
                  <a:pt x="16073" y="18069"/>
                  <a:pt x="16427" y="16843"/>
                </a:cubicBezTo>
                <a:cubicBezTo>
                  <a:pt x="17001" y="14873"/>
                  <a:pt x="15778" y="14669"/>
                  <a:pt x="16090" y="13686"/>
                </a:cubicBezTo>
                <a:cubicBezTo>
                  <a:pt x="16401" y="12706"/>
                  <a:pt x="17578" y="13771"/>
                  <a:pt x="18181" y="12401"/>
                </a:cubicBezTo>
                <a:cubicBezTo>
                  <a:pt x="18788" y="11034"/>
                  <a:pt x="17329" y="9818"/>
                  <a:pt x="17834" y="9313"/>
                </a:cubicBezTo>
                <a:cubicBezTo>
                  <a:pt x="18342" y="8808"/>
                  <a:pt x="19214" y="9457"/>
                  <a:pt x="20227" y="8444"/>
                </a:cubicBezTo>
                <a:cubicBezTo>
                  <a:pt x="21240" y="7434"/>
                  <a:pt x="19784" y="6218"/>
                  <a:pt x="20355" y="5582"/>
                </a:cubicBezTo>
                <a:cubicBezTo>
                  <a:pt x="20925" y="4950"/>
                  <a:pt x="21627" y="5789"/>
                  <a:pt x="22515" y="4569"/>
                </a:cubicBezTo>
                <a:cubicBezTo>
                  <a:pt x="23403" y="3350"/>
                  <a:pt x="23194" y="1671"/>
                  <a:pt x="23148" y="1199"/>
                </a:cubicBezTo>
                <a:cubicBezTo>
                  <a:pt x="23144" y="1170"/>
                  <a:pt x="23138" y="1140"/>
                  <a:pt x="23122" y="1114"/>
                </a:cubicBezTo>
                <a:lnTo>
                  <a:pt x="23118" y="1114"/>
                </a:lnTo>
                <a:cubicBezTo>
                  <a:pt x="22993" y="847"/>
                  <a:pt x="22419" y="725"/>
                  <a:pt x="21793" y="725"/>
                </a:cubicBezTo>
                <a:cubicBezTo>
                  <a:pt x="21142" y="725"/>
                  <a:pt x="20435" y="857"/>
                  <a:pt x="20115" y="1098"/>
                </a:cubicBezTo>
                <a:cubicBezTo>
                  <a:pt x="19460" y="1596"/>
                  <a:pt x="19365" y="3327"/>
                  <a:pt x="18683" y="3622"/>
                </a:cubicBezTo>
                <a:cubicBezTo>
                  <a:pt x="18575" y="3668"/>
                  <a:pt x="18466" y="3685"/>
                  <a:pt x="18355" y="3685"/>
                </a:cubicBezTo>
                <a:cubicBezTo>
                  <a:pt x="18078" y="3685"/>
                  <a:pt x="17789" y="3582"/>
                  <a:pt x="17483" y="3582"/>
                </a:cubicBezTo>
                <a:cubicBezTo>
                  <a:pt x="17134" y="3582"/>
                  <a:pt x="16762" y="3717"/>
                  <a:pt x="16362" y="4294"/>
                </a:cubicBezTo>
                <a:cubicBezTo>
                  <a:pt x="15467" y="5579"/>
                  <a:pt x="16247" y="7490"/>
                  <a:pt x="15529" y="8116"/>
                </a:cubicBezTo>
                <a:cubicBezTo>
                  <a:pt x="15296" y="8319"/>
                  <a:pt x="15108" y="8358"/>
                  <a:pt x="14939" y="8358"/>
                </a:cubicBezTo>
                <a:cubicBezTo>
                  <a:pt x="14837" y="8358"/>
                  <a:pt x="14742" y="8344"/>
                  <a:pt x="14647" y="8344"/>
                </a:cubicBezTo>
                <a:cubicBezTo>
                  <a:pt x="14413" y="8344"/>
                  <a:pt x="14186" y="8429"/>
                  <a:pt x="13877" y="9024"/>
                </a:cubicBezTo>
                <a:cubicBezTo>
                  <a:pt x="13238" y="10257"/>
                  <a:pt x="14254" y="11850"/>
                  <a:pt x="13625" y="12548"/>
                </a:cubicBezTo>
                <a:cubicBezTo>
                  <a:pt x="12995" y="13247"/>
                  <a:pt x="12146" y="13266"/>
                  <a:pt x="11694" y="15043"/>
                </a:cubicBezTo>
                <a:cubicBezTo>
                  <a:pt x="11487" y="15863"/>
                  <a:pt x="11592" y="16358"/>
                  <a:pt x="11733" y="16771"/>
                </a:cubicBezTo>
                <a:cubicBezTo>
                  <a:pt x="11750" y="17338"/>
                  <a:pt x="11838" y="17974"/>
                  <a:pt x="11887" y="18370"/>
                </a:cubicBezTo>
                <a:cubicBezTo>
                  <a:pt x="11831" y="18538"/>
                  <a:pt x="11766" y="18688"/>
                  <a:pt x="11687" y="18823"/>
                </a:cubicBezTo>
                <a:cubicBezTo>
                  <a:pt x="11602" y="18810"/>
                  <a:pt x="11497" y="18780"/>
                  <a:pt x="11386" y="18744"/>
                </a:cubicBezTo>
                <a:cubicBezTo>
                  <a:pt x="11638" y="18390"/>
                  <a:pt x="11441" y="17915"/>
                  <a:pt x="11087" y="17843"/>
                </a:cubicBezTo>
                <a:cubicBezTo>
                  <a:pt x="11069" y="17839"/>
                  <a:pt x="11048" y="17837"/>
                  <a:pt x="11025" y="17837"/>
                </a:cubicBezTo>
                <a:cubicBezTo>
                  <a:pt x="10711" y="17837"/>
                  <a:pt x="10045" y="18201"/>
                  <a:pt x="9638" y="18439"/>
                </a:cubicBezTo>
                <a:cubicBezTo>
                  <a:pt x="9629" y="18282"/>
                  <a:pt x="9619" y="18131"/>
                  <a:pt x="9609" y="17997"/>
                </a:cubicBezTo>
                <a:cubicBezTo>
                  <a:pt x="9828" y="16790"/>
                  <a:pt x="11248" y="16459"/>
                  <a:pt x="11622" y="14810"/>
                </a:cubicBezTo>
                <a:cubicBezTo>
                  <a:pt x="12025" y="13034"/>
                  <a:pt x="10904" y="12368"/>
                  <a:pt x="11061" y="10978"/>
                </a:cubicBezTo>
                <a:cubicBezTo>
                  <a:pt x="11218" y="9582"/>
                  <a:pt x="12258" y="10109"/>
                  <a:pt x="12831" y="8139"/>
                </a:cubicBezTo>
                <a:cubicBezTo>
                  <a:pt x="13405" y="6169"/>
                  <a:pt x="12340" y="5441"/>
                  <a:pt x="12163" y="4363"/>
                </a:cubicBezTo>
                <a:cubicBezTo>
                  <a:pt x="11986" y="3288"/>
                  <a:pt x="12874" y="2937"/>
                  <a:pt x="12658" y="1321"/>
                </a:cubicBezTo>
                <a:cubicBezTo>
                  <a:pt x="12641" y="1193"/>
                  <a:pt x="12615" y="1075"/>
                  <a:pt x="12582" y="963"/>
                </a:cubicBezTo>
                <a:cubicBezTo>
                  <a:pt x="12576" y="937"/>
                  <a:pt x="12566" y="914"/>
                  <a:pt x="12556" y="885"/>
                </a:cubicBezTo>
                <a:cubicBezTo>
                  <a:pt x="12523" y="786"/>
                  <a:pt x="12487" y="694"/>
                  <a:pt x="12444" y="613"/>
                </a:cubicBezTo>
                <a:cubicBezTo>
                  <a:pt x="12444" y="609"/>
                  <a:pt x="12441" y="603"/>
                  <a:pt x="12438" y="599"/>
                </a:cubicBezTo>
                <a:cubicBezTo>
                  <a:pt x="12385" y="504"/>
                  <a:pt x="12330" y="422"/>
                  <a:pt x="12267" y="350"/>
                </a:cubicBezTo>
                <a:cubicBezTo>
                  <a:pt x="12264" y="347"/>
                  <a:pt x="12261" y="344"/>
                  <a:pt x="12258" y="340"/>
                </a:cubicBezTo>
                <a:cubicBezTo>
                  <a:pt x="12056" y="114"/>
                  <a:pt x="11798" y="0"/>
                  <a:pt x="11518" y="0"/>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32" name="Google Shape;2032;p17"/>
          <p:cNvSpPr/>
          <p:nvPr/>
        </p:nvSpPr>
        <p:spPr>
          <a:xfrm flipH="1">
            <a:off x="-44070" y="5912477"/>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033" name="Google Shape;2033;p17"/>
          <p:cNvGrpSpPr/>
          <p:nvPr/>
        </p:nvGrpSpPr>
        <p:grpSpPr>
          <a:xfrm>
            <a:off x="-921309" y="7235"/>
            <a:ext cx="14320540" cy="6953393"/>
            <a:chOff x="-669222" y="-10185"/>
            <a:chExt cx="10634181" cy="6495042"/>
          </a:xfrm>
        </p:grpSpPr>
        <p:sp>
          <p:nvSpPr>
            <p:cNvPr id="2034" name="Google Shape;2034;p17"/>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5" name="Google Shape;2035;p17"/>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6" name="Google Shape;2036;p17"/>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7" name="Google Shape;2037;p17"/>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38" name="Google Shape;2038;p17"/>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39" name="Google Shape;2039;p17"/>
          <p:cNvGrpSpPr/>
          <p:nvPr/>
        </p:nvGrpSpPr>
        <p:grpSpPr>
          <a:xfrm>
            <a:off x="60834" y="1007073"/>
            <a:ext cx="778298" cy="3042776"/>
            <a:chOff x="60100" y="678925"/>
            <a:chExt cx="577950" cy="2842204"/>
          </a:xfrm>
        </p:grpSpPr>
        <p:sp>
          <p:nvSpPr>
            <p:cNvPr id="2040" name="Google Shape;2040;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1" name="Google Shape;2041;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2" name="Google Shape;2042;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3" name="Google Shape;2043;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4" name="Google Shape;2044;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5" name="Google Shape;2045;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6" name="Google Shape;2046;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7" name="Google Shape;2047;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8" name="Google Shape;2048;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49" name="Google Shape;2049;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0" name="Google Shape;2050;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51" name="Google Shape;2051;p17"/>
          <p:cNvGrpSpPr/>
          <p:nvPr/>
        </p:nvGrpSpPr>
        <p:grpSpPr>
          <a:xfrm rot="10800000" flipH="1">
            <a:off x="11434471" y="1007023"/>
            <a:ext cx="778298" cy="3042776"/>
            <a:chOff x="60100" y="678925"/>
            <a:chExt cx="577950" cy="2842204"/>
          </a:xfrm>
        </p:grpSpPr>
        <p:sp>
          <p:nvSpPr>
            <p:cNvPr id="2052" name="Google Shape;2052;p17"/>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3" name="Google Shape;2053;p17"/>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4" name="Google Shape;2054;p17"/>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5" name="Google Shape;2055;p17"/>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6" name="Google Shape;2056;p17"/>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7" name="Google Shape;2057;p17"/>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8" name="Google Shape;2058;p17"/>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59" name="Google Shape;2059;p17"/>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0" name="Google Shape;2060;p17"/>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1" name="Google Shape;2061;p17"/>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2" name="Google Shape;2062;p17"/>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63" name="Google Shape;2063;p17"/>
          <p:cNvGrpSpPr/>
          <p:nvPr/>
        </p:nvGrpSpPr>
        <p:grpSpPr>
          <a:xfrm>
            <a:off x="1970687" y="33537"/>
            <a:ext cx="8435697" cy="369581"/>
            <a:chOff x="1478323" y="198598"/>
            <a:chExt cx="6264200" cy="345219"/>
          </a:xfrm>
        </p:grpSpPr>
        <p:sp>
          <p:nvSpPr>
            <p:cNvPr id="2064" name="Google Shape;2064;p17"/>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5" name="Google Shape;2065;p17"/>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6" name="Google Shape;2066;p17"/>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7" name="Google Shape;2067;p17"/>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8" name="Google Shape;2068;p17"/>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69" name="Google Shape;2069;p17"/>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0" name="Google Shape;2070;p17"/>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1" name="Google Shape;2071;p17"/>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Tree>
    <p:extLst>
      <p:ext uri="{BB962C8B-B14F-4D97-AF65-F5344CB8AC3E}">
        <p14:creationId xmlns:p14="http://schemas.microsoft.com/office/powerpoint/2010/main" val="1530358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72"/>
        <p:cNvGrpSpPr/>
        <p:nvPr/>
      </p:nvGrpSpPr>
      <p:grpSpPr>
        <a:xfrm>
          <a:off x="0" y="0"/>
          <a:ext cx="0" cy="0"/>
          <a:chOff x="0" y="0"/>
          <a:chExt cx="0" cy="0"/>
        </a:xfrm>
      </p:grpSpPr>
      <p:grpSp>
        <p:nvGrpSpPr>
          <p:cNvPr id="2073" name="Google Shape;2073;p18"/>
          <p:cNvGrpSpPr/>
          <p:nvPr/>
        </p:nvGrpSpPr>
        <p:grpSpPr>
          <a:xfrm>
            <a:off x="-2538822" y="-632187"/>
            <a:ext cx="15352799" cy="7249225"/>
            <a:chOff x="-1870359" y="-607458"/>
            <a:chExt cx="11400719" cy="6771374"/>
          </a:xfrm>
        </p:grpSpPr>
        <p:sp>
          <p:nvSpPr>
            <p:cNvPr id="2074" name="Google Shape;2074;p18"/>
            <p:cNvSpPr/>
            <p:nvPr/>
          </p:nvSpPr>
          <p:spPr>
            <a:xfrm>
              <a:off x="-596223" y="-335760"/>
              <a:ext cx="5694698" cy="2851819"/>
            </a:xfrm>
            <a:custGeom>
              <a:avLst/>
              <a:gdLst/>
              <a:ahLst/>
              <a:cxnLst/>
              <a:rect l="l" t="t" r="r" b="b"/>
              <a:pathLst>
                <a:path w="174510" h="87392" extrusionOk="0">
                  <a:moveTo>
                    <a:pt x="169359" y="0"/>
                  </a:moveTo>
                  <a:cubicBezTo>
                    <a:pt x="162505" y="0"/>
                    <a:pt x="135837" y="4180"/>
                    <a:pt x="135837" y="4180"/>
                  </a:cubicBezTo>
                  <a:cubicBezTo>
                    <a:pt x="111626" y="15479"/>
                    <a:pt x="52060" y="36314"/>
                    <a:pt x="28817" y="49357"/>
                  </a:cubicBezTo>
                  <a:cubicBezTo>
                    <a:pt x="25837" y="51028"/>
                    <a:pt x="22530" y="53193"/>
                    <a:pt x="22185" y="56471"/>
                  </a:cubicBezTo>
                  <a:cubicBezTo>
                    <a:pt x="22417" y="56480"/>
                    <a:pt x="22648" y="56484"/>
                    <a:pt x="22879" y="56484"/>
                  </a:cubicBezTo>
                  <a:cubicBezTo>
                    <a:pt x="28399" y="56484"/>
                    <a:pt x="33661" y="54166"/>
                    <a:pt x="38749" y="52018"/>
                  </a:cubicBezTo>
                  <a:cubicBezTo>
                    <a:pt x="51908" y="46463"/>
                    <a:pt x="65448" y="41738"/>
                    <a:pt x="79242" y="37877"/>
                  </a:cubicBezTo>
                  <a:cubicBezTo>
                    <a:pt x="81952" y="37118"/>
                    <a:pt x="84787" y="36391"/>
                    <a:pt x="87570" y="36391"/>
                  </a:cubicBezTo>
                  <a:cubicBezTo>
                    <a:pt x="88722" y="36391"/>
                    <a:pt x="89865" y="36516"/>
                    <a:pt x="90986" y="36814"/>
                  </a:cubicBezTo>
                  <a:cubicBezTo>
                    <a:pt x="87690" y="41818"/>
                    <a:pt x="81820" y="44628"/>
                    <a:pt x="76246" y="47192"/>
                  </a:cubicBezTo>
                  <a:cubicBezTo>
                    <a:pt x="58196" y="55499"/>
                    <a:pt x="40145" y="63803"/>
                    <a:pt x="22094" y="72110"/>
                  </a:cubicBezTo>
                  <a:cubicBezTo>
                    <a:pt x="15248" y="75261"/>
                    <a:pt x="8362" y="78431"/>
                    <a:pt x="2173" y="82651"/>
                  </a:cubicBezTo>
                  <a:cubicBezTo>
                    <a:pt x="1132" y="83362"/>
                    <a:pt x="1" y="84323"/>
                    <a:pt x="102" y="85534"/>
                  </a:cubicBezTo>
                  <a:cubicBezTo>
                    <a:pt x="218" y="86899"/>
                    <a:pt x="1577" y="87392"/>
                    <a:pt x="3110" y="87392"/>
                  </a:cubicBezTo>
                  <a:cubicBezTo>
                    <a:pt x="4029" y="87392"/>
                    <a:pt x="5011" y="87214"/>
                    <a:pt x="5824" y="86941"/>
                  </a:cubicBezTo>
                  <a:cubicBezTo>
                    <a:pt x="53453" y="70939"/>
                    <a:pt x="98674" y="49016"/>
                    <a:pt x="143554" y="26843"/>
                  </a:cubicBezTo>
                  <a:cubicBezTo>
                    <a:pt x="152536" y="22404"/>
                    <a:pt x="161561" y="17926"/>
                    <a:pt x="169633" y="12099"/>
                  </a:cubicBezTo>
                  <a:cubicBezTo>
                    <a:pt x="171903" y="10464"/>
                    <a:pt x="174278" y="8386"/>
                    <a:pt x="174405" y="5685"/>
                  </a:cubicBezTo>
                  <a:cubicBezTo>
                    <a:pt x="174510" y="3411"/>
                    <a:pt x="172892" y="1326"/>
                    <a:pt x="170851" y="169"/>
                  </a:cubicBezTo>
                  <a:cubicBezTo>
                    <a:pt x="170645" y="53"/>
                    <a:pt x="170127" y="0"/>
                    <a:pt x="16935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5" name="Google Shape;2075;p18"/>
            <p:cNvSpPr/>
            <p:nvPr/>
          </p:nvSpPr>
          <p:spPr>
            <a:xfrm>
              <a:off x="3373096" y="-607458"/>
              <a:ext cx="5810086" cy="2697925"/>
            </a:xfrm>
            <a:custGeom>
              <a:avLst/>
              <a:gdLst/>
              <a:ahLst/>
              <a:cxnLst/>
              <a:rect l="l" t="t" r="r" b="b"/>
              <a:pathLst>
                <a:path w="178046" h="82676" extrusionOk="0">
                  <a:moveTo>
                    <a:pt x="172055" y="1"/>
                  </a:moveTo>
                  <a:cubicBezTo>
                    <a:pt x="170731" y="1"/>
                    <a:pt x="169337" y="257"/>
                    <a:pt x="168034" y="561"/>
                  </a:cubicBezTo>
                  <a:cubicBezTo>
                    <a:pt x="158410" y="2813"/>
                    <a:pt x="149127" y="6635"/>
                    <a:pt x="139906" y="10457"/>
                  </a:cubicBezTo>
                  <a:cubicBezTo>
                    <a:pt x="93818" y="29552"/>
                    <a:pt x="47691" y="49056"/>
                    <a:pt x="4261" y="74174"/>
                  </a:cubicBezTo>
                  <a:cubicBezTo>
                    <a:pt x="2282" y="75320"/>
                    <a:pt x="1" y="77797"/>
                    <a:pt x="1466" y="79341"/>
                  </a:cubicBezTo>
                  <a:cubicBezTo>
                    <a:pt x="1888" y="79789"/>
                    <a:pt x="2485" y="79942"/>
                    <a:pt x="3131" y="79942"/>
                  </a:cubicBezTo>
                  <a:cubicBezTo>
                    <a:pt x="3726" y="79942"/>
                    <a:pt x="4362" y="79812"/>
                    <a:pt x="4943" y="79660"/>
                  </a:cubicBezTo>
                  <a:cubicBezTo>
                    <a:pt x="12141" y="77779"/>
                    <a:pt x="19045" y="74704"/>
                    <a:pt x="25905" y="71640"/>
                  </a:cubicBezTo>
                  <a:cubicBezTo>
                    <a:pt x="43996" y="63564"/>
                    <a:pt x="62083" y="55493"/>
                    <a:pt x="80173" y="47417"/>
                  </a:cubicBezTo>
                  <a:cubicBezTo>
                    <a:pt x="85067" y="45236"/>
                    <a:pt x="90246" y="43005"/>
                    <a:pt x="95381" y="43005"/>
                  </a:cubicBezTo>
                  <a:cubicBezTo>
                    <a:pt x="96110" y="43005"/>
                    <a:pt x="96838" y="43049"/>
                    <a:pt x="97564" y="43146"/>
                  </a:cubicBezTo>
                  <a:cubicBezTo>
                    <a:pt x="95747" y="46652"/>
                    <a:pt x="92288" y="49042"/>
                    <a:pt x="88949" y="51199"/>
                  </a:cubicBezTo>
                  <a:cubicBezTo>
                    <a:pt x="76932" y="58977"/>
                    <a:pt x="64458" y="66001"/>
                    <a:pt x="51633" y="72209"/>
                  </a:cubicBezTo>
                  <a:cubicBezTo>
                    <a:pt x="46469" y="74711"/>
                    <a:pt x="41041" y="77235"/>
                    <a:pt x="37339" y="81662"/>
                  </a:cubicBezTo>
                  <a:cubicBezTo>
                    <a:pt x="38368" y="82396"/>
                    <a:pt x="39578" y="82675"/>
                    <a:pt x="40862" y="82675"/>
                  </a:cubicBezTo>
                  <a:cubicBezTo>
                    <a:pt x="42841" y="82675"/>
                    <a:pt x="44997" y="82012"/>
                    <a:pt x="46940" y="81321"/>
                  </a:cubicBezTo>
                  <a:cubicBezTo>
                    <a:pt x="71939" y="72441"/>
                    <a:pt x="126852" y="41554"/>
                    <a:pt x="151230" y="30825"/>
                  </a:cubicBezTo>
                  <a:cubicBezTo>
                    <a:pt x="151230" y="30825"/>
                    <a:pt x="177001" y="9623"/>
                    <a:pt x="177523" y="7357"/>
                  </a:cubicBezTo>
                  <a:cubicBezTo>
                    <a:pt x="178045" y="5090"/>
                    <a:pt x="177606" y="2541"/>
                    <a:pt x="175884" y="1152"/>
                  </a:cubicBezTo>
                  <a:cubicBezTo>
                    <a:pt x="174822" y="298"/>
                    <a:pt x="173479" y="1"/>
                    <a:pt x="172055"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6" name="Google Shape;2076;p18"/>
            <p:cNvSpPr/>
            <p:nvPr/>
          </p:nvSpPr>
          <p:spPr>
            <a:xfrm>
              <a:off x="-1870359" y="2584719"/>
              <a:ext cx="5810053" cy="2697892"/>
            </a:xfrm>
            <a:custGeom>
              <a:avLst/>
              <a:gdLst/>
              <a:ahLst/>
              <a:cxnLst/>
              <a:rect l="l" t="t" r="r" b="b"/>
              <a:pathLst>
                <a:path w="178045" h="82675" extrusionOk="0">
                  <a:moveTo>
                    <a:pt x="172053" y="1"/>
                  </a:moveTo>
                  <a:cubicBezTo>
                    <a:pt x="170730" y="1"/>
                    <a:pt x="169336" y="258"/>
                    <a:pt x="168033" y="563"/>
                  </a:cubicBezTo>
                  <a:cubicBezTo>
                    <a:pt x="158409" y="2812"/>
                    <a:pt x="149126" y="6637"/>
                    <a:pt x="139905" y="10455"/>
                  </a:cubicBezTo>
                  <a:cubicBezTo>
                    <a:pt x="93818" y="29550"/>
                    <a:pt x="47690" y="49059"/>
                    <a:pt x="4261" y="74176"/>
                  </a:cubicBezTo>
                  <a:cubicBezTo>
                    <a:pt x="2281" y="75318"/>
                    <a:pt x="0" y="77799"/>
                    <a:pt x="1465" y="79343"/>
                  </a:cubicBezTo>
                  <a:cubicBezTo>
                    <a:pt x="1888" y="79790"/>
                    <a:pt x="2486" y="79943"/>
                    <a:pt x="3133" y="79943"/>
                  </a:cubicBezTo>
                  <a:cubicBezTo>
                    <a:pt x="3727" y="79943"/>
                    <a:pt x="4363" y="79814"/>
                    <a:pt x="4942" y="79663"/>
                  </a:cubicBezTo>
                  <a:cubicBezTo>
                    <a:pt x="12140" y="77777"/>
                    <a:pt x="19044" y="74702"/>
                    <a:pt x="25905" y="71638"/>
                  </a:cubicBezTo>
                  <a:cubicBezTo>
                    <a:pt x="43995" y="63566"/>
                    <a:pt x="62082" y="55491"/>
                    <a:pt x="80173" y="47420"/>
                  </a:cubicBezTo>
                  <a:cubicBezTo>
                    <a:pt x="85066" y="45235"/>
                    <a:pt x="90246" y="43003"/>
                    <a:pt x="95381" y="43003"/>
                  </a:cubicBezTo>
                  <a:cubicBezTo>
                    <a:pt x="96109" y="43003"/>
                    <a:pt x="96837" y="43048"/>
                    <a:pt x="97563" y="43144"/>
                  </a:cubicBezTo>
                  <a:cubicBezTo>
                    <a:pt x="95747" y="46651"/>
                    <a:pt x="92288" y="49040"/>
                    <a:pt x="88948" y="51202"/>
                  </a:cubicBezTo>
                  <a:cubicBezTo>
                    <a:pt x="76931" y="58976"/>
                    <a:pt x="64457" y="66000"/>
                    <a:pt x="51632" y="72211"/>
                  </a:cubicBezTo>
                  <a:cubicBezTo>
                    <a:pt x="46468" y="74709"/>
                    <a:pt x="41040" y="77237"/>
                    <a:pt x="37338" y="81664"/>
                  </a:cubicBezTo>
                  <a:cubicBezTo>
                    <a:pt x="38366" y="82396"/>
                    <a:pt x="39575" y="82675"/>
                    <a:pt x="40858" y="82675"/>
                  </a:cubicBezTo>
                  <a:cubicBezTo>
                    <a:pt x="42838" y="82675"/>
                    <a:pt x="44995" y="82010"/>
                    <a:pt x="46940" y="81320"/>
                  </a:cubicBezTo>
                  <a:cubicBezTo>
                    <a:pt x="71938" y="72439"/>
                    <a:pt x="126851" y="41553"/>
                    <a:pt x="151230" y="30827"/>
                  </a:cubicBezTo>
                  <a:cubicBezTo>
                    <a:pt x="151230" y="30827"/>
                    <a:pt x="177000" y="9621"/>
                    <a:pt x="177522" y="7355"/>
                  </a:cubicBezTo>
                  <a:cubicBezTo>
                    <a:pt x="178044" y="5092"/>
                    <a:pt x="177606" y="2540"/>
                    <a:pt x="175883" y="1151"/>
                  </a:cubicBezTo>
                  <a:cubicBezTo>
                    <a:pt x="174820" y="298"/>
                    <a:pt x="173477" y="1"/>
                    <a:pt x="172053"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7" name="Google Shape;2077;p18"/>
            <p:cNvSpPr/>
            <p:nvPr/>
          </p:nvSpPr>
          <p:spPr>
            <a:xfrm>
              <a:off x="3572252" y="1112438"/>
              <a:ext cx="5809597" cy="2698773"/>
            </a:xfrm>
            <a:custGeom>
              <a:avLst/>
              <a:gdLst/>
              <a:ahLst/>
              <a:cxnLst/>
              <a:rect l="l" t="t" r="r" b="b"/>
              <a:pathLst>
                <a:path w="178031" h="82702" extrusionOk="0">
                  <a:moveTo>
                    <a:pt x="172039" y="0"/>
                  </a:moveTo>
                  <a:cubicBezTo>
                    <a:pt x="170716" y="0"/>
                    <a:pt x="169322" y="257"/>
                    <a:pt x="168019" y="561"/>
                  </a:cubicBezTo>
                  <a:cubicBezTo>
                    <a:pt x="158395" y="2813"/>
                    <a:pt x="149112" y="6642"/>
                    <a:pt x="139891" y="10464"/>
                  </a:cubicBezTo>
                  <a:cubicBezTo>
                    <a:pt x="93811" y="29566"/>
                    <a:pt x="47683" y="49082"/>
                    <a:pt x="4261" y="74207"/>
                  </a:cubicBezTo>
                  <a:cubicBezTo>
                    <a:pt x="2281" y="75353"/>
                    <a:pt x="0" y="77829"/>
                    <a:pt x="1465" y="79378"/>
                  </a:cubicBezTo>
                  <a:cubicBezTo>
                    <a:pt x="1888" y="79823"/>
                    <a:pt x="2485" y="79977"/>
                    <a:pt x="3130" y="79977"/>
                  </a:cubicBezTo>
                  <a:cubicBezTo>
                    <a:pt x="3725" y="79977"/>
                    <a:pt x="4362" y="79846"/>
                    <a:pt x="4943" y="79693"/>
                  </a:cubicBezTo>
                  <a:cubicBezTo>
                    <a:pt x="12141" y="77811"/>
                    <a:pt x="19045" y="74733"/>
                    <a:pt x="25905" y="71669"/>
                  </a:cubicBezTo>
                  <a:cubicBezTo>
                    <a:pt x="43992" y="63590"/>
                    <a:pt x="62079" y="55514"/>
                    <a:pt x="80170" y="47435"/>
                  </a:cubicBezTo>
                  <a:cubicBezTo>
                    <a:pt x="85060" y="45251"/>
                    <a:pt x="90239" y="43019"/>
                    <a:pt x="95374" y="43019"/>
                  </a:cubicBezTo>
                  <a:cubicBezTo>
                    <a:pt x="96103" y="43019"/>
                    <a:pt x="96831" y="43064"/>
                    <a:pt x="97557" y="43160"/>
                  </a:cubicBezTo>
                  <a:cubicBezTo>
                    <a:pt x="95740" y="46667"/>
                    <a:pt x="92281" y="49056"/>
                    <a:pt x="88945" y="51217"/>
                  </a:cubicBezTo>
                  <a:cubicBezTo>
                    <a:pt x="76928" y="58995"/>
                    <a:pt x="64454" y="66019"/>
                    <a:pt x="51632" y="72234"/>
                  </a:cubicBezTo>
                  <a:cubicBezTo>
                    <a:pt x="46469" y="74736"/>
                    <a:pt x="41040" y="77260"/>
                    <a:pt x="37342" y="81691"/>
                  </a:cubicBezTo>
                  <a:cubicBezTo>
                    <a:pt x="38368" y="82422"/>
                    <a:pt x="39575" y="82701"/>
                    <a:pt x="40857" y="82701"/>
                  </a:cubicBezTo>
                  <a:cubicBezTo>
                    <a:pt x="42837" y="82701"/>
                    <a:pt x="44995" y="82036"/>
                    <a:pt x="46940" y="81343"/>
                  </a:cubicBezTo>
                  <a:cubicBezTo>
                    <a:pt x="71938" y="72459"/>
                    <a:pt x="126845" y="41561"/>
                    <a:pt x="151223" y="30828"/>
                  </a:cubicBezTo>
                  <a:cubicBezTo>
                    <a:pt x="151223" y="30828"/>
                    <a:pt x="176986" y="9619"/>
                    <a:pt x="177508" y="7357"/>
                  </a:cubicBezTo>
                  <a:cubicBezTo>
                    <a:pt x="178030" y="5090"/>
                    <a:pt x="177592" y="2541"/>
                    <a:pt x="175866" y="1152"/>
                  </a:cubicBezTo>
                  <a:cubicBezTo>
                    <a:pt x="174804" y="297"/>
                    <a:pt x="173462" y="0"/>
                    <a:pt x="172039"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8" name="Google Shape;2078;p18"/>
            <p:cNvSpPr/>
            <p:nvPr/>
          </p:nvSpPr>
          <p:spPr>
            <a:xfrm>
              <a:off x="3720763" y="3465143"/>
              <a:ext cx="5809597" cy="2698773"/>
            </a:xfrm>
            <a:custGeom>
              <a:avLst/>
              <a:gdLst/>
              <a:ahLst/>
              <a:cxnLst/>
              <a:rect l="l" t="t" r="r" b="b"/>
              <a:pathLst>
                <a:path w="178031" h="82702" extrusionOk="0">
                  <a:moveTo>
                    <a:pt x="172039" y="1"/>
                  </a:moveTo>
                  <a:cubicBezTo>
                    <a:pt x="170715" y="1"/>
                    <a:pt x="169322" y="257"/>
                    <a:pt x="168018" y="561"/>
                  </a:cubicBezTo>
                  <a:cubicBezTo>
                    <a:pt x="158395" y="2813"/>
                    <a:pt x="149112" y="6642"/>
                    <a:pt x="139891" y="10464"/>
                  </a:cubicBezTo>
                  <a:cubicBezTo>
                    <a:pt x="93807" y="29566"/>
                    <a:pt x="47683" y="49082"/>
                    <a:pt x="4257" y="74207"/>
                  </a:cubicBezTo>
                  <a:cubicBezTo>
                    <a:pt x="2281" y="75353"/>
                    <a:pt x="0" y="77829"/>
                    <a:pt x="1465" y="79378"/>
                  </a:cubicBezTo>
                  <a:cubicBezTo>
                    <a:pt x="1888" y="79823"/>
                    <a:pt x="2484" y="79977"/>
                    <a:pt x="3130" y="79977"/>
                  </a:cubicBezTo>
                  <a:cubicBezTo>
                    <a:pt x="3725" y="79977"/>
                    <a:pt x="4362" y="79846"/>
                    <a:pt x="4943" y="79693"/>
                  </a:cubicBezTo>
                  <a:cubicBezTo>
                    <a:pt x="12140" y="77811"/>
                    <a:pt x="19044" y="74733"/>
                    <a:pt x="25901" y="71669"/>
                  </a:cubicBezTo>
                  <a:cubicBezTo>
                    <a:pt x="43992" y="63590"/>
                    <a:pt x="62079" y="55514"/>
                    <a:pt x="80166" y="47436"/>
                  </a:cubicBezTo>
                  <a:cubicBezTo>
                    <a:pt x="85059" y="45251"/>
                    <a:pt x="90239" y="43019"/>
                    <a:pt x="95373" y="43019"/>
                  </a:cubicBezTo>
                  <a:cubicBezTo>
                    <a:pt x="96102" y="43019"/>
                    <a:pt x="96830" y="43064"/>
                    <a:pt x="97556" y="43160"/>
                  </a:cubicBezTo>
                  <a:cubicBezTo>
                    <a:pt x="95740" y="46667"/>
                    <a:pt x="92280" y="49056"/>
                    <a:pt x="88944" y="51218"/>
                  </a:cubicBezTo>
                  <a:cubicBezTo>
                    <a:pt x="76928" y="58996"/>
                    <a:pt x="64454" y="66019"/>
                    <a:pt x="51632" y="72234"/>
                  </a:cubicBezTo>
                  <a:cubicBezTo>
                    <a:pt x="46468" y="74736"/>
                    <a:pt x="41040" y="77260"/>
                    <a:pt x="37342" y="81691"/>
                  </a:cubicBezTo>
                  <a:cubicBezTo>
                    <a:pt x="38368" y="82422"/>
                    <a:pt x="39575" y="82701"/>
                    <a:pt x="40857" y="82701"/>
                  </a:cubicBezTo>
                  <a:cubicBezTo>
                    <a:pt x="42837" y="82701"/>
                    <a:pt x="44994" y="82036"/>
                    <a:pt x="46940" y="81343"/>
                  </a:cubicBezTo>
                  <a:cubicBezTo>
                    <a:pt x="71938" y="72459"/>
                    <a:pt x="126844" y="41561"/>
                    <a:pt x="151219" y="30828"/>
                  </a:cubicBezTo>
                  <a:cubicBezTo>
                    <a:pt x="151219" y="30828"/>
                    <a:pt x="176986" y="9619"/>
                    <a:pt x="177508" y="7357"/>
                  </a:cubicBezTo>
                  <a:cubicBezTo>
                    <a:pt x="178030" y="5090"/>
                    <a:pt x="177591" y="2541"/>
                    <a:pt x="175865" y="1152"/>
                  </a:cubicBezTo>
                  <a:cubicBezTo>
                    <a:pt x="174804" y="298"/>
                    <a:pt x="173462" y="1"/>
                    <a:pt x="172039" y="1"/>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79" name="Google Shape;2079;p18"/>
            <p:cNvSpPr/>
            <p:nvPr/>
          </p:nvSpPr>
          <p:spPr>
            <a:xfrm>
              <a:off x="3481501" y="2831029"/>
              <a:ext cx="5810053" cy="2697859"/>
            </a:xfrm>
            <a:custGeom>
              <a:avLst/>
              <a:gdLst/>
              <a:ahLst/>
              <a:cxnLst/>
              <a:rect l="l" t="t" r="r" b="b"/>
              <a:pathLst>
                <a:path w="178045" h="82674" extrusionOk="0">
                  <a:moveTo>
                    <a:pt x="172055" y="0"/>
                  </a:moveTo>
                  <a:cubicBezTo>
                    <a:pt x="170732" y="0"/>
                    <a:pt x="169338" y="257"/>
                    <a:pt x="168037" y="561"/>
                  </a:cubicBezTo>
                  <a:cubicBezTo>
                    <a:pt x="158409" y="2809"/>
                    <a:pt x="149130" y="6635"/>
                    <a:pt x="139905" y="10457"/>
                  </a:cubicBezTo>
                  <a:cubicBezTo>
                    <a:pt x="93822" y="29548"/>
                    <a:pt x="47690" y="49056"/>
                    <a:pt x="4261" y="74174"/>
                  </a:cubicBezTo>
                  <a:cubicBezTo>
                    <a:pt x="2285" y="75320"/>
                    <a:pt x="0" y="77797"/>
                    <a:pt x="1465" y="79341"/>
                  </a:cubicBezTo>
                  <a:cubicBezTo>
                    <a:pt x="1890" y="79789"/>
                    <a:pt x="2486" y="79942"/>
                    <a:pt x="3131" y="79942"/>
                  </a:cubicBezTo>
                  <a:cubicBezTo>
                    <a:pt x="3726" y="79942"/>
                    <a:pt x="4362" y="79812"/>
                    <a:pt x="4943" y="79660"/>
                  </a:cubicBezTo>
                  <a:cubicBezTo>
                    <a:pt x="12144" y="77778"/>
                    <a:pt x="19044" y="74700"/>
                    <a:pt x="25905" y="71640"/>
                  </a:cubicBezTo>
                  <a:cubicBezTo>
                    <a:pt x="43996" y="63564"/>
                    <a:pt x="62086" y="55493"/>
                    <a:pt x="80177" y="47417"/>
                  </a:cubicBezTo>
                  <a:cubicBezTo>
                    <a:pt x="85066" y="45233"/>
                    <a:pt x="90244" y="43004"/>
                    <a:pt x="95378" y="43004"/>
                  </a:cubicBezTo>
                  <a:cubicBezTo>
                    <a:pt x="96108" y="43004"/>
                    <a:pt x="96837" y="43049"/>
                    <a:pt x="97564" y="43146"/>
                  </a:cubicBezTo>
                  <a:cubicBezTo>
                    <a:pt x="95747" y="46652"/>
                    <a:pt x="92288" y="49038"/>
                    <a:pt x="88952" y="51199"/>
                  </a:cubicBezTo>
                  <a:cubicBezTo>
                    <a:pt x="76935" y="58974"/>
                    <a:pt x="64461" y="65997"/>
                    <a:pt x="51636" y="72209"/>
                  </a:cubicBezTo>
                  <a:cubicBezTo>
                    <a:pt x="46468" y="74711"/>
                    <a:pt x="41044" y="77235"/>
                    <a:pt x="37342" y="81662"/>
                  </a:cubicBezTo>
                  <a:cubicBezTo>
                    <a:pt x="38369" y="82394"/>
                    <a:pt x="39578" y="82673"/>
                    <a:pt x="40862" y="82673"/>
                  </a:cubicBezTo>
                  <a:cubicBezTo>
                    <a:pt x="42840" y="82673"/>
                    <a:pt x="44996" y="82010"/>
                    <a:pt x="46940" y="81317"/>
                  </a:cubicBezTo>
                  <a:cubicBezTo>
                    <a:pt x="71942" y="72437"/>
                    <a:pt x="126855" y="41554"/>
                    <a:pt x="151233" y="30824"/>
                  </a:cubicBezTo>
                  <a:cubicBezTo>
                    <a:pt x="151233" y="30824"/>
                    <a:pt x="177004" y="9619"/>
                    <a:pt x="177522" y="7357"/>
                  </a:cubicBezTo>
                  <a:cubicBezTo>
                    <a:pt x="178045" y="5090"/>
                    <a:pt x="177609" y="2541"/>
                    <a:pt x="175883" y="1152"/>
                  </a:cubicBezTo>
                  <a:cubicBezTo>
                    <a:pt x="174822" y="297"/>
                    <a:pt x="173479" y="0"/>
                    <a:pt x="172055" y="0"/>
                  </a:cubicBezTo>
                  <a:close/>
                </a:path>
              </a:pathLst>
            </a:custGeom>
            <a:solidFill>
              <a:srgbClr val="3CBCFF">
                <a:alpha val="101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080" name="Google Shape;2080;p18"/>
          <p:cNvSpPr/>
          <p:nvPr/>
        </p:nvSpPr>
        <p:spPr>
          <a:xfrm>
            <a:off x="787078" y="1084352"/>
            <a:ext cx="10618658" cy="4688615"/>
          </a:xfrm>
          <a:prstGeom prst="roundRect">
            <a:avLst>
              <a:gd name="adj" fmla="val 9421"/>
            </a:avLst>
          </a:prstGeom>
          <a:solidFill>
            <a:schemeClr val="l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1" name="Google Shape;2081;p18"/>
          <p:cNvSpPr/>
          <p:nvPr/>
        </p:nvSpPr>
        <p:spPr>
          <a:xfrm>
            <a:off x="-44371" y="4548613"/>
            <a:ext cx="12338101" cy="2308675"/>
          </a:xfrm>
          <a:custGeom>
            <a:avLst/>
            <a:gdLst/>
            <a:ahLst/>
            <a:cxnLst/>
            <a:rect l="l" t="t" r="r" b="b"/>
            <a:pathLst>
              <a:path w="285892" h="67291" extrusionOk="0">
                <a:moveTo>
                  <a:pt x="243434" y="27480"/>
                </a:moveTo>
                <a:cubicBezTo>
                  <a:pt x="243840" y="27491"/>
                  <a:pt x="244185" y="27553"/>
                  <a:pt x="244286" y="27781"/>
                </a:cubicBezTo>
                <a:cubicBezTo>
                  <a:pt x="244794" y="27908"/>
                  <a:pt x="244297" y="28981"/>
                  <a:pt x="244308" y="29474"/>
                </a:cubicBezTo>
                <a:cubicBezTo>
                  <a:pt x="244156" y="29329"/>
                  <a:pt x="244054" y="29163"/>
                  <a:pt x="244051" y="28970"/>
                </a:cubicBezTo>
                <a:cubicBezTo>
                  <a:pt x="244047" y="28905"/>
                  <a:pt x="244058" y="28847"/>
                  <a:pt x="244065" y="28793"/>
                </a:cubicBezTo>
                <a:cubicBezTo>
                  <a:pt x="243880" y="28394"/>
                  <a:pt x="243648" y="27926"/>
                  <a:pt x="243434" y="27480"/>
                </a:cubicBezTo>
                <a:close/>
                <a:moveTo>
                  <a:pt x="244308" y="29474"/>
                </a:moveTo>
                <a:cubicBezTo>
                  <a:pt x="244333" y="29496"/>
                  <a:pt x="244352" y="29522"/>
                  <a:pt x="244381" y="29540"/>
                </a:cubicBezTo>
                <a:cubicBezTo>
                  <a:pt x="244402" y="29598"/>
                  <a:pt x="244428" y="29659"/>
                  <a:pt x="244457" y="29721"/>
                </a:cubicBezTo>
                <a:cubicBezTo>
                  <a:pt x="244348" y="29703"/>
                  <a:pt x="244312" y="29609"/>
                  <a:pt x="244308" y="29474"/>
                </a:cubicBezTo>
                <a:close/>
                <a:moveTo>
                  <a:pt x="225659" y="44276"/>
                </a:moveTo>
                <a:lnTo>
                  <a:pt x="225659" y="44276"/>
                </a:lnTo>
                <a:cubicBezTo>
                  <a:pt x="225688" y="44287"/>
                  <a:pt x="225717" y="44301"/>
                  <a:pt x="225746" y="44312"/>
                </a:cubicBezTo>
                <a:cubicBezTo>
                  <a:pt x="225790" y="44359"/>
                  <a:pt x="225837" y="44407"/>
                  <a:pt x="225884" y="44454"/>
                </a:cubicBezTo>
                <a:cubicBezTo>
                  <a:pt x="225873" y="44456"/>
                  <a:pt x="225863" y="44456"/>
                  <a:pt x="225853" y="44456"/>
                </a:cubicBezTo>
                <a:cubicBezTo>
                  <a:pt x="225764" y="44456"/>
                  <a:pt x="225701" y="44387"/>
                  <a:pt x="225659" y="44276"/>
                </a:cubicBezTo>
                <a:close/>
                <a:moveTo>
                  <a:pt x="24683" y="59698"/>
                </a:moveTo>
                <a:lnTo>
                  <a:pt x="24683" y="59698"/>
                </a:lnTo>
                <a:cubicBezTo>
                  <a:pt x="24672" y="59727"/>
                  <a:pt x="24662" y="59756"/>
                  <a:pt x="24654" y="59788"/>
                </a:cubicBezTo>
                <a:cubicBezTo>
                  <a:pt x="24614" y="59835"/>
                  <a:pt x="24571" y="59886"/>
                  <a:pt x="24524" y="59937"/>
                </a:cubicBezTo>
                <a:cubicBezTo>
                  <a:pt x="24495" y="59832"/>
                  <a:pt x="24564" y="59756"/>
                  <a:pt x="24683" y="59698"/>
                </a:cubicBezTo>
                <a:close/>
                <a:moveTo>
                  <a:pt x="124314" y="61794"/>
                </a:moveTo>
                <a:lnTo>
                  <a:pt x="124314" y="61794"/>
                </a:lnTo>
                <a:cubicBezTo>
                  <a:pt x="124339" y="61815"/>
                  <a:pt x="124361" y="61837"/>
                  <a:pt x="124386" y="61855"/>
                </a:cubicBezTo>
                <a:cubicBezTo>
                  <a:pt x="124415" y="61913"/>
                  <a:pt x="124444" y="61971"/>
                  <a:pt x="124473" y="62033"/>
                </a:cubicBezTo>
                <a:cubicBezTo>
                  <a:pt x="124368" y="62018"/>
                  <a:pt x="124324" y="61928"/>
                  <a:pt x="124314" y="61794"/>
                </a:cubicBezTo>
                <a:close/>
                <a:moveTo>
                  <a:pt x="100664" y="63269"/>
                </a:moveTo>
                <a:lnTo>
                  <a:pt x="100664" y="63269"/>
                </a:lnTo>
                <a:cubicBezTo>
                  <a:pt x="100657" y="63302"/>
                  <a:pt x="100643" y="63331"/>
                  <a:pt x="100635" y="63364"/>
                </a:cubicBezTo>
                <a:cubicBezTo>
                  <a:pt x="100592" y="63411"/>
                  <a:pt x="100548" y="63462"/>
                  <a:pt x="100501" y="63516"/>
                </a:cubicBezTo>
                <a:cubicBezTo>
                  <a:pt x="100472" y="63407"/>
                  <a:pt x="100541" y="63331"/>
                  <a:pt x="100664" y="63269"/>
                </a:cubicBezTo>
                <a:close/>
                <a:moveTo>
                  <a:pt x="265647" y="1"/>
                </a:moveTo>
                <a:cubicBezTo>
                  <a:pt x="265156" y="1"/>
                  <a:pt x="264600" y="322"/>
                  <a:pt x="264132" y="970"/>
                </a:cubicBezTo>
                <a:cubicBezTo>
                  <a:pt x="263084" y="2417"/>
                  <a:pt x="264295" y="3820"/>
                  <a:pt x="263287" y="4980"/>
                </a:cubicBezTo>
                <a:cubicBezTo>
                  <a:pt x="262279" y="6137"/>
                  <a:pt x="261235" y="5651"/>
                  <a:pt x="260828" y="7722"/>
                </a:cubicBezTo>
                <a:cubicBezTo>
                  <a:pt x="260335" y="10213"/>
                  <a:pt x="260930" y="9701"/>
                  <a:pt x="260865" y="11500"/>
                </a:cubicBezTo>
                <a:cubicBezTo>
                  <a:pt x="260799" y="13299"/>
                  <a:pt x="259400" y="13712"/>
                  <a:pt x="259247" y="15793"/>
                </a:cubicBezTo>
                <a:cubicBezTo>
                  <a:pt x="259092" y="17875"/>
                  <a:pt x="260734" y="17697"/>
                  <a:pt x="260760" y="19213"/>
                </a:cubicBezTo>
                <a:cubicBezTo>
                  <a:pt x="260785" y="20543"/>
                  <a:pt x="259788" y="21084"/>
                  <a:pt x="259538" y="22650"/>
                </a:cubicBezTo>
                <a:cubicBezTo>
                  <a:pt x="259316" y="22418"/>
                  <a:pt x="259269" y="22146"/>
                  <a:pt x="259186" y="21765"/>
                </a:cubicBezTo>
                <a:cubicBezTo>
                  <a:pt x="259121" y="21450"/>
                  <a:pt x="258986" y="21058"/>
                  <a:pt x="258791" y="20746"/>
                </a:cubicBezTo>
                <a:cubicBezTo>
                  <a:pt x="258830" y="20155"/>
                  <a:pt x="258783" y="19524"/>
                  <a:pt x="258548" y="18832"/>
                </a:cubicBezTo>
                <a:cubicBezTo>
                  <a:pt x="257815" y="16711"/>
                  <a:pt x="256981" y="17175"/>
                  <a:pt x="256452" y="16990"/>
                </a:cubicBezTo>
                <a:cubicBezTo>
                  <a:pt x="255922" y="16805"/>
                  <a:pt x="255415" y="16402"/>
                  <a:pt x="255545" y="15373"/>
                </a:cubicBezTo>
                <a:cubicBezTo>
                  <a:pt x="255656" y="14506"/>
                  <a:pt x="254902" y="14213"/>
                  <a:pt x="254387" y="14213"/>
                </a:cubicBezTo>
                <a:cubicBezTo>
                  <a:pt x="254293" y="14213"/>
                  <a:pt x="254206" y="14223"/>
                  <a:pt x="254135" y="14241"/>
                </a:cubicBezTo>
                <a:cubicBezTo>
                  <a:pt x="254062" y="14259"/>
                  <a:pt x="253990" y="14314"/>
                  <a:pt x="253921" y="14390"/>
                </a:cubicBezTo>
                <a:cubicBezTo>
                  <a:pt x="253787" y="14531"/>
                  <a:pt x="253671" y="14756"/>
                  <a:pt x="253576" y="15010"/>
                </a:cubicBezTo>
                <a:cubicBezTo>
                  <a:pt x="253576" y="15014"/>
                  <a:pt x="253576" y="15021"/>
                  <a:pt x="253573" y="15021"/>
                </a:cubicBezTo>
                <a:cubicBezTo>
                  <a:pt x="253544" y="15104"/>
                  <a:pt x="253518" y="15188"/>
                  <a:pt x="253493" y="15271"/>
                </a:cubicBezTo>
                <a:cubicBezTo>
                  <a:pt x="253489" y="15282"/>
                  <a:pt x="253489" y="15289"/>
                  <a:pt x="253489" y="15300"/>
                </a:cubicBezTo>
                <a:cubicBezTo>
                  <a:pt x="253464" y="15384"/>
                  <a:pt x="253442" y="15467"/>
                  <a:pt x="253428" y="15550"/>
                </a:cubicBezTo>
                <a:lnTo>
                  <a:pt x="253428" y="15554"/>
                </a:lnTo>
                <a:cubicBezTo>
                  <a:pt x="253409" y="15630"/>
                  <a:pt x="253399" y="15710"/>
                  <a:pt x="253391" y="15786"/>
                </a:cubicBezTo>
                <a:cubicBezTo>
                  <a:pt x="253388" y="15801"/>
                  <a:pt x="253388" y="15815"/>
                  <a:pt x="253384" y="15833"/>
                </a:cubicBezTo>
                <a:cubicBezTo>
                  <a:pt x="253377" y="15902"/>
                  <a:pt x="253373" y="15971"/>
                  <a:pt x="253370" y="16040"/>
                </a:cubicBezTo>
                <a:cubicBezTo>
                  <a:pt x="253373" y="16051"/>
                  <a:pt x="253373" y="16065"/>
                  <a:pt x="253373" y="16076"/>
                </a:cubicBezTo>
                <a:cubicBezTo>
                  <a:pt x="253373" y="16145"/>
                  <a:pt x="253377" y="16207"/>
                  <a:pt x="253384" y="16265"/>
                </a:cubicBezTo>
                <a:cubicBezTo>
                  <a:pt x="253475" y="16863"/>
                  <a:pt x="254526" y="16859"/>
                  <a:pt x="254675" y="17461"/>
                </a:cubicBezTo>
                <a:cubicBezTo>
                  <a:pt x="254795" y="17958"/>
                  <a:pt x="254316" y="18114"/>
                  <a:pt x="254019" y="18683"/>
                </a:cubicBezTo>
                <a:cubicBezTo>
                  <a:pt x="254007" y="18682"/>
                  <a:pt x="253995" y="18682"/>
                  <a:pt x="253983" y="18682"/>
                </a:cubicBezTo>
                <a:cubicBezTo>
                  <a:pt x="253575" y="18682"/>
                  <a:pt x="253189" y="19155"/>
                  <a:pt x="253446" y="19666"/>
                </a:cubicBezTo>
                <a:cubicBezTo>
                  <a:pt x="253511" y="19796"/>
                  <a:pt x="253591" y="19956"/>
                  <a:pt x="253674" y="20134"/>
                </a:cubicBezTo>
                <a:cubicBezTo>
                  <a:pt x="253616" y="20728"/>
                  <a:pt x="253681" y="21330"/>
                  <a:pt x="254044" y="21791"/>
                </a:cubicBezTo>
                <a:cubicBezTo>
                  <a:pt x="253642" y="22291"/>
                  <a:pt x="253101" y="22904"/>
                  <a:pt x="252808" y="23234"/>
                </a:cubicBezTo>
                <a:cubicBezTo>
                  <a:pt x="252771" y="23089"/>
                  <a:pt x="252735" y="22951"/>
                  <a:pt x="252699" y="22835"/>
                </a:cubicBezTo>
                <a:cubicBezTo>
                  <a:pt x="252445" y="22023"/>
                  <a:pt x="252169" y="20192"/>
                  <a:pt x="251879" y="19532"/>
                </a:cubicBezTo>
                <a:cubicBezTo>
                  <a:pt x="251682" y="19082"/>
                  <a:pt x="251380" y="18789"/>
                  <a:pt x="251034" y="18789"/>
                </a:cubicBezTo>
                <a:cubicBezTo>
                  <a:pt x="250872" y="18789"/>
                  <a:pt x="250701" y="18853"/>
                  <a:pt x="250527" y="18995"/>
                </a:cubicBezTo>
                <a:cubicBezTo>
                  <a:pt x="250066" y="19369"/>
                  <a:pt x="250327" y="20322"/>
                  <a:pt x="250614" y="20888"/>
                </a:cubicBezTo>
                <a:cubicBezTo>
                  <a:pt x="250897" y="21450"/>
                  <a:pt x="251060" y="21733"/>
                  <a:pt x="250632" y="22541"/>
                </a:cubicBezTo>
                <a:cubicBezTo>
                  <a:pt x="250411" y="22958"/>
                  <a:pt x="249997" y="23042"/>
                  <a:pt x="249671" y="23147"/>
                </a:cubicBezTo>
                <a:cubicBezTo>
                  <a:pt x="249515" y="22967"/>
                  <a:pt x="249323" y="22860"/>
                  <a:pt x="249133" y="22860"/>
                </a:cubicBezTo>
                <a:cubicBezTo>
                  <a:pt x="249124" y="22860"/>
                  <a:pt x="249114" y="22860"/>
                  <a:pt x="249105" y="22860"/>
                </a:cubicBezTo>
                <a:cubicBezTo>
                  <a:pt x="248554" y="22904"/>
                  <a:pt x="248405" y="23390"/>
                  <a:pt x="248405" y="24086"/>
                </a:cubicBezTo>
                <a:cubicBezTo>
                  <a:pt x="248405" y="24130"/>
                  <a:pt x="248398" y="24169"/>
                  <a:pt x="248398" y="24209"/>
                </a:cubicBezTo>
                <a:cubicBezTo>
                  <a:pt x="248366" y="24191"/>
                  <a:pt x="248333" y="24173"/>
                  <a:pt x="248304" y="24159"/>
                </a:cubicBezTo>
                <a:cubicBezTo>
                  <a:pt x="248257" y="24144"/>
                  <a:pt x="248213" y="24144"/>
                  <a:pt x="248170" y="24137"/>
                </a:cubicBezTo>
                <a:cubicBezTo>
                  <a:pt x="248119" y="23578"/>
                  <a:pt x="248072" y="23042"/>
                  <a:pt x="248202" y="22842"/>
                </a:cubicBezTo>
                <a:cubicBezTo>
                  <a:pt x="248474" y="22440"/>
                  <a:pt x="248960" y="22414"/>
                  <a:pt x="249453" y="21755"/>
                </a:cubicBezTo>
                <a:cubicBezTo>
                  <a:pt x="249869" y="21207"/>
                  <a:pt x="249335" y="20751"/>
                  <a:pt x="248948" y="20751"/>
                </a:cubicBezTo>
                <a:cubicBezTo>
                  <a:pt x="248869" y="20751"/>
                  <a:pt x="248796" y="20770"/>
                  <a:pt x="248739" y="20812"/>
                </a:cubicBezTo>
                <a:cubicBezTo>
                  <a:pt x="248454" y="21020"/>
                  <a:pt x="247868" y="21798"/>
                  <a:pt x="247596" y="21798"/>
                </a:cubicBezTo>
                <a:cubicBezTo>
                  <a:pt x="247550" y="21798"/>
                  <a:pt x="247513" y="21776"/>
                  <a:pt x="247488" y="21726"/>
                </a:cubicBezTo>
                <a:cubicBezTo>
                  <a:pt x="247314" y="21377"/>
                  <a:pt x="246679" y="18915"/>
                  <a:pt x="246005" y="18698"/>
                </a:cubicBezTo>
                <a:cubicBezTo>
                  <a:pt x="245905" y="18665"/>
                  <a:pt x="245810" y="18651"/>
                  <a:pt x="245722" y="18651"/>
                </a:cubicBezTo>
                <a:cubicBezTo>
                  <a:pt x="245216" y="18651"/>
                  <a:pt x="244918" y="19133"/>
                  <a:pt x="245091" y="19546"/>
                </a:cubicBezTo>
                <a:cubicBezTo>
                  <a:pt x="245175" y="19742"/>
                  <a:pt x="245298" y="20039"/>
                  <a:pt x="245432" y="20369"/>
                </a:cubicBezTo>
                <a:cubicBezTo>
                  <a:pt x="245212" y="20354"/>
                  <a:pt x="244934" y="20339"/>
                  <a:pt x="244664" y="20339"/>
                </a:cubicBezTo>
                <a:cubicBezTo>
                  <a:pt x="244251" y="20339"/>
                  <a:pt x="243855" y="20373"/>
                  <a:pt x="243706" y="20489"/>
                </a:cubicBezTo>
                <a:cubicBezTo>
                  <a:pt x="243340" y="20772"/>
                  <a:pt x="243449" y="21486"/>
                  <a:pt x="244069" y="21606"/>
                </a:cubicBezTo>
                <a:cubicBezTo>
                  <a:pt x="244569" y="21704"/>
                  <a:pt x="245425" y="21892"/>
                  <a:pt x="246056" y="22172"/>
                </a:cubicBezTo>
                <a:cubicBezTo>
                  <a:pt x="246219" y="22813"/>
                  <a:pt x="246407" y="23796"/>
                  <a:pt x="246502" y="24296"/>
                </a:cubicBezTo>
                <a:cubicBezTo>
                  <a:pt x="246364" y="24235"/>
                  <a:pt x="246233" y="24180"/>
                  <a:pt x="246117" y="24137"/>
                </a:cubicBezTo>
                <a:cubicBezTo>
                  <a:pt x="245323" y="23840"/>
                  <a:pt x="243706" y="22940"/>
                  <a:pt x="243006" y="22766"/>
                </a:cubicBezTo>
                <a:cubicBezTo>
                  <a:pt x="242853" y="22728"/>
                  <a:pt x="242705" y="22708"/>
                  <a:pt x="242569" y="22708"/>
                </a:cubicBezTo>
                <a:cubicBezTo>
                  <a:pt x="242085" y="22708"/>
                  <a:pt x="241741" y="22957"/>
                  <a:pt x="241755" y="23506"/>
                </a:cubicBezTo>
                <a:cubicBezTo>
                  <a:pt x="241766" y="24101"/>
                  <a:pt x="242684" y="24478"/>
                  <a:pt x="243304" y="24597"/>
                </a:cubicBezTo>
                <a:cubicBezTo>
                  <a:pt x="243924" y="24717"/>
                  <a:pt x="244243" y="24757"/>
                  <a:pt x="244623" y="25595"/>
                </a:cubicBezTo>
                <a:cubicBezTo>
                  <a:pt x="244725" y="25823"/>
                  <a:pt x="244721" y="26030"/>
                  <a:pt x="244678" y="26229"/>
                </a:cubicBezTo>
                <a:cubicBezTo>
                  <a:pt x="244507" y="25649"/>
                  <a:pt x="244159" y="24985"/>
                  <a:pt x="243655" y="24974"/>
                </a:cubicBezTo>
                <a:cubicBezTo>
                  <a:pt x="243646" y="24974"/>
                  <a:pt x="243638" y="24974"/>
                  <a:pt x="243629" y="24974"/>
                </a:cubicBezTo>
                <a:cubicBezTo>
                  <a:pt x="242943" y="24974"/>
                  <a:pt x="242744" y="25538"/>
                  <a:pt x="242919" y="26225"/>
                </a:cubicBezTo>
                <a:cubicBezTo>
                  <a:pt x="242992" y="26523"/>
                  <a:pt x="243202" y="26987"/>
                  <a:pt x="243434" y="27480"/>
                </a:cubicBezTo>
                <a:cubicBezTo>
                  <a:pt x="243399" y="27479"/>
                  <a:pt x="243364" y="27479"/>
                  <a:pt x="243328" y="27479"/>
                </a:cubicBezTo>
                <a:cubicBezTo>
                  <a:pt x="243026" y="27479"/>
                  <a:pt x="242700" y="27502"/>
                  <a:pt x="242423" y="27502"/>
                </a:cubicBezTo>
                <a:cubicBezTo>
                  <a:pt x="242068" y="27502"/>
                  <a:pt x="241795" y="27464"/>
                  <a:pt x="241762" y="27292"/>
                </a:cubicBezTo>
                <a:cubicBezTo>
                  <a:pt x="241686" y="26910"/>
                  <a:pt x="241383" y="26723"/>
                  <a:pt x="241096" y="26723"/>
                </a:cubicBezTo>
                <a:cubicBezTo>
                  <a:pt x="240920" y="26723"/>
                  <a:pt x="240750" y="26793"/>
                  <a:pt x="240642" y="26933"/>
                </a:cubicBezTo>
                <a:cubicBezTo>
                  <a:pt x="240450" y="27183"/>
                  <a:pt x="240486" y="28107"/>
                  <a:pt x="240526" y="28662"/>
                </a:cubicBezTo>
                <a:cubicBezTo>
                  <a:pt x="240196" y="28528"/>
                  <a:pt x="239902" y="28405"/>
                  <a:pt x="239703" y="28321"/>
                </a:cubicBezTo>
                <a:cubicBezTo>
                  <a:pt x="239623" y="28288"/>
                  <a:pt x="239540" y="28272"/>
                  <a:pt x="239459" y="28272"/>
                </a:cubicBezTo>
                <a:cubicBezTo>
                  <a:pt x="239048" y="28272"/>
                  <a:pt x="238676" y="28676"/>
                  <a:pt x="238858" y="29239"/>
                </a:cubicBezTo>
                <a:cubicBezTo>
                  <a:pt x="239072" y="29913"/>
                  <a:pt x="241538" y="30540"/>
                  <a:pt x="241889" y="30715"/>
                </a:cubicBezTo>
                <a:cubicBezTo>
                  <a:pt x="242060" y="30798"/>
                  <a:pt x="241904" y="31019"/>
                  <a:pt x="241668" y="31266"/>
                </a:cubicBezTo>
                <a:cubicBezTo>
                  <a:pt x="241541" y="31030"/>
                  <a:pt x="241310" y="30917"/>
                  <a:pt x="241087" y="30917"/>
                </a:cubicBezTo>
                <a:cubicBezTo>
                  <a:pt x="240908" y="30917"/>
                  <a:pt x="240736" y="30990"/>
                  <a:pt x="240628" y="31132"/>
                </a:cubicBezTo>
                <a:cubicBezTo>
                  <a:pt x="240439" y="31382"/>
                  <a:pt x="240486" y="32306"/>
                  <a:pt x="240533" y="32861"/>
                </a:cubicBezTo>
                <a:cubicBezTo>
                  <a:pt x="240443" y="32825"/>
                  <a:pt x="240356" y="32792"/>
                  <a:pt x="240276" y="32760"/>
                </a:cubicBezTo>
                <a:cubicBezTo>
                  <a:pt x="240356" y="32538"/>
                  <a:pt x="240323" y="32299"/>
                  <a:pt x="240055" y="32067"/>
                </a:cubicBezTo>
                <a:cubicBezTo>
                  <a:pt x="239914" y="31947"/>
                  <a:pt x="239794" y="31899"/>
                  <a:pt x="239684" y="31899"/>
                </a:cubicBezTo>
                <a:cubicBezTo>
                  <a:pt x="239252" y="31899"/>
                  <a:pt x="238983" y="32641"/>
                  <a:pt x="238289" y="32641"/>
                </a:cubicBezTo>
                <a:cubicBezTo>
                  <a:pt x="238272" y="32641"/>
                  <a:pt x="238255" y="32641"/>
                  <a:pt x="238238" y="32640"/>
                </a:cubicBezTo>
                <a:cubicBezTo>
                  <a:pt x="237324" y="32600"/>
                  <a:pt x="237165" y="32314"/>
                  <a:pt x="236824" y="31781"/>
                </a:cubicBezTo>
                <a:cubicBezTo>
                  <a:pt x="236524" y="31315"/>
                  <a:pt x="235958" y="30707"/>
                  <a:pt x="235447" y="30707"/>
                </a:cubicBezTo>
                <a:cubicBezTo>
                  <a:pt x="235376" y="30707"/>
                  <a:pt x="235307" y="30719"/>
                  <a:pt x="235239" y="30744"/>
                </a:cubicBezTo>
                <a:cubicBezTo>
                  <a:pt x="234576" y="30990"/>
                  <a:pt x="234594" y="31596"/>
                  <a:pt x="235014" y="32183"/>
                </a:cubicBezTo>
                <a:cubicBezTo>
                  <a:pt x="235431" y="32767"/>
                  <a:pt x="236867" y="33938"/>
                  <a:pt x="237437" y="34569"/>
                </a:cubicBezTo>
                <a:cubicBezTo>
                  <a:pt x="237520" y="34660"/>
                  <a:pt x="237618" y="34761"/>
                  <a:pt x="237723" y="34870"/>
                </a:cubicBezTo>
                <a:cubicBezTo>
                  <a:pt x="237146" y="34979"/>
                  <a:pt x="235914" y="35211"/>
                  <a:pt x="235294" y="35269"/>
                </a:cubicBezTo>
                <a:cubicBezTo>
                  <a:pt x="234879" y="35309"/>
                  <a:pt x="234377" y="35322"/>
                  <a:pt x="233915" y="35322"/>
                </a:cubicBezTo>
                <a:cubicBezTo>
                  <a:pt x="233715" y="35322"/>
                  <a:pt x="233522" y="35319"/>
                  <a:pt x="233346" y="35316"/>
                </a:cubicBezTo>
                <a:cubicBezTo>
                  <a:pt x="233433" y="35196"/>
                  <a:pt x="233513" y="35109"/>
                  <a:pt x="233593" y="35073"/>
                </a:cubicBezTo>
                <a:cubicBezTo>
                  <a:pt x="234032" y="34870"/>
                  <a:pt x="234460" y="35098"/>
                  <a:pt x="235232" y="34794"/>
                </a:cubicBezTo>
                <a:cubicBezTo>
                  <a:pt x="235987" y="34495"/>
                  <a:pt x="235542" y="33618"/>
                  <a:pt x="235134" y="33618"/>
                </a:cubicBezTo>
                <a:cubicBezTo>
                  <a:pt x="235127" y="33618"/>
                  <a:pt x="235120" y="33618"/>
                  <a:pt x="235112" y="33619"/>
                </a:cubicBezTo>
                <a:cubicBezTo>
                  <a:pt x="234816" y="33640"/>
                  <a:pt x="234134" y="33897"/>
                  <a:pt x="233784" y="33897"/>
                </a:cubicBezTo>
                <a:cubicBezTo>
                  <a:pt x="233645" y="33897"/>
                  <a:pt x="233558" y="33857"/>
                  <a:pt x="233568" y="33746"/>
                </a:cubicBezTo>
                <a:cubicBezTo>
                  <a:pt x="233600" y="33358"/>
                  <a:pt x="234347" y="30925"/>
                  <a:pt x="233883" y="30388"/>
                </a:cubicBezTo>
                <a:cubicBezTo>
                  <a:pt x="233705" y="30181"/>
                  <a:pt x="233495" y="30093"/>
                  <a:pt x="233299" y="30093"/>
                </a:cubicBezTo>
                <a:cubicBezTo>
                  <a:pt x="232986" y="30093"/>
                  <a:pt x="232709" y="30316"/>
                  <a:pt x="232657" y="30635"/>
                </a:cubicBezTo>
                <a:cubicBezTo>
                  <a:pt x="232628" y="30845"/>
                  <a:pt x="232578" y="31164"/>
                  <a:pt x="232520" y="31516"/>
                </a:cubicBezTo>
                <a:cubicBezTo>
                  <a:pt x="232085" y="31201"/>
                  <a:pt x="231350" y="30713"/>
                  <a:pt x="231019" y="30713"/>
                </a:cubicBezTo>
                <a:cubicBezTo>
                  <a:pt x="231007" y="30713"/>
                  <a:pt x="230996" y="30713"/>
                  <a:pt x="230986" y="30715"/>
                </a:cubicBezTo>
                <a:cubicBezTo>
                  <a:pt x="230525" y="30765"/>
                  <a:pt x="230246" y="31433"/>
                  <a:pt x="230710" y="31860"/>
                </a:cubicBezTo>
                <a:cubicBezTo>
                  <a:pt x="231087" y="32201"/>
                  <a:pt x="231718" y="32810"/>
                  <a:pt x="232113" y="33376"/>
                </a:cubicBezTo>
                <a:cubicBezTo>
                  <a:pt x="231914" y="34011"/>
                  <a:pt x="231562" y="34946"/>
                  <a:pt x="231385" y="35421"/>
                </a:cubicBezTo>
                <a:cubicBezTo>
                  <a:pt x="231298" y="35302"/>
                  <a:pt x="231214" y="35182"/>
                  <a:pt x="231138" y="35088"/>
                </a:cubicBezTo>
                <a:cubicBezTo>
                  <a:pt x="230612" y="34420"/>
                  <a:pt x="229706" y="32807"/>
                  <a:pt x="229202" y="32292"/>
                </a:cubicBezTo>
                <a:cubicBezTo>
                  <a:pt x="228932" y="32019"/>
                  <a:pt x="228639" y="31858"/>
                  <a:pt x="228369" y="31858"/>
                </a:cubicBezTo>
                <a:cubicBezTo>
                  <a:pt x="228131" y="31858"/>
                  <a:pt x="227911" y="31984"/>
                  <a:pt x="227744" y="32270"/>
                </a:cubicBezTo>
                <a:cubicBezTo>
                  <a:pt x="227447" y="32785"/>
                  <a:pt x="228034" y="33583"/>
                  <a:pt x="228498" y="34007"/>
                </a:cubicBezTo>
                <a:cubicBezTo>
                  <a:pt x="228962" y="34435"/>
                  <a:pt x="229216" y="34638"/>
                  <a:pt x="229104" y="35548"/>
                </a:cubicBezTo>
                <a:cubicBezTo>
                  <a:pt x="229046" y="36016"/>
                  <a:pt x="228687" y="36241"/>
                  <a:pt x="228422" y="36455"/>
                </a:cubicBezTo>
                <a:cubicBezTo>
                  <a:pt x="228285" y="36383"/>
                  <a:pt x="228145" y="36343"/>
                  <a:pt x="228015" y="36343"/>
                </a:cubicBezTo>
                <a:cubicBezTo>
                  <a:pt x="227936" y="36343"/>
                  <a:pt x="227860" y="36358"/>
                  <a:pt x="227791" y="36389"/>
                </a:cubicBezTo>
                <a:cubicBezTo>
                  <a:pt x="227287" y="36625"/>
                  <a:pt x="227323" y="37129"/>
                  <a:pt x="227574" y="37785"/>
                </a:cubicBezTo>
                <a:cubicBezTo>
                  <a:pt x="227588" y="37825"/>
                  <a:pt x="227595" y="37862"/>
                  <a:pt x="227606" y="37901"/>
                </a:cubicBezTo>
                <a:cubicBezTo>
                  <a:pt x="227577" y="37895"/>
                  <a:pt x="227547" y="37890"/>
                  <a:pt x="227519" y="37890"/>
                </a:cubicBezTo>
                <a:cubicBezTo>
                  <a:pt x="227513" y="37890"/>
                  <a:pt x="227507" y="37890"/>
                  <a:pt x="227501" y="37891"/>
                </a:cubicBezTo>
                <a:cubicBezTo>
                  <a:pt x="227454" y="37891"/>
                  <a:pt x="227414" y="37901"/>
                  <a:pt x="227371" y="37912"/>
                </a:cubicBezTo>
                <a:cubicBezTo>
                  <a:pt x="227120" y="37408"/>
                  <a:pt x="226888" y="36922"/>
                  <a:pt x="226943" y="36694"/>
                </a:cubicBezTo>
                <a:cubicBezTo>
                  <a:pt x="227051" y="36219"/>
                  <a:pt x="227494" y="36023"/>
                  <a:pt x="227722" y="35229"/>
                </a:cubicBezTo>
                <a:cubicBezTo>
                  <a:pt x="227880" y="34690"/>
                  <a:pt x="227467" y="34433"/>
                  <a:pt x="227114" y="34433"/>
                </a:cubicBezTo>
                <a:cubicBezTo>
                  <a:pt x="226948" y="34433"/>
                  <a:pt x="226795" y="34490"/>
                  <a:pt x="226721" y="34602"/>
                </a:cubicBezTo>
                <a:cubicBezTo>
                  <a:pt x="226515" y="34916"/>
                  <a:pt x="226226" y="35941"/>
                  <a:pt x="225961" y="35941"/>
                </a:cubicBezTo>
                <a:cubicBezTo>
                  <a:pt x="225932" y="35941"/>
                  <a:pt x="225904" y="35929"/>
                  <a:pt x="225877" y="35903"/>
                </a:cubicBezTo>
                <a:cubicBezTo>
                  <a:pt x="225593" y="35641"/>
                  <a:pt x="224149" y="33600"/>
                  <a:pt x="223435" y="33600"/>
                </a:cubicBezTo>
                <a:cubicBezTo>
                  <a:pt x="223428" y="33600"/>
                  <a:pt x="223421" y="33601"/>
                  <a:pt x="223414" y="33601"/>
                </a:cubicBezTo>
                <a:cubicBezTo>
                  <a:pt x="222707" y="33637"/>
                  <a:pt x="222497" y="34337"/>
                  <a:pt x="222860" y="34718"/>
                </a:cubicBezTo>
                <a:cubicBezTo>
                  <a:pt x="223008" y="34874"/>
                  <a:pt x="223230" y="35106"/>
                  <a:pt x="223473" y="35367"/>
                </a:cubicBezTo>
                <a:cubicBezTo>
                  <a:pt x="222939" y="35526"/>
                  <a:pt x="222062" y="35820"/>
                  <a:pt x="221902" y="36092"/>
                </a:cubicBezTo>
                <a:cubicBezTo>
                  <a:pt x="221678" y="36457"/>
                  <a:pt x="221965" y="37021"/>
                  <a:pt x="222499" y="37021"/>
                </a:cubicBezTo>
                <a:cubicBezTo>
                  <a:pt x="222543" y="37021"/>
                  <a:pt x="222588" y="37017"/>
                  <a:pt x="222635" y="37009"/>
                </a:cubicBezTo>
                <a:cubicBezTo>
                  <a:pt x="223080" y="36933"/>
                  <a:pt x="223807" y="36822"/>
                  <a:pt x="224445" y="36822"/>
                </a:cubicBezTo>
                <a:cubicBezTo>
                  <a:pt x="224530" y="36822"/>
                  <a:pt x="224614" y="36824"/>
                  <a:pt x="224695" y="36828"/>
                </a:cubicBezTo>
                <a:cubicBezTo>
                  <a:pt x="225075" y="37372"/>
                  <a:pt x="225601" y="38224"/>
                  <a:pt x="225866" y="38656"/>
                </a:cubicBezTo>
                <a:cubicBezTo>
                  <a:pt x="225717" y="38648"/>
                  <a:pt x="225576" y="38645"/>
                  <a:pt x="225452" y="38645"/>
                </a:cubicBezTo>
                <a:cubicBezTo>
                  <a:pt x="225447" y="38645"/>
                  <a:pt x="225441" y="38645"/>
                  <a:pt x="225435" y="38645"/>
                </a:cubicBezTo>
                <a:cubicBezTo>
                  <a:pt x="224701" y="38645"/>
                  <a:pt x="223264" y="38453"/>
                  <a:pt x="222420" y="38453"/>
                </a:cubicBezTo>
                <a:cubicBezTo>
                  <a:pt x="222280" y="38453"/>
                  <a:pt x="222156" y="38458"/>
                  <a:pt x="222055" y="38471"/>
                </a:cubicBezTo>
                <a:cubicBezTo>
                  <a:pt x="221337" y="38554"/>
                  <a:pt x="220880" y="38953"/>
                  <a:pt x="221148" y="39606"/>
                </a:cubicBezTo>
                <a:cubicBezTo>
                  <a:pt x="221307" y="40001"/>
                  <a:pt x="221864" y="40126"/>
                  <a:pt x="222395" y="40126"/>
                </a:cubicBezTo>
                <a:cubicBezTo>
                  <a:pt x="222603" y="40126"/>
                  <a:pt x="222808" y="40107"/>
                  <a:pt x="222983" y="40077"/>
                </a:cubicBezTo>
                <a:cubicBezTo>
                  <a:pt x="223202" y="40039"/>
                  <a:pt x="223383" y="40004"/>
                  <a:pt x="223555" y="40004"/>
                </a:cubicBezTo>
                <a:cubicBezTo>
                  <a:pt x="223869" y="40004"/>
                  <a:pt x="224151" y="40120"/>
                  <a:pt x="224571" y="40538"/>
                </a:cubicBezTo>
                <a:cubicBezTo>
                  <a:pt x="224749" y="40712"/>
                  <a:pt x="224821" y="40911"/>
                  <a:pt x="224847" y="41110"/>
                </a:cubicBezTo>
                <a:cubicBezTo>
                  <a:pt x="224534" y="40694"/>
                  <a:pt x="224073" y="40268"/>
                  <a:pt x="223647" y="40268"/>
                </a:cubicBezTo>
                <a:cubicBezTo>
                  <a:pt x="223579" y="40268"/>
                  <a:pt x="223512" y="40278"/>
                  <a:pt x="223447" y="40302"/>
                </a:cubicBezTo>
                <a:cubicBezTo>
                  <a:pt x="222780" y="40538"/>
                  <a:pt x="222787" y="41143"/>
                  <a:pt x="223204" y="41734"/>
                </a:cubicBezTo>
                <a:cubicBezTo>
                  <a:pt x="223378" y="41984"/>
                  <a:pt x="223737" y="42343"/>
                  <a:pt x="224132" y="42724"/>
                </a:cubicBezTo>
                <a:cubicBezTo>
                  <a:pt x="224349" y="42648"/>
                  <a:pt x="224554" y="42593"/>
                  <a:pt x="224723" y="42593"/>
                </a:cubicBezTo>
                <a:cubicBezTo>
                  <a:pt x="224851" y="42593"/>
                  <a:pt x="224959" y="42624"/>
                  <a:pt x="225035" y="42702"/>
                </a:cubicBezTo>
                <a:cubicBezTo>
                  <a:pt x="225049" y="42701"/>
                  <a:pt x="225063" y="42700"/>
                  <a:pt x="225076" y="42700"/>
                </a:cubicBezTo>
                <a:cubicBezTo>
                  <a:pt x="225550" y="42700"/>
                  <a:pt x="225476" y="43828"/>
                  <a:pt x="225659" y="44276"/>
                </a:cubicBezTo>
                <a:cubicBezTo>
                  <a:pt x="225463" y="44193"/>
                  <a:pt x="225307" y="44077"/>
                  <a:pt x="225238" y="43895"/>
                </a:cubicBezTo>
                <a:cubicBezTo>
                  <a:pt x="225209" y="43837"/>
                  <a:pt x="225202" y="43783"/>
                  <a:pt x="225188" y="43725"/>
                </a:cubicBezTo>
                <a:cubicBezTo>
                  <a:pt x="224872" y="43417"/>
                  <a:pt x="224488" y="43061"/>
                  <a:pt x="224132" y="42724"/>
                </a:cubicBezTo>
                <a:cubicBezTo>
                  <a:pt x="223606" y="42908"/>
                  <a:pt x="223013" y="43227"/>
                  <a:pt x="222696" y="43227"/>
                </a:cubicBezTo>
                <a:cubicBezTo>
                  <a:pt x="222606" y="43227"/>
                  <a:pt x="222539" y="43202"/>
                  <a:pt x="222501" y="43141"/>
                </a:cubicBezTo>
                <a:cubicBezTo>
                  <a:pt x="222352" y="42903"/>
                  <a:pt x="222129" y="42802"/>
                  <a:pt x="221916" y="42802"/>
                </a:cubicBezTo>
                <a:cubicBezTo>
                  <a:pt x="221652" y="42802"/>
                  <a:pt x="221402" y="42958"/>
                  <a:pt x="221326" y="43203"/>
                </a:cubicBezTo>
                <a:cubicBezTo>
                  <a:pt x="221235" y="43504"/>
                  <a:pt x="221598" y="44356"/>
                  <a:pt x="221834" y="44860"/>
                </a:cubicBezTo>
                <a:cubicBezTo>
                  <a:pt x="221475" y="44853"/>
                  <a:pt x="221155" y="44842"/>
                  <a:pt x="220942" y="44834"/>
                </a:cubicBezTo>
                <a:cubicBezTo>
                  <a:pt x="220934" y="44834"/>
                  <a:pt x="220927" y="44834"/>
                  <a:pt x="220920" y="44834"/>
                </a:cubicBezTo>
                <a:cubicBezTo>
                  <a:pt x="220816" y="44834"/>
                  <a:pt x="220722" y="44859"/>
                  <a:pt x="220637" y="44907"/>
                </a:cubicBezTo>
                <a:cubicBezTo>
                  <a:pt x="220586" y="44809"/>
                  <a:pt x="220499" y="44729"/>
                  <a:pt x="220499" y="44729"/>
                </a:cubicBezTo>
                <a:lnTo>
                  <a:pt x="220499" y="44729"/>
                </a:lnTo>
                <a:cubicBezTo>
                  <a:pt x="220531" y="44744"/>
                  <a:pt x="220565" y="44749"/>
                  <a:pt x="220598" y="44749"/>
                </a:cubicBezTo>
                <a:cubicBezTo>
                  <a:pt x="220677" y="44749"/>
                  <a:pt x="220746" y="44718"/>
                  <a:pt x="220746" y="44718"/>
                </a:cubicBezTo>
                <a:cubicBezTo>
                  <a:pt x="221087" y="44533"/>
                  <a:pt x="220858" y="44127"/>
                  <a:pt x="220858" y="44127"/>
                </a:cubicBezTo>
                <a:cubicBezTo>
                  <a:pt x="220851" y="44095"/>
                  <a:pt x="220836" y="44080"/>
                  <a:pt x="220822" y="44066"/>
                </a:cubicBezTo>
                <a:cubicBezTo>
                  <a:pt x="220978" y="43877"/>
                  <a:pt x="220742" y="43689"/>
                  <a:pt x="220742" y="43689"/>
                </a:cubicBezTo>
                <a:lnTo>
                  <a:pt x="220742" y="43689"/>
                </a:lnTo>
                <a:cubicBezTo>
                  <a:pt x="220752" y="43690"/>
                  <a:pt x="220761" y="43690"/>
                  <a:pt x="220770" y="43690"/>
                </a:cubicBezTo>
                <a:cubicBezTo>
                  <a:pt x="221008" y="43690"/>
                  <a:pt x="221025" y="43297"/>
                  <a:pt x="221025" y="43297"/>
                </a:cubicBezTo>
                <a:cubicBezTo>
                  <a:pt x="221015" y="43231"/>
                  <a:pt x="220969" y="43210"/>
                  <a:pt x="220912" y="43210"/>
                </a:cubicBezTo>
                <a:cubicBezTo>
                  <a:pt x="220803" y="43210"/>
                  <a:pt x="220655" y="43290"/>
                  <a:pt x="220655" y="43290"/>
                </a:cubicBezTo>
                <a:cubicBezTo>
                  <a:pt x="220753" y="43195"/>
                  <a:pt x="220782" y="43036"/>
                  <a:pt x="220782" y="43036"/>
                </a:cubicBezTo>
                <a:cubicBezTo>
                  <a:pt x="220813" y="42745"/>
                  <a:pt x="220599" y="42702"/>
                  <a:pt x="220470" y="42702"/>
                </a:cubicBezTo>
                <a:cubicBezTo>
                  <a:pt x="220415" y="42702"/>
                  <a:pt x="220376" y="42710"/>
                  <a:pt x="220376" y="42710"/>
                </a:cubicBezTo>
                <a:cubicBezTo>
                  <a:pt x="220371" y="42709"/>
                  <a:pt x="220366" y="42709"/>
                  <a:pt x="220361" y="42709"/>
                </a:cubicBezTo>
                <a:cubicBezTo>
                  <a:pt x="220139" y="42709"/>
                  <a:pt x="220274" y="43275"/>
                  <a:pt x="220274" y="43275"/>
                </a:cubicBezTo>
                <a:cubicBezTo>
                  <a:pt x="220238" y="43420"/>
                  <a:pt x="220002" y="43533"/>
                  <a:pt x="219843" y="43591"/>
                </a:cubicBezTo>
                <a:cubicBezTo>
                  <a:pt x="219788" y="43496"/>
                  <a:pt x="219694" y="43384"/>
                  <a:pt x="219531" y="43315"/>
                </a:cubicBezTo>
                <a:lnTo>
                  <a:pt x="219593" y="43185"/>
                </a:lnTo>
                <a:cubicBezTo>
                  <a:pt x="219593" y="43185"/>
                  <a:pt x="219651" y="43216"/>
                  <a:pt x="219729" y="43216"/>
                </a:cubicBezTo>
                <a:cubicBezTo>
                  <a:pt x="219826" y="43216"/>
                  <a:pt x="219953" y="43169"/>
                  <a:pt x="220042" y="42960"/>
                </a:cubicBezTo>
                <a:cubicBezTo>
                  <a:pt x="220042" y="42960"/>
                  <a:pt x="220314" y="42876"/>
                  <a:pt x="220187" y="42256"/>
                </a:cubicBezTo>
                <a:cubicBezTo>
                  <a:pt x="220187" y="42256"/>
                  <a:pt x="220072" y="42136"/>
                  <a:pt x="219937" y="42136"/>
                </a:cubicBezTo>
                <a:cubicBezTo>
                  <a:pt x="219870" y="42136"/>
                  <a:pt x="219799" y="42165"/>
                  <a:pt x="219734" y="42253"/>
                </a:cubicBezTo>
                <a:cubicBezTo>
                  <a:pt x="219734" y="42253"/>
                  <a:pt x="219596" y="42590"/>
                  <a:pt x="219535" y="42815"/>
                </a:cubicBezTo>
                <a:cubicBezTo>
                  <a:pt x="219535" y="42815"/>
                  <a:pt x="219429" y="43188"/>
                  <a:pt x="219292" y="43210"/>
                </a:cubicBezTo>
                <a:cubicBezTo>
                  <a:pt x="219292" y="43210"/>
                  <a:pt x="219295" y="43232"/>
                  <a:pt x="219299" y="43261"/>
                </a:cubicBezTo>
                <a:cubicBezTo>
                  <a:pt x="219267" y="43258"/>
                  <a:pt x="219233" y="43256"/>
                  <a:pt x="219197" y="43256"/>
                </a:cubicBezTo>
                <a:cubicBezTo>
                  <a:pt x="219141" y="43256"/>
                  <a:pt x="219080" y="43261"/>
                  <a:pt x="219016" y="43272"/>
                </a:cubicBezTo>
                <a:cubicBezTo>
                  <a:pt x="219016" y="43272"/>
                  <a:pt x="218798" y="43330"/>
                  <a:pt x="218516" y="43504"/>
                </a:cubicBezTo>
                <a:cubicBezTo>
                  <a:pt x="218418" y="43351"/>
                  <a:pt x="218440" y="42880"/>
                  <a:pt x="218440" y="42880"/>
                </a:cubicBezTo>
                <a:cubicBezTo>
                  <a:pt x="218628" y="42753"/>
                  <a:pt x="218537" y="42430"/>
                  <a:pt x="218537" y="42430"/>
                </a:cubicBezTo>
                <a:cubicBezTo>
                  <a:pt x="218479" y="42327"/>
                  <a:pt x="218421" y="42289"/>
                  <a:pt x="218367" y="42289"/>
                </a:cubicBezTo>
                <a:cubicBezTo>
                  <a:pt x="218221" y="42289"/>
                  <a:pt x="218106" y="42561"/>
                  <a:pt x="218106" y="42561"/>
                </a:cubicBezTo>
                <a:cubicBezTo>
                  <a:pt x="218053" y="42495"/>
                  <a:pt x="218002" y="42479"/>
                  <a:pt x="217965" y="42479"/>
                </a:cubicBezTo>
                <a:cubicBezTo>
                  <a:pt x="217932" y="42479"/>
                  <a:pt x="217910" y="42492"/>
                  <a:pt x="217910" y="42492"/>
                </a:cubicBezTo>
                <a:cubicBezTo>
                  <a:pt x="217909" y="42492"/>
                  <a:pt x="217908" y="42492"/>
                  <a:pt x="217907" y="42492"/>
                </a:cubicBezTo>
                <a:cubicBezTo>
                  <a:pt x="217679" y="42492"/>
                  <a:pt x="217761" y="42902"/>
                  <a:pt x="217761" y="42902"/>
                </a:cubicBezTo>
                <a:cubicBezTo>
                  <a:pt x="217740" y="43112"/>
                  <a:pt x="218124" y="43195"/>
                  <a:pt x="218124" y="43195"/>
                </a:cubicBezTo>
                <a:cubicBezTo>
                  <a:pt x="218269" y="43279"/>
                  <a:pt x="218305" y="43493"/>
                  <a:pt x="218313" y="43641"/>
                </a:cubicBezTo>
                <a:cubicBezTo>
                  <a:pt x="218131" y="43779"/>
                  <a:pt x="217943" y="43968"/>
                  <a:pt x="217761" y="44211"/>
                </a:cubicBezTo>
                <a:lnTo>
                  <a:pt x="217718" y="44069"/>
                </a:lnTo>
                <a:cubicBezTo>
                  <a:pt x="217616" y="43928"/>
                  <a:pt x="217638" y="43435"/>
                  <a:pt x="217638" y="43435"/>
                </a:cubicBezTo>
                <a:cubicBezTo>
                  <a:pt x="217827" y="43304"/>
                  <a:pt x="217736" y="42985"/>
                  <a:pt x="217736" y="42985"/>
                </a:cubicBezTo>
                <a:cubicBezTo>
                  <a:pt x="217678" y="42882"/>
                  <a:pt x="217620" y="42844"/>
                  <a:pt x="217566" y="42844"/>
                </a:cubicBezTo>
                <a:cubicBezTo>
                  <a:pt x="217420" y="42844"/>
                  <a:pt x="217305" y="43116"/>
                  <a:pt x="217305" y="43116"/>
                </a:cubicBezTo>
                <a:cubicBezTo>
                  <a:pt x="217252" y="43049"/>
                  <a:pt x="217201" y="43034"/>
                  <a:pt x="217166" y="43034"/>
                </a:cubicBezTo>
                <a:cubicBezTo>
                  <a:pt x="217133" y="43034"/>
                  <a:pt x="217112" y="43047"/>
                  <a:pt x="217112" y="43047"/>
                </a:cubicBezTo>
                <a:cubicBezTo>
                  <a:pt x="217111" y="43047"/>
                  <a:pt x="217110" y="43047"/>
                  <a:pt x="217109" y="43047"/>
                </a:cubicBezTo>
                <a:cubicBezTo>
                  <a:pt x="216877" y="43047"/>
                  <a:pt x="216960" y="43453"/>
                  <a:pt x="216960" y="43453"/>
                </a:cubicBezTo>
                <a:cubicBezTo>
                  <a:pt x="216938" y="43667"/>
                  <a:pt x="217326" y="43750"/>
                  <a:pt x="217326" y="43750"/>
                </a:cubicBezTo>
                <a:cubicBezTo>
                  <a:pt x="217555" y="43881"/>
                  <a:pt x="217511" y="44352"/>
                  <a:pt x="217511" y="44352"/>
                </a:cubicBezTo>
                <a:cubicBezTo>
                  <a:pt x="217520" y="44353"/>
                  <a:pt x="217529" y="44354"/>
                  <a:pt x="217537" y="44354"/>
                </a:cubicBezTo>
                <a:cubicBezTo>
                  <a:pt x="217593" y="44354"/>
                  <a:pt x="217644" y="44335"/>
                  <a:pt x="217682" y="44316"/>
                </a:cubicBezTo>
                <a:lnTo>
                  <a:pt x="217682" y="44316"/>
                </a:lnTo>
                <a:lnTo>
                  <a:pt x="217667" y="44334"/>
                </a:lnTo>
                <a:cubicBezTo>
                  <a:pt x="217667" y="44334"/>
                  <a:pt x="217497" y="44512"/>
                  <a:pt x="217290" y="44751"/>
                </a:cubicBezTo>
                <a:lnTo>
                  <a:pt x="217109" y="44639"/>
                </a:lnTo>
                <a:cubicBezTo>
                  <a:pt x="217109" y="44639"/>
                  <a:pt x="217232" y="44291"/>
                  <a:pt x="216985" y="44164"/>
                </a:cubicBezTo>
                <a:cubicBezTo>
                  <a:pt x="216985" y="44164"/>
                  <a:pt x="216966" y="44014"/>
                  <a:pt x="216797" y="44014"/>
                </a:cubicBezTo>
                <a:cubicBezTo>
                  <a:pt x="216736" y="44014"/>
                  <a:pt x="216658" y="44033"/>
                  <a:pt x="216554" y="44084"/>
                </a:cubicBezTo>
                <a:cubicBezTo>
                  <a:pt x="216554" y="44058"/>
                  <a:pt x="216547" y="44033"/>
                  <a:pt x="216532" y="44004"/>
                </a:cubicBezTo>
                <a:cubicBezTo>
                  <a:pt x="216532" y="44004"/>
                  <a:pt x="216539" y="43892"/>
                  <a:pt x="216384" y="43859"/>
                </a:cubicBezTo>
                <a:cubicBezTo>
                  <a:pt x="216384" y="43859"/>
                  <a:pt x="216699" y="43413"/>
                  <a:pt x="216286" y="43395"/>
                </a:cubicBezTo>
                <a:cubicBezTo>
                  <a:pt x="216286" y="43395"/>
                  <a:pt x="215977" y="43464"/>
                  <a:pt x="215959" y="43699"/>
                </a:cubicBezTo>
                <a:cubicBezTo>
                  <a:pt x="215959" y="43699"/>
                  <a:pt x="215702" y="43866"/>
                  <a:pt x="215517" y="43913"/>
                </a:cubicBezTo>
                <a:cubicBezTo>
                  <a:pt x="215517" y="43681"/>
                  <a:pt x="215513" y="43417"/>
                  <a:pt x="215510" y="43134"/>
                </a:cubicBezTo>
                <a:cubicBezTo>
                  <a:pt x="215544" y="43113"/>
                  <a:pt x="215579" y="43099"/>
                  <a:pt x="215607" y="43099"/>
                </a:cubicBezTo>
                <a:cubicBezTo>
                  <a:pt x="215618" y="43099"/>
                  <a:pt x="215628" y="43101"/>
                  <a:pt x="215637" y="43105"/>
                </a:cubicBezTo>
                <a:cubicBezTo>
                  <a:pt x="215637" y="43105"/>
                  <a:pt x="216010" y="43163"/>
                  <a:pt x="216155" y="43181"/>
                </a:cubicBezTo>
                <a:cubicBezTo>
                  <a:pt x="216155" y="43181"/>
                  <a:pt x="216565" y="43036"/>
                  <a:pt x="216358" y="42804"/>
                </a:cubicBezTo>
                <a:cubicBezTo>
                  <a:pt x="216358" y="42804"/>
                  <a:pt x="216316" y="42590"/>
                  <a:pt x="216228" y="42590"/>
                </a:cubicBezTo>
                <a:cubicBezTo>
                  <a:pt x="216216" y="42590"/>
                  <a:pt x="216202" y="42594"/>
                  <a:pt x="216188" y="42604"/>
                </a:cubicBezTo>
                <a:cubicBezTo>
                  <a:pt x="216188" y="42604"/>
                  <a:pt x="216249" y="42169"/>
                  <a:pt x="216076" y="42169"/>
                </a:cubicBezTo>
                <a:cubicBezTo>
                  <a:pt x="216061" y="42169"/>
                  <a:pt x="216044" y="42173"/>
                  <a:pt x="216025" y="42180"/>
                </a:cubicBezTo>
                <a:cubicBezTo>
                  <a:pt x="216025" y="42180"/>
                  <a:pt x="215651" y="42278"/>
                  <a:pt x="215582" y="42514"/>
                </a:cubicBezTo>
                <a:cubicBezTo>
                  <a:pt x="215582" y="42514"/>
                  <a:pt x="215586" y="42637"/>
                  <a:pt x="215502" y="42757"/>
                </a:cubicBezTo>
                <a:cubicBezTo>
                  <a:pt x="215495" y="42343"/>
                  <a:pt x="215484" y="41915"/>
                  <a:pt x="215473" y="41517"/>
                </a:cubicBezTo>
                <a:cubicBezTo>
                  <a:pt x="215539" y="41455"/>
                  <a:pt x="215618" y="41404"/>
                  <a:pt x="215705" y="41401"/>
                </a:cubicBezTo>
                <a:cubicBezTo>
                  <a:pt x="215705" y="41401"/>
                  <a:pt x="215801" y="41425"/>
                  <a:pt x="215907" y="41425"/>
                </a:cubicBezTo>
                <a:cubicBezTo>
                  <a:pt x="216014" y="41425"/>
                  <a:pt x="216132" y="41401"/>
                  <a:pt x="216177" y="41303"/>
                </a:cubicBezTo>
                <a:cubicBezTo>
                  <a:pt x="216177" y="41303"/>
                  <a:pt x="216463" y="40976"/>
                  <a:pt x="216257" y="40878"/>
                </a:cubicBezTo>
                <a:cubicBezTo>
                  <a:pt x="216257" y="40878"/>
                  <a:pt x="216230" y="40829"/>
                  <a:pt x="216158" y="40829"/>
                </a:cubicBezTo>
                <a:cubicBezTo>
                  <a:pt x="216130" y="40829"/>
                  <a:pt x="216096" y="40837"/>
                  <a:pt x="216054" y="40857"/>
                </a:cubicBezTo>
                <a:cubicBezTo>
                  <a:pt x="216054" y="40857"/>
                  <a:pt x="216100" y="40488"/>
                  <a:pt x="215904" y="40488"/>
                </a:cubicBezTo>
                <a:cubicBezTo>
                  <a:pt x="215861" y="40488"/>
                  <a:pt x="215807" y="40506"/>
                  <a:pt x="215738" y="40548"/>
                </a:cubicBezTo>
                <a:cubicBezTo>
                  <a:pt x="215738" y="40548"/>
                  <a:pt x="215495" y="40791"/>
                  <a:pt x="215593" y="40987"/>
                </a:cubicBezTo>
                <a:cubicBezTo>
                  <a:pt x="215593" y="40987"/>
                  <a:pt x="215535" y="41089"/>
                  <a:pt x="215462" y="41205"/>
                </a:cubicBezTo>
                <a:cubicBezTo>
                  <a:pt x="215448" y="40777"/>
                  <a:pt x="215433" y="40407"/>
                  <a:pt x="215426" y="40160"/>
                </a:cubicBezTo>
                <a:lnTo>
                  <a:pt x="215426" y="40160"/>
                </a:lnTo>
                <a:cubicBezTo>
                  <a:pt x="215484" y="40189"/>
                  <a:pt x="215593" y="40234"/>
                  <a:pt x="215692" y="40234"/>
                </a:cubicBezTo>
                <a:cubicBezTo>
                  <a:pt x="215756" y="40234"/>
                  <a:pt x="215815" y="40216"/>
                  <a:pt x="215854" y="40164"/>
                </a:cubicBezTo>
                <a:cubicBezTo>
                  <a:pt x="215854" y="40164"/>
                  <a:pt x="216191" y="39910"/>
                  <a:pt x="216014" y="39754"/>
                </a:cubicBezTo>
                <a:cubicBezTo>
                  <a:pt x="216014" y="39754"/>
                  <a:pt x="215992" y="39676"/>
                  <a:pt x="215880" y="39676"/>
                </a:cubicBezTo>
                <a:cubicBezTo>
                  <a:pt x="215863" y="39676"/>
                  <a:pt x="215843" y="39677"/>
                  <a:pt x="215821" y="39682"/>
                </a:cubicBezTo>
                <a:cubicBezTo>
                  <a:pt x="215821" y="39682"/>
                  <a:pt x="215963" y="39271"/>
                  <a:pt x="215708" y="39271"/>
                </a:cubicBezTo>
                <a:cubicBezTo>
                  <a:pt x="215674" y="39271"/>
                  <a:pt x="215634" y="39278"/>
                  <a:pt x="215586" y="39294"/>
                </a:cubicBezTo>
                <a:cubicBezTo>
                  <a:pt x="215586" y="39294"/>
                  <a:pt x="215307" y="39475"/>
                  <a:pt x="215361" y="39696"/>
                </a:cubicBezTo>
                <a:cubicBezTo>
                  <a:pt x="215361" y="39696"/>
                  <a:pt x="215354" y="39704"/>
                  <a:pt x="215346" y="39711"/>
                </a:cubicBezTo>
                <a:cubicBezTo>
                  <a:pt x="215281" y="39591"/>
                  <a:pt x="215220" y="39511"/>
                  <a:pt x="215154" y="39468"/>
                </a:cubicBezTo>
                <a:cubicBezTo>
                  <a:pt x="215172" y="39428"/>
                  <a:pt x="215191" y="39392"/>
                  <a:pt x="215220" y="39370"/>
                </a:cubicBezTo>
                <a:cubicBezTo>
                  <a:pt x="215220" y="39370"/>
                  <a:pt x="215782" y="39312"/>
                  <a:pt x="215676" y="39073"/>
                </a:cubicBezTo>
                <a:cubicBezTo>
                  <a:pt x="215676" y="39073"/>
                  <a:pt x="215618" y="38730"/>
                  <a:pt x="215397" y="38730"/>
                </a:cubicBezTo>
                <a:cubicBezTo>
                  <a:pt x="215355" y="38730"/>
                  <a:pt x="215307" y="38742"/>
                  <a:pt x="215252" y="38772"/>
                </a:cubicBezTo>
                <a:cubicBezTo>
                  <a:pt x="215252" y="38772"/>
                  <a:pt x="215125" y="38855"/>
                  <a:pt x="215078" y="38989"/>
                </a:cubicBezTo>
                <a:cubicBezTo>
                  <a:pt x="215078" y="38989"/>
                  <a:pt x="215115" y="38613"/>
                  <a:pt x="214965" y="38613"/>
                </a:cubicBezTo>
                <a:cubicBezTo>
                  <a:pt x="214958" y="38613"/>
                  <a:pt x="214951" y="38614"/>
                  <a:pt x="214944" y="38616"/>
                </a:cubicBezTo>
                <a:cubicBezTo>
                  <a:pt x="214944" y="38616"/>
                  <a:pt x="214581" y="38779"/>
                  <a:pt x="214701" y="39033"/>
                </a:cubicBezTo>
                <a:cubicBezTo>
                  <a:pt x="214701" y="39033"/>
                  <a:pt x="214611" y="38969"/>
                  <a:pt x="214515" y="38969"/>
                </a:cubicBezTo>
                <a:cubicBezTo>
                  <a:pt x="214433" y="38969"/>
                  <a:pt x="214346" y="39016"/>
                  <a:pt x="214309" y="39192"/>
                </a:cubicBezTo>
                <a:cubicBezTo>
                  <a:pt x="214309" y="39192"/>
                  <a:pt x="214234" y="39533"/>
                  <a:pt x="214399" y="39533"/>
                </a:cubicBezTo>
                <a:cubicBezTo>
                  <a:pt x="214415" y="39533"/>
                  <a:pt x="214434" y="39529"/>
                  <a:pt x="214454" y="39522"/>
                </a:cubicBezTo>
                <a:cubicBezTo>
                  <a:pt x="214454" y="39522"/>
                  <a:pt x="214519" y="39495"/>
                  <a:pt x="214580" y="39495"/>
                </a:cubicBezTo>
                <a:cubicBezTo>
                  <a:pt x="214627" y="39495"/>
                  <a:pt x="214672" y="39511"/>
                  <a:pt x="214687" y="39566"/>
                </a:cubicBezTo>
                <a:cubicBezTo>
                  <a:pt x="214687" y="39566"/>
                  <a:pt x="214694" y="39580"/>
                  <a:pt x="214705" y="39602"/>
                </a:cubicBezTo>
                <a:cubicBezTo>
                  <a:pt x="214628" y="39693"/>
                  <a:pt x="214560" y="39798"/>
                  <a:pt x="214512" y="39888"/>
                </a:cubicBezTo>
                <a:cubicBezTo>
                  <a:pt x="214498" y="39827"/>
                  <a:pt x="214505" y="39776"/>
                  <a:pt x="214505" y="39776"/>
                </a:cubicBezTo>
                <a:cubicBezTo>
                  <a:pt x="214454" y="39551"/>
                  <a:pt x="214085" y="39508"/>
                  <a:pt x="214085" y="39508"/>
                </a:cubicBezTo>
                <a:cubicBezTo>
                  <a:pt x="214073" y="39505"/>
                  <a:pt x="214063" y="39504"/>
                  <a:pt x="214053" y="39504"/>
                </a:cubicBezTo>
                <a:cubicBezTo>
                  <a:pt x="213856" y="39504"/>
                  <a:pt x="213892" y="39961"/>
                  <a:pt x="213892" y="39961"/>
                </a:cubicBezTo>
                <a:cubicBezTo>
                  <a:pt x="213881" y="39955"/>
                  <a:pt x="213871" y="39952"/>
                  <a:pt x="213860" y="39952"/>
                </a:cubicBezTo>
                <a:cubicBezTo>
                  <a:pt x="213763" y="39952"/>
                  <a:pt x="213704" y="40189"/>
                  <a:pt x="213704" y="40189"/>
                </a:cubicBezTo>
                <a:cubicBezTo>
                  <a:pt x="213548" y="40374"/>
                  <a:pt x="213697" y="40472"/>
                  <a:pt x="213802" y="40512"/>
                </a:cubicBezTo>
                <a:cubicBezTo>
                  <a:pt x="213729" y="40639"/>
                  <a:pt x="213747" y="40893"/>
                  <a:pt x="213747" y="40893"/>
                </a:cubicBezTo>
                <a:cubicBezTo>
                  <a:pt x="213736" y="40887"/>
                  <a:pt x="213725" y="40884"/>
                  <a:pt x="213715" y="40884"/>
                </a:cubicBezTo>
                <a:cubicBezTo>
                  <a:pt x="213619" y="40884"/>
                  <a:pt x="213562" y="41118"/>
                  <a:pt x="213562" y="41118"/>
                </a:cubicBezTo>
                <a:cubicBezTo>
                  <a:pt x="213334" y="41386"/>
                  <a:pt x="213740" y="41469"/>
                  <a:pt x="213740" y="41469"/>
                </a:cubicBezTo>
                <a:cubicBezTo>
                  <a:pt x="213885" y="41426"/>
                  <a:pt x="214262" y="41306"/>
                  <a:pt x="214262" y="41306"/>
                </a:cubicBezTo>
                <a:cubicBezTo>
                  <a:pt x="214276" y="41298"/>
                  <a:pt x="214291" y="41295"/>
                  <a:pt x="214308" y="41295"/>
                </a:cubicBezTo>
                <a:cubicBezTo>
                  <a:pt x="214434" y="41295"/>
                  <a:pt x="214621" y="41502"/>
                  <a:pt x="214621" y="41502"/>
                </a:cubicBezTo>
                <a:cubicBezTo>
                  <a:pt x="214683" y="41484"/>
                  <a:pt x="214716" y="41455"/>
                  <a:pt x="214734" y="41422"/>
                </a:cubicBezTo>
                <a:cubicBezTo>
                  <a:pt x="214748" y="41600"/>
                  <a:pt x="214755" y="41778"/>
                  <a:pt x="214755" y="41948"/>
                </a:cubicBezTo>
                <a:lnTo>
                  <a:pt x="214690" y="41944"/>
                </a:lnTo>
                <a:cubicBezTo>
                  <a:pt x="214669" y="41951"/>
                  <a:pt x="214645" y="41954"/>
                  <a:pt x="214619" y="41954"/>
                </a:cubicBezTo>
                <a:cubicBezTo>
                  <a:pt x="214433" y="41954"/>
                  <a:pt x="214139" y="41803"/>
                  <a:pt x="214139" y="41803"/>
                </a:cubicBezTo>
                <a:cubicBezTo>
                  <a:pt x="214139" y="41571"/>
                  <a:pt x="213834" y="41546"/>
                  <a:pt x="213834" y="41546"/>
                </a:cubicBezTo>
                <a:cubicBezTo>
                  <a:pt x="213414" y="41633"/>
                  <a:pt x="213700" y="42032"/>
                  <a:pt x="213700" y="42032"/>
                </a:cubicBezTo>
                <a:cubicBezTo>
                  <a:pt x="213544" y="42090"/>
                  <a:pt x="213541" y="42202"/>
                  <a:pt x="213541" y="42202"/>
                </a:cubicBezTo>
                <a:cubicBezTo>
                  <a:pt x="213410" y="42438"/>
                  <a:pt x="213784" y="42499"/>
                  <a:pt x="213784" y="42499"/>
                </a:cubicBezTo>
                <a:cubicBezTo>
                  <a:pt x="213802" y="42510"/>
                  <a:pt x="213822" y="42515"/>
                  <a:pt x="213843" y="42515"/>
                </a:cubicBezTo>
                <a:cubicBezTo>
                  <a:pt x="214003" y="42515"/>
                  <a:pt x="214219" y="42231"/>
                  <a:pt x="214219" y="42231"/>
                </a:cubicBezTo>
                <a:cubicBezTo>
                  <a:pt x="214290" y="42174"/>
                  <a:pt x="214371" y="42154"/>
                  <a:pt x="214450" y="42154"/>
                </a:cubicBezTo>
                <a:cubicBezTo>
                  <a:pt x="214577" y="42154"/>
                  <a:pt x="214697" y="42205"/>
                  <a:pt x="214755" y="42235"/>
                </a:cubicBezTo>
                <a:cubicBezTo>
                  <a:pt x="214752" y="42510"/>
                  <a:pt x="214741" y="42757"/>
                  <a:pt x="214726" y="42953"/>
                </a:cubicBezTo>
                <a:lnTo>
                  <a:pt x="214690" y="42949"/>
                </a:lnTo>
                <a:cubicBezTo>
                  <a:pt x="214669" y="42956"/>
                  <a:pt x="214645" y="42959"/>
                  <a:pt x="214619" y="42959"/>
                </a:cubicBezTo>
                <a:cubicBezTo>
                  <a:pt x="214435" y="42959"/>
                  <a:pt x="214143" y="42811"/>
                  <a:pt x="214143" y="42811"/>
                </a:cubicBezTo>
                <a:cubicBezTo>
                  <a:pt x="214143" y="42575"/>
                  <a:pt x="213838" y="42554"/>
                  <a:pt x="213838" y="42554"/>
                </a:cubicBezTo>
                <a:cubicBezTo>
                  <a:pt x="213417" y="42637"/>
                  <a:pt x="213704" y="43036"/>
                  <a:pt x="213704" y="43036"/>
                </a:cubicBezTo>
                <a:cubicBezTo>
                  <a:pt x="213548" y="43094"/>
                  <a:pt x="213544" y="43206"/>
                  <a:pt x="213544" y="43206"/>
                </a:cubicBezTo>
                <a:cubicBezTo>
                  <a:pt x="213410" y="43446"/>
                  <a:pt x="213787" y="43504"/>
                  <a:pt x="213787" y="43504"/>
                </a:cubicBezTo>
                <a:cubicBezTo>
                  <a:pt x="213806" y="43515"/>
                  <a:pt x="213826" y="43519"/>
                  <a:pt x="213847" y="43519"/>
                </a:cubicBezTo>
                <a:cubicBezTo>
                  <a:pt x="214007" y="43519"/>
                  <a:pt x="214222" y="43239"/>
                  <a:pt x="214222" y="43239"/>
                </a:cubicBezTo>
                <a:cubicBezTo>
                  <a:pt x="214292" y="43181"/>
                  <a:pt x="214373" y="43161"/>
                  <a:pt x="214453" y="43161"/>
                </a:cubicBezTo>
                <a:cubicBezTo>
                  <a:pt x="214548" y="43161"/>
                  <a:pt x="214640" y="43190"/>
                  <a:pt x="214705" y="43217"/>
                </a:cubicBezTo>
                <a:cubicBezTo>
                  <a:pt x="214697" y="43315"/>
                  <a:pt x="214690" y="43377"/>
                  <a:pt x="214690" y="43377"/>
                </a:cubicBezTo>
                <a:cubicBezTo>
                  <a:pt x="214581" y="43612"/>
                  <a:pt x="214502" y="43877"/>
                  <a:pt x="214440" y="44160"/>
                </a:cubicBezTo>
                <a:cubicBezTo>
                  <a:pt x="214396" y="44138"/>
                  <a:pt x="214367" y="44127"/>
                  <a:pt x="214367" y="44127"/>
                </a:cubicBezTo>
                <a:cubicBezTo>
                  <a:pt x="214364" y="43892"/>
                  <a:pt x="214063" y="43866"/>
                  <a:pt x="214063" y="43866"/>
                </a:cubicBezTo>
                <a:cubicBezTo>
                  <a:pt x="213642" y="43953"/>
                  <a:pt x="213929" y="44352"/>
                  <a:pt x="213929" y="44352"/>
                </a:cubicBezTo>
                <a:cubicBezTo>
                  <a:pt x="213773" y="44410"/>
                  <a:pt x="213769" y="44523"/>
                  <a:pt x="213769" y="44523"/>
                </a:cubicBezTo>
                <a:cubicBezTo>
                  <a:pt x="213635" y="44758"/>
                  <a:pt x="214012" y="44820"/>
                  <a:pt x="214012" y="44820"/>
                </a:cubicBezTo>
                <a:cubicBezTo>
                  <a:pt x="214031" y="44830"/>
                  <a:pt x="214050" y="44835"/>
                  <a:pt x="214071" y="44835"/>
                </a:cubicBezTo>
                <a:cubicBezTo>
                  <a:pt x="214165" y="44835"/>
                  <a:pt x="214276" y="44741"/>
                  <a:pt x="214353" y="44660"/>
                </a:cubicBezTo>
                <a:lnTo>
                  <a:pt x="214353" y="44660"/>
                </a:lnTo>
                <a:cubicBezTo>
                  <a:pt x="214328" y="44856"/>
                  <a:pt x="214309" y="45063"/>
                  <a:pt x="214299" y="45277"/>
                </a:cubicBezTo>
                <a:cubicBezTo>
                  <a:pt x="214193" y="45237"/>
                  <a:pt x="214110" y="45197"/>
                  <a:pt x="214110" y="45197"/>
                </a:cubicBezTo>
                <a:cubicBezTo>
                  <a:pt x="214110" y="44961"/>
                  <a:pt x="213805" y="44936"/>
                  <a:pt x="213805" y="44936"/>
                </a:cubicBezTo>
                <a:cubicBezTo>
                  <a:pt x="213385" y="45023"/>
                  <a:pt x="213675" y="45422"/>
                  <a:pt x="213675" y="45422"/>
                </a:cubicBezTo>
                <a:cubicBezTo>
                  <a:pt x="213515" y="45480"/>
                  <a:pt x="213512" y="45592"/>
                  <a:pt x="213512" y="45592"/>
                </a:cubicBezTo>
                <a:cubicBezTo>
                  <a:pt x="213381" y="45832"/>
                  <a:pt x="213755" y="45890"/>
                  <a:pt x="213755" y="45890"/>
                </a:cubicBezTo>
                <a:cubicBezTo>
                  <a:pt x="213773" y="45901"/>
                  <a:pt x="213793" y="45905"/>
                  <a:pt x="213814" y="45905"/>
                </a:cubicBezTo>
                <a:cubicBezTo>
                  <a:pt x="213974" y="45905"/>
                  <a:pt x="214190" y="45625"/>
                  <a:pt x="214190" y="45625"/>
                </a:cubicBezTo>
                <a:cubicBezTo>
                  <a:pt x="214219" y="45600"/>
                  <a:pt x="214255" y="45581"/>
                  <a:pt x="214288" y="45571"/>
                </a:cubicBezTo>
                <a:lnTo>
                  <a:pt x="214288" y="45571"/>
                </a:lnTo>
                <a:cubicBezTo>
                  <a:pt x="214280" y="45911"/>
                  <a:pt x="214291" y="46270"/>
                  <a:pt x="214317" y="46637"/>
                </a:cubicBezTo>
                <a:cubicBezTo>
                  <a:pt x="214237" y="46528"/>
                  <a:pt x="214179" y="46426"/>
                  <a:pt x="214179" y="46426"/>
                </a:cubicBezTo>
                <a:cubicBezTo>
                  <a:pt x="214280" y="46209"/>
                  <a:pt x="214041" y="46020"/>
                  <a:pt x="214041" y="46020"/>
                </a:cubicBezTo>
                <a:cubicBezTo>
                  <a:pt x="213992" y="46000"/>
                  <a:pt x="213951" y="45991"/>
                  <a:pt x="213915" y="45991"/>
                </a:cubicBezTo>
                <a:cubicBezTo>
                  <a:pt x="213675" y="45991"/>
                  <a:pt x="213722" y="46394"/>
                  <a:pt x="213722" y="46394"/>
                </a:cubicBezTo>
                <a:cubicBezTo>
                  <a:pt x="213700" y="46389"/>
                  <a:pt x="213681" y="46387"/>
                  <a:pt x="213663" y="46387"/>
                </a:cubicBezTo>
                <a:cubicBezTo>
                  <a:pt x="213553" y="46387"/>
                  <a:pt x="213515" y="46463"/>
                  <a:pt x="213515" y="46463"/>
                </a:cubicBezTo>
                <a:cubicBezTo>
                  <a:pt x="213305" y="46611"/>
                  <a:pt x="213584" y="46872"/>
                  <a:pt x="213584" y="46872"/>
                </a:cubicBezTo>
                <a:cubicBezTo>
                  <a:pt x="213614" y="46930"/>
                  <a:pt x="213675" y="46949"/>
                  <a:pt x="213744" y="46949"/>
                </a:cubicBezTo>
                <a:cubicBezTo>
                  <a:pt x="213884" y="46949"/>
                  <a:pt x="214056" y="46869"/>
                  <a:pt x="214056" y="46869"/>
                </a:cubicBezTo>
                <a:cubicBezTo>
                  <a:pt x="214070" y="46866"/>
                  <a:pt x="214084" y="46865"/>
                  <a:pt x="214097" y="46865"/>
                </a:cubicBezTo>
                <a:cubicBezTo>
                  <a:pt x="214192" y="46865"/>
                  <a:pt x="214276" y="46918"/>
                  <a:pt x="214346" y="46981"/>
                </a:cubicBezTo>
                <a:cubicBezTo>
                  <a:pt x="214364" y="47173"/>
                  <a:pt x="214386" y="47373"/>
                  <a:pt x="214411" y="47569"/>
                </a:cubicBezTo>
                <a:cubicBezTo>
                  <a:pt x="214400" y="47561"/>
                  <a:pt x="214389" y="47558"/>
                  <a:pt x="214389" y="47558"/>
                </a:cubicBezTo>
                <a:cubicBezTo>
                  <a:pt x="214208" y="47518"/>
                  <a:pt x="214179" y="47329"/>
                  <a:pt x="214179" y="47329"/>
                </a:cubicBezTo>
                <a:cubicBezTo>
                  <a:pt x="214125" y="47243"/>
                  <a:pt x="214013" y="47220"/>
                  <a:pt x="213910" y="47220"/>
                </a:cubicBezTo>
                <a:cubicBezTo>
                  <a:pt x="213792" y="47220"/>
                  <a:pt x="213686" y="47249"/>
                  <a:pt x="213686" y="47249"/>
                </a:cubicBezTo>
                <a:cubicBezTo>
                  <a:pt x="213443" y="47289"/>
                  <a:pt x="213631" y="47732"/>
                  <a:pt x="213631" y="47732"/>
                </a:cubicBezTo>
                <a:cubicBezTo>
                  <a:pt x="213628" y="47731"/>
                  <a:pt x="213625" y="47731"/>
                  <a:pt x="213622" y="47731"/>
                </a:cubicBezTo>
                <a:cubicBezTo>
                  <a:pt x="213502" y="47731"/>
                  <a:pt x="213519" y="48007"/>
                  <a:pt x="213519" y="48007"/>
                </a:cubicBezTo>
                <a:cubicBezTo>
                  <a:pt x="213420" y="48230"/>
                  <a:pt x="213584" y="48265"/>
                  <a:pt x="213699" y="48265"/>
                </a:cubicBezTo>
                <a:cubicBezTo>
                  <a:pt x="213752" y="48265"/>
                  <a:pt x="213794" y="48257"/>
                  <a:pt x="213794" y="48257"/>
                </a:cubicBezTo>
                <a:cubicBezTo>
                  <a:pt x="213925" y="48163"/>
                  <a:pt x="214262" y="47913"/>
                  <a:pt x="214262" y="47913"/>
                </a:cubicBezTo>
                <a:cubicBezTo>
                  <a:pt x="214289" y="47884"/>
                  <a:pt x="214330" y="47874"/>
                  <a:pt x="214377" y="47874"/>
                </a:cubicBezTo>
                <a:cubicBezTo>
                  <a:pt x="214400" y="47874"/>
                  <a:pt x="214425" y="47877"/>
                  <a:pt x="214451" y="47880"/>
                </a:cubicBezTo>
                <a:cubicBezTo>
                  <a:pt x="214473" y="48047"/>
                  <a:pt x="214502" y="48214"/>
                  <a:pt x="214527" y="48381"/>
                </a:cubicBezTo>
                <a:lnTo>
                  <a:pt x="214425" y="48410"/>
                </a:lnTo>
                <a:cubicBezTo>
                  <a:pt x="214330" y="48484"/>
                  <a:pt x="214119" y="48497"/>
                  <a:pt x="213980" y="48497"/>
                </a:cubicBezTo>
                <a:cubicBezTo>
                  <a:pt x="213901" y="48497"/>
                  <a:pt x="213845" y="48493"/>
                  <a:pt x="213845" y="48493"/>
                </a:cubicBezTo>
                <a:cubicBezTo>
                  <a:pt x="213809" y="48379"/>
                  <a:pt x="213705" y="48353"/>
                  <a:pt x="213617" y="48353"/>
                </a:cubicBezTo>
                <a:cubicBezTo>
                  <a:pt x="213539" y="48353"/>
                  <a:pt x="213472" y="48373"/>
                  <a:pt x="213472" y="48373"/>
                </a:cubicBezTo>
                <a:cubicBezTo>
                  <a:pt x="213084" y="48609"/>
                  <a:pt x="213483" y="48863"/>
                  <a:pt x="213483" y="48863"/>
                </a:cubicBezTo>
                <a:cubicBezTo>
                  <a:pt x="213348" y="48975"/>
                  <a:pt x="213377" y="49077"/>
                  <a:pt x="213377" y="49077"/>
                </a:cubicBezTo>
                <a:cubicBezTo>
                  <a:pt x="213342" y="49237"/>
                  <a:pt x="213469" y="49268"/>
                  <a:pt x="213574" y="49268"/>
                </a:cubicBezTo>
                <a:cubicBezTo>
                  <a:pt x="213643" y="49268"/>
                  <a:pt x="213704" y="49255"/>
                  <a:pt x="213704" y="49255"/>
                </a:cubicBezTo>
                <a:cubicBezTo>
                  <a:pt x="213710" y="49256"/>
                  <a:pt x="213716" y="49256"/>
                  <a:pt x="213722" y="49256"/>
                </a:cubicBezTo>
                <a:cubicBezTo>
                  <a:pt x="213899" y="49256"/>
                  <a:pt x="214052" y="48849"/>
                  <a:pt x="214052" y="48849"/>
                </a:cubicBezTo>
                <a:cubicBezTo>
                  <a:pt x="214169" y="48670"/>
                  <a:pt x="214404" y="48648"/>
                  <a:pt x="214533" y="48648"/>
                </a:cubicBezTo>
                <a:cubicBezTo>
                  <a:pt x="214549" y="48648"/>
                  <a:pt x="214562" y="48649"/>
                  <a:pt x="214574" y="48649"/>
                </a:cubicBezTo>
                <a:cubicBezTo>
                  <a:pt x="214614" y="48878"/>
                  <a:pt x="214657" y="49106"/>
                  <a:pt x="214705" y="49334"/>
                </a:cubicBezTo>
                <a:cubicBezTo>
                  <a:pt x="214607" y="49393"/>
                  <a:pt x="214427" y="49405"/>
                  <a:pt x="214298" y="49405"/>
                </a:cubicBezTo>
                <a:cubicBezTo>
                  <a:pt x="214213" y="49405"/>
                  <a:pt x="214150" y="49400"/>
                  <a:pt x="214150" y="49400"/>
                </a:cubicBezTo>
                <a:cubicBezTo>
                  <a:pt x="214112" y="49289"/>
                  <a:pt x="214009" y="49263"/>
                  <a:pt x="213920" y="49263"/>
                </a:cubicBezTo>
                <a:cubicBezTo>
                  <a:pt x="213841" y="49263"/>
                  <a:pt x="213773" y="49284"/>
                  <a:pt x="213773" y="49284"/>
                </a:cubicBezTo>
                <a:cubicBezTo>
                  <a:pt x="213385" y="49519"/>
                  <a:pt x="213787" y="49773"/>
                  <a:pt x="213787" y="49773"/>
                </a:cubicBezTo>
                <a:cubicBezTo>
                  <a:pt x="213649" y="49886"/>
                  <a:pt x="213678" y="49987"/>
                  <a:pt x="213678" y="49987"/>
                </a:cubicBezTo>
                <a:cubicBezTo>
                  <a:pt x="213643" y="50147"/>
                  <a:pt x="213769" y="50178"/>
                  <a:pt x="213875" y="50178"/>
                </a:cubicBezTo>
                <a:cubicBezTo>
                  <a:pt x="213944" y="50178"/>
                  <a:pt x="214005" y="50165"/>
                  <a:pt x="214005" y="50165"/>
                </a:cubicBezTo>
                <a:cubicBezTo>
                  <a:pt x="214010" y="50166"/>
                  <a:pt x="214015" y="50166"/>
                  <a:pt x="214021" y="50166"/>
                </a:cubicBezTo>
                <a:cubicBezTo>
                  <a:pt x="214199" y="50166"/>
                  <a:pt x="214353" y="49762"/>
                  <a:pt x="214353" y="49762"/>
                </a:cubicBezTo>
                <a:cubicBezTo>
                  <a:pt x="214451" y="49617"/>
                  <a:pt x="214621" y="49574"/>
                  <a:pt x="214752" y="49563"/>
                </a:cubicBezTo>
                <a:cubicBezTo>
                  <a:pt x="214821" y="49882"/>
                  <a:pt x="214893" y="50201"/>
                  <a:pt x="214966" y="50513"/>
                </a:cubicBezTo>
                <a:cubicBezTo>
                  <a:pt x="214943" y="50514"/>
                  <a:pt x="214921" y="50514"/>
                  <a:pt x="214901" y="50514"/>
                </a:cubicBezTo>
                <a:cubicBezTo>
                  <a:pt x="214819" y="50514"/>
                  <a:pt x="214759" y="50509"/>
                  <a:pt x="214759" y="50509"/>
                </a:cubicBezTo>
                <a:cubicBezTo>
                  <a:pt x="214721" y="50398"/>
                  <a:pt x="214618" y="50372"/>
                  <a:pt x="214529" y="50372"/>
                </a:cubicBezTo>
                <a:cubicBezTo>
                  <a:pt x="214450" y="50372"/>
                  <a:pt x="214382" y="50393"/>
                  <a:pt x="214382" y="50393"/>
                </a:cubicBezTo>
                <a:cubicBezTo>
                  <a:pt x="213998" y="50625"/>
                  <a:pt x="214396" y="50883"/>
                  <a:pt x="214396" y="50883"/>
                </a:cubicBezTo>
                <a:cubicBezTo>
                  <a:pt x="214259" y="50992"/>
                  <a:pt x="214291" y="51097"/>
                  <a:pt x="214291" y="51097"/>
                </a:cubicBezTo>
                <a:cubicBezTo>
                  <a:pt x="214254" y="51256"/>
                  <a:pt x="214381" y="51288"/>
                  <a:pt x="214487" y="51288"/>
                </a:cubicBezTo>
                <a:cubicBezTo>
                  <a:pt x="214557" y="51288"/>
                  <a:pt x="214618" y="51274"/>
                  <a:pt x="214618" y="51274"/>
                </a:cubicBezTo>
                <a:cubicBezTo>
                  <a:pt x="214621" y="51275"/>
                  <a:pt x="214625" y="51275"/>
                  <a:pt x="214629" y="51275"/>
                </a:cubicBezTo>
                <a:cubicBezTo>
                  <a:pt x="214648" y="51275"/>
                  <a:pt x="214669" y="51269"/>
                  <a:pt x="214687" y="51260"/>
                </a:cubicBezTo>
                <a:lnTo>
                  <a:pt x="214687" y="51260"/>
                </a:lnTo>
                <a:cubicBezTo>
                  <a:pt x="214657" y="51321"/>
                  <a:pt x="214636" y="51380"/>
                  <a:pt x="214614" y="51438"/>
                </a:cubicBezTo>
                <a:cubicBezTo>
                  <a:pt x="214608" y="51437"/>
                  <a:pt x="214602" y="51437"/>
                  <a:pt x="214597" y="51437"/>
                </a:cubicBezTo>
                <a:cubicBezTo>
                  <a:pt x="214517" y="51437"/>
                  <a:pt x="214451" y="51459"/>
                  <a:pt x="214451" y="51459"/>
                </a:cubicBezTo>
                <a:cubicBezTo>
                  <a:pt x="214139" y="51648"/>
                  <a:pt x="214335" y="51847"/>
                  <a:pt x="214425" y="51920"/>
                </a:cubicBezTo>
                <a:cubicBezTo>
                  <a:pt x="214259" y="52272"/>
                  <a:pt x="214027" y="52496"/>
                  <a:pt x="213348" y="52681"/>
                </a:cubicBezTo>
                <a:cubicBezTo>
                  <a:pt x="213259" y="52706"/>
                  <a:pt x="213173" y="52717"/>
                  <a:pt x="213091" y="52717"/>
                </a:cubicBezTo>
                <a:cubicBezTo>
                  <a:pt x="212742" y="52717"/>
                  <a:pt x="212459" y="52522"/>
                  <a:pt x="212206" y="52384"/>
                </a:cubicBezTo>
                <a:cubicBezTo>
                  <a:pt x="212228" y="52126"/>
                  <a:pt x="212170" y="51891"/>
                  <a:pt x="212018" y="51749"/>
                </a:cubicBezTo>
                <a:cubicBezTo>
                  <a:pt x="211869" y="51614"/>
                  <a:pt x="211715" y="51553"/>
                  <a:pt x="211555" y="51553"/>
                </a:cubicBezTo>
                <a:cubicBezTo>
                  <a:pt x="211253" y="51553"/>
                  <a:pt x="210930" y="51767"/>
                  <a:pt x="210582" y="52094"/>
                </a:cubicBezTo>
                <a:cubicBezTo>
                  <a:pt x="210553" y="52119"/>
                  <a:pt x="210517" y="52145"/>
                  <a:pt x="210484" y="52174"/>
                </a:cubicBezTo>
                <a:cubicBezTo>
                  <a:pt x="210477" y="52134"/>
                  <a:pt x="210469" y="52097"/>
                  <a:pt x="210455" y="52065"/>
                </a:cubicBezTo>
                <a:cubicBezTo>
                  <a:pt x="210433" y="52021"/>
                  <a:pt x="210408" y="51985"/>
                  <a:pt x="210379" y="51949"/>
                </a:cubicBezTo>
                <a:cubicBezTo>
                  <a:pt x="210767" y="51506"/>
                  <a:pt x="211144" y="51089"/>
                  <a:pt x="211387" y="51050"/>
                </a:cubicBezTo>
                <a:cubicBezTo>
                  <a:pt x="211441" y="51041"/>
                  <a:pt x="211493" y="51037"/>
                  <a:pt x="211544" y="51037"/>
                </a:cubicBezTo>
                <a:cubicBezTo>
                  <a:pt x="211914" y="51037"/>
                  <a:pt x="212244" y="51240"/>
                  <a:pt x="212821" y="51240"/>
                </a:cubicBezTo>
                <a:cubicBezTo>
                  <a:pt x="212911" y="51240"/>
                  <a:pt x="213007" y="51235"/>
                  <a:pt x="213109" y="51224"/>
                </a:cubicBezTo>
                <a:cubicBezTo>
                  <a:pt x="213969" y="51133"/>
                  <a:pt x="213744" y="50089"/>
                  <a:pt x="213316" y="50009"/>
                </a:cubicBezTo>
                <a:cubicBezTo>
                  <a:pt x="212892" y="49925"/>
                  <a:pt x="211583" y="50092"/>
                  <a:pt x="211728" y="49708"/>
                </a:cubicBezTo>
                <a:cubicBezTo>
                  <a:pt x="211869" y="49327"/>
                  <a:pt x="213287" y="47083"/>
                  <a:pt x="212971" y="46415"/>
                </a:cubicBezTo>
                <a:cubicBezTo>
                  <a:pt x="212813" y="46082"/>
                  <a:pt x="212543" y="45935"/>
                  <a:pt x="212285" y="45935"/>
                </a:cubicBezTo>
                <a:cubicBezTo>
                  <a:pt x="212029" y="45935"/>
                  <a:pt x="211785" y="46079"/>
                  <a:pt x="211673" y="46328"/>
                </a:cubicBezTo>
                <a:cubicBezTo>
                  <a:pt x="211583" y="46531"/>
                  <a:pt x="211445" y="46836"/>
                  <a:pt x="211289" y="47173"/>
                </a:cubicBezTo>
                <a:cubicBezTo>
                  <a:pt x="210926" y="46724"/>
                  <a:pt x="210292" y="45998"/>
                  <a:pt x="209965" y="45948"/>
                </a:cubicBezTo>
                <a:cubicBezTo>
                  <a:pt x="209937" y="45943"/>
                  <a:pt x="209909" y="45941"/>
                  <a:pt x="209882" y="45941"/>
                </a:cubicBezTo>
                <a:cubicBezTo>
                  <a:pt x="209438" y="45941"/>
                  <a:pt x="209043" y="46495"/>
                  <a:pt x="209374" y="47021"/>
                </a:cubicBezTo>
                <a:cubicBezTo>
                  <a:pt x="209657" y="47471"/>
                  <a:pt x="210125" y="48257"/>
                  <a:pt x="210364" y="48936"/>
                </a:cubicBezTo>
                <a:cubicBezTo>
                  <a:pt x="209987" y="49519"/>
                  <a:pt x="209378" y="50364"/>
                  <a:pt x="209066" y="50792"/>
                </a:cubicBezTo>
                <a:cubicBezTo>
                  <a:pt x="209012" y="50643"/>
                  <a:pt x="208961" y="50506"/>
                  <a:pt x="208910" y="50386"/>
                </a:cubicBezTo>
                <a:cubicBezTo>
                  <a:pt x="208569" y="49570"/>
                  <a:pt x="208102" y="47695"/>
                  <a:pt x="207732" y="47039"/>
                </a:cubicBezTo>
                <a:cubicBezTo>
                  <a:pt x="207496" y="46617"/>
                  <a:pt x="207178" y="46349"/>
                  <a:pt x="206841" y="46349"/>
                </a:cubicBezTo>
                <a:cubicBezTo>
                  <a:pt x="206654" y="46349"/>
                  <a:pt x="206461" y="46431"/>
                  <a:pt x="206274" y="46615"/>
                </a:cubicBezTo>
                <a:cubicBezTo>
                  <a:pt x="205835" y="47050"/>
                  <a:pt x="206201" y="48018"/>
                  <a:pt x="206553" y="48573"/>
                </a:cubicBezTo>
                <a:cubicBezTo>
                  <a:pt x="206901" y="49131"/>
                  <a:pt x="207104" y="49407"/>
                  <a:pt x="206738" y="50288"/>
                </a:cubicBezTo>
                <a:cubicBezTo>
                  <a:pt x="206637" y="50531"/>
                  <a:pt x="206473" y="50676"/>
                  <a:pt x="206292" y="50785"/>
                </a:cubicBezTo>
                <a:cubicBezTo>
                  <a:pt x="206615" y="50241"/>
                  <a:pt x="206869" y="49501"/>
                  <a:pt x="206517" y="49110"/>
                </a:cubicBezTo>
                <a:cubicBezTo>
                  <a:pt x="206329" y="48900"/>
                  <a:pt x="206127" y="48807"/>
                  <a:pt x="205928" y="48807"/>
                </a:cubicBezTo>
                <a:cubicBezTo>
                  <a:pt x="205606" y="48807"/>
                  <a:pt x="205288" y="49051"/>
                  <a:pt x="205037" y="49443"/>
                </a:cubicBezTo>
                <a:cubicBezTo>
                  <a:pt x="204867" y="49715"/>
                  <a:pt x="204660" y="50205"/>
                  <a:pt x="204454" y="50734"/>
                </a:cubicBezTo>
                <a:cubicBezTo>
                  <a:pt x="204733" y="51050"/>
                  <a:pt x="204932" y="51354"/>
                  <a:pt x="204831" y="51593"/>
                </a:cubicBezTo>
                <a:cubicBezTo>
                  <a:pt x="205099" y="52072"/>
                  <a:pt x="203928" y="52460"/>
                  <a:pt x="203558" y="52823"/>
                </a:cubicBezTo>
                <a:cubicBezTo>
                  <a:pt x="203558" y="52855"/>
                  <a:pt x="203558" y="52888"/>
                  <a:pt x="203558" y="52924"/>
                </a:cubicBezTo>
                <a:cubicBezTo>
                  <a:pt x="203533" y="52982"/>
                  <a:pt x="203504" y="53044"/>
                  <a:pt x="203475" y="53109"/>
                </a:cubicBezTo>
                <a:cubicBezTo>
                  <a:pt x="203417" y="53015"/>
                  <a:pt x="203460" y="52921"/>
                  <a:pt x="203558" y="52823"/>
                </a:cubicBezTo>
                <a:cubicBezTo>
                  <a:pt x="203562" y="52601"/>
                  <a:pt x="203616" y="52406"/>
                  <a:pt x="203757" y="52264"/>
                </a:cubicBezTo>
                <a:cubicBezTo>
                  <a:pt x="203805" y="52217"/>
                  <a:pt x="203855" y="52184"/>
                  <a:pt x="203903" y="52152"/>
                </a:cubicBezTo>
                <a:cubicBezTo>
                  <a:pt x="204077" y="51724"/>
                  <a:pt x="204265" y="51213"/>
                  <a:pt x="204454" y="50734"/>
                </a:cubicBezTo>
                <a:cubicBezTo>
                  <a:pt x="203953" y="50179"/>
                  <a:pt x="203203" y="49603"/>
                  <a:pt x="203402" y="49327"/>
                </a:cubicBezTo>
                <a:cubicBezTo>
                  <a:pt x="203718" y="48881"/>
                  <a:pt x="203475" y="48377"/>
                  <a:pt x="203108" y="48250"/>
                </a:cubicBezTo>
                <a:cubicBezTo>
                  <a:pt x="203322" y="48062"/>
                  <a:pt x="203529" y="47750"/>
                  <a:pt x="203105" y="47431"/>
                </a:cubicBezTo>
                <a:cubicBezTo>
                  <a:pt x="203105" y="47431"/>
                  <a:pt x="202952" y="47372"/>
                  <a:pt x="202771" y="47372"/>
                </a:cubicBezTo>
                <a:cubicBezTo>
                  <a:pt x="202598" y="47372"/>
                  <a:pt x="202398" y="47425"/>
                  <a:pt x="202278" y="47634"/>
                </a:cubicBezTo>
                <a:cubicBezTo>
                  <a:pt x="202278" y="47634"/>
                  <a:pt x="202252" y="47635"/>
                  <a:pt x="202207" y="47635"/>
                </a:cubicBezTo>
                <a:cubicBezTo>
                  <a:pt x="201990" y="47635"/>
                  <a:pt x="201335" y="47617"/>
                  <a:pt x="201125" y="47413"/>
                </a:cubicBezTo>
                <a:lnTo>
                  <a:pt x="200994" y="47362"/>
                </a:lnTo>
                <a:cubicBezTo>
                  <a:pt x="201361" y="46789"/>
                  <a:pt x="201687" y="46307"/>
                  <a:pt x="201886" y="46020"/>
                </a:cubicBezTo>
                <a:cubicBezTo>
                  <a:pt x="201995" y="46089"/>
                  <a:pt x="202086" y="46180"/>
                  <a:pt x="202140" y="46310"/>
                </a:cubicBezTo>
                <a:cubicBezTo>
                  <a:pt x="202140" y="46310"/>
                  <a:pt x="202263" y="47178"/>
                  <a:pt x="202638" y="47178"/>
                </a:cubicBezTo>
                <a:cubicBezTo>
                  <a:pt x="202645" y="47178"/>
                  <a:pt x="202652" y="47177"/>
                  <a:pt x="202659" y="47177"/>
                </a:cubicBezTo>
                <a:cubicBezTo>
                  <a:pt x="202659" y="47177"/>
                  <a:pt x="202803" y="47218"/>
                  <a:pt x="202964" y="47218"/>
                </a:cubicBezTo>
                <a:cubicBezTo>
                  <a:pt x="203171" y="47218"/>
                  <a:pt x="203407" y="47151"/>
                  <a:pt x="203409" y="46843"/>
                </a:cubicBezTo>
                <a:cubicBezTo>
                  <a:pt x="203409" y="46843"/>
                  <a:pt x="203522" y="46633"/>
                  <a:pt x="203293" y="46394"/>
                </a:cubicBezTo>
                <a:cubicBezTo>
                  <a:pt x="203293" y="46394"/>
                  <a:pt x="204236" y="45911"/>
                  <a:pt x="203558" y="45389"/>
                </a:cubicBezTo>
                <a:cubicBezTo>
                  <a:pt x="203558" y="45389"/>
                  <a:pt x="203407" y="45332"/>
                  <a:pt x="203226" y="45332"/>
                </a:cubicBezTo>
                <a:cubicBezTo>
                  <a:pt x="203052" y="45332"/>
                  <a:pt x="202849" y="45386"/>
                  <a:pt x="202728" y="45596"/>
                </a:cubicBezTo>
                <a:cubicBezTo>
                  <a:pt x="202728" y="45596"/>
                  <a:pt x="202716" y="45596"/>
                  <a:pt x="202694" y="45596"/>
                </a:cubicBezTo>
                <a:cubicBezTo>
                  <a:pt x="202619" y="45596"/>
                  <a:pt x="202426" y="45594"/>
                  <a:pt x="202220" y="45574"/>
                </a:cubicBezTo>
                <a:cubicBezTo>
                  <a:pt x="202655" y="45038"/>
                  <a:pt x="203232" y="44468"/>
                  <a:pt x="203808" y="43953"/>
                </a:cubicBezTo>
                <a:cubicBezTo>
                  <a:pt x="203907" y="44145"/>
                  <a:pt x="204106" y="44409"/>
                  <a:pt x="204448" y="44409"/>
                </a:cubicBezTo>
                <a:cubicBezTo>
                  <a:pt x="204533" y="44409"/>
                  <a:pt x="204626" y="44393"/>
                  <a:pt x="204729" y="44356"/>
                </a:cubicBezTo>
                <a:cubicBezTo>
                  <a:pt x="204729" y="44356"/>
                  <a:pt x="204821" y="44433"/>
                  <a:pt x="204973" y="44433"/>
                </a:cubicBezTo>
                <a:cubicBezTo>
                  <a:pt x="205189" y="44433"/>
                  <a:pt x="205525" y="44277"/>
                  <a:pt x="205890" y="43518"/>
                </a:cubicBezTo>
                <a:cubicBezTo>
                  <a:pt x="205890" y="43518"/>
                  <a:pt x="205853" y="42793"/>
                  <a:pt x="205429" y="42586"/>
                </a:cubicBezTo>
                <a:cubicBezTo>
                  <a:pt x="205737" y="42343"/>
                  <a:pt x="205937" y="42191"/>
                  <a:pt x="205937" y="42191"/>
                </a:cubicBezTo>
                <a:cubicBezTo>
                  <a:pt x="205991" y="42133"/>
                  <a:pt x="206042" y="42071"/>
                  <a:pt x="206089" y="42010"/>
                </a:cubicBezTo>
                <a:lnTo>
                  <a:pt x="206227" y="41973"/>
                </a:lnTo>
                <a:cubicBezTo>
                  <a:pt x="206227" y="41973"/>
                  <a:pt x="206411" y="42629"/>
                  <a:pt x="206950" y="42629"/>
                </a:cubicBezTo>
                <a:cubicBezTo>
                  <a:pt x="207035" y="42629"/>
                  <a:pt x="207128" y="42613"/>
                  <a:pt x="207231" y="42575"/>
                </a:cubicBezTo>
                <a:cubicBezTo>
                  <a:pt x="207231" y="42575"/>
                  <a:pt x="207324" y="42654"/>
                  <a:pt x="207478" y="42654"/>
                </a:cubicBezTo>
                <a:cubicBezTo>
                  <a:pt x="207694" y="42654"/>
                  <a:pt x="208032" y="42497"/>
                  <a:pt x="208395" y="41738"/>
                </a:cubicBezTo>
                <a:cubicBezTo>
                  <a:pt x="208395" y="41738"/>
                  <a:pt x="208341" y="40751"/>
                  <a:pt x="207688" y="40751"/>
                </a:cubicBezTo>
                <a:cubicBezTo>
                  <a:pt x="207684" y="40751"/>
                  <a:pt x="207681" y="40751"/>
                  <a:pt x="207677" y="40752"/>
                </a:cubicBezTo>
                <a:cubicBezTo>
                  <a:pt x="207677" y="40752"/>
                  <a:pt x="207014" y="41005"/>
                  <a:pt x="206618" y="41245"/>
                </a:cubicBezTo>
                <a:cubicBezTo>
                  <a:pt x="206618" y="41245"/>
                  <a:pt x="206586" y="41263"/>
                  <a:pt x="206539" y="41288"/>
                </a:cubicBezTo>
                <a:cubicBezTo>
                  <a:pt x="206687" y="40962"/>
                  <a:pt x="206756" y="40657"/>
                  <a:pt x="206789" y="40403"/>
                </a:cubicBezTo>
                <a:cubicBezTo>
                  <a:pt x="207025" y="40219"/>
                  <a:pt x="207340" y="40011"/>
                  <a:pt x="207562" y="40011"/>
                </a:cubicBezTo>
                <a:cubicBezTo>
                  <a:pt x="207605" y="40011"/>
                  <a:pt x="207646" y="40019"/>
                  <a:pt x="207681" y="40037"/>
                </a:cubicBezTo>
                <a:cubicBezTo>
                  <a:pt x="207681" y="40037"/>
                  <a:pt x="208057" y="40715"/>
                  <a:pt x="208354" y="40715"/>
                </a:cubicBezTo>
                <a:cubicBezTo>
                  <a:pt x="208425" y="40715"/>
                  <a:pt x="208492" y="40675"/>
                  <a:pt x="208548" y="40577"/>
                </a:cubicBezTo>
                <a:cubicBezTo>
                  <a:pt x="208548" y="40577"/>
                  <a:pt x="209244" y="39794"/>
                  <a:pt x="208653" y="39345"/>
                </a:cubicBezTo>
                <a:cubicBezTo>
                  <a:pt x="208653" y="39345"/>
                  <a:pt x="208497" y="39247"/>
                  <a:pt x="208307" y="39247"/>
                </a:cubicBezTo>
                <a:cubicBezTo>
                  <a:pt x="208259" y="39247"/>
                  <a:pt x="208210" y="39253"/>
                  <a:pt x="208160" y="39268"/>
                </a:cubicBezTo>
                <a:cubicBezTo>
                  <a:pt x="208160" y="39268"/>
                  <a:pt x="208841" y="38830"/>
                  <a:pt x="208631" y="38529"/>
                </a:cubicBezTo>
                <a:cubicBezTo>
                  <a:pt x="208631" y="38529"/>
                  <a:pt x="208390" y="38312"/>
                  <a:pt x="208139" y="38312"/>
                </a:cubicBezTo>
                <a:cubicBezTo>
                  <a:pt x="208002" y="38312"/>
                  <a:pt x="207862" y="38376"/>
                  <a:pt x="207757" y="38576"/>
                </a:cubicBezTo>
                <a:cubicBezTo>
                  <a:pt x="207757" y="38576"/>
                  <a:pt x="207812" y="37917"/>
                  <a:pt x="207422" y="37917"/>
                </a:cubicBezTo>
                <a:cubicBezTo>
                  <a:pt x="207352" y="37917"/>
                  <a:pt x="207268" y="37938"/>
                  <a:pt x="207166" y="37988"/>
                </a:cubicBezTo>
                <a:cubicBezTo>
                  <a:pt x="207166" y="37988"/>
                  <a:pt x="206434" y="38329"/>
                  <a:pt x="206767" y="38696"/>
                </a:cubicBezTo>
                <a:cubicBezTo>
                  <a:pt x="206767" y="38696"/>
                  <a:pt x="207079" y="38989"/>
                  <a:pt x="206905" y="39210"/>
                </a:cubicBezTo>
                <a:cubicBezTo>
                  <a:pt x="206905" y="39210"/>
                  <a:pt x="206814" y="39446"/>
                  <a:pt x="206680" y="39689"/>
                </a:cubicBezTo>
                <a:cubicBezTo>
                  <a:pt x="206677" y="39689"/>
                  <a:pt x="206674" y="39689"/>
                  <a:pt x="206670" y="39689"/>
                </a:cubicBezTo>
                <a:cubicBezTo>
                  <a:pt x="206322" y="39689"/>
                  <a:pt x="205981" y="39880"/>
                  <a:pt x="205679" y="40139"/>
                </a:cubicBezTo>
                <a:cubicBezTo>
                  <a:pt x="205708" y="39979"/>
                  <a:pt x="205774" y="39823"/>
                  <a:pt x="205882" y="39700"/>
                </a:cubicBezTo>
                <a:cubicBezTo>
                  <a:pt x="205882" y="39700"/>
                  <a:pt x="206618" y="39181"/>
                  <a:pt x="206506" y="38775"/>
                </a:cubicBezTo>
                <a:cubicBezTo>
                  <a:pt x="206506" y="38775"/>
                  <a:pt x="206523" y="38068"/>
                  <a:pt x="206202" y="38068"/>
                </a:cubicBezTo>
                <a:cubicBezTo>
                  <a:pt x="206161" y="38068"/>
                  <a:pt x="206115" y="38079"/>
                  <a:pt x="206064" y="38104"/>
                </a:cubicBezTo>
                <a:cubicBezTo>
                  <a:pt x="206064" y="38104"/>
                  <a:pt x="206059" y="38104"/>
                  <a:pt x="206049" y="38104"/>
                </a:cubicBezTo>
                <a:cubicBezTo>
                  <a:pt x="206001" y="38104"/>
                  <a:pt x="205837" y="38127"/>
                  <a:pt x="205708" y="38420"/>
                </a:cubicBezTo>
                <a:cubicBezTo>
                  <a:pt x="205708" y="38420"/>
                  <a:pt x="205466" y="38097"/>
                  <a:pt x="205213" y="38097"/>
                </a:cubicBezTo>
                <a:cubicBezTo>
                  <a:pt x="205064" y="38097"/>
                  <a:pt x="204912" y="38209"/>
                  <a:pt x="204802" y="38561"/>
                </a:cubicBezTo>
                <a:cubicBezTo>
                  <a:pt x="204802" y="38561"/>
                  <a:pt x="204737" y="39279"/>
                  <a:pt x="205150" y="39366"/>
                </a:cubicBezTo>
                <a:cubicBezTo>
                  <a:pt x="205150" y="39366"/>
                  <a:pt x="205324" y="40164"/>
                  <a:pt x="205237" y="40585"/>
                </a:cubicBezTo>
                <a:cubicBezTo>
                  <a:pt x="204874" y="41009"/>
                  <a:pt x="204639" y="41422"/>
                  <a:pt x="204639" y="41422"/>
                </a:cubicBezTo>
                <a:cubicBezTo>
                  <a:pt x="204472" y="41513"/>
                  <a:pt x="204291" y="41640"/>
                  <a:pt x="204098" y="41792"/>
                </a:cubicBezTo>
                <a:cubicBezTo>
                  <a:pt x="204135" y="41633"/>
                  <a:pt x="204193" y="41473"/>
                  <a:pt x="204305" y="41346"/>
                </a:cubicBezTo>
                <a:cubicBezTo>
                  <a:pt x="204305" y="41346"/>
                  <a:pt x="205041" y="40828"/>
                  <a:pt x="204929" y="40422"/>
                </a:cubicBezTo>
                <a:cubicBezTo>
                  <a:pt x="204929" y="40422"/>
                  <a:pt x="204949" y="39714"/>
                  <a:pt x="204628" y="39714"/>
                </a:cubicBezTo>
                <a:cubicBezTo>
                  <a:pt x="204587" y="39714"/>
                  <a:pt x="204542" y="39726"/>
                  <a:pt x="204490" y="39751"/>
                </a:cubicBezTo>
                <a:cubicBezTo>
                  <a:pt x="204490" y="39751"/>
                  <a:pt x="204485" y="39750"/>
                  <a:pt x="204476" y="39750"/>
                </a:cubicBezTo>
                <a:cubicBezTo>
                  <a:pt x="204427" y="39750"/>
                  <a:pt x="204263" y="39773"/>
                  <a:pt x="204135" y="40066"/>
                </a:cubicBezTo>
                <a:cubicBezTo>
                  <a:pt x="204135" y="40066"/>
                  <a:pt x="203892" y="39743"/>
                  <a:pt x="203637" y="39743"/>
                </a:cubicBezTo>
                <a:cubicBezTo>
                  <a:pt x="203489" y="39743"/>
                  <a:pt x="203336" y="39853"/>
                  <a:pt x="203224" y="40204"/>
                </a:cubicBezTo>
                <a:cubicBezTo>
                  <a:pt x="203224" y="40204"/>
                  <a:pt x="203163" y="40926"/>
                  <a:pt x="203576" y="41013"/>
                </a:cubicBezTo>
                <a:cubicBezTo>
                  <a:pt x="203576" y="41013"/>
                  <a:pt x="203736" y="41738"/>
                  <a:pt x="203670" y="42173"/>
                </a:cubicBezTo>
                <a:cubicBezTo>
                  <a:pt x="203431" y="42401"/>
                  <a:pt x="203185" y="42659"/>
                  <a:pt x="202931" y="42942"/>
                </a:cubicBezTo>
                <a:cubicBezTo>
                  <a:pt x="202945" y="42887"/>
                  <a:pt x="202945" y="42829"/>
                  <a:pt x="202931" y="42775"/>
                </a:cubicBezTo>
                <a:cubicBezTo>
                  <a:pt x="202931" y="42775"/>
                  <a:pt x="202951" y="42071"/>
                  <a:pt x="202628" y="42071"/>
                </a:cubicBezTo>
                <a:cubicBezTo>
                  <a:pt x="202587" y="42071"/>
                  <a:pt x="202541" y="42082"/>
                  <a:pt x="202488" y="42108"/>
                </a:cubicBezTo>
                <a:cubicBezTo>
                  <a:pt x="202488" y="42108"/>
                  <a:pt x="202482" y="42107"/>
                  <a:pt x="202472" y="42107"/>
                </a:cubicBezTo>
                <a:cubicBezTo>
                  <a:pt x="202420" y="42107"/>
                  <a:pt x="202259" y="42132"/>
                  <a:pt x="202133" y="42423"/>
                </a:cubicBezTo>
                <a:cubicBezTo>
                  <a:pt x="202133" y="42423"/>
                  <a:pt x="201890" y="42098"/>
                  <a:pt x="201637" y="42098"/>
                </a:cubicBezTo>
                <a:cubicBezTo>
                  <a:pt x="201488" y="42098"/>
                  <a:pt x="201336" y="42209"/>
                  <a:pt x="201226" y="42561"/>
                </a:cubicBezTo>
                <a:cubicBezTo>
                  <a:pt x="201226" y="42561"/>
                  <a:pt x="201161" y="43282"/>
                  <a:pt x="201575" y="43366"/>
                </a:cubicBezTo>
                <a:cubicBezTo>
                  <a:pt x="201575" y="43366"/>
                  <a:pt x="201720" y="44029"/>
                  <a:pt x="201680" y="44468"/>
                </a:cubicBezTo>
                <a:cubicBezTo>
                  <a:pt x="201121" y="45190"/>
                  <a:pt x="200596" y="45926"/>
                  <a:pt x="200160" y="46560"/>
                </a:cubicBezTo>
                <a:cubicBezTo>
                  <a:pt x="200150" y="46281"/>
                  <a:pt x="200193" y="45944"/>
                  <a:pt x="200392" y="45712"/>
                </a:cubicBezTo>
                <a:cubicBezTo>
                  <a:pt x="200392" y="45712"/>
                  <a:pt x="201129" y="45193"/>
                  <a:pt x="201020" y="44787"/>
                </a:cubicBezTo>
                <a:cubicBezTo>
                  <a:pt x="201020" y="44787"/>
                  <a:pt x="201037" y="44080"/>
                  <a:pt x="200715" y="44080"/>
                </a:cubicBezTo>
                <a:cubicBezTo>
                  <a:pt x="200675" y="44080"/>
                  <a:pt x="200629" y="44091"/>
                  <a:pt x="200577" y="44116"/>
                </a:cubicBezTo>
                <a:cubicBezTo>
                  <a:pt x="200577" y="44116"/>
                  <a:pt x="200572" y="44116"/>
                  <a:pt x="200563" y="44116"/>
                </a:cubicBezTo>
                <a:cubicBezTo>
                  <a:pt x="200515" y="44116"/>
                  <a:pt x="200350" y="44139"/>
                  <a:pt x="200222" y="44432"/>
                </a:cubicBezTo>
                <a:cubicBezTo>
                  <a:pt x="200222" y="44432"/>
                  <a:pt x="199980" y="44109"/>
                  <a:pt x="199726" y="44109"/>
                </a:cubicBezTo>
                <a:cubicBezTo>
                  <a:pt x="199577" y="44109"/>
                  <a:pt x="199425" y="44219"/>
                  <a:pt x="199316" y="44570"/>
                </a:cubicBezTo>
                <a:cubicBezTo>
                  <a:pt x="199316" y="44570"/>
                  <a:pt x="199250" y="45291"/>
                  <a:pt x="199664" y="45378"/>
                </a:cubicBezTo>
                <a:cubicBezTo>
                  <a:pt x="199664" y="45378"/>
                  <a:pt x="199874" y="46332"/>
                  <a:pt x="199718" y="46709"/>
                </a:cubicBezTo>
                <a:lnTo>
                  <a:pt x="199682" y="47112"/>
                </a:lnTo>
                <a:cubicBezTo>
                  <a:pt x="199682" y="47112"/>
                  <a:pt x="199711" y="47130"/>
                  <a:pt x="199762" y="47144"/>
                </a:cubicBezTo>
                <a:cubicBezTo>
                  <a:pt x="199294" y="47840"/>
                  <a:pt x="198996" y="48312"/>
                  <a:pt x="198996" y="48312"/>
                </a:cubicBezTo>
                <a:cubicBezTo>
                  <a:pt x="198461" y="49189"/>
                  <a:pt x="198112" y="49315"/>
                  <a:pt x="197956" y="49315"/>
                </a:cubicBezTo>
                <a:cubicBezTo>
                  <a:pt x="197893" y="49315"/>
                  <a:pt x="197861" y="49295"/>
                  <a:pt x="197861" y="49295"/>
                </a:cubicBezTo>
                <a:cubicBezTo>
                  <a:pt x="197274" y="48664"/>
                  <a:pt x="197426" y="47750"/>
                  <a:pt x="197426" y="47750"/>
                </a:cubicBezTo>
                <a:cubicBezTo>
                  <a:pt x="197122" y="47358"/>
                  <a:pt x="196857" y="46847"/>
                  <a:pt x="196632" y="46278"/>
                </a:cubicBezTo>
                <a:lnTo>
                  <a:pt x="196933" y="46027"/>
                </a:lnTo>
                <a:cubicBezTo>
                  <a:pt x="197151" y="45687"/>
                  <a:pt x="198025" y="45357"/>
                  <a:pt x="198025" y="45357"/>
                </a:cubicBezTo>
                <a:cubicBezTo>
                  <a:pt x="198102" y="45440"/>
                  <a:pt x="198195" y="45471"/>
                  <a:pt x="198292" y="45471"/>
                </a:cubicBezTo>
                <a:cubicBezTo>
                  <a:pt x="198564" y="45471"/>
                  <a:pt x="198859" y="45226"/>
                  <a:pt x="198859" y="45226"/>
                </a:cubicBezTo>
                <a:cubicBezTo>
                  <a:pt x="199461" y="44450"/>
                  <a:pt x="198482" y="44352"/>
                  <a:pt x="198482" y="44352"/>
                </a:cubicBezTo>
                <a:cubicBezTo>
                  <a:pt x="198674" y="44026"/>
                  <a:pt x="198540" y="43866"/>
                  <a:pt x="198540" y="43866"/>
                </a:cubicBezTo>
                <a:cubicBezTo>
                  <a:pt x="198515" y="43683"/>
                  <a:pt x="198414" y="43623"/>
                  <a:pt x="198294" y="43623"/>
                </a:cubicBezTo>
                <a:cubicBezTo>
                  <a:pt x="198064" y="43623"/>
                  <a:pt x="197760" y="43841"/>
                  <a:pt x="197760" y="43841"/>
                </a:cubicBezTo>
                <a:cubicBezTo>
                  <a:pt x="197376" y="43964"/>
                  <a:pt x="197365" y="44892"/>
                  <a:pt x="197365" y="44892"/>
                </a:cubicBezTo>
                <a:cubicBezTo>
                  <a:pt x="197238" y="45396"/>
                  <a:pt x="196643" y="45668"/>
                  <a:pt x="196436" y="45748"/>
                </a:cubicBezTo>
                <a:cubicBezTo>
                  <a:pt x="196226" y="45135"/>
                  <a:pt x="196056" y="44479"/>
                  <a:pt x="195914" y="43845"/>
                </a:cubicBezTo>
                <a:lnTo>
                  <a:pt x="196056" y="43729"/>
                </a:lnTo>
                <a:cubicBezTo>
                  <a:pt x="196056" y="43729"/>
                  <a:pt x="196318" y="44024"/>
                  <a:pt x="196681" y="44024"/>
                </a:cubicBezTo>
                <a:cubicBezTo>
                  <a:pt x="196851" y="44024"/>
                  <a:pt x="197044" y="43959"/>
                  <a:pt x="197241" y="43768"/>
                </a:cubicBezTo>
                <a:cubicBezTo>
                  <a:pt x="197241" y="43768"/>
                  <a:pt x="197259" y="43772"/>
                  <a:pt x="197289" y="43772"/>
                </a:cubicBezTo>
                <a:cubicBezTo>
                  <a:pt x="197446" y="43772"/>
                  <a:pt x="197945" y="43677"/>
                  <a:pt x="198039" y="42496"/>
                </a:cubicBezTo>
                <a:cubicBezTo>
                  <a:pt x="198039" y="42496"/>
                  <a:pt x="197742" y="41909"/>
                  <a:pt x="197275" y="41909"/>
                </a:cubicBezTo>
                <a:cubicBezTo>
                  <a:pt x="197184" y="41909"/>
                  <a:pt x="197087" y="41931"/>
                  <a:pt x="196984" y="41984"/>
                </a:cubicBezTo>
                <a:cubicBezTo>
                  <a:pt x="196984" y="41984"/>
                  <a:pt x="196447" y="42521"/>
                  <a:pt x="196157" y="42913"/>
                </a:cubicBezTo>
                <a:cubicBezTo>
                  <a:pt x="196157" y="42913"/>
                  <a:pt x="195998" y="43123"/>
                  <a:pt x="195798" y="43282"/>
                </a:cubicBezTo>
                <a:cubicBezTo>
                  <a:pt x="195642" y="42488"/>
                  <a:pt x="195537" y="41770"/>
                  <a:pt x="195476" y="41266"/>
                </a:cubicBezTo>
                <a:cubicBezTo>
                  <a:pt x="195595" y="41227"/>
                  <a:pt x="195725" y="41198"/>
                  <a:pt x="195851" y="41198"/>
                </a:cubicBezTo>
                <a:cubicBezTo>
                  <a:pt x="195981" y="41198"/>
                  <a:pt x="196107" y="41229"/>
                  <a:pt x="196212" y="41310"/>
                </a:cubicBezTo>
                <a:cubicBezTo>
                  <a:pt x="196212" y="41310"/>
                  <a:pt x="196572" y="41811"/>
                  <a:pt x="196897" y="41811"/>
                </a:cubicBezTo>
                <a:cubicBezTo>
                  <a:pt x="196952" y="41811"/>
                  <a:pt x="197006" y="41797"/>
                  <a:pt x="197056" y="41763"/>
                </a:cubicBezTo>
                <a:cubicBezTo>
                  <a:pt x="197056" y="41763"/>
                  <a:pt x="197851" y="41553"/>
                  <a:pt x="197629" y="41092"/>
                </a:cubicBezTo>
                <a:cubicBezTo>
                  <a:pt x="197629" y="41092"/>
                  <a:pt x="197648" y="40857"/>
                  <a:pt x="197332" y="40777"/>
                </a:cubicBezTo>
                <a:cubicBezTo>
                  <a:pt x="197332" y="40777"/>
                  <a:pt x="198017" y="39878"/>
                  <a:pt x="197165" y="39798"/>
                </a:cubicBezTo>
                <a:cubicBezTo>
                  <a:pt x="197165" y="39798"/>
                  <a:pt x="196527" y="39918"/>
                  <a:pt x="196473" y="40403"/>
                </a:cubicBezTo>
                <a:cubicBezTo>
                  <a:pt x="196473" y="40403"/>
                  <a:pt x="195805" y="40795"/>
                  <a:pt x="195425" y="40820"/>
                </a:cubicBezTo>
                <a:cubicBezTo>
                  <a:pt x="195403" y="40643"/>
                  <a:pt x="195392" y="40538"/>
                  <a:pt x="195392" y="40538"/>
                </a:cubicBezTo>
                <a:cubicBezTo>
                  <a:pt x="195262" y="40142"/>
                  <a:pt x="195142" y="39754"/>
                  <a:pt x="195030" y="39374"/>
                </a:cubicBezTo>
                <a:cubicBezTo>
                  <a:pt x="195149" y="39348"/>
                  <a:pt x="195240" y="39341"/>
                  <a:pt x="195240" y="39341"/>
                </a:cubicBezTo>
                <a:cubicBezTo>
                  <a:pt x="195668" y="39308"/>
                  <a:pt x="196346" y="39127"/>
                  <a:pt x="196346" y="39127"/>
                </a:cubicBezTo>
                <a:cubicBezTo>
                  <a:pt x="196944" y="38728"/>
                  <a:pt x="196683" y="37800"/>
                  <a:pt x="196683" y="37800"/>
                </a:cubicBezTo>
                <a:cubicBezTo>
                  <a:pt x="196353" y="37533"/>
                  <a:pt x="196096" y="37445"/>
                  <a:pt x="195900" y="37445"/>
                </a:cubicBezTo>
                <a:cubicBezTo>
                  <a:pt x="195524" y="37445"/>
                  <a:pt x="195374" y="37767"/>
                  <a:pt x="195374" y="37767"/>
                </a:cubicBezTo>
                <a:cubicBezTo>
                  <a:pt x="195026" y="37865"/>
                  <a:pt x="194845" y="38119"/>
                  <a:pt x="194754" y="38362"/>
                </a:cubicBezTo>
                <a:cubicBezTo>
                  <a:pt x="194725" y="38250"/>
                  <a:pt x="194696" y="38133"/>
                  <a:pt x="194671" y="38021"/>
                </a:cubicBezTo>
                <a:cubicBezTo>
                  <a:pt x="194567" y="37595"/>
                  <a:pt x="194185" y="37304"/>
                  <a:pt x="193760" y="37304"/>
                </a:cubicBezTo>
                <a:cubicBezTo>
                  <a:pt x="193707" y="37304"/>
                  <a:pt x="193654" y="37308"/>
                  <a:pt x="193601" y="37318"/>
                </a:cubicBezTo>
                <a:lnTo>
                  <a:pt x="193412" y="37350"/>
                </a:lnTo>
                <a:cubicBezTo>
                  <a:pt x="192897" y="37441"/>
                  <a:pt x="192553" y="37941"/>
                  <a:pt x="192658" y="38456"/>
                </a:cubicBezTo>
                <a:cubicBezTo>
                  <a:pt x="192658" y="38456"/>
                  <a:pt x="192658" y="38460"/>
                  <a:pt x="192658" y="38463"/>
                </a:cubicBezTo>
                <a:cubicBezTo>
                  <a:pt x="192452" y="38584"/>
                  <a:pt x="192076" y="38608"/>
                  <a:pt x="191812" y="38608"/>
                </a:cubicBezTo>
                <a:cubicBezTo>
                  <a:pt x="191638" y="38608"/>
                  <a:pt x="191512" y="38598"/>
                  <a:pt x="191512" y="38598"/>
                </a:cubicBezTo>
                <a:cubicBezTo>
                  <a:pt x="191435" y="38367"/>
                  <a:pt x="191221" y="38312"/>
                  <a:pt x="191037" y="38312"/>
                </a:cubicBezTo>
                <a:cubicBezTo>
                  <a:pt x="190875" y="38312"/>
                  <a:pt x="190736" y="38355"/>
                  <a:pt x="190736" y="38355"/>
                </a:cubicBezTo>
                <a:cubicBezTo>
                  <a:pt x="189938" y="38841"/>
                  <a:pt x="190765" y="39366"/>
                  <a:pt x="190765" y="39366"/>
                </a:cubicBezTo>
                <a:cubicBezTo>
                  <a:pt x="190482" y="39598"/>
                  <a:pt x="190548" y="39809"/>
                  <a:pt x="190548" y="39809"/>
                </a:cubicBezTo>
                <a:cubicBezTo>
                  <a:pt x="190471" y="40138"/>
                  <a:pt x="190732" y="40203"/>
                  <a:pt x="190951" y="40203"/>
                </a:cubicBezTo>
                <a:cubicBezTo>
                  <a:pt x="191094" y="40203"/>
                  <a:pt x="191218" y="40175"/>
                  <a:pt x="191218" y="40175"/>
                </a:cubicBezTo>
                <a:cubicBezTo>
                  <a:pt x="191230" y="40177"/>
                  <a:pt x="191241" y="40177"/>
                  <a:pt x="191252" y="40177"/>
                </a:cubicBezTo>
                <a:cubicBezTo>
                  <a:pt x="191615" y="40177"/>
                  <a:pt x="191933" y="39341"/>
                  <a:pt x="191933" y="39341"/>
                </a:cubicBezTo>
                <a:cubicBezTo>
                  <a:pt x="192129" y="39040"/>
                  <a:pt x="192484" y="38949"/>
                  <a:pt x="192756" y="38928"/>
                </a:cubicBezTo>
                <a:cubicBezTo>
                  <a:pt x="192894" y="39588"/>
                  <a:pt x="193042" y="40244"/>
                  <a:pt x="193202" y="40893"/>
                </a:cubicBezTo>
                <a:cubicBezTo>
                  <a:pt x="193154" y="40894"/>
                  <a:pt x="193108" y="40895"/>
                  <a:pt x="193065" y="40895"/>
                </a:cubicBezTo>
                <a:cubicBezTo>
                  <a:pt x="192893" y="40895"/>
                  <a:pt x="192770" y="40886"/>
                  <a:pt x="192770" y="40886"/>
                </a:cubicBezTo>
                <a:cubicBezTo>
                  <a:pt x="192694" y="40654"/>
                  <a:pt x="192482" y="40599"/>
                  <a:pt x="192298" y="40599"/>
                </a:cubicBezTo>
                <a:cubicBezTo>
                  <a:pt x="192135" y="40599"/>
                  <a:pt x="191994" y="40643"/>
                  <a:pt x="191994" y="40643"/>
                </a:cubicBezTo>
                <a:cubicBezTo>
                  <a:pt x="191197" y="41125"/>
                  <a:pt x="192023" y="41651"/>
                  <a:pt x="192023" y="41651"/>
                </a:cubicBezTo>
                <a:cubicBezTo>
                  <a:pt x="191741" y="41879"/>
                  <a:pt x="191802" y="42093"/>
                  <a:pt x="191802" y="42093"/>
                </a:cubicBezTo>
                <a:cubicBezTo>
                  <a:pt x="191730" y="42423"/>
                  <a:pt x="191989" y="42488"/>
                  <a:pt x="192207" y="42488"/>
                </a:cubicBezTo>
                <a:cubicBezTo>
                  <a:pt x="192351" y="42488"/>
                  <a:pt x="192477" y="42459"/>
                  <a:pt x="192477" y="42459"/>
                </a:cubicBezTo>
                <a:cubicBezTo>
                  <a:pt x="192488" y="42461"/>
                  <a:pt x="192499" y="42462"/>
                  <a:pt x="192511" y="42462"/>
                </a:cubicBezTo>
                <a:cubicBezTo>
                  <a:pt x="192877" y="42462"/>
                  <a:pt x="193191" y="41625"/>
                  <a:pt x="193191" y="41625"/>
                </a:cubicBezTo>
                <a:cubicBezTo>
                  <a:pt x="193235" y="41560"/>
                  <a:pt x="193285" y="41506"/>
                  <a:pt x="193340" y="41459"/>
                </a:cubicBezTo>
                <a:cubicBezTo>
                  <a:pt x="193478" y="41999"/>
                  <a:pt x="193615" y="42528"/>
                  <a:pt x="193757" y="43050"/>
                </a:cubicBezTo>
                <a:cubicBezTo>
                  <a:pt x="193568" y="43087"/>
                  <a:pt x="193356" y="43096"/>
                  <a:pt x="193191" y="43096"/>
                </a:cubicBezTo>
                <a:cubicBezTo>
                  <a:pt x="193026" y="43096"/>
                  <a:pt x="192908" y="43087"/>
                  <a:pt x="192908" y="43087"/>
                </a:cubicBezTo>
                <a:cubicBezTo>
                  <a:pt x="192831" y="42853"/>
                  <a:pt x="192616" y="42798"/>
                  <a:pt x="192431" y="42798"/>
                </a:cubicBezTo>
                <a:cubicBezTo>
                  <a:pt x="192270" y="42798"/>
                  <a:pt x="192132" y="42840"/>
                  <a:pt x="192132" y="42840"/>
                </a:cubicBezTo>
                <a:cubicBezTo>
                  <a:pt x="191335" y="43326"/>
                  <a:pt x="192161" y="43855"/>
                  <a:pt x="192161" y="43855"/>
                </a:cubicBezTo>
                <a:cubicBezTo>
                  <a:pt x="191878" y="44080"/>
                  <a:pt x="191940" y="44294"/>
                  <a:pt x="191940" y="44294"/>
                </a:cubicBezTo>
                <a:cubicBezTo>
                  <a:pt x="191868" y="44626"/>
                  <a:pt x="192131" y="44692"/>
                  <a:pt x="192350" y="44692"/>
                </a:cubicBezTo>
                <a:cubicBezTo>
                  <a:pt x="192492" y="44692"/>
                  <a:pt x="192615" y="44664"/>
                  <a:pt x="192615" y="44664"/>
                </a:cubicBezTo>
                <a:cubicBezTo>
                  <a:pt x="192625" y="44665"/>
                  <a:pt x="192635" y="44666"/>
                  <a:pt x="192646" y="44666"/>
                </a:cubicBezTo>
                <a:cubicBezTo>
                  <a:pt x="193010" y="44666"/>
                  <a:pt x="193332" y="43826"/>
                  <a:pt x="193332" y="43826"/>
                </a:cubicBezTo>
                <a:cubicBezTo>
                  <a:pt x="193463" y="43627"/>
                  <a:pt x="193670" y="43518"/>
                  <a:pt x="193869" y="43464"/>
                </a:cubicBezTo>
                <a:cubicBezTo>
                  <a:pt x="194232" y="44776"/>
                  <a:pt x="194609" y="46017"/>
                  <a:pt x="194964" y="47130"/>
                </a:cubicBezTo>
                <a:cubicBezTo>
                  <a:pt x="194741" y="47162"/>
                  <a:pt x="194516" y="47167"/>
                  <a:pt x="194396" y="47167"/>
                </a:cubicBezTo>
                <a:cubicBezTo>
                  <a:pt x="194341" y="47167"/>
                  <a:pt x="194308" y="47166"/>
                  <a:pt x="194308" y="47166"/>
                </a:cubicBezTo>
                <a:cubicBezTo>
                  <a:pt x="194226" y="46958"/>
                  <a:pt x="194036" y="46905"/>
                  <a:pt x="193863" y="46905"/>
                </a:cubicBezTo>
                <a:cubicBezTo>
                  <a:pt x="193683" y="46905"/>
                  <a:pt x="193521" y="46963"/>
                  <a:pt x="193521" y="46963"/>
                </a:cubicBezTo>
                <a:cubicBezTo>
                  <a:pt x="192738" y="47481"/>
                  <a:pt x="193586" y="47967"/>
                  <a:pt x="193586" y="47967"/>
                </a:cubicBezTo>
                <a:cubicBezTo>
                  <a:pt x="193307" y="48207"/>
                  <a:pt x="193380" y="48417"/>
                  <a:pt x="193380" y="48417"/>
                </a:cubicBezTo>
                <a:cubicBezTo>
                  <a:pt x="193323" y="48724"/>
                  <a:pt x="193547" y="48792"/>
                  <a:pt x="193754" y="48792"/>
                </a:cubicBezTo>
                <a:cubicBezTo>
                  <a:pt x="193916" y="48792"/>
                  <a:pt x="194069" y="48751"/>
                  <a:pt x="194069" y="48751"/>
                </a:cubicBezTo>
                <a:cubicBezTo>
                  <a:pt x="194075" y="48751"/>
                  <a:pt x="194082" y="48751"/>
                  <a:pt x="194089" y="48751"/>
                </a:cubicBezTo>
                <a:cubicBezTo>
                  <a:pt x="194464" y="48751"/>
                  <a:pt x="194758" y="47884"/>
                  <a:pt x="194758" y="47884"/>
                </a:cubicBezTo>
                <a:cubicBezTo>
                  <a:pt x="194845" y="47739"/>
                  <a:pt x="194971" y="47641"/>
                  <a:pt x="195106" y="47572"/>
                </a:cubicBezTo>
                <a:cubicBezTo>
                  <a:pt x="195356" y="48341"/>
                  <a:pt x="195592" y="49041"/>
                  <a:pt x="195805" y="49650"/>
                </a:cubicBezTo>
                <a:cubicBezTo>
                  <a:pt x="195602" y="49595"/>
                  <a:pt x="195436" y="49501"/>
                  <a:pt x="195436" y="49501"/>
                </a:cubicBezTo>
                <a:cubicBezTo>
                  <a:pt x="195077" y="49284"/>
                  <a:pt x="194449" y="49062"/>
                  <a:pt x="194449" y="49062"/>
                </a:cubicBezTo>
                <a:cubicBezTo>
                  <a:pt x="193782" y="49088"/>
                  <a:pt x="193575" y="50089"/>
                  <a:pt x="193575" y="50089"/>
                </a:cubicBezTo>
                <a:cubicBezTo>
                  <a:pt x="193817" y="50805"/>
                  <a:pt x="194117" y="50961"/>
                  <a:pt x="194333" y="50961"/>
                </a:cubicBezTo>
                <a:cubicBezTo>
                  <a:pt x="194500" y="50961"/>
                  <a:pt x="194616" y="50868"/>
                  <a:pt x="194616" y="50868"/>
                </a:cubicBezTo>
                <a:cubicBezTo>
                  <a:pt x="194701" y="50896"/>
                  <a:pt x="194781" y="50909"/>
                  <a:pt x="194856" y="50909"/>
                </a:cubicBezTo>
                <a:cubicBezTo>
                  <a:pt x="195419" y="50909"/>
                  <a:pt x="195718" y="50212"/>
                  <a:pt x="195718" y="50212"/>
                </a:cubicBezTo>
                <a:lnTo>
                  <a:pt x="196027" y="50284"/>
                </a:lnTo>
                <a:cubicBezTo>
                  <a:pt x="196266" y="50952"/>
                  <a:pt x="196458" y="51477"/>
                  <a:pt x="196589" y="51815"/>
                </a:cubicBezTo>
                <a:cubicBezTo>
                  <a:pt x="196585" y="52047"/>
                  <a:pt x="196658" y="52344"/>
                  <a:pt x="196766" y="52663"/>
                </a:cubicBezTo>
                <a:lnTo>
                  <a:pt x="196687" y="52689"/>
                </a:lnTo>
                <a:cubicBezTo>
                  <a:pt x="196490" y="52837"/>
                  <a:pt x="196065" y="52865"/>
                  <a:pt x="195778" y="52865"/>
                </a:cubicBezTo>
                <a:cubicBezTo>
                  <a:pt x="195610" y="52865"/>
                  <a:pt x="195490" y="52855"/>
                  <a:pt x="195490" y="52855"/>
                </a:cubicBezTo>
                <a:cubicBezTo>
                  <a:pt x="195413" y="52621"/>
                  <a:pt x="195197" y="52567"/>
                  <a:pt x="195013" y="52567"/>
                </a:cubicBezTo>
                <a:cubicBezTo>
                  <a:pt x="194852" y="52567"/>
                  <a:pt x="194714" y="52609"/>
                  <a:pt x="194714" y="52609"/>
                </a:cubicBezTo>
                <a:cubicBezTo>
                  <a:pt x="193916" y="53095"/>
                  <a:pt x="194743" y="53624"/>
                  <a:pt x="194743" y="53624"/>
                </a:cubicBezTo>
                <a:cubicBezTo>
                  <a:pt x="194460" y="53849"/>
                  <a:pt x="194525" y="54063"/>
                  <a:pt x="194525" y="54063"/>
                </a:cubicBezTo>
                <a:cubicBezTo>
                  <a:pt x="194522" y="54077"/>
                  <a:pt x="194522" y="54085"/>
                  <a:pt x="194518" y="54095"/>
                </a:cubicBezTo>
                <a:cubicBezTo>
                  <a:pt x="194188" y="54182"/>
                  <a:pt x="194021" y="54541"/>
                  <a:pt x="194018" y="55016"/>
                </a:cubicBezTo>
                <a:cubicBezTo>
                  <a:pt x="194018" y="55201"/>
                  <a:pt x="194058" y="55470"/>
                  <a:pt x="194108" y="55771"/>
                </a:cubicBezTo>
                <a:cubicBezTo>
                  <a:pt x="194025" y="55869"/>
                  <a:pt x="194021" y="55959"/>
                  <a:pt x="194021" y="55959"/>
                </a:cubicBezTo>
                <a:cubicBezTo>
                  <a:pt x="193866" y="56246"/>
                  <a:pt x="194058" y="56405"/>
                  <a:pt x="194246" y="56489"/>
                </a:cubicBezTo>
                <a:cubicBezTo>
                  <a:pt x="194359" y="57040"/>
                  <a:pt x="194478" y="57598"/>
                  <a:pt x="194518" y="57957"/>
                </a:cubicBezTo>
                <a:cubicBezTo>
                  <a:pt x="194525" y="58012"/>
                  <a:pt x="194533" y="58073"/>
                  <a:pt x="194540" y="58135"/>
                </a:cubicBezTo>
                <a:cubicBezTo>
                  <a:pt x="194500" y="58178"/>
                  <a:pt x="194457" y="58215"/>
                  <a:pt x="194420" y="58247"/>
                </a:cubicBezTo>
                <a:cubicBezTo>
                  <a:pt x="194199" y="58146"/>
                  <a:pt x="193916" y="58008"/>
                  <a:pt x="193623" y="57867"/>
                </a:cubicBezTo>
                <a:cubicBezTo>
                  <a:pt x="193735" y="57457"/>
                  <a:pt x="193311" y="57112"/>
                  <a:pt x="193311" y="57112"/>
                </a:cubicBezTo>
                <a:cubicBezTo>
                  <a:pt x="193211" y="57072"/>
                  <a:pt x="193126" y="57054"/>
                  <a:pt x="193053" y="57054"/>
                </a:cubicBezTo>
                <a:cubicBezTo>
                  <a:pt x="192839" y="57054"/>
                  <a:pt x="192736" y="57208"/>
                  <a:pt x="192687" y="57384"/>
                </a:cubicBezTo>
                <a:cubicBezTo>
                  <a:pt x="192669" y="57377"/>
                  <a:pt x="192651" y="57366"/>
                  <a:pt x="192636" y="57359"/>
                </a:cubicBezTo>
                <a:cubicBezTo>
                  <a:pt x="192179" y="57091"/>
                  <a:pt x="191632" y="56695"/>
                  <a:pt x="191226" y="56391"/>
                </a:cubicBezTo>
                <a:cubicBezTo>
                  <a:pt x="191318" y="56357"/>
                  <a:pt x="191402" y="56339"/>
                  <a:pt x="191470" y="56339"/>
                </a:cubicBezTo>
                <a:cubicBezTo>
                  <a:pt x="191490" y="56339"/>
                  <a:pt x="191509" y="56340"/>
                  <a:pt x="191527" y="56344"/>
                </a:cubicBezTo>
                <a:cubicBezTo>
                  <a:pt x="191944" y="56423"/>
                  <a:pt x="192129" y="56804"/>
                  <a:pt x="192832" y="56985"/>
                </a:cubicBezTo>
                <a:cubicBezTo>
                  <a:pt x="192897" y="57002"/>
                  <a:pt x="192956" y="57010"/>
                  <a:pt x="193011" y="57010"/>
                </a:cubicBezTo>
                <a:cubicBezTo>
                  <a:pt x="193555" y="57010"/>
                  <a:pt x="193634" y="56261"/>
                  <a:pt x="193354" y="56090"/>
                </a:cubicBezTo>
                <a:cubicBezTo>
                  <a:pt x="193042" y="55898"/>
                  <a:pt x="191965" y="55644"/>
                  <a:pt x="192187" y="55386"/>
                </a:cubicBezTo>
                <a:cubicBezTo>
                  <a:pt x="192411" y="55125"/>
                  <a:pt x="194192" y="53776"/>
                  <a:pt x="194137" y="53160"/>
                </a:cubicBezTo>
                <a:cubicBezTo>
                  <a:pt x="194101" y="52752"/>
                  <a:pt x="193819" y="52542"/>
                  <a:pt x="193537" y="52542"/>
                </a:cubicBezTo>
                <a:cubicBezTo>
                  <a:pt x="193394" y="52542"/>
                  <a:pt x="193250" y="52596"/>
                  <a:pt x="193140" y="52707"/>
                </a:cubicBezTo>
                <a:cubicBezTo>
                  <a:pt x="193010" y="52841"/>
                  <a:pt x="192814" y="53040"/>
                  <a:pt x="192589" y="53261"/>
                </a:cubicBezTo>
                <a:cubicBezTo>
                  <a:pt x="192437" y="52801"/>
                  <a:pt x="192150" y="52039"/>
                  <a:pt x="191907" y="51905"/>
                </a:cubicBezTo>
                <a:cubicBezTo>
                  <a:pt x="191837" y="51865"/>
                  <a:pt x="191759" y="51847"/>
                  <a:pt x="191680" y="51847"/>
                </a:cubicBezTo>
                <a:cubicBezTo>
                  <a:pt x="191365" y="51847"/>
                  <a:pt x="191038" y="52144"/>
                  <a:pt x="191128" y="52576"/>
                </a:cubicBezTo>
                <a:cubicBezTo>
                  <a:pt x="191218" y="53015"/>
                  <a:pt x="191356" y="53769"/>
                  <a:pt x="191342" y="54378"/>
                </a:cubicBezTo>
                <a:cubicBezTo>
                  <a:pt x="190878" y="54726"/>
                  <a:pt x="190149" y="55212"/>
                  <a:pt x="189775" y="55455"/>
                </a:cubicBezTo>
                <a:cubicBezTo>
                  <a:pt x="189779" y="55325"/>
                  <a:pt x="189779" y="55201"/>
                  <a:pt x="189772" y="55093"/>
                </a:cubicBezTo>
                <a:cubicBezTo>
                  <a:pt x="189743" y="54349"/>
                  <a:pt x="189924" y="52736"/>
                  <a:pt x="189830" y="52108"/>
                </a:cubicBezTo>
                <a:cubicBezTo>
                  <a:pt x="189753" y="51614"/>
                  <a:pt x="189513" y="51268"/>
                  <a:pt x="189138" y="51268"/>
                </a:cubicBezTo>
                <a:cubicBezTo>
                  <a:pt x="189037" y="51268"/>
                  <a:pt x="188927" y="51293"/>
                  <a:pt x="188807" y="51347"/>
                </a:cubicBezTo>
                <a:cubicBezTo>
                  <a:pt x="188332" y="51561"/>
                  <a:pt x="188336" y="52427"/>
                  <a:pt x="188448" y="52968"/>
                </a:cubicBezTo>
                <a:cubicBezTo>
                  <a:pt x="188561" y="53512"/>
                  <a:pt x="188637" y="53787"/>
                  <a:pt x="188089" y="54375"/>
                </a:cubicBezTo>
                <a:cubicBezTo>
                  <a:pt x="187806" y="54679"/>
                  <a:pt x="187440" y="54654"/>
                  <a:pt x="187139" y="54668"/>
                </a:cubicBezTo>
                <a:cubicBezTo>
                  <a:pt x="187041" y="54476"/>
                  <a:pt x="186896" y="54335"/>
                  <a:pt x="186722" y="54298"/>
                </a:cubicBezTo>
                <a:cubicBezTo>
                  <a:pt x="186675" y="54290"/>
                  <a:pt x="186631" y="54285"/>
                  <a:pt x="186588" y="54285"/>
                </a:cubicBezTo>
                <a:cubicBezTo>
                  <a:pt x="186201" y="54285"/>
                  <a:pt x="185996" y="54647"/>
                  <a:pt x="185852" y="55180"/>
                </a:cubicBezTo>
                <a:cubicBezTo>
                  <a:pt x="185841" y="55216"/>
                  <a:pt x="185830" y="55249"/>
                  <a:pt x="185819" y="55281"/>
                </a:cubicBezTo>
                <a:cubicBezTo>
                  <a:pt x="185794" y="55256"/>
                  <a:pt x="185772" y="55234"/>
                  <a:pt x="185750" y="55220"/>
                </a:cubicBezTo>
                <a:cubicBezTo>
                  <a:pt x="185714" y="55194"/>
                  <a:pt x="185678" y="55183"/>
                  <a:pt x="185642" y="55169"/>
                </a:cubicBezTo>
                <a:cubicBezTo>
                  <a:pt x="185725" y="54683"/>
                  <a:pt x="185808" y="54215"/>
                  <a:pt x="185964" y="54081"/>
                </a:cubicBezTo>
                <a:cubicBezTo>
                  <a:pt x="186283" y="53798"/>
                  <a:pt x="186700" y="53885"/>
                  <a:pt x="187273" y="53439"/>
                </a:cubicBezTo>
                <a:cubicBezTo>
                  <a:pt x="187793" y="53032"/>
                  <a:pt x="187322" y="52462"/>
                  <a:pt x="186976" y="52462"/>
                </a:cubicBezTo>
                <a:cubicBezTo>
                  <a:pt x="186943" y="52462"/>
                  <a:pt x="186911" y="52467"/>
                  <a:pt x="186882" y="52478"/>
                </a:cubicBezTo>
                <a:cubicBezTo>
                  <a:pt x="186606" y="52584"/>
                  <a:pt x="185990" y="53062"/>
                  <a:pt x="185729" y="53062"/>
                </a:cubicBezTo>
                <a:cubicBezTo>
                  <a:pt x="185668" y="53062"/>
                  <a:pt x="185626" y="53036"/>
                  <a:pt x="185613" y="52971"/>
                </a:cubicBezTo>
                <a:cubicBezTo>
                  <a:pt x="185544" y="52634"/>
                  <a:pt x="185565" y="50404"/>
                  <a:pt x="185043" y="50067"/>
                </a:cubicBezTo>
                <a:cubicBezTo>
                  <a:pt x="184906" y="49979"/>
                  <a:pt x="184771" y="49942"/>
                  <a:pt x="184646" y="49942"/>
                </a:cubicBezTo>
                <a:cubicBezTo>
                  <a:pt x="184294" y="49942"/>
                  <a:pt x="184030" y="50242"/>
                  <a:pt x="184075" y="50582"/>
                </a:cubicBezTo>
                <a:cubicBezTo>
                  <a:pt x="184100" y="50767"/>
                  <a:pt x="184140" y="51042"/>
                  <a:pt x="184180" y="51354"/>
                </a:cubicBezTo>
                <a:cubicBezTo>
                  <a:pt x="183800" y="51223"/>
                  <a:pt x="183206" y="51037"/>
                  <a:pt x="182865" y="51037"/>
                </a:cubicBezTo>
                <a:cubicBezTo>
                  <a:pt x="182792" y="51037"/>
                  <a:pt x="182731" y="51045"/>
                  <a:pt x="182686" y="51064"/>
                </a:cubicBezTo>
                <a:cubicBezTo>
                  <a:pt x="182313" y="51224"/>
                  <a:pt x="182244" y="51851"/>
                  <a:pt x="182741" y="52094"/>
                </a:cubicBezTo>
                <a:cubicBezTo>
                  <a:pt x="183143" y="52290"/>
                  <a:pt x="183825" y="52645"/>
                  <a:pt x="184296" y="53022"/>
                </a:cubicBezTo>
                <a:cubicBezTo>
                  <a:pt x="184285" y="53606"/>
                  <a:pt x="184227" y="54480"/>
                  <a:pt x="184191" y="54922"/>
                </a:cubicBezTo>
                <a:cubicBezTo>
                  <a:pt x="184090" y="54839"/>
                  <a:pt x="183992" y="54766"/>
                  <a:pt x="183901" y="54701"/>
                </a:cubicBezTo>
                <a:cubicBezTo>
                  <a:pt x="183335" y="54298"/>
                  <a:pt x="182287" y="53294"/>
                  <a:pt x="181700" y="52913"/>
                </a:cubicBezTo>
                <a:cubicBezTo>
                  <a:pt x="181841" y="52721"/>
                  <a:pt x="181972" y="52464"/>
                  <a:pt x="182077" y="52116"/>
                </a:cubicBezTo>
                <a:cubicBezTo>
                  <a:pt x="182719" y="49994"/>
                  <a:pt x="181403" y="49762"/>
                  <a:pt x="181747" y="48703"/>
                </a:cubicBezTo>
                <a:cubicBezTo>
                  <a:pt x="182099" y="47645"/>
                  <a:pt x="183354" y="48809"/>
                  <a:pt x="184028" y="47340"/>
                </a:cubicBezTo>
                <a:cubicBezTo>
                  <a:pt x="184695" y="45872"/>
                  <a:pt x="183136" y="44537"/>
                  <a:pt x="183691" y="44000"/>
                </a:cubicBezTo>
                <a:cubicBezTo>
                  <a:pt x="184242" y="43460"/>
                  <a:pt x="185177" y="44171"/>
                  <a:pt x="186283" y="43090"/>
                </a:cubicBezTo>
                <a:cubicBezTo>
                  <a:pt x="187393" y="42010"/>
                  <a:pt x="185834" y="40679"/>
                  <a:pt x="186457" y="40001"/>
                </a:cubicBezTo>
                <a:cubicBezTo>
                  <a:pt x="187085" y="39319"/>
                  <a:pt x="187832" y="40237"/>
                  <a:pt x="188804" y="38931"/>
                </a:cubicBezTo>
                <a:cubicBezTo>
                  <a:pt x="189779" y="37626"/>
                  <a:pt x="189576" y="35809"/>
                  <a:pt x="189529" y="35302"/>
                </a:cubicBezTo>
                <a:cubicBezTo>
                  <a:pt x="189529" y="35269"/>
                  <a:pt x="189518" y="35236"/>
                  <a:pt x="189503" y="35207"/>
                </a:cubicBezTo>
                <a:lnTo>
                  <a:pt x="189500" y="35207"/>
                </a:lnTo>
                <a:cubicBezTo>
                  <a:pt x="189362" y="34909"/>
                  <a:pt x="188710" y="34769"/>
                  <a:pt x="188011" y="34769"/>
                </a:cubicBezTo>
                <a:cubicBezTo>
                  <a:pt x="187325" y="34769"/>
                  <a:pt x="186594" y="34903"/>
                  <a:pt x="186258" y="35153"/>
                </a:cubicBezTo>
                <a:cubicBezTo>
                  <a:pt x="186069" y="35291"/>
                  <a:pt x="185924" y="35519"/>
                  <a:pt x="185794" y="35791"/>
                </a:cubicBezTo>
                <a:cubicBezTo>
                  <a:pt x="185428" y="35695"/>
                  <a:pt x="185055" y="35638"/>
                  <a:pt x="184743" y="35638"/>
                </a:cubicBezTo>
                <a:cubicBezTo>
                  <a:pt x="184560" y="35638"/>
                  <a:pt x="184398" y="35658"/>
                  <a:pt x="184271" y="35700"/>
                </a:cubicBezTo>
                <a:cubicBezTo>
                  <a:pt x="183433" y="35990"/>
                  <a:pt x="182748" y="37731"/>
                  <a:pt x="181947" y="37804"/>
                </a:cubicBezTo>
                <a:cubicBezTo>
                  <a:pt x="181923" y="37806"/>
                  <a:pt x="181899" y="37807"/>
                  <a:pt x="181875" y="37807"/>
                </a:cubicBezTo>
                <a:cubicBezTo>
                  <a:pt x="181356" y="37807"/>
                  <a:pt x="180971" y="37296"/>
                  <a:pt x="180356" y="37296"/>
                </a:cubicBezTo>
                <a:cubicBezTo>
                  <a:pt x="180076" y="37296"/>
                  <a:pt x="179749" y="37401"/>
                  <a:pt x="179339" y="37709"/>
                </a:cubicBezTo>
                <a:cubicBezTo>
                  <a:pt x="178636" y="38235"/>
                  <a:pt x="178342" y="39084"/>
                  <a:pt x="178088" y="39838"/>
                </a:cubicBezTo>
                <a:cubicBezTo>
                  <a:pt x="177893" y="39410"/>
                  <a:pt x="177690" y="39022"/>
                  <a:pt x="177621" y="38579"/>
                </a:cubicBezTo>
                <a:cubicBezTo>
                  <a:pt x="177443" y="37416"/>
                  <a:pt x="178408" y="37049"/>
                  <a:pt x="178194" y="35302"/>
                </a:cubicBezTo>
                <a:cubicBezTo>
                  <a:pt x="178179" y="35160"/>
                  <a:pt x="178150" y="35033"/>
                  <a:pt x="178117" y="34914"/>
                </a:cubicBezTo>
                <a:cubicBezTo>
                  <a:pt x="178110" y="34885"/>
                  <a:pt x="178099" y="34859"/>
                  <a:pt x="178092" y="34830"/>
                </a:cubicBezTo>
                <a:cubicBezTo>
                  <a:pt x="178056" y="34721"/>
                  <a:pt x="178020" y="34623"/>
                  <a:pt x="177972" y="34533"/>
                </a:cubicBezTo>
                <a:cubicBezTo>
                  <a:pt x="177972" y="34529"/>
                  <a:pt x="177969" y="34522"/>
                  <a:pt x="177965" y="34515"/>
                </a:cubicBezTo>
                <a:cubicBezTo>
                  <a:pt x="177911" y="34413"/>
                  <a:pt x="177853" y="34326"/>
                  <a:pt x="177784" y="34246"/>
                </a:cubicBezTo>
                <a:cubicBezTo>
                  <a:pt x="177780" y="34243"/>
                  <a:pt x="177780" y="34239"/>
                  <a:pt x="177777" y="34239"/>
                </a:cubicBezTo>
                <a:cubicBezTo>
                  <a:pt x="177558" y="33986"/>
                  <a:pt x="177276" y="33860"/>
                  <a:pt x="176967" y="33860"/>
                </a:cubicBezTo>
                <a:cubicBezTo>
                  <a:pt x="176780" y="33860"/>
                  <a:pt x="176583" y="33907"/>
                  <a:pt x="176384" y="34000"/>
                </a:cubicBezTo>
                <a:cubicBezTo>
                  <a:pt x="176446" y="33826"/>
                  <a:pt x="176500" y="33634"/>
                  <a:pt x="176544" y="33409"/>
                </a:cubicBezTo>
                <a:cubicBezTo>
                  <a:pt x="176569" y="33271"/>
                  <a:pt x="176580" y="33140"/>
                  <a:pt x="176587" y="33017"/>
                </a:cubicBezTo>
                <a:cubicBezTo>
                  <a:pt x="176587" y="32984"/>
                  <a:pt x="176587" y="32955"/>
                  <a:pt x="176587" y="32926"/>
                </a:cubicBezTo>
                <a:cubicBezTo>
                  <a:pt x="176587" y="32814"/>
                  <a:pt x="176580" y="32709"/>
                  <a:pt x="176562" y="32607"/>
                </a:cubicBezTo>
                <a:cubicBezTo>
                  <a:pt x="176562" y="32604"/>
                  <a:pt x="176562" y="32596"/>
                  <a:pt x="176562" y="32593"/>
                </a:cubicBezTo>
                <a:cubicBezTo>
                  <a:pt x="176540" y="32477"/>
                  <a:pt x="176511" y="32375"/>
                  <a:pt x="176471" y="32277"/>
                </a:cubicBezTo>
                <a:lnTo>
                  <a:pt x="176464" y="32267"/>
                </a:lnTo>
                <a:cubicBezTo>
                  <a:pt x="176278" y="31837"/>
                  <a:pt x="175898" y="31605"/>
                  <a:pt x="175424" y="31605"/>
                </a:cubicBezTo>
                <a:cubicBezTo>
                  <a:pt x="175020" y="31605"/>
                  <a:pt x="174548" y="31772"/>
                  <a:pt x="174067" y="32129"/>
                </a:cubicBezTo>
                <a:cubicBezTo>
                  <a:pt x="172635" y="33191"/>
                  <a:pt x="173364" y="34895"/>
                  <a:pt x="172051" y="35693"/>
                </a:cubicBezTo>
                <a:cubicBezTo>
                  <a:pt x="170742" y="36494"/>
                  <a:pt x="169893" y="35715"/>
                  <a:pt x="168878" y="37568"/>
                </a:cubicBezTo>
                <a:cubicBezTo>
                  <a:pt x="167660" y="39794"/>
                  <a:pt x="168378" y="39486"/>
                  <a:pt x="167776" y="41179"/>
                </a:cubicBezTo>
                <a:cubicBezTo>
                  <a:pt x="167170" y="42876"/>
                  <a:pt x="165709" y="42847"/>
                  <a:pt x="164937" y="44784"/>
                </a:cubicBezTo>
                <a:cubicBezTo>
                  <a:pt x="164233" y="46539"/>
                  <a:pt x="165488" y="46974"/>
                  <a:pt x="165412" y="48120"/>
                </a:cubicBezTo>
                <a:cubicBezTo>
                  <a:pt x="165354" y="48145"/>
                  <a:pt x="165296" y="48185"/>
                  <a:pt x="165241" y="48247"/>
                </a:cubicBezTo>
                <a:lnTo>
                  <a:pt x="165238" y="48247"/>
                </a:lnTo>
                <a:cubicBezTo>
                  <a:pt x="165107" y="48388"/>
                  <a:pt x="164987" y="48613"/>
                  <a:pt x="164897" y="48867"/>
                </a:cubicBezTo>
                <a:cubicBezTo>
                  <a:pt x="164893" y="48874"/>
                  <a:pt x="164893" y="48878"/>
                  <a:pt x="164889" y="48881"/>
                </a:cubicBezTo>
                <a:cubicBezTo>
                  <a:pt x="164860" y="48961"/>
                  <a:pt x="164835" y="49044"/>
                  <a:pt x="164813" y="49131"/>
                </a:cubicBezTo>
                <a:cubicBezTo>
                  <a:pt x="164810" y="49139"/>
                  <a:pt x="164810" y="49146"/>
                  <a:pt x="164806" y="49157"/>
                </a:cubicBezTo>
                <a:cubicBezTo>
                  <a:pt x="164784" y="49240"/>
                  <a:pt x="164763" y="49324"/>
                  <a:pt x="164748" y="49407"/>
                </a:cubicBezTo>
                <a:cubicBezTo>
                  <a:pt x="164748" y="49407"/>
                  <a:pt x="164748" y="49411"/>
                  <a:pt x="164744" y="49411"/>
                </a:cubicBezTo>
                <a:cubicBezTo>
                  <a:pt x="164737" y="49458"/>
                  <a:pt x="164730" y="49501"/>
                  <a:pt x="164723" y="49548"/>
                </a:cubicBezTo>
                <a:cubicBezTo>
                  <a:pt x="164233" y="50074"/>
                  <a:pt x="163602" y="50487"/>
                  <a:pt x="163142" y="51409"/>
                </a:cubicBezTo>
                <a:cubicBezTo>
                  <a:pt x="163000" y="51118"/>
                  <a:pt x="163037" y="50846"/>
                  <a:pt x="163076" y="50458"/>
                </a:cubicBezTo>
                <a:cubicBezTo>
                  <a:pt x="163105" y="50139"/>
                  <a:pt x="163098" y="49722"/>
                  <a:pt x="163004" y="49371"/>
                </a:cubicBezTo>
                <a:cubicBezTo>
                  <a:pt x="163218" y="48816"/>
                  <a:pt x="163367" y="48203"/>
                  <a:pt x="163348" y="47471"/>
                </a:cubicBezTo>
                <a:cubicBezTo>
                  <a:pt x="163294" y="45226"/>
                  <a:pt x="162358" y="45415"/>
                  <a:pt x="161909" y="45081"/>
                </a:cubicBezTo>
                <a:cubicBezTo>
                  <a:pt x="161459" y="44744"/>
                  <a:pt x="161100" y="44207"/>
                  <a:pt x="161535" y="43264"/>
                </a:cubicBezTo>
                <a:cubicBezTo>
                  <a:pt x="161967" y="42325"/>
                  <a:pt x="161006" y="41789"/>
                  <a:pt x="160531" y="41763"/>
                </a:cubicBezTo>
                <a:cubicBezTo>
                  <a:pt x="160524" y="41762"/>
                  <a:pt x="160517" y="41762"/>
                  <a:pt x="160509" y="41762"/>
                </a:cubicBezTo>
                <a:cubicBezTo>
                  <a:pt x="160439" y="41762"/>
                  <a:pt x="160363" y="41793"/>
                  <a:pt x="160284" y="41839"/>
                </a:cubicBezTo>
                <a:cubicBezTo>
                  <a:pt x="160281" y="41839"/>
                  <a:pt x="160281" y="41839"/>
                  <a:pt x="160281" y="41836"/>
                </a:cubicBezTo>
                <a:cubicBezTo>
                  <a:pt x="160114" y="41934"/>
                  <a:pt x="159933" y="42111"/>
                  <a:pt x="159766" y="42325"/>
                </a:cubicBezTo>
                <a:cubicBezTo>
                  <a:pt x="159762" y="42329"/>
                  <a:pt x="159762" y="42332"/>
                  <a:pt x="159759" y="42336"/>
                </a:cubicBezTo>
                <a:cubicBezTo>
                  <a:pt x="159704" y="42405"/>
                  <a:pt x="159657" y="42478"/>
                  <a:pt x="159606" y="42550"/>
                </a:cubicBezTo>
                <a:cubicBezTo>
                  <a:pt x="159603" y="42557"/>
                  <a:pt x="159599" y="42565"/>
                  <a:pt x="159595" y="42572"/>
                </a:cubicBezTo>
                <a:cubicBezTo>
                  <a:pt x="159548" y="42648"/>
                  <a:pt x="159501" y="42720"/>
                  <a:pt x="159461" y="42797"/>
                </a:cubicBezTo>
                <a:cubicBezTo>
                  <a:pt x="159421" y="42865"/>
                  <a:pt x="159385" y="42938"/>
                  <a:pt x="159356" y="43007"/>
                </a:cubicBezTo>
                <a:cubicBezTo>
                  <a:pt x="159349" y="43021"/>
                  <a:pt x="159342" y="43036"/>
                  <a:pt x="159334" y="43050"/>
                </a:cubicBezTo>
                <a:cubicBezTo>
                  <a:pt x="159309" y="43116"/>
                  <a:pt x="159280" y="43181"/>
                  <a:pt x="159262" y="43243"/>
                </a:cubicBezTo>
                <a:cubicBezTo>
                  <a:pt x="159258" y="43257"/>
                  <a:pt x="159255" y="43268"/>
                  <a:pt x="159251" y="43282"/>
                </a:cubicBezTo>
                <a:cubicBezTo>
                  <a:pt x="159229" y="43344"/>
                  <a:pt x="159211" y="43406"/>
                  <a:pt x="159204" y="43464"/>
                </a:cubicBezTo>
                <a:cubicBezTo>
                  <a:pt x="159110" y="44062"/>
                  <a:pt x="160114" y="44374"/>
                  <a:pt x="160070" y="44994"/>
                </a:cubicBezTo>
                <a:cubicBezTo>
                  <a:pt x="160038" y="45505"/>
                  <a:pt x="159537" y="45509"/>
                  <a:pt x="159077" y="45962"/>
                </a:cubicBezTo>
                <a:cubicBezTo>
                  <a:pt x="159012" y="45936"/>
                  <a:pt x="158943" y="45924"/>
                  <a:pt x="158873" y="45924"/>
                </a:cubicBezTo>
                <a:cubicBezTo>
                  <a:pt x="158522" y="45924"/>
                  <a:pt x="158158" y="46237"/>
                  <a:pt x="158239" y="46724"/>
                </a:cubicBezTo>
                <a:cubicBezTo>
                  <a:pt x="158261" y="46869"/>
                  <a:pt x="158286" y="47046"/>
                  <a:pt x="158312" y="47242"/>
                </a:cubicBezTo>
                <a:cubicBezTo>
                  <a:pt x="158076" y="47790"/>
                  <a:pt x="157956" y="48381"/>
                  <a:pt x="158167" y="48932"/>
                </a:cubicBezTo>
                <a:cubicBezTo>
                  <a:pt x="158105" y="48972"/>
                  <a:pt x="158043" y="49012"/>
                  <a:pt x="157982" y="49052"/>
                </a:cubicBezTo>
                <a:cubicBezTo>
                  <a:pt x="157695" y="48279"/>
                  <a:pt x="156999" y="47739"/>
                  <a:pt x="156749" y="47289"/>
                </a:cubicBezTo>
                <a:cubicBezTo>
                  <a:pt x="156767" y="47068"/>
                  <a:pt x="156782" y="46861"/>
                  <a:pt x="156789" y="46673"/>
                </a:cubicBezTo>
                <a:cubicBezTo>
                  <a:pt x="157224" y="46151"/>
                  <a:pt x="158254" y="46397"/>
                  <a:pt x="158932" y="45092"/>
                </a:cubicBezTo>
                <a:cubicBezTo>
                  <a:pt x="159664" y="43689"/>
                  <a:pt x="157721" y="42891"/>
                  <a:pt x="158112" y="42032"/>
                </a:cubicBezTo>
                <a:cubicBezTo>
                  <a:pt x="158500" y="41168"/>
                  <a:pt x="159519" y="41821"/>
                  <a:pt x="160049" y="40240"/>
                </a:cubicBezTo>
                <a:cubicBezTo>
                  <a:pt x="160578" y="38659"/>
                  <a:pt x="159798" y="36955"/>
                  <a:pt x="159592" y="36476"/>
                </a:cubicBezTo>
                <a:cubicBezTo>
                  <a:pt x="159577" y="36444"/>
                  <a:pt x="159559" y="36418"/>
                  <a:pt x="159537" y="36393"/>
                </a:cubicBezTo>
                <a:lnTo>
                  <a:pt x="159534" y="36397"/>
                </a:lnTo>
                <a:cubicBezTo>
                  <a:pt x="159434" y="36289"/>
                  <a:pt x="159249" y="36242"/>
                  <a:pt x="159016" y="36242"/>
                </a:cubicBezTo>
                <a:cubicBezTo>
                  <a:pt x="158188" y="36242"/>
                  <a:pt x="156751" y="36831"/>
                  <a:pt x="156361" y="37383"/>
                </a:cubicBezTo>
                <a:cubicBezTo>
                  <a:pt x="155835" y="38126"/>
                  <a:pt x="156310" y="39983"/>
                  <a:pt x="155690" y="40523"/>
                </a:cubicBezTo>
                <a:cubicBezTo>
                  <a:pt x="155070" y="41060"/>
                  <a:pt x="153982" y="40349"/>
                  <a:pt x="153467" y="42002"/>
                </a:cubicBezTo>
                <a:cubicBezTo>
                  <a:pt x="152952" y="43656"/>
                  <a:pt x="154417" y="45415"/>
                  <a:pt x="153866" y="46318"/>
                </a:cubicBezTo>
                <a:cubicBezTo>
                  <a:pt x="153830" y="46372"/>
                  <a:pt x="153797" y="46423"/>
                  <a:pt x="153761" y="46466"/>
                </a:cubicBezTo>
                <a:cubicBezTo>
                  <a:pt x="153673" y="46413"/>
                  <a:pt x="153581" y="46381"/>
                  <a:pt x="153495" y="46381"/>
                </a:cubicBezTo>
                <a:cubicBezTo>
                  <a:pt x="153464" y="46381"/>
                  <a:pt x="153434" y="46385"/>
                  <a:pt x="153406" y="46394"/>
                </a:cubicBezTo>
                <a:cubicBezTo>
                  <a:pt x="153090" y="46498"/>
                  <a:pt x="152378" y="47000"/>
                  <a:pt x="152074" y="47000"/>
                </a:cubicBezTo>
                <a:cubicBezTo>
                  <a:pt x="151997" y="47000"/>
                  <a:pt x="151946" y="46968"/>
                  <a:pt x="151933" y="46890"/>
                </a:cubicBezTo>
                <a:cubicBezTo>
                  <a:pt x="151872" y="46502"/>
                  <a:pt x="152013" y="43964"/>
                  <a:pt x="151437" y="43554"/>
                </a:cubicBezTo>
                <a:cubicBezTo>
                  <a:pt x="151274" y="43439"/>
                  <a:pt x="151110" y="43390"/>
                  <a:pt x="150959" y="43390"/>
                </a:cubicBezTo>
                <a:cubicBezTo>
                  <a:pt x="150573" y="43390"/>
                  <a:pt x="150271" y="43712"/>
                  <a:pt x="150305" y="44087"/>
                </a:cubicBezTo>
                <a:cubicBezTo>
                  <a:pt x="150327" y="44301"/>
                  <a:pt x="150356" y="44617"/>
                  <a:pt x="150385" y="44976"/>
                </a:cubicBezTo>
                <a:cubicBezTo>
                  <a:pt x="150338" y="44954"/>
                  <a:pt x="150284" y="44936"/>
                  <a:pt x="150233" y="44918"/>
                </a:cubicBezTo>
                <a:cubicBezTo>
                  <a:pt x="149816" y="44396"/>
                  <a:pt x="149337" y="44022"/>
                  <a:pt x="149065" y="43482"/>
                </a:cubicBezTo>
                <a:cubicBezTo>
                  <a:pt x="148518" y="42405"/>
                  <a:pt x="149337" y="41738"/>
                  <a:pt x="148572" y="40110"/>
                </a:cubicBezTo>
                <a:cubicBezTo>
                  <a:pt x="148507" y="39979"/>
                  <a:pt x="148442" y="39863"/>
                  <a:pt x="148373" y="39758"/>
                </a:cubicBezTo>
                <a:cubicBezTo>
                  <a:pt x="148355" y="39733"/>
                  <a:pt x="148336" y="39707"/>
                  <a:pt x="148318" y="39682"/>
                </a:cubicBezTo>
                <a:cubicBezTo>
                  <a:pt x="148253" y="39591"/>
                  <a:pt x="148180" y="39504"/>
                  <a:pt x="148112" y="39432"/>
                </a:cubicBezTo>
                <a:cubicBezTo>
                  <a:pt x="148104" y="39428"/>
                  <a:pt x="148101" y="39421"/>
                  <a:pt x="148097" y="39417"/>
                </a:cubicBezTo>
                <a:cubicBezTo>
                  <a:pt x="148010" y="39334"/>
                  <a:pt x="147923" y="39268"/>
                  <a:pt x="147832" y="39214"/>
                </a:cubicBezTo>
                <a:cubicBezTo>
                  <a:pt x="147829" y="39210"/>
                  <a:pt x="147825" y="39210"/>
                  <a:pt x="147822" y="39207"/>
                </a:cubicBezTo>
                <a:cubicBezTo>
                  <a:pt x="147638" y="39097"/>
                  <a:pt x="147445" y="39043"/>
                  <a:pt x="147252" y="39043"/>
                </a:cubicBezTo>
                <a:cubicBezTo>
                  <a:pt x="146652" y="39043"/>
                  <a:pt x="146055" y="39566"/>
                  <a:pt x="145747" y="40527"/>
                </a:cubicBezTo>
                <a:cubicBezTo>
                  <a:pt x="145196" y="42267"/>
                  <a:pt x="146824" y="43246"/>
                  <a:pt x="146212" y="44697"/>
                </a:cubicBezTo>
                <a:cubicBezTo>
                  <a:pt x="145602" y="46147"/>
                  <a:pt x="144435" y="46006"/>
                  <a:pt x="144699" y="48152"/>
                </a:cubicBezTo>
                <a:cubicBezTo>
                  <a:pt x="144950" y="50165"/>
                  <a:pt x="145254" y="50190"/>
                  <a:pt x="145624" y="50941"/>
                </a:cubicBezTo>
                <a:cubicBezTo>
                  <a:pt x="145160" y="50814"/>
                  <a:pt x="144768" y="50683"/>
                  <a:pt x="144794" y="50466"/>
                </a:cubicBezTo>
                <a:cubicBezTo>
                  <a:pt x="144846" y="49989"/>
                  <a:pt x="144485" y="49692"/>
                  <a:pt x="144142" y="49692"/>
                </a:cubicBezTo>
                <a:cubicBezTo>
                  <a:pt x="144034" y="49692"/>
                  <a:pt x="143928" y="49721"/>
                  <a:pt x="143836" y="49784"/>
                </a:cubicBezTo>
                <a:cubicBezTo>
                  <a:pt x="143575" y="49965"/>
                  <a:pt x="143332" y="50857"/>
                  <a:pt x="143202" y="51398"/>
                </a:cubicBezTo>
                <a:cubicBezTo>
                  <a:pt x="142930" y="51169"/>
                  <a:pt x="142683" y="50963"/>
                  <a:pt x="142520" y="50825"/>
                </a:cubicBezTo>
                <a:cubicBezTo>
                  <a:pt x="142401" y="50725"/>
                  <a:pt x="142256" y="50676"/>
                  <a:pt x="142112" y="50676"/>
                </a:cubicBezTo>
                <a:cubicBezTo>
                  <a:pt x="141772" y="50676"/>
                  <a:pt x="141433" y="50948"/>
                  <a:pt x="141436" y="51445"/>
                </a:cubicBezTo>
                <a:cubicBezTo>
                  <a:pt x="141440" y="52152"/>
                  <a:pt x="143601" y="53494"/>
                  <a:pt x="143880" y="53765"/>
                </a:cubicBezTo>
                <a:cubicBezTo>
                  <a:pt x="144021" y="53900"/>
                  <a:pt x="143804" y="54063"/>
                  <a:pt x="143506" y="54226"/>
                </a:cubicBezTo>
                <a:cubicBezTo>
                  <a:pt x="143441" y="53887"/>
                  <a:pt x="143146" y="53687"/>
                  <a:pt x="142864" y="53687"/>
                </a:cubicBezTo>
                <a:cubicBezTo>
                  <a:pt x="142754" y="53687"/>
                  <a:pt x="142645" y="53718"/>
                  <a:pt x="142553" y="53784"/>
                </a:cubicBezTo>
                <a:cubicBezTo>
                  <a:pt x="142295" y="53965"/>
                  <a:pt x="142063" y="54861"/>
                  <a:pt x="141940" y="55404"/>
                </a:cubicBezTo>
                <a:cubicBezTo>
                  <a:pt x="141867" y="55343"/>
                  <a:pt x="141795" y="55285"/>
                  <a:pt x="141726" y="55227"/>
                </a:cubicBezTo>
                <a:cubicBezTo>
                  <a:pt x="141871" y="55042"/>
                  <a:pt x="141911" y="54806"/>
                  <a:pt x="141722" y="54502"/>
                </a:cubicBezTo>
                <a:cubicBezTo>
                  <a:pt x="141590" y="54286"/>
                  <a:pt x="141451" y="54213"/>
                  <a:pt x="141303" y="54213"/>
                </a:cubicBezTo>
                <a:cubicBezTo>
                  <a:pt x="140981" y="54213"/>
                  <a:pt x="140610" y="54561"/>
                  <a:pt x="140145" y="54561"/>
                </a:cubicBezTo>
                <a:cubicBezTo>
                  <a:pt x="140041" y="54561"/>
                  <a:pt x="139932" y="54544"/>
                  <a:pt x="139819" y="54502"/>
                </a:cubicBezTo>
                <a:cubicBezTo>
                  <a:pt x="138959" y="54186"/>
                  <a:pt x="138898" y="53863"/>
                  <a:pt x="138731" y="53258"/>
                </a:cubicBezTo>
                <a:cubicBezTo>
                  <a:pt x="138570" y="52654"/>
                  <a:pt x="138138" y="51785"/>
                  <a:pt x="137559" y="51785"/>
                </a:cubicBezTo>
                <a:cubicBezTo>
                  <a:pt x="137551" y="51785"/>
                  <a:pt x="137543" y="51785"/>
                  <a:pt x="137534" y="51786"/>
                </a:cubicBezTo>
                <a:cubicBezTo>
                  <a:pt x="136827" y="51822"/>
                  <a:pt x="136660" y="52402"/>
                  <a:pt x="136882" y="53087"/>
                </a:cubicBezTo>
                <a:cubicBezTo>
                  <a:pt x="137110" y="53773"/>
                  <a:pt x="138122" y="55321"/>
                  <a:pt x="138473" y="56097"/>
                </a:cubicBezTo>
                <a:cubicBezTo>
                  <a:pt x="138528" y="56209"/>
                  <a:pt x="138586" y="56336"/>
                  <a:pt x="138658" y="56471"/>
                </a:cubicBezTo>
                <a:cubicBezTo>
                  <a:pt x="138075" y="56398"/>
                  <a:pt x="136827" y="56249"/>
                  <a:pt x="136222" y="56119"/>
                </a:cubicBezTo>
                <a:cubicBezTo>
                  <a:pt x="135634" y="55995"/>
                  <a:pt x="134898" y="55760"/>
                  <a:pt x="134347" y="55575"/>
                </a:cubicBezTo>
                <a:cubicBezTo>
                  <a:pt x="134467" y="55488"/>
                  <a:pt x="134572" y="55426"/>
                  <a:pt x="134655" y="55419"/>
                </a:cubicBezTo>
                <a:cubicBezTo>
                  <a:pt x="134697" y="55413"/>
                  <a:pt x="134737" y="55411"/>
                  <a:pt x="134777" y="55411"/>
                </a:cubicBezTo>
                <a:cubicBezTo>
                  <a:pt x="135166" y="55411"/>
                  <a:pt x="135490" y="55653"/>
                  <a:pt x="136128" y="55653"/>
                </a:cubicBezTo>
                <a:cubicBezTo>
                  <a:pt x="136183" y="55653"/>
                  <a:pt x="136241" y="55651"/>
                  <a:pt x="136301" y="55647"/>
                </a:cubicBezTo>
                <a:cubicBezTo>
                  <a:pt x="137128" y="55589"/>
                  <a:pt x="136950" y="54585"/>
                  <a:pt x="136544" y="54491"/>
                </a:cubicBezTo>
                <a:cubicBezTo>
                  <a:pt x="136142" y="54393"/>
                  <a:pt x="134884" y="54505"/>
                  <a:pt x="135032" y="54146"/>
                </a:cubicBezTo>
                <a:cubicBezTo>
                  <a:pt x="135181" y="53784"/>
                  <a:pt x="136628" y="51688"/>
                  <a:pt x="136349" y="51039"/>
                </a:cubicBezTo>
                <a:cubicBezTo>
                  <a:pt x="136203" y="50701"/>
                  <a:pt x="135936" y="50551"/>
                  <a:pt x="135681" y="50551"/>
                </a:cubicBezTo>
                <a:cubicBezTo>
                  <a:pt x="135445" y="50551"/>
                  <a:pt x="135220" y="50678"/>
                  <a:pt x="135108" y="50904"/>
                </a:cubicBezTo>
                <a:cubicBezTo>
                  <a:pt x="135014" y="51093"/>
                  <a:pt x="134873" y="51383"/>
                  <a:pt x="134710" y="51702"/>
                </a:cubicBezTo>
                <a:cubicBezTo>
                  <a:pt x="134380" y="51256"/>
                  <a:pt x="133799" y="50535"/>
                  <a:pt x="133488" y="50473"/>
                </a:cubicBezTo>
                <a:cubicBezTo>
                  <a:pt x="133456" y="50467"/>
                  <a:pt x="133423" y="50464"/>
                  <a:pt x="133392" y="50464"/>
                </a:cubicBezTo>
                <a:cubicBezTo>
                  <a:pt x="132972" y="50464"/>
                  <a:pt x="132589" y="50976"/>
                  <a:pt x="132882" y="51481"/>
                </a:cubicBezTo>
                <a:cubicBezTo>
                  <a:pt x="133136" y="51923"/>
                  <a:pt x="133556" y="52692"/>
                  <a:pt x="133756" y="53352"/>
                </a:cubicBezTo>
                <a:cubicBezTo>
                  <a:pt x="133375" y="53896"/>
                  <a:pt x="132762" y="54686"/>
                  <a:pt x="132447" y="55082"/>
                </a:cubicBezTo>
                <a:cubicBezTo>
                  <a:pt x="132400" y="54940"/>
                  <a:pt x="132356" y="54803"/>
                  <a:pt x="132313" y="54690"/>
                </a:cubicBezTo>
                <a:cubicBezTo>
                  <a:pt x="132015" y="53892"/>
                  <a:pt x="131635" y="52083"/>
                  <a:pt x="131308" y="51438"/>
                </a:cubicBezTo>
                <a:cubicBezTo>
                  <a:pt x="131094" y="51015"/>
                  <a:pt x="130789" y="50744"/>
                  <a:pt x="130459" y="50744"/>
                </a:cubicBezTo>
                <a:cubicBezTo>
                  <a:pt x="130287" y="50744"/>
                  <a:pt x="130108" y="50817"/>
                  <a:pt x="129930" y="50981"/>
                </a:cubicBezTo>
                <a:cubicBezTo>
                  <a:pt x="129488" y="51380"/>
                  <a:pt x="129807" y="52315"/>
                  <a:pt x="130119" y="52863"/>
                </a:cubicBezTo>
                <a:cubicBezTo>
                  <a:pt x="130434" y="53410"/>
                  <a:pt x="130616" y="53678"/>
                  <a:pt x="130235" y="54512"/>
                </a:cubicBezTo>
                <a:cubicBezTo>
                  <a:pt x="130036" y="54940"/>
                  <a:pt x="129629" y="55045"/>
                  <a:pt x="129310" y="55172"/>
                </a:cubicBezTo>
                <a:cubicBezTo>
                  <a:pt x="129156" y="55015"/>
                  <a:pt x="128973" y="54917"/>
                  <a:pt x="128795" y="54917"/>
                </a:cubicBezTo>
                <a:cubicBezTo>
                  <a:pt x="128772" y="54917"/>
                  <a:pt x="128749" y="54919"/>
                  <a:pt x="128727" y="54922"/>
                </a:cubicBezTo>
                <a:cubicBezTo>
                  <a:pt x="128179" y="54991"/>
                  <a:pt x="128059" y="55484"/>
                  <a:pt x="128099" y="56184"/>
                </a:cubicBezTo>
                <a:cubicBezTo>
                  <a:pt x="128099" y="56224"/>
                  <a:pt x="128096" y="56264"/>
                  <a:pt x="128096" y="56304"/>
                </a:cubicBezTo>
                <a:cubicBezTo>
                  <a:pt x="128063" y="56289"/>
                  <a:pt x="128030" y="56271"/>
                  <a:pt x="128001" y="56260"/>
                </a:cubicBezTo>
                <a:cubicBezTo>
                  <a:pt x="127954" y="56249"/>
                  <a:pt x="127911" y="56249"/>
                  <a:pt x="127867" y="56246"/>
                </a:cubicBezTo>
                <a:cubicBezTo>
                  <a:pt x="127780" y="55691"/>
                  <a:pt x="127708" y="55158"/>
                  <a:pt x="127827" y="54951"/>
                </a:cubicBezTo>
                <a:cubicBezTo>
                  <a:pt x="128074" y="54534"/>
                  <a:pt x="128556" y="54480"/>
                  <a:pt x="129013" y="53794"/>
                </a:cubicBezTo>
                <a:cubicBezTo>
                  <a:pt x="129386" y="53237"/>
                  <a:pt x="128865" y="52819"/>
                  <a:pt x="128482" y="52819"/>
                </a:cubicBezTo>
                <a:cubicBezTo>
                  <a:pt x="128392" y="52819"/>
                  <a:pt x="128309" y="52842"/>
                  <a:pt x="128248" y="52892"/>
                </a:cubicBezTo>
                <a:cubicBezTo>
                  <a:pt x="127969" y="53117"/>
                  <a:pt x="127422" y="53944"/>
                  <a:pt x="127154" y="53944"/>
                </a:cubicBezTo>
                <a:cubicBezTo>
                  <a:pt x="127112" y="53944"/>
                  <a:pt x="127077" y="53924"/>
                  <a:pt x="127051" y="53878"/>
                </a:cubicBezTo>
                <a:cubicBezTo>
                  <a:pt x="126855" y="53537"/>
                  <a:pt x="126083" y="51115"/>
                  <a:pt x="125398" y="50937"/>
                </a:cubicBezTo>
                <a:cubicBezTo>
                  <a:pt x="125314" y="50915"/>
                  <a:pt x="125234" y="50905"/>
                  <a:pt x="125160" y="50905"/>
                </a:cubicBezTo>
                <a:cubicBezTo>
                  <a:pt x="124622" y="50905"/>
                  <a:pt x="124331" y="51423"/>
                  <a:pt x="124531" y="51836"/>
                </a:cubicBezTo>
                <a:cubicBezTo>
                  <a:pt x="124625" y="52029"/>
                  <a:pt x="124767" y="52315"/>
                  <a:pt x="124919" y="52641"/>
                </a:cubicBezTo>
                <a:cubicBezTo>
                  <a:pt x="124843" y="52640"/>
                  <a:pt x="124761" y="52639"/>
                  <a:pt x="124674" y="52639"/>
                </a:cubicBezTo>
                <a:cubicBezTo>
                  <a:pt x="124125" y="52639"/>
                  <a:pt x="123407" y="52677"/>
                  <a:pt x="123200" y="52855"/>
                </a:cubicBezTo>
                <a:cubicBezTo>
                  <a:pt x="122856" y="53160"/>
                  <a:pt x="123001" y="53867"/>
                  <a:pt x="123628" y="53954"/>
                </a:cubicBezTo>
                <a:cubicBezTo>
                  <a:pt x="124132" y="54019"/>
                  <a:pt x="124999" y="54161"/>
                  <a:pt x="125644" y="54404"/>
                </a:cubicBezTo>
                <a:cubicBezTo>
                  <a:pt x="125840" y="55038"/>
                  <a:pt x="126087" y="56006"/>
                  <a:pt x="126210" y="56500"/>
                </a:cubicBezTo>
                <a:cubicBezTo>
                  <a:pt x="126069" y="56445"/>
                  <a:pt x="125934" y="56398"/>
                  <a:pt x="125818" y="56362"/>
                </a:cubicBezTo>
                <a:cubicBezTo>
                  <a:pt x="125006" y="56112"/>
                  <a:pt x="123342" y="55303"/>
                  <a:pt x="122631" y="55169"/>
                </a:cubicBezTo>
                <a:cubicBezTo>
                  <a:pt x="122507" y="55145"/>
                  <a:pt x="122387" y="55133"/>
                  <a:pt x="122275" y="55133"/>
                </a:cubicBezTo>
                <a:cubicBezTo>
                  <a:pt x="121748" y="55133"/>
                  <a:pt x="121379" y="55398"/>
                  <a:pt x="121424" y="55981"/>
                </a:cubicBezTo>
                <a:cubicBezTo>
                  <a:pt x="121471" y="56572"/>
                  <a:pt x="122410" y="56895"/>
                  <a:pt x="123034" y="56982"/>
                </a:cubicBezTo>
                <a:cubicBezTo>
                  <a:pt x="123657" y="57069"/>
                  <a:pt x="123984" y="57087"/>
                  <a:pt x="124408" y="57903"/>
                </a:cubicBezTo>
                <a:cubicBezTo>
                  <a:pt x="124520" y="58120"/>
                  <a:pt x="124531" y="58334"/>
                  <a:pt x="124499" y="58534"/>
                </a:cubicBezTo>
                <a:cubicBezTo>
                  <a:pt x="124298" y="57969"/>
                  <a:pt x="123922" y="57337"/>
                  <a:pt x="123428" y="57337"/>
                </a:cubicBezTo>
                <a:cubicBezTo>
                  <a:pt x="123421" y="57337"/>
                  <a:pt x="123414" y="57337"/>
                  <a:pt x="123407" y="57337"/>
                </a:cubicBezTo>
                <a:cubicBezTo>
                  <a:pt x="122700" y="57363"/>
                  <a:pt x="122526" y="57943"/>
                  <a:pt x="122740" y="58632"/>
                </a:cubicBezTo>
                <a:cubicBezTo>
                  <a:pt x="122831" y="58922"/>
                  <a:pt x="123066" y="59371"/>
                  <a:pt x="123331" y="59854"/>
                </a:cubicBezTo>
                <a:cubicBezTo>
                  <a:pt x="123376" y="59852"/>
                  <a:pt x="123420" y="59851"/>
                  <a:pt x="123464" y="59851"/>
                </a:cubicBezTo>
                <a:cubicBezTo>
                  <a:pt x="123808" y="59851"/>
                  <a:pt x="124094" y="59907"/>
                  <a:pt x="124194" y="60104"/>
                </a:cubicBezTo>
                <a:cubicBezTo>
                  <a:pt x="124709" y="60198"/>
                  <a:pt x="124274" y="61300"/>
                  <a:pt x="124314" y="61794"/>
                </a:cubicBezTo>
                <a:cubicBezTo>
                  <a:pt x="124154" y="61656"/>
                  <a:pt x="124042" y="61496"/>
                  <a:pt x="124027" y="61304"/>
                </a:cubicBezTo>
                <a:cubicBezTo>
                  <a:pt x="124020" y="61239"/>
                  <a:pt x="124027" y="61184"/>
                  <a:pt x="124031" y="61126"/>
                </a:cubicBezTo>
                <a:cubicBezTo>
                  <a:pt x="123824" y="60738"/>
                  <a:pt x="123563" y="60285"/>
                  <a:pt x="123331" y="59854"/>
                </a:cubicBezTo>
                <a:cubicBezTo>
                  <a:pt x="122925" y="59868"/>
                  <a:pt x="122465" y="59937"/>
                  <a:pt x="122127" y="59937"/>
                </a:cubicBezTo>
                <a:cubicBezTo>
                  <a:pt x="121868" y="59937"/>
                  <a:pt x="121681" y="59896"/>
                  <a:pt x="121645" y="59759"/>
                </a:cubicBezTo>
                <a:cubicBezTo>
                  <a:pt x="121552" y="59398"/>
                  <a:pt x="121262" y="59227"/>
                  <a:pt x="120987" y="59227"/>
                </a:cubicBezTo>
                <a:cubicBezTo>
                  <a:pt x="120798" y="59227"/>
                  <a:pt x="120616" y="59307"/>
                  <a:pt x="120510" y="59462"/>
                </a:cubicBezTo>
                <a:cubicBezTo>
                  <a:pt x="120329" y="59723"/>
                  <a:pt x="120419" y="60644"/>
                  <a:pt x="120492" y="61195"/>
                </a:cubicBezTo>
                <a:cubicBezTo>
                  <a:pt x="120154" y="61079"/>
                  <a:pt x="119850" y="60974"/>
                  <a:pt x="119650" y="60902"/>
                </a:cubicBezTo>
                <a:cubicBezTo>
                  <a:pt x="119582" y="60878"/>
                  <a:pt x="119512" y="60868"/>
                  <a:pt x="119444" y="60868"/>
                </a:cubicBezTo>
                <a:cubicBezTo>
                  <a:pt x="119407" y="60868"/>
                  <a:pt x="119371" y="60871"/>
                  <a:pt x="119335" y="60876"/>
                </a:cubicBezTo>
                <a:cubicBezTo>
                  <a:pt x="119317" y="60775"/>
                  <a:pt x="119259" y="60670"/>
                  <a:pt x="119259" y="60669"/>
                </a:cubicBezTo>
                <a:lnTo>
                  <a:pt x="119259" y="60669"/>
                </a:lnTo>
                <a:cubicBezTo>
                  <a:pt x="119321" y="60724"/>
                  <a:pt x="119409" y="60733"/>
                  <a:pt x="119458" y="60733"/>
                </a:cubicBezTo>
                <a:cubicBezTo>
                  <a:pt x="119480" y="60733"/>
                  <a:pt x="119495" y="60731"/>
                  <a:pt x="119495" y="60731"/>
                </a:cubicBezTo>
                <a:cubicBezTo>
                  <a:pt x="119879" y="60659"/>
                  <a:pt x="119785" y="60198"/>
                  <a:pt x="119785" y="60198"/>
                </a:cubicBezTo>
                <a:cubicBezTo>
                  <a:pt x="119785" y="60169"/>
                  <a:pt x="119777" y="60151"/>
                  <a:pt x="119766" y="60136"/>
                </a:cubicBezTo>
                <a:cubicBezTo>
                  <a:pt x="119973" y="60002"/>
                  <a:pt x="119806" y="59749"/>
                  <a:pt x="119806" y="59748"/>
                </a:cubicBezTo>
                <a:lnTo>
                  <a:pt x="119806" y="59748"/>
                </a:lnTo>
                <a:cubicBezTo>
                  <a:pt x="119836" y="59762"/>
                  <a:pt x="119864" y="59768"/>
                  <a:pt x="119891" y="59768"/>
                </a:cubicBezTo>
                <a:cubicBezTo>
                  <a:pt x="120079" y="59768"/>
                  <a:pt x="120191" y="59462"/>
                  <a:pt x="120191" y="59462"/>
                </a:cubicBezTo>
                <a:cubicBezTo>
                  <a:pt x="120209" y="59352"/>
                  <a:pt x="120094" y="59329"/>
                  <a:pt x="119991" y="59329"/>
                </a:cubicBezTo>
                <a:cubicBezTo>
                  <a:pt x="119913" y="59329"/>
                  <a:pt x="119843" y="59342"/>
                  <a:pt x="119843" y="59342"/>
                </a:cubicBezTo>
                <a:cubicBezTo>
                  <a:pt x="119966" y="59281"/>
                  <a:pt x="120038" y="59139"/>
                  <a:pt x="120038" y="59139"/>
                </a:cubicBezTo>
                <a:cubicBezTo>
                  <a:pt x="120205" y="58762"/>
                  <a:pt x="119748" y="58704"/>
                  <a:pt x="119748" y="58704"/>
                </a:cubicBezTo>
                <a:cubicBezTo>
                  <a:pt x="119732" y="58697"/>
                  <a:pt x="119717" y="58694"/>
                  <a:pt x="119703" y="58694"/>
                </a:cubicBezTo>
                <a:cubicBezTo>
                  <a:pt x="119521" y="58694"/>
                  <a:pt x="119484" y="59215"/>
                  <a:pt x="119484" y="59215"/>
                </a:cubicBezTo>
                <a:cubicBezTo>
                  <a:pt x="119404" y="59342"/>
                  <a:pt x="119146" y="59379"/>
                  <a:pt x="118976" y="59386"/>
                </a:cubicBezTo>
                <a:cubicBezTo>
                  <a:pt x="118954" y="59277"/>
                  <a:pt x="118896" y="59139"/>
                  <a:pt x="118762" y="59027"/>
                </a:cubicBezTo>
                <a:lnTo>
                  <a:pt x="118864" y="58922"/>
                </a:lnTo>
                <a:cubicBezTo>
                  <a:pt x="118864" y="58922"/>
                  <a:pt x="118944" y="59006"/>
                  <a:pt x="119066" y="59006"/>
                </a:cubicBezTo>
                <a:cubicBezTo>
                  <a:pt x="119147" y="59006"/>
                  <a:pt x="119247" y="58968"/>
                  <a:pt x="119353" y="58842"/>
                </a:cubicBezTo>
                <a:cubicBezTo>
                  <a:pt x="119353" y="58842"/>
                  <a:pt x="119353" y="58842"/>
                  <a:pt x="119353" y="58842"/>
                </a:cubicBezTo>
                <a:cubicBezTo>
                  <a:pt x="119360" y="58842"/>
                  <a:pt x="119640" y="58838"/>
                  <a:pt x="119708" y="58218"/>
                </a:cubicBezTo>
                <a:cubicBezTo>
                  <a:pt x="119708" y="58218"/>
                  <a:pt x="119610" y="58017"/>
                  <a:pt x="119441" y="58017"/>
                </a:cubicBezTo>
                <a:cubicBezTo>
                  <a:pt x="119392" y="58017"/>
                  <a:pt x="119337" y="58034"/>
                  <a:pt x="119277" y="58077"/>
                </a:cubicBezTo>
                <a:cubicBezTo>
                  <a:pt x="119277" y="58077"/>
                  <a:pt x="119045" y="58356"/>
                  <a:pt x="118918" y="58555"/>
                </a:cubicBezTo>
                <a:cubicBezTo>
                  <a:pt x="118918" y="58555"/>
                  <a:pt x="118716" y="58857"/>
                  <a:pt x="118578" y="58857"/>
                </a:cubicBezTo>
                <a:cubicBezTo>
                  <a:pt x="118574" y="58857"/>
                  <a:pt x="118570" y="58857"/>
                  <a:pt x="118566" y="58856"/>
                </a:cubicBezTo>
                <a:cubicBezTo>
                  <a:pt x="118566" y="58856"/>
                  <a:pt x="118563" y="58875"/>
                  <a:pt x="118559" y="58904"/>
                </a:cubicBezTo>
                <a:cubicBezTo>
                  <a:pt x="118479" y="58875"/>
                  <a:pt x="118389" y="58846"/>
                  <a:pt x="118283" y="58831"/>
                </a:cubicBezTo>
                <a:cubicBezTo>
                  <a:pt x="118283" y="58831"/>
                  <a:pt x="118273" y="58831"/>
                  <a:pt x="118254" y="58831"/>
                </a:cubicBezTo>
                <a:cubicBezTo>
                  <a:pt x="118184" y="58831"/>
                  <a:pt x="117993" y="58837"/>
                  <a:pt x="117739" y="58900"/>
                </a:cubicBezTo>
                <a:cubicBezTo>
                  <a:pt x="117692" y="58726"/>
                  <a:pt x="117852" y="58287"/>
                  <a:pt x="117852" y="58287"/>
                </a:cubicBezTo>
                <a:cubicBezTo>
                  <a:pt x="118069" y="58218"/>
                  <a:pt x="118084" y="57885"/>
                  <a:pt x="118084" y="57885"/>
                </a:cubicBezTo>
                <a:cubicBezTo>
                  <a:pt x="118053" y="57740"/>
                  <a:pt x="117992" y="57693"/>
                  <a:pt x="117924" y="57693"/>
                </a:cubicBezTo>
                <a:cubicBezTo>
                  <a:pt x="117790" y="57693"/>
                  <a:pt x="117631" y="57877"/>
                  <a:pt x="117631" y="57877"/>
                </a:cubicBezTo>
                <a:cubicBezTo>
                  <a:pt x="117589" y="57767"/>
                  <a:pt x="117522" y="57752"/>
                  <a:pt x="117488" y="57752"/>
                </a:cubicBezTo>
                <a:cubicBezTo>
                  <a:pt x="117476" y="57752"/>
                  <a:pt x="117468" y="57754"/>
                  <a:pt x="117468" y="57754"/>
                </a:cubicBezTo>
                <a:cubicBezTo>
                  <a:pt x="117449" y="57748"/>
                  <a:pt x="117432" y="57745"/>
                  <a:pt x="117416" y="57745"/>
                </a:cubicBezTo>
                <a:cubicBezTo>
                  <a:pt x="117239" y="57745"/>
                  <a:pt x="117199" y="58099"/>
                  <a:pt x="117199" y="58099"/>
                </a:cubicBezTo>
                <a:cubicBezTo>
                  <a:pt x="117116" y="58294"/>
                  <a:pt x="117457" y="58490"/>
                  <a:pt x="117457" y="58490"/>
                </a:cubicBezTo>
                <a:cubicBezTo>
                  <a:pt x="117569" y="58610"/>
                  <a:pt x="117540" y="58827"/>
                  <a:pt x="117500" y="58972"/>
                </a:cubicBezTo>
                <a:cubicBezTo>
                  <a:pt x="117290" y="59049"/>
                  <a:pt x="117051" y="59168"/>
                  <a:pt x="116804" y="59346"/>
                </a:cubicBezTo>
                <a:lnTo>
                  <a:pt x="116811" y="59197"/>
                </a:lnTo>
                <a:cubicBezTo>
                  <a:pt x="116753" y="59031"/>
                  <a:pt x="116920" y="58570"/>
                  <a:pt x="116920" y="58570"/>
                </a:cubicBezTo>
                <a:cubicBezTo>
                  <a:pt x="117141" y="58505"/>
                  <a:pt x="117152" y="58171"/>
                  <a:pt x="117152" y="58171"/>
                </a:cubicBezTo>
                <a:cubicBezTo>
                  <a:pt x="117122" y="58027"/>
                  <a:pt x="117060" y="57979"/>
                  <a:pt x="116992" y="57979"/>
                </a:cubicBezTo>
                <a:cubicBezTo>
                  <a:pt x="116858" y="57979"/>
                  <a:pt x="116699" y="58164"/>
                  <a:pt x="116699" y="58164"/>
                </a:cubicBezTo>
                <a:cubicBezTo>
                  <a:pt x="116657" y="58054"/>
                  <a:pt x="116590" y="58038"/>
                  <a:pt x="116556" y="58038"/>
                </a:cubicBezTo>
                <a:cubicBezTo>
                  <a:pt x="116544" y="58038"/>
                  <a:pt x="116536" y="58041"/>
                  <a:pt x="116536" y="58041"/>
                </a:cubicBezTo>
                <a:cubicBezTo>
                  <a:pt x="116517" y="58034"/>
                  <a:pt x="116500" y="58031"/>
                  <a:pt x="116484" y="58031"/>
                </a:cubicBezTo>
                <a:cubicBezTo>
                  <a:pt x="116308" y="58031"/>
                  <a:pt x="116271" y="58385"/>
                  <a:pt x="116271" y="58385"/>
                </a:cubicBezTo>
                <a:cubicBezTo>
                  <a:pt x="116188" y="58585"/>
                  <a:pt x="116528" y="58777"/>
                  <a:pt x="116528" y="58777"/>
                </a:cubicBezTo>
                <a:cubicBezTo>
                  <a:pt x="116706" y="58969"/>
                  <a:pt x="116525" y="59404"/>
                  <a:pt x="116525" y="59404"/>
                </a:cubicBezTo>
                <a:cubicBezTo>
                  <a:pt x="116563" y="59422"/>
                  <a:pt x="116601" y="59429"/>
                  <a:pt x="116637" y="59429"/>
                </a:cubicBezTo>
                <a:cubicBezTo>
                  <a:pt x="116659" y="59429"/>
                  <a:pt x="116680" y="59426"/>
                  <a:pt x="116699" y="59422"/>
                </a:cubicBezTo>
                <a:lnTo>
                  <a:pt x="116699" y="59422"/>
                </a:lnTo>
                <a:cubicBezTo>
                  <a:pt x="116692" y="59426"/>
                  <a:pt x="116684" y="59429"/>
                  <a:pt x="116673" y="59437"/>
                </a:cubicBezTo>
                <a:cubicBezTo>
                  <a:pt x="116673" y="59437"/>
                  <a:pt x="116463" y="59553"/>
                  <a:pt x="116195" y="59719"/>
                </a:cubicBezTo>
                <a:lnTo>
                  <a:pt x="116053" y="59556"/>
                </a:lnTo>
                <a:cubicBezTo>
                  <a:pt x="116053" y="59556"/>
                  <a:pt x="116278" y="59263"/>
                  <a:pt x="116082" y="59070"/>
                </a:cubicBezTo>
                <a:cubicBezTo>
                  <a:pt x="116082" y="59070"/>
                  <a:pt x="116120" y="58850"/>
                  <a:pt x="115817" y="58850"/>
                </a:cubicBezTo>
                <a:cubicBezTo>
                  <a:pt x="115781" y="58850"/>
                  <a:pt x="115740" y="58853"/>
                  <a:pt x="115694" y="58860"/>
                </a:cubicBezTo>
                <a:cubicBezTo>
                  <a:pt x="115702" y="58838"/>
                  <a:pt x="115702" y="58813"/>
                  <a:pt x="115698" y="58780"/>
                </a:cubicBezTo>
                <a:cubicBezTo>
                  <a:pt x="115698" y="58780"/>
                  <a:pt x="115734" y="58675"/>
                  <a:pt x="115596" y="58595"/>
                </a:cubicBezTo>
                <a:cubicBezTo>
                  <a:pt x="115596" y="58595"/>
                  <a:pt x="116035" y="58265"/>
                  <a:pt x="115644" y="58120"/>
                </a:cubicBezTo>
                <a:cubicBezTo>
                  <a:pt x="115644" y="58120"/>
                  <a:pt x="115633" y="58119"/>
                  <a:pt x="115614" y="58119"/>
                </a:cubicBezTo>
                <a:cubicBezTo>
                  <a:pt x="115534" y="58119"/>
                  <a:pt x="115312" y="58136"/>
                  <a:pt x="115241" y="58316"/>
                </a:cubicBezTo>
                <a:cubicBezTo>
                  <a:pt x="115241" y="58316"/>
                  <a:pt x="114972" y="58389"/>
                  <a:pt x="114781" y="58389"/>
                </a:cubicBezTo>
                <a:cubicBezTo>
                  <a:pt x="114772" y="58389"/>
                  <a:pt x="114764" y="58389"/>
                  <a:pt x="114755" y="58389"/>
                </a:cubicBezTo>
                <a:cubicBezTo>
                  <a:pt x="114824" y="58164"/>
                  <a:pt x="114904" y="57910"/>
                  <a:pt x="114984" y="57642"/>
                </a:cubicBezTo>
                <a:cubicBezTo>
                  <a:pt x="115007" y="57635"/>
                  <a:pt x="115029" y="57632"/>
                  <a:pt x="115049" y="57632"/>
                </a:cubicBezTo>
                <a:cubicBezTo>
                  <a:pt x="115075" y="57632"/>
                  <a:pt x="115098" y="57638"/>
                  <a:pt x="115114" y="57653"/>
                </a:cubicBezTo>
                <a:cubicBezTo>
                  <a:pt x="115114" y="57653"/>
                  <a:pt x="115451" y="57819"/>
                  <a:pt x="115582" y="57881"/>
                </a:cubicBezTo>
                <a:cubicBezTo>
                  <a:pt x="115582" y="57881"/>
                  <a:pt x="116021" y="57867"/>
                  <a:pt x="115894" y="57580"/>
                </a:cubicBezTo>
                <a:cubicBezTo>
                  <a:pt x="115894" y="57580"/>
                  <a:pt x="115922" y="57337"/>
                  <a:pt x="115814" y="57337"/>
                </a:cubicBezTo>
                <a:cubicBezTo>
                  <a:pt x="115806" y="57337"/>
                  <a:pt x="115798" y="57338"/>
                  <a:pt x="115789" y="57341"/>
                </a:cubicBezTo>
                <a:cubicBezTo>
                  <a:pt x="115789" y="57341"/>
                  <a:pt x="116010" y="56887"/>
                  <a:pt x="115771" y="56887"/>
                </a:cubicBezTo>
                <a:cubicBezTo>
                  <a:pt x="115767" y="56887"/>
                  <a:pt x="115764" y="56887"/>
                  <a:pt x="115760" y="56888"/>
                </a:cubicBezTo>
                <a:cubicBezTo>
                  <a:pt x="115760" y="56888"/>
                  <a:pt x="115751" y="56887"/>
                  <a:pt x="115735" y="56887"/>
                </a:cubicBezTo>
                <a:cubicBezTo>
                  <a:pt x="115649" y="56887"/>
                  <a:pt x="115355" y="56900"/>
                  <a:pt x="115241" y="57072"/>
                </a:cubicBezTo>
                <a:cubicBezTo>
                  <a:pt x="115241" y="57072"/>
                  <a:pt x="115208" y="57192"/>
                  <a:pt x="115092" y="57279"/>
                </a:cubicBezTo>
                <a:cubicBezTo>
                  <a:pt x="115208" y="56884"/>
                  <a:pt x="115328" y="56474"/>
                  <a:pt x="115437" y="56090"/>
                </a:cubicBezTo>
                <a:cubicBezTo>
                  <a:pt x="115498" y="56061"/>
                  <a:pt x="115560" y="56041"/>
                  <a:pt x="115624" y="56041"/>
                </a:cubicBezTo>
                <a:cubicBezTo>
                  <a:pt x="115647" y="56041"/>
                  <a:pt x="115671" y="56044"/>
                  <a:pt x="115694" y="56050"/>
                </a:cubicBezTo>
                <a:cubicBezTo>
                  <a:pt x="115694" y="56050"/>
                  <a:pt x="115868" y="56159"/>
                  <a:pt x="116021" y="56159"/>
                </a:cubicBezTo>
                <a:cubicBezTo>
                  <a:pt x="116078" y="56159"/>
                  <a:pt x="116132" y="56143"/>
                  <a:pt x="116173" y="56101"/>
                </a:cubicBezTo>
                <a:cubicBezTo>
                  <a:pt x="116173" y="56101"/>
                  <a:pt x="116547" y="55872"/>
                  <a:pt x="116376" y="55716"/>
                </a:cubicBezTo>
                <a:cubicBezTo>
                  <a:pt x="116376" y="55716"/>
                  <a:pt x="116361" y="55631"/>
                  <a:pt x="116226" y="55631"/>
                </a:cubicBezTo>
                <a:cubicBezTo>
                  <a:pt x="116214" y="55631"/>
                  <a:pt x="116202" y="55631"/>
                  <a:pt x="116188" y="55633"/>
                </a:cubicBezTo>
                <a:cubicBezTo>
                  <a:pt x="116188" y="55633"/>
                  <a:pt x="116378" y="55228"/>
                  <a:pt x="116098" y="55228"/>
                </a:cubicBezTo>
                <a:cubicBezTo>
                  <a:pt x="116066" y="55228"/>
                  <a:pt x="116029" y="55234"/>
                  <a:pt x="115984" y="55245"/>
                </a:cubicBezTo>
                <a:cubicBezTo>
                  <a:pt x="115984" y="55245"/>
                  <a:pt x="115676" y="55404"/>
                  <a:pt x="115709" y="55618"/>
                </a:cubicBezTo>
                <a:cubicBezTo>
                  <a:pt x="115709" y="55618"/>
                  <a:pt x="115629" y="55698"/>
                  <a:pt x="115520" y="55785"/>
                </a:cubicBezTo>
                <a:cubicBezTo>
                  <a:pt x="115640" y="55375"/>
                  <a:pt x="115738" y="55020"/>
                  <a:pt x="115803" y="54784"/>
                </a:cubicBezTo>
                <a:cubicBezTo>
                  <a:pt x="115862" y="54838"/>
                  <a:pt x="115990" y="54943"/>
                  <a:pt x="116109" y="54943"/>
                </a:cubicBezTo>
                <a:cubicBezTo>
                  <a:pt x="116144" y="54943"/>
                  <a:pt x="116178" y="54934"/>
                  <a:pt x="116209" y="54911"/>
                </a:cubicBezTo>
                <a:cubicBezTo>
                  <a:pt x="116209" y="54911"/>
                  <a:pt x="116608" y="54774"/>
                  <a:pt x="116481" y="54574"/>
                </a:cubicBezTo>
                <a:cubicBezTo>
                  <a:pt x="116481" y="54574"/>
                  <a:pt x="116488" y="54465"/>
                  <a:pt x="116325" y="54444"/>
                </a:cubicBezTo>
                <a:cubicBezTo>
                  <a:pt x="116325" y="54444"/>
                  <a:pt x="116650" y="54005"/>
                  <a:pt x="116227" y="54005"/>
                </a:cubicBezTo>
                <a:cubicBezTo>
                  <a:pt x="116224" y="54005"/>
                  <a:pt x="116220" y="54005"/>
                  <a:pt x="116217" y="54005"/>
                </a:cubicBezTo>
                <a:cubicBezTo>
                  <a:pt x="116217" y="54005"/>
                  <a:pt x="115894" y="54092"/>
                  <a:pt x="115879" y="54320"/>
                </a:cubicBezTo>
                <a:cubicBezTo>
                  <a:pt x="115879" y="54320"/>
                  <a:pt x="115872" y="54324"/>
                  <a:pt x="115861" y="54327"/>
                </a:cubicBezTo>
                <a:cubicBezTo>
                  <a:pt x="115839" y="54197"/>
                  <a:pt x="115800" y="54099"/>
                  <a:pt x="115752" y="54037"/>
                </a:cubicBezTo>
                <a:cubicBezTo>
                  <a:pt x="115781" y="54005"/>
                  <a:pt x="115810" y="53976"/>
                  <a:pt x="115847" y="53965"/>
                </a:cubicBezTo>
                <a:cubicBezTo>
                  <a:pt x="115847" y="53965"/>
                  <a:pt x="115968" y="53991"/>
                  <a:pt x="116094" y="53991"/>
                </a:cubicBezTo>
                <a:cubicBezTo>
                  <a:pt x="116235" y="53991"/>
                  <a:pt x="116382" y="53958"/>
                  <a:pt x="116369" y="53820"/>
                </a:cubicBezTo>
                <a:cubicBezTo>
                  <a:pt x="116369" y="53820"/>
                  <a:pt x="116429" y="53396"/>
                  <a:pt x="116130" y="53396"/>
                </a:cubicBezTo>
                <a:cubicBezTo>
                  <a:pt x="116107" y="53396"/>
                  <a:pt x="116083" y="53398"/>
                  <a:pt x="116057" y="53403"/>
                </a:cubicBezTo>
                <a:cubicBezTo>
                  <a:pt x="116057" y="53403"/>
                  <a:pt x="115908" y="53443"/>
                  <a:pt x="115825" y="53559"/>
                </a:cubicBezTo>
                <a:cubicBezTo>
                  <a:pt x="115825" y="53559"/>
                  <a:pt x="115988" y="53178"/>
                  <a:pt x="115810" y="53160"/>
                </a:cubicBezTo>
                <a:cubicBezTo>
                  <a:pt x="115810" y="53160"/>
                  <a:pt x="115415" y="53207"/>
                  <a:pt x="115455" y="53486"/>
                </a:cubicBezTo>
                <a:cubicBezTo>
                  <a:pt x="115455" y="53486"/>
                  <a:pt x="115357" y="53360"/>
                  <a:pt x="115238" y="53360"/>
                </a:cubicBezTo>
                <a:cubicBezTo>
                  <a:pt x="115171" y="53360"/>
                  <a:pt x="115098" y="53399"/>
                  <a:pt x="115031" y="53519"/>
                </a:cubicBezTo>
                <a:cubicBezTo>
                  <a:pt x="115031" y="53519"/>
                  <a:pt x="114825" y="53878"/>
                  <a:pt x="115060" y="53878"/>
                </a:cubicBezTo>
                <a:cubicBezTo>
                  <a:pt x="115062" y="53878"/>
                  <a:pt x="115065" y="53878"/>
                  <a:pt x="115067" y="53878"/>
                </a:cubicBezTo>
                <a:cubicBezTo>
                  <a:pt x="115067" y="53878"/>
                  <a:pt x="115077" y="53877"/>
                  <a:pt x="115093" y="53877"/>
                </a:cubicBezTo>
                <a:cubicBezTo>
                  <a:pt x="115151" y="53877"/>
                  <a:pt x="115282" y="53888"/>
                  <a:pt x="115274" y="53990"/>
                </a:cubicBezTo>
                <a:cubicBezTo>
                  <a:pt x="115274" y="53990"/>
                  <a:pt x="115281" y="54008"/>
                  <a:pt x="115285" y="54030"/>
                </a:cubicBezTo>
                <a:cubicBezTo>
                  <a:pt x="115183" y="54092"/>
                  <a:pt x="115085" y="54175"/>
                  <a:pt x="115013" y="54248"/>
                </a:cubicBezTo>
                <a:cubicBezTo>
                  <a:pt x="115020" y="54182"/>
                  <a:pt x="115042" y="54135"/>
                  <a:pt x="115042" y="54135"/>
                </a:cubicBezTo>
                <a:cubicBezTo>
                  <a:pt x="115060" y="53907"/>
                  <a:pt x="114719" y="53755"/>
                  <a:pt x="114719" y="53755"/>
                </a:cubicBezTo>
                <a:cubicBezTo>
                  <a:pt x="114697" y="53742"/>
                  <a:pt x="114676" y="53736"/>
                  <a:pt x="114656" y="53736"/>
                </a:cubicBezTo>
                <a:cubicBezTo>
                  <a:pt x="114492" y="53736"/>
                  <a:pt x="114400" y="54128"/>
                  <a:pt x="114400" y="54128"/>
                </a:cubicBezTo>
                <a:cubicBezTo>
                  <a:pt x="114386" y="54113"/>
                  <a:pt x="114370" y="54107"/>
                  <a:pt x="114353" y="54107"/>
                </a:cubicBezTo>
                <a:cubicBezTo>
                  <a:pt x="114264" y="54107"/>
                  <a:pt x="114153" y="54288"/>
                  <a:pt x="114153" y="54288"/>
                </a:cubicBezTo>
                <a:cubicBezTo>
                  <a:pt x="113947" y="54418"/>
                  <a:pt x="114059" y="54552"/>
                  <a:pt x="114146" y="54625"/>
                </a:cubicBezTo>
                <a:cubicBezTo>
                  <a:pt x="114041" y="54726"/>
                  <a:pt x="113979" y="54973"/>
                  <a:pt x="113979" y="54973"/>
                </a:cubicBezTo>
                <a:cubicBezTo>
                  <a:pt x="113966" y="54958"/>
                  <a:pt x="113950" y="54952"/>
                  <a:pt x="113934" y="54952"/>
                </a:cubicBezTo>
                <a:cubicBezTo>
                  <a:pt x="113846" y="54952"/>
                  <a:pt x="113733" y="55132"/>
                  <a:pt x="113733" y="55132"/>
                </a:cubicBezTo>
                <a:cubicBezTo>
                  <a:pt x="113439" y="55321"/>
                  <a:pt x="113798" y="55517"/>
                  <a:pt x="113798" y="55517"/>
                </a:cubicBezTo>
                <a:cubicBezTo>
                  <a:pt x="113950" y="55520"/>
                  <a:pt x="114345" y="55524"/>
                  <a:pt x="114345" y="55524"/>
                </a:cubicBezTo>
                <a:cubicBezTo>
                  <a:pt x="114352" y="55523"/>
                  <a:pt x="114359" y="55522"/>
                  <a:pt x="114365" y="55522"/>
                </a:cubicBezTo>
                <a:cubicBezTo>
                  <a:pt x="114497" y="55522"/>
                  <a:pt x="114628" y="55818"/>
                  <a:pt x="114628" y="55818"/>
                </a:cubicBezTo>
                <a:cubicBezTo>
                  <a:pt x="114694" y="55818"/>
                  <a:pt x="114733" y="55800"/>
                  <a:pt x="114762" y="55774"/>
                </a:cubicBezTo>
                <a:lnTo>
                  <a:pt x="114762" y="55774"/>
                </a:lnTo>
                <a:cubicBezTo>
                  <a:pt x="114723" y="55948"/>
                  <a:pt x="114675" y="56119"/>
                  <a:pt x="114625" y="56286"/>
                </a:cubicBezTo>
                <a:lnTo>
                  <a:pt x="114559" y="56257"/>
                </a:lnTo>
                <a:cubicBezTo>
                  <a:pt x="114558" y="56257"/>
                  <a:pt x="114557" y="56257"/>
                  <a:pt x="114556" y="56257"/>
                </a:cubicBezTo>
                <a:cubicBezTo>
                  <a:pt x="114378" y="56257"/>
                  <a:pt x="114081" y="55959"/>
                  <a:pt x="114081" y="55959"/>
                </a:cubicBezTo>
                <a:cubicBezTo>
                  <a:pt x="114146" y="55734"/>
                  <a:pt x="113867" y="55618"/>
                  <a:pt x="113867" y="55618"/>
                </a:cubicBezTo>
                <a:cubicBezTo>
                  <a:pt x="113848" y="55616"/>
                  <a:pt x="113830" y="55616"/>
                  <a:pt x="113814" y="55616"/>
                </a:cubicBezTo>
                <a:cubicBezTo>
                  <a:pt x="113452" y="55616"/>
                  <a:pt x="113591" y="56046"/>
                  <a:pt x="113591" y="56046"/>
                </a:cubicBezTo>
                <a:cubicBezTo>
                  <a:pt x="113424" y="56050"/>
                  <a:pt x="113388" y="56159"/>
                  <a:pt x="113388" y="56159"/>
                </a:cubicBezTo>
                <a:cubicBezTo>
                  <a:pt x="113189" y="56344"/>
                  <a:pt x="113530" y="56514"/>
                  <a:pt x="113530" y="56514"/>
                </a:cubicBezTo>
                <a:cubicBezTo>
                  <a:pt x="113555" y="56543"/>
                  <a:pt x="113592" y="56554"/>
                  <a:pt x="113634" y="56554"/>
                </a:cubicBezTo>
                <a:cubicBezTo>
                  <a:pt x="113793" y="56554"/>
                  <a:pt x="114026" y="56391"/>
                  <a:pt x="114026" y="56391"/>
                </a:cubicBezTo>
                <a:cubicBezTo>
                  <a:pt x="114067" y="56374"/>
                  <a:pt x="114108" y="56368"/>
                  <a:pt x="114147" y="56368"/>
                </a:cubicBezTo>
                <a:cubicBezTo>
                  <a:pt x="114320" y="56368"/>
                  <a:pt x="114476" y="56499"/>
                  <a:pt x="114538" y="56558"/>
                </a:cubicBezTo>
                <a:cubicBezTo>
                  <a:pt x="114451" y="56819"/>
                  <a:pt x="114364" y="57051"/>
                  <a:pt x="114291" y="57232"/>
                </a:cubicBezTo>
                <a:lnTo>
                  <a:pt x="114258" y="57217"/>
                </a:lnTo>
                <a:cubicBezTo>
                  <a:pt x="114257" y="57217"/>
                  <a:pt x="114256" y="57218"/>
                  <a:pt x="114255" y="57218"/>
                </a:cubicBezTo>
                <a:cubicBezTo>
                  <a:pt x="114077" y="57218"/>
                  <a:pt x="113780" y="56920"/>
                  <a:pt x="113780" y="56920"/>
                </a:cubicBezTo>
                <a:cubicBezTo>
                  <a:pt x="113849" y="56695"/>
                  <a:pt x="113562" y="56583"/>
                  <a:pt x="113562" y="56583"/>
                </a:cubicBezTo>
                <a:cubicBezTo>
                  <a:pt x="113542" y="56581"/>
                  <a:pt x="113523" y="56580"/>
                  <a:pt x="113505" y="56580"/>
                </a:cubicBezTo>
                <a:cubicBezTo>
                  <a:pt x="113152" y="56580"/>
                  <a:pt x="113290" y="57004"/>
                  <a:pt x="113290" y="57004"/>
                </a:cubicBezTo>
                <a:cubicBezTo>
                  <a:pt x="113123" y="57011"/>
                  <a:pt x="113087" y="57116"/>
                  <a:pt x="113087" y="57116"/>
                </a:cubicBezTo>
                <a:cubicBezTo>
                  <a:pt x="112891" y="57301"/>
                  <a:pt x="113229" y="57471"/>
                  <a:pt x="113229" y="57471"/>
                </a:cubicBezTo>
                <a:cubicBezTo>
                  <a:pt x="113255" y="57500"/>
                  <a:pt x="113292" y="57512"/>
                  <a:pt x="113334" y="57512"/>
                </a:cubicBezTo>
                <a:cubicBezTo>
                  <a:pt x="113493" y="57512"/>
                  <a:pt x="113725" y="57352"/>
                  <a:pt x="113725" y="57352"/>
                </a:cubicBezTo>
                <a:cubicBezTo>
                  <a:pt x="113767" y="57335"/>
                  <a:pt x="113809" y="57327"/>
                  <a:pt x="113849" y="57327"/>
                </a:cubicBezTo>
                <a:cubicBezTo>
                  <a:pt x="113989" y="57327"/>
                  <a:pt x="114117" y="57413"/>
                  <a:pt x="114193" y="57475"/>
                </a:cubicBezTo>
                <a:cubicBezTo>
                  <a:pt x="114153" y="57569"/>
                  <a:pt x="114128" y="57624"/>
                  <a:pt x="114128" y="57624"/>
                </a:cubicBezTo>
                <a:cubicBezTo>
                  <a:pt x="113954" y="57816"/>
                  <a:pt x="113798" y="58044"/>
                  <a:pt x="113653" y="58294"/>
                </a:cubicBezTo>
                <a:cubicBezTo>
                  <a:pt x="113617" y="58262"/>
                  <a:pt x="113595" y="58240"/>
                  <a:pt x="113595" y="58240"/>
                </a:cubicBezTo>
                <a:cubicBezTo>
                  <a:pt x="113664" y="58019"/>
                  <a:pt x="113381" y="57903"/>
                  <a:pt x="113381" y="57903"/>
                </a:cubicBezTo>
                <a:cubicBezTo>
                  <a:pt x="113361" y="57901"/>
                  <a:pt x="113342" y="57899"/>
                  <a:pt x="113324" y="57899"/>
                </a:cubicBezTo>
                <a:cubicBezTo>
                  <a:pt x="112971" y="57899"/>
                  <a:pt x="113109" y="58327"/>
                  <a:pt x="113109" y="58327"/>
                </a:cubicBezTo>
                <a:cubicBezTo>
                  <a:pt x="112942" y="58331"/>
                  <a:pt x="112906" y="58436"/>
                  <a:pt x="112906" y="58436"/>
                </a:cubicBezTo>
                <a:cubicBezTo>
                  <a:pt x="112706" y="58624"/>
                  <a:pt x="113047" y="58795"/>
                  <a:pt x="113047" y="58795"/>
                </a:cubicBezTo>
                <a:cubicBezTo>
                  <a:pt x="113073" y="58824"/>
                  <a:pt x="113110" y="58836"/>
                  <a:pt x="113153" y="58836"/>
                </a:cubicBezTo>
                <a:cubicBezTo>
                  <a:pt x="113236" y="58836"/>
                  <a:pt x="113340" y="58791"/>
                  <a:pt x="113417" y="58748"/>
                </a:cubicBezTo>
                <a:lnTo>
                  <a:pt x="113417" y="58748"/>
                </a:lnTo>
                <a:cubicBezTo>
                  <a:pt x="113334" y="58925"/>
                  <a:pt x="113254" y="59118"/>
                  <a:pt x="113182" y="59317"/>
                </a:cubicBezTo>
                <a:cubicBezTo>
                  <a:pt x="113094" y="59248"/>
                  <a:pt x="113026" y="59183"/>
                  <a:pt x="113026" y="59183"/>
                </a:cubicBezTo>
                <a:cubicBezTo>
                  <a:pt x="113098" y="58962"/>
                  <a:pt x="112815" y="58846"/>
                  <a:pt x="112815" y="58846"/>
                </a:cubicBezTo>
                <a:cubicBezTo>
                  <a:pt x="112795" y="58843"/>
                  <a:pt x="112776" y="58842"/>
                  <a:pt x="112758" y="58842"/>
                </a:cubicBezTo>
                <a:cubicBezTo>
                  <a:pt x="112402" y="58842"/>
                  <a:pt x="112540" y="59266"/>
                  <a:pt x="112540" y="59266"/>
                </a:cubicBezTo>
                <a:cubicBezTo>
                  <a:pt x="112373" y="59273"/>
                  <a:pt x="112337" y="59382"/>
                  <a:pt x="112337" y="59382"/>
                </a:cubicBezTo>
                <a:cubicBezTo>
                  <a:pt x="112141" y="59567"/>
                  <a:pt x="112478" y="59738"/>
                  <a:pt x="112478" y="59738"/>
                </a:cubicBezTo>
                <a:cubicBezTo>
                  <a:pt x="112504" y="59766"/>
                  <a:pt x="112540" y="59778"/>
                  <a:pt x="112582" y="59778"/>
                </a:cubicBezTo>
                <a:cubicBezTo>
                  <a:pt x="112741" y="59778"/>
                  <a:pt x="112975" y="59614"/>
                  <a:pt x="112975" y="59614"/>
                </a:cubicBezTo>
                <a:cubicBezTo>
                  <a:pt x="113011" y="59603"/>
                  <a:pt x="113047" y="59596"/>
                  <a:pt x="113084" y="59593"/>
                </a:cubicBezTo>
                <a:lnTo>
                  <a:pt x="113084" y="59593"/>
                </a:lnTo>
                <a:cubicBezTo>
                  <a:pt x="112975" y="59919"/>
                  <a:pt x="112877" y="60260"/>
                  <a:pt x="112790" y="60619"/>
                </a:cubicBezTo>
                <a:cubicBezTo>
                  <a:pt x="112746" y="60492"/>
                  <a:pt x="112721" y="60379"/>
                  <a:pt x="112721" y="60379"/>
                </a:cubicBezTo>
                <a:cubicBezTo>
                  <a:pt x="112881" y="60202"/>
                  <a:pt x="112714" y="59948"/>
                  <a:pt x="112714" y="59948"/>
                </a:cubicBezTo>
                <a:cubicBezTo>
                  <a:pt x="112650" y="59895"/>
                  <a:pt x="112594" y="59873"/>
                  <a:pt x="112547" y="59873"/>
                </a:cubicBezTo>
                <a:cubicBezTo>
                  <a:pt x="112358" y="59873"/>
                  <a:pt x="112293" y="60209"/>
                  <a:pt x="112293" y="60209"/>
                </a:cubicBezTo>
                <a:cubicBezTo>
                  <a:pt x="112250" y="60183"/>
                  <a:pt x="112212" y="60174"/>
                  <a:pt x="112180" y="60174"/>
                </a:cubicBezTo>
                <a:cubicBezTo>
                  <a:pt x="112114" y="60174"/>
                  <a:pt x="112076" y="60213"/>
                  <a:pt x="112076" y="60213"/>
                </a:cubicBezTo>
                <a:cubicBezTo>
                  <a:pt x="111833" y="60285"/>
                  <a:pt x="112018" y="60626"/>
                  <a:pt x="112018" y="60626"/>
                </a:cubicBezTo>
                <a:cubicBezTo>
                  <a:pt x="112038" y="60749"/>
                  <a:pt x="112217" y="60771"/>
                  <a:pt x="112344" y="60771"/>
                </a:cubicBezTo>
                <a:cubicBezTo>
                  <a:pt x="112416" y="60771"/>
                  <a:pt x="112471" y="60764"/>
                  <a:pt x="112471" y="60764"/>
                </a:cubicBezTo>
                <a:cubicBezTo>
                  <a:pt x="112583" y="60778"/>
                  <a:pt x="112659" y="60865"/>
                  <a:pt x="112714" y="60956"/>
                </a:cubicBezTo>
                <a:cubicBezTo>
                  <a:pt x="112670" y="61148"/>
                  <a:pt x="112634" y="61340"/>
                  <a:pt x="112598" y="61536"/>
                </a:cubicBezTo>
                <a:cubicBezTo>
                  <a:pt x="112587" y="61525"/>
                  <a:pt x="112583" y="61518"/>
                  <a:pt x="112583" y="61518"/>
                </a:cubicBezTo>
                <a:cubicBezTo>
                  <a:pt x="112420" y="61427"/>
                  <a:pt x="112445" y="61239"/>
                  <a:pt x="112445" y="61239"/>
                </a:cubicBezTo>
                <a:cubicBezTo>
                  <a:pt x="112391" y="61025"/>
                  <a:pt x="112003" y="61014"/>
                  <a:pt x="112003" y="61014"/>
                </a:cubicBezTo>
                <a:cubicBezTo>
                  <a:pt x="111994" y="61013"/>
                  <a:pt x="111985" y="61012"/>
                  <a:pt x="111977" y="61012"/>
                </a:cubicBezTo>
                <a:cubicBezTo>
                  <a:pt x="111760" y="61012"/>
                  <a:pt x="111807" y="61456"/>
                  <a:pt x="111807" y="61456"/>
                </a:cubicBezTo>
                <a:cubicBezTo>
                  <a:pt x="111797" y="61452"/>
                  <a:pt x="111787" y="61450"/>
                  <a:pt x="111777" y="61450"/>
                </a:cubicBezTo>
                <a:cubicBezTo>
                  <a:pt x="111672" y="61450"/>
                  <a:pt x="111611" y="61685"/>
                  <a:pt x="111611" y="61685"/>
                </a:cubicBezTo>
                <a:cubicBezTo>
                  <a:pt x="111379" y="61953"/>
                  <a:pt x="111804" y="62008"/>
                  <a:pt x="111804" y="62008"/>
                </a:cubicBezTo>
                <a:cubicBezTo>
                  <a:pt x="111956" y="61953"/>
                  <a:pt x="112351" y="61819"/>
                  <a:pt x="112351" y="61819"/>
                </a:cubicBezTo>
                <a:cubicBezTo>
                  <a:pt x="112368" y="61809"/>
                  <a:pt x="112387" y="61805"/>
                  <a:pt x="112407" y="61805"/>
                </a:cubicBezTo>
                <a:cubicBezTo>
                  <a:pt x="112449" y="61805"/>
                  <a:pt x="112496" y="61822"/>
                  <a:pt x="112540" y="61844"/>
                </a:cubicBezTo>
                <a:cubicBezTo>
                  <a:pt x="112514" y="62011"/>
                  <a:pt x="112489" y="62178"/>
                  <a:pt x="112464" y="62345"/>
                </a:cubicBezTo>
                <a:lnTo>
                  <a:pt x="112355" y="62345"/>
                </a:lnTo>
                <a:cubicBezTo>
                  <a:pt x="112327" y="62355"/>
                  <a:pt x="112293" y="62359"/>
                  <a:pt x="112255" y="62359"/>
                </a:cubicBezTo>
                <a:cubicBezTo>
                  <a:pt x="112062" y="62359"/>
                  <a:pt x="111782" y="62247"/>
                  <a:pt x="111782" y="62247"/>
                </a:cubicBezTo>
                <a:cubicBezTo>
                  <a:pt x="111778" y="62026"/>
                  <a:pt x="111459" y="62018"/>
                  <a:pt x="111459" y="62018"/>
                </a:cubicBezTo>
                <a:cubicBezTo>
                  <a:pt x="111020" y="62127"/>
                  <a:pt x="111321" y="62493"/>
                  <a:pt x="111321" y="62493"/>
                </a:cubicBezTo>
                <a:cubicBezTo>
                  <a:pt x="111158" y="62555"/>
                  <a:pt x="111158" y="62664"/>
                  <a:pt x="111158" y="62664"/>
                </a:cubicBezTo>
                <a:cubicBezTo>
                  <a:pt x="111020" y="62900"/>
                  <a:pt x="111416" y="62932"/>
                  <a:pt x="111416" y="62932"/>
                </a:cubicBezTo>
                <a:cubicBezTo>
                  <a:pt x="111432" y="62940"/>
                  <a:pt x="111450" y="62944"/>
                  <a:pt x="111468" y="62944"/>
                </a:cubicBezTo>
                <a:cubicBezTo>
                  <a:pt x="111636" y="62944"/>
                  <a:pt x="111865" y="62649"/>
                  <a:pt x="111865" y="62649"/>
                </a:cubicBezTo>
                <a:cubicBezTo>
                  <a:pt x="111949" y="62582"/>
                  <a:pt x="112048" y="62560"/>
                  <a:pt x="112142" y="62560"/>
                </a:cubicBezTo>
                <a:cubicBezTo>
                  <a:pt x="112260" y="62560"/>
                  <a:pt x="112369" y="62594"/>
                  <a:pt x="112427" y="62617"/>
                </a:cubicBezTo>
                <a:cubicBezTo>
                  <a:pt x="112395" y="62845"/>
                  <a:pt x="112369" y="63077"/>
                  <a:pt x="112344" y="63306"/>
                </a:cubicBezTo>
                <a:cubicBezTo>
                  <a:pt x="112319" y="63312"/>
                  <a:pt x="112290" y="63315"/>
                  <a:pt x="112259" y="63315"/>
                </a:cubicBezTo>
                <a:cubicBezTo>
                  <a:pt x="112066" y="63315"/>
                  <a:pt x="111793" y="63204"/>
                  <a:pt x="111793" y="63204"/>
                </a:cubicBezTo>
                <a:cubicBezTo>
                  <a:pt x="111789" y="62983"/>
                  <a:pt x="111470" y="62979"/>
                  <a:pt x="111470" y="62979"/>
                </a:cubicBezTo>
                <a:cubicBezTo>
                  <a:pt x="111031" y="63084"/>
                  <a:pt x="111336" y="63451"/>
                  <a:pt x="111336" y="63451"/>
                </a:cubicBezTo>
                <a:cubicBezTo>
                  <a:pt x="111173" y="63512"/>
                  <a:pt x="111169" y="63621"/>
                  <a:pt x="111169" y="63621"/>
                </a:cubicBezTo>
                <a:cubicBezTo>
                  <a:pt x="111031" y="63857"/>
                  <a:pt x="111426" y="63889"/>
                  <a:pt x="111426" y="63889"/>
                </a:cubicBezTo>
                <a:cubicBezTo>
                  <a:pt x="111443" y="63897"/>
                  <a:pt x="111461" y="63901"/>
                  <a:pt x="111479" y="63901"/>
                </a:cubicBezTo>
                <a:cubicBezTo>
                  <a:pt x="111647" y="63901"/>
                  <a:pt x="111880" y="63607"/>
                  <a:pt x="111880" y="63607"/>
                </a:cubicBezTo>
                <a:cubicBezTo>
                  <a:pt x="111961" y="63541"/>
                  <a:pt x="112058" y="63519"/>
                  <a:pt x="112150" y="63519"/>
                </a:cubicBezTo>
                <a:cubicBezTo>
                  <a:pt x="112210" y="63519"/>
                  <a:pt x="112268" y="63528"/>
                  <a:pt x="112318" y="63541"/>
                </a:cubicBezTo>
                <a:cubicBezTo>
                  <a:pt x="112289" y="63864"/>
                  <a:pt x="112260" y="64190"/>
                  <a:pt x="112239" y="64513"/>
                </a:cubicBezTo>
                <a:cubicBezTo>
                  <a:pt x="112130" y="64480"/>
                  <a:pt x="112043" y="64444"/>
                  <a:pt x="112043" y="64444"/>
                </a:cubicBezTo>
                <a:cubicBezTo>
                  <a:pt x="112036" y="64223"/>
                  <a:pt x="111717" y="64219"/>
                  <a:pt x="111717" y="64219"/>
                </a:cubicBezTo>
                <a:cubicBezTo>
                  <a:pt x="111278" y="64325"/>
                  <a:pt x="111582" y="64691"/>
                  <a:pt x="111582" y="64691"/>
                </a:cubicBezTo>
                <a:cubicBezTo>
                  <a:pt x="111416" y="64752"/>
                  <a:pt x="111416" y="64861"/>
                  <a:pt x="111416" y="64861"/>
                </a:cubicBezTo>
                <a:cubicBezTo>
                  <a:pt x="111278" y="65097"/>
                  <a:pt x="111673" y="65130"/>
                  <a:pt x="111673" y="65130"/>
                </a:cubicBezTo>
                <a:cubicBezTo>
                  <a:pt x="111689" y="65138"/>
                  <a:pt x="111708" y="65142"/>
                  <a:pt x="111727" y="65142"/>
                </a:cubicBezTo>
                <a:cubicBezTo>
                  <a:pt x="111733" y="65142"/>
                  <a:pt x="111739" y="65141"/>
                  <a:pt x="111746" y="65140"/>
                </a:cubicBezTo>
                <a:lnTo>
                  <a:pt x="111746" y="65140"/>
                </a:lnTo>
                <a:cubicBezTo>
                  <a:pt x="111702" y="65191"/>
                  <a:pt x="111659" y="65238"/>
                  <a:pt x="111622" y="65285"/>
                </a:cubicBezTo>
                <a:cubicBezTo>
                  <a:pt x="111539" y="65256"/>
                  <a:pt x="111459" y="65256"/>
                  <a:pt x="111459" y="65256"/>
                </a:cubicBezTo>
                <a:cubicBezTo>
                  <a:pt x="111107" y="65343"/>
                  <a:pt x="111231" y="65590"/>
                  <a:pt x="111296" y="65688"/>
                </a:cubicBezTo>
                <a:cubicBezTo>
                  <a:pt x="111053" y="65950"/>
                  <a:pt x="110793" y="66094"/>
                  <a:pt x="110210" y="66094"/>
                </a:cubicBezTo>
                <a:cubicBezTo>
                  <a:pt x="110157" y="66094"/>
                  <a:pt x="110100" y="66093"/>
                  <a:pt x="110041" y="66090"/>
                </a:cubicBezTo>
                <a:cubicBezTo>
                  <a:pt x="109552" y="66069"/>
                  <a:pt x="109287" y="65717"/>
                  <a:pt x="109041" y="65460"/>
                </a:cubicBezTo>
                <a:cubicBezTo>
                  <a:pt x="109138" y="65220"/>
                  <a:pt x="109157" y="64981"/>
                  <a:pt x="109051" y="64800"/>
                </a:cubicBezTo>
                <a:cubicBezTo>
                  <a:pt x="108906" y="64544"/>
                  <a:pt x="108700" y="64438"/>
                  <a:pt x="108446" y="64438"/>
                </a:cubicBezTo>
                <a:cubicBezTo>
                  <a:pt x="108199" y="64438"/>
                  <a:pt x="107908" y="64537"/>
                  <a:pt x="107583" y="64694"/>
                </a:cubicBezTo>
                <a:cubicBezTo>
                  <a:pt x="107543" y="64713"/>
                  <a:pt x="107503" y="64723"/>
                  <a:pt x="107463" y="64742"/>
                </a:cubicBezTo>
                <a:cubicBezTo>
                  <a:pt x="107470" y="64702"/>
                  <a:pt x="107474" y="64665"/>
                  <a:pt x="107470" y="64629"/>
                </a:cubicBezTo>
                <a:cubicBezTo>
                  <a:pt x="107460" y="64578"/>
                  <a:pt x="107445" y="64539"/>
                  <a:pt x="107431" y="64491"/>
                </a:cubicBezTo>
                <a:cubicBezTo>
                  <a:pt x="107908" y="64206"/>
                  <a:pt x="108366" y="63938"/>
                  <a:pt x="108622" y="63938"/>
                </a:cubicBezTo>
                <a:cubicBezTo>
                  <a:pt x="108637" y="63938"/>
                  <a:pt x="108650" y="63938"/>
                  <a:pt x="108663" y="63940"/>
                </a:cubicBezTo>
                <a:cubicBezTo>
                  <a:pt x="109164" y="64013"/>
                  <a:pt x="109407" y="64459"/>
                  <a:pt x="110252" y="64626"/>
                </a:cubicBezTo>
                <a:cubicBezTo>
                  <a:pt x="110316" y="64639"/>
                  <a:pt x="110375" y="64645"/>
                  <a:pt x="110431" y="64645"/>
                </a:cubicBezTo>
                <a:cubicBezTo>
                  <a:pt x="111112" y="64645"/>
                  <a:pt x="111169" y="63725"/>
                  <a:pt x="110817" y="63530"/>
                </a:cubicBezTo>
                <a:cubicBezTo>
                  <a:pt x="110440" y="63324"/>
                  <a:pt x="109138" y="63088"/>
                  <a:pt x="109392" y="62765"/>
                </a:cubicBezTo>
                <a:cubicBezTo>
                  <a:pt x="109642" y="62443"/>
                  <a:pt x="111673" y="60735"/>
                  <a:pt x="111572" y="60002"/>
                </a:cubicBezTo>
                <a:cubicBezTo>
                  <a:pt x="111507" y="59537"/>
                  <a:pt x="111180" y="59305"/>
                  <a:pt x="110857" y="59305"/>
                </a:cubicBezTo>
                <a:cubicBezTo>
                  <a:pt x="110674" y="59305"/>
                  <a:pt x="110493" y="59379"/>
                  <a:pt x="110360" y="59527"/>
                </a:cubicBezTo>
                <a:cubicBezTo>
                  <a:pt x="110212" y="59694"/>
                  <a:pt x="109991" y="59944"/>
                  <a:pt x="109740" y="60220"/>
                </a:cubicBezTo>
                <a:cubicBezTo>
                  <a:pt x="109530" y="59680"/>
                  <a:pt x="109142" y="58795"/>
                  <a:pt x="108848" y="58646"/>
                </a:cubicBezTo>
                <a:cubicBezTo>
                  <a:pt x="108771" y="58608"/>
                  <a:pt x="108688" y="58590"/>
                  <a:pt x="108605" y="58590"/>
                </a:cubicBezTo>
                <a:cubicBezTo>
                  <a:pt x="108220" y="58590"/>
                  <a:pt x="107823" y="58970"/>
                  <a:pt x="107960" y="59495"/>
                </a:cubicBezTo>
                <a:cubicBezTo>
                  <a:pt x="108094" y="60006"/>
                  <a:pt x="108304" y="60898"/>
                  <a:pt x="108326" y="61620"/>
                </a:cubicBezTo>
                <a:cubicBezTo>
                  <a:pt x="107793" y="62058"/>
                  <a:pt x="106956" y="62682"/>
                  <a:pt x="106528" y="62997"/>
                </a:cubicBezTo>
                <a:cubicBezTo>
                  <a:pt x="106524" y="62838"/>
                  <a:pt x="106513" y="62693"/>
                  <a:pt x="106502" y="62562"/>
                </a:cubicBezTo>
                <a:cubicBezTo>
                  <a:pt x="106422" y="61681"/>
                  <a:pt x="106542" y="59752"/>
                  <a:pt x="106390" y="59016"/>
                </a:cubicBezTo>
                <a:cubicBezTo>
                  <a:pt x="106276" y="58450"/>
                  <a:pt x="105979" y="58058"/>
                  <a:pt x="105551" y="58058"/>
                </a:cubicBezTo>
                <a:cubicBezTo>
                  <a:pt x="105421" y="58058"/>
                  <a:pt x="105280" y="58094"/>
                  <a:pt x="105128" y="58171"/>
                </a:cubicBezTo>
                <a:cubicBezTo>
                  <a:pt x="104577" y="58450"/>
                  <a:pt x="104635" y="59484"/>
                  <a:pt x="104802" y="60122"/>
                </a:cubicBezTo>
                <a:cubicBezTo>
                  <a:pt x="104968" y="60760"/>
                  <a:pt x="105074" y="61079"/>
                  <a:pt x="104461" y="61812"/>
                </a:cubicBezTo>
                <a:cubicBezTo>
                  <a:pt x="104294" y="62011"/>
                  <a:pt x="104091" y="62102"/>
                  <a:pt x="103888" y="62149"/>
                </a:cubicBezTo>
                <a:cubicBezTo>
                  <a:pt x="104356" y="61728"/>
                  <a:pt x="104823" y="61105"/>
                  <a:pt x="104606" y="60622"/>
                </a:cubicBezTo>
                <a:cubicBezTo>
                  <a:pt x="104449" y="60277"/>
                  <a:pt x="104207" y="60126"/>
                  <a:pt x="103930" y="60126"/>
                </a:cubicBezTo>
                <a:cubicBezTo>
                  <a:pt x="103669" y="60126"/>
                  <a:pt x="103376" y="60261"/>
                  <a:pt x="103094" y="60495"/>
                </a:cubicBezTo>
                <a:cubicBezTo>
                  <a:pt x="102851" y="60698"/>
                  <a:pt x="102506" y="61105"/>
                  <a:pt x="102147" y="61547"/>
                </a:cubicBezTo>
                <a:cubicBezTo>
                  <a:pt x="102321" y="61931"/>
                  <a:pt x="102419" y="62283"/>
                  <a:pt x="102249" y="62483"/>
                </a:cubicBezTo>
                <a:cubicBezTo>
                  <a:pt x="102361" y="63016"/>
                  <a:pt x="101128" y="63034"/>
                  <a:pt x="100664" y="63269"/>
                </a:cubicBezTo>
                <a:cubicBezTo>
                  <a:pt x="100733" y="63059"/>
                  <a:pt x="100846" y="62889"/>
                  <a:pt x="101023" y="62798"/>
                </a:cubicBezTo>
                <a:cubicBezTo>
                  <a:pt x="101085" y="62765"/>
                  <a:pt x="101143" y="62751"/>
                  <a:pt x="101197" y="62729"/>
                </a:cubicBezTo>
                <a:cubicBezTo>
                  <a:pt x="101487" y="62377"/>
                  <a:pt x="101825" y="61946"/>
                  <a:pt x="102147" y="61547"/>
                </a:cubicBezTo>
                <a:cubicBezTo>
                  <a:pt x="101839" y="60869"/>
                  <a:pt x="101299" y="60093"/>
                  <a:pt x="101571" y="59886"/>
                </a:cubicBezTo>
                <a:cubicBezTo>
                  <a:pt x="102010" y="59560"/>
                  <a:pt x="101926" y="59009"/>
                  <a:pt x="101618" y="58773"/>
                </a:cubicBezTo>
                <a:cubicBezTo>
                  <a:pt x="101879" y="58657"/>
                  <a:pt x="102165" y="58425"/>
                  <a:pt x="101861" y="57990"/>
                </a:cubicBezTo>
                <a:cubicBezTo>
                  <a:pt x="101861" y="57990"/>
                  <a:pt x="101623" y="57800"/>
                  <a:pt x="101355" y="57800"/>
                </a:cubicBezTo>
                <a:cubicBezTo>
                  <a:pt x="101240" y="57800"/>
                  <a:pt x="101119" y="57835"/>
                  <a:pt x="101009" y="57935"/>
                </a:cubicBezTo>
                <a:cubicBezTo>
                  <a:pt x="101009" y="57935"/>
                  <a:pt x="100146" y="57689"/>
                  <a:pt x="99979" y="57373"/>
                </a:cubicBezTo>
                <a:lnTo>
                  <a:pt x="99870" y="57286"/>
                </a:lnTo>
                <a:cubicBezTo>
                  <a:pt x="100389" y="56851"/>
                  <a:pt x="100849" y="56489"/>
                  <a:pt x="101125" y="56278"/>
                </a:cubicBezTo>
                <a:cubicBezTo>
                  <a:pt x="101205" y="56376"/>
                  <a:pt x="101266" y="56492"/>
                  <a:pt x="101277" y="56630"/>
                </a:cubicBezTo>
                <a:cubicBezTo>
                  <a:pt x="101277" y="56630"/>
                  <a:pt x="101128" y="57526"/>
                  <a:pt x="101513" y="57613"/>
                </a:cubicBezTo>
                <a:cubicBezTo>
                  <a:pt x="101513" y="57613"/>
                  <a:pt x="101764" y="57782"/>
                  <a:pt x="101994" y="57782"/>
                </a:cubicBezTo>
                <a:cubicBezTo>
                  <a:pt x="102133" y="57782"/>
                  <a:pt x="102264" y="57720"/>
                  <a:pt x="102329" y="57522"/>
                </a:cubicBezTo>
                <a:cubicBezTo>
                  <a:pt x="102329" y="57522"/>
                  <a:pt x="102499" y="57359"/>
                  <a:pt x="102354" y="57062"/>
                </a:cubicBezTo>
                <a:cubicBezTo>
                  <a:pt x="102354" y="57062"/>
                  <a:pt x="103398" y="56884"/>
                  <a:pt x="102909" y="56184"/>
                </a:cubicBezTo>
                <a:cubicBezTo>
                  <a:pt x="102909" y="56184"/>
                  <a:pt x="102668" y="55991"/>
                  <a:pt x="102399" y="55991"/>
                </a:cubicBezTo>
                <a:cubicBezTo>
                  <a:pt x="102285" y="55991"/>
                  <a:pt x="102165" y="56026"/>
                  <a:pt x="102057" y="56126"/>
                </a:cubicBezTo>
                <a:cubicBezTo>
                  <a:pt x="102057" y="56126"/>
                  <a:pt x="101825" y="56061"/>
                  <a:pt x="101578" y="55952"/>
                </a:cubicBezTo>
                <a:cubicBezTo>
                  <a:pt x="102155" y="55575"/>
                  <a:pt x="102876" y="55205"/>
                  <a:pt x="103580" y="54886"/>
                </a:cubicBezTo>
                <a:cubicBezTo>
                  <a:pt x="103626" y="55147"/>
                  <a:pt x="103778" y="55550"/>
                  <a:pt x="104297" y="55550"/>
                </a:cubicBezTo>
                <a:cubicBezTo>
                  <a:pt x="104310" y="55550"/>
                  <a:pt x="104324" y="55550"/>
                  <a:pt x="104337" y="55549"/>
                </a:cubicBezTo>
                <a:cubicBezTo>
                  <a:pt x="104337" y="55549"/>
                  <a:pt x="104446" y="55720"/>
                  <a:pt x="104696" y="55720"/>
                </a:cubicBezTo>
                <a:cubicBezTo>
                  <a:pt x="104915" y="55720"/>
                  <a:pt x="105241" y="55590"/>
                  <a:pt x="105697" y="55103"/>
                </a:cubicBezTo>
                <a:cubicBezTo>
                  <a:pt x="105697" y="55103"/>
                  <a:pt x="105882" y="54396"/>
                  <a:pt x="105538" y="54074"/>
                </a:cubicBezTo>
                <a:cubicBezTo>
                  <a:pt x="105908" y="53936"/>
                  <a:pt x="106143" y="53852"/>
                  <a:pt x="106143" y="53852"/>
                </a:cubicBezTo>
                <a:cubicBezTo>
                  <a:pt x="106212" y="53813"/>
                  <a:pt x="106277" y="53765"/>
                  <a:pt x="106343" y="53726"/>
                </a:cubicBezTo>
                <a:lnTo>
                  <a:pt x="106484" y="53729"/>
                </a:lnTo>
                <a:cubicBezTo>
                  <a:pt x="106484" y="53729"/>
                  <a:pt x="106456" y="54608"/>
                  <a:pt x="107218" y="54608"/>
                </a:cubicBezTo>
                <a:cubicBezTo>
                  <a:pt x="107232" y="54608"/>
                  <a:pt x="107246" y="54607"/>
                  <a:pt x="107260" y="54607"/>
                </a:cubicBezTo>
                <a:cubicBezTo>
                  <a:pt x="107260" y="54607"/>
                  <a:pt x="107369" y="54779"/>
                  <a:pt x="107620" y="54779"/>
                </a:cubicBezTo>
                <a:cubicBezTo>
                  <a:pt x="107839" y="54779"/>
                  <a:pt x="108166" y="54648"/>
                  <a:pt x="108624" y="54161"/>
                </a:cubicBezTo>
                <a:cubicBezTo>
                  <a:pt x="108624" y="54161"/>
                  <a:pt x="108874" y="53193"/>
                  <a:pt x="108236" y="53004"/>
                </a:cubicBezTo>
                <a:cubicBezTo>
                  <a:pt x="108236" y="53004"/>
                  <a:pt x="107525" y="53044"/>
                  <a:pt x="107079" y="53156"/>
                </a:cubicBezTo>
                <a:cubicBezTo>
                  <a:pt x="107079" y="53156"/>
                  <a:pt x="107043" y="53164"/>
                  <a:pt x="106988" y="53171"/>
                </a:cubicBezTo>
                <a:cubicBezTo>
                  <a:pt x="107231" y="52902"/>
                  <a:pt x="107387" y="52638"/>
                  <a:pt x="107492" y="52402"/>
                </a:cubicBezTo>
                <a:cubicBezTo>
                  <a:pt x="107712" y="52322"/>
                  <a:pt x="107983" y="52241"/>
                  <a:pt x="108191" y="52241"/>
                </a:cubicBezTo>
                <a:cubicBezTo>
                  <a:pt x="108302" y="52241"/>
                  <a:pt x="108395" y="52264"/>
                  <a:pt x="108453" y="52322"/>
                </a:cubicBezTo>
                <a:cubicBezTo>
                  <a:pt x="108453" y="52322"/>
                  <a:pt x="108628" y="53183"/>
                  <a:pt x="108945" y="53183"/>
                </a:cubicBezTo>
                <a:cubicBezTo>
                  <a:pt x="108998" y="53183"/>
                  <a:pt x="109056" y="53159"/>
                  <a:pt x="109117" y="53102"/>
                </a:cubicBezTo>
                <a:cubicBezTo>
                  <a:pt x="109117" y="53102"/>
                  <a:pt x="110020" y="52562"/>
                  <a:pt x="109592" y="51956"/>
                </a:cubicBezTo>
                <a:cubicBezTo>
                  <a:pt x="109592" y="51956"/>
                  <a:pt x="109407" y="51738"/>
                  <a:pt x="109142" y="51735"/>
                </a:cubicBezTo>
                <a:cubicBezTo>
                  <a:pt x="109142" y="51735"/>
                  <a:pt x="109925" y="51525"/>
                  <a:pt x="109817" y="51173"/>
                </a:cubicBezTo>
                <a:cubicBezTo>
                  <a:pt x="109817" y="51173"/>
                  <a:pt x="109595" y="50796"/>
                  <a:pt x="109295" y="50796"/>
                </a:cubicBezTo>
                <a:cubicBezTo>
                  <a:pt x="109194" y="50796"/>
                  <a:pt x="109084" y="50839"/>
                  <a:pt x="108972" y="50952"/>
                </a:cubicBezTo>
                <a:cubicBezTo>
                  <a:pt x="108972" y="50952"/>
                  <a:pt x="109279" y="50206"/>
                  <a:pt x="108706" y="50206"/>
                </a:cubicBezTo>
                <a:cubicBezTo>
                  <a:pt x="108669" y="50206"/>
                  <a:pt x="108628" y="50209"/>
                  <a:pt x="108584" y="50216"/>
                </a:cubicBezTo>
                <a:cubicBezTo>
                  <a:pt x="108584" y="50216"/>
                  <a:pt x="107786" y="50317"/>
                  <a:pt x="107993" y="50770"/>
                </a:cubicBezTo>
                <a:cubicBezTo>
                  <a:pt x="107993" y="50770"/>
                  <a:pt x="108199" y="51144"/>
                  <a:pt x="107964" y="51303"/>
                </a:cubicBezTo>
                <a:cubicBezTo>
                  <a:pt x="107964" y="51303"/>
                  <a:pt x="107811" y="51499"/>
                  <a:pt x="107608" y="51691"/>
                </a:cubicBezTo>
                <a:cubicBezTo>
                  <a:pt x="107499" y="51655"/>
                  <a:pt x="107385" y="51639"/>
                  <a:pt x="107268" y="51639"/>
                </a:cubicBezTo>
                <a:cubicBezTo>
                  <a:pt x="107022" y="51639"/>
                  <a:pt x="106764" y="51710"/>
                  <a:pt x="106513" y="51818"/>
                </a:cubicBezTo>
                <a:cubicBezTo>
                  <a:pt x="106597" y="51673"/>
                  <a:pt x="106698" y="51546"/>
                  <a:pt x="106843" y="51459"/>
                </a:cubicBezTo>
                <a:cubicBezTo>
                  <a:pt x="106843" y="51459"/>
                  <a:pt x="107699" y="51187"/>
                  <a:pt x="107717" y="50767"/>
                </a:cubicBezTo>
                <a:cubicBezTo>
                  <a:pt x="107717" y="50767"/>
                  <a:pt x="107987" y="49990"/>
                  <a:pt x="107555" y="49990"/>
                </a:cubicBezTo>
                <a:cubicBezTo>
                  <a:pt x="107537" y="49990"/>
                  <a:pt x="107517" y="49991"/>
                  <a:pt x="107496" y="49994"/>
                </a:cubicBezTo>
                <a:cubicBezTo>
                  <a:pt x="107496" y="49994"/>
                  <a:pt x="107467" y="49979"/>
                  <a:pt x="107417" y="49979"/>
                </a:cubicBezTo>
                <a:cubicBezTo>
                  <a:pt x="107341" y="49979"/>
                  <a:pt x="107215" y="50014"/>
                  <a:pt x="107064" y="50187"/>
                </a:cubicBezTo>
                <a:cubicBezTo>
                  <a:pt x="107064" y="50187"/>
                  <a:pt x="106898" y="49716"/>
                  <a:pt x="106603" y="49716"/>
                </a:cubicBezTo>
                <a:cubicBezTo>
                  <a:pt x="106477" y="49716"/>
                  <a:pt x="106328" y="49801"/>
                  <a:pt x="106158" y="50045"/>
                </a:cubicBezTo>
                <a:cubicBezTo>
                  <a:pt x="106158" y="50045"/>
                  <a:pt x="105875" y="50712"/>
                  <a:pt x="106245" y="50919"/>
                </a:cubicBezTo>
                <a:cubicBezTo>
                  <a:pt x="106245" y="50919"/>
                  <a:pt x="106172" y="51731"/>
                  <a:pt x="105958" y="52108"/>
                </a:cubicBezTo>
                <a:cubicBezTo>
                  <a:pt x="105487" y="52402"/>
                  <a:pt x="105139" y="52725"/>
                  <a:pt x="105139" y="52725"/>
                </a:cubicBezTo>
                <a:cubicBezTo>
                  <a:pt x="104950" y="52761"/>
                  <a:pt x="104740" y="52830"/>
                  <a:pt x="104512" y="52917"/>
                </a:cubicBezTo>
                <a:cubicBezTo>
                  <a:pt x="104591" y="52772"/>
                  <a:pt x="104700" y="52641"/>
                  <a:pt x="104845" y="52551"/>
                </a:cubicBezTo>
                <a:cubicBezTo>
                  <a:pt x="104845" y="52551"/>
                  <a:pt x="105701" y="52279"/>
                  <a:pt x="105715" y="51862"/>
                </a:cubicBezTo>
                <a:cubicBezTo>
                  <a:pt x="105715" y="51862"/>
                  <a:pt x="105989" y="51081"/>
                  <a:pt x="105557" y="51081"/>
                </a:cubicBezTo>
                <a:cubicBezTo>
                  <a:pt x="105539" y="51081"/>
                  <a:pt x="105519" y="51083"/>
                  <a:pt x="105498" y="51086"/>
                </a:cubicBezTo>
                <a:cubicBezTo>
                  <a:pt x="105498" y="51086"/>
                  <a:pt x="105471" y="51072"/>
                  <a:pt x="105423" y="51072"/>
                </a:cubicBezTo>
                <a:cubicBezTo>
                  <a:pt x="105347" y="51072"/>
                  <a:pt x="105220" y="51106"/>
                  <a:pt x="105066" y="51282"/>
                </a:cubicBezTo>
                <a:cubicBezTo>
                  <a:pt x="105066" y="51282"/>
                  <a:pt x="104901" y="50809"/>
                  <a:pt x="104605" y="50809"/>
                </a:cubicBezTo>
                <a:cubicBezTo>
                  <a:pt x="104479" y="50809"/>
                  <a:pt x="104330" y="50895"/>
                  <a:pt x="104160" y="51140"/>
                </a:cubicBezTo>
                <a:cubicBezTo>
                  <a:pt x="104160" y="51140"/>
                  <a:pt x="103877" y="51807"/>
                  <a:pt x="104247" y="52010"/>
                </a:cubicBezTo>
                <a:cubicBezTo>
                  <a:pt x="104247" y="52010"/>
                  <a:pt x="104182" y="52754"/>
                  <a:pt x="103989" y="53149"/>
                </a:cubicBezTo>
                <a:cubicBezTo>
                  <a:pt x="103692" y="53294"/>
                  <a:pt x="103377" y="53468"/>
                  <a:pt x="103050" y="53660"/>
                </a:cubicBezTo>
                <a:cubicBezTo>
                  <a:pt x="103079" y="53610"/>
                  <a:pt x="103097" y="53559"/>
                  <a:pt x="103097" y="53501"/>
                </a:cubicBezTo>
                <a:cubicBezTo>
                  <a:pt x="103097" y="53501"/>
                  <a:pt x="103366" y="52724"/>
                  <a:pt x="102944" y="52724"/>
                </a:cubicBezTo>
                <a:cubicBezTo>
                  <a:pt x="102926" y="52724"/>
                  <a:pt x="102905" y="52725"/>
                  <a:pt x="102883" y="52728"/>
                </a:cubicBezTo>
                <a:cubicBezTo>
                  <a:pt x="102883" y="52728"/>
                  <a:pt x="102854" y="52714"/>
                  <a:pt x="102803" y="52714"/>
                </a:cubicBezTo>
                <a:cubicBezTo>
                  <a:pt x="102726" y="52714"/>
                  <a:pt x="102599" y="52748"/>
                  <a:pt x="102448" y="52921"/>
                </a:cubicBezTo>
                <a:cubicBezTo>
                  <a:pt x="102448" y="52921"/>
                  <a:pt x="102282" y="52450"/>
                  <a:pt x="101986" y="52450"/>
                </a:cubicBezTo>
                <a:cubicBezTo>
                  <a:pt x="101859" y="52450"/>
                  <a:pt x="101709" y="52535"/>
                  <a:pt x="101538" y="52779"/>
                </a:cubicBezTo>
                <a:cubicBezTo>
                  <a:pt x="101538" y="52779"/>
                  <a:pt x="101263" y="53446"/>
                  <a:pt x="101629" y="53653"/>
                </a:cubicBezTo>
                <a:cubicBezTo>
                  <a:pt x="101629" y="53653"/>
                  <a:pt x="101567" y="54331"/>
                  <a:pt x="101393" y="54737"/>
                </a:cubicBezTo>
                <a:cubicBezTo>
                  <a:pt x="100650" y="55256"/>
                  <a:pt x="99925" y="55800"/>
                  <a:pt x="99315" y="56271"/>
                </a:cubicBezTo>
                <a:cubicBezTo>
                  <a:pt x="99392" y="56003"/>
                  <a:pt x="99533" y="55695"/>
                  <a:pt x="99794" y="55535"/>
                </a:cubicBezTo>
                <a:cubicBezTo>
                  <a:pt x="99794" y="55535"/>
                  <a:pt x="100653" y="55263"/>
                  <a:pt x="100668" y="54842"/>
                </a:cubicBezTo>
                <a:cubicBezTo>
                  <a:pt x="100668" y="54842"/>
                  <a:pt x="100937" y="54065"/>
                  <a:pt x="100512" y="54065"/>
                </a:cubicBezTo>
                <a:cubicBezTo>
                  <a:pt x="100493" y="54065"/>
                  <a:pt x="100472" y="54067"/>
                  <a:pt x="100450" y="54070"/>
                </a:cubicBezTo>
                <a:cubicBezTo>
                  <a:pt x="100450" y="54070"/>
                  <a:pt x="100422" y="54055"/>
                  <a:pt x="100372" y="54055"/>
                </a:cubicBezTo>
                <a:cubicBezTo>
                  <a:pt x="100296" y="54055"/>
                  <a:pt x="100170" y="54089"/>
                  <a:pt x="100019" y="54262"/>
                </a:cubicBezTo>
                <a:cubicBezTo>
                  <a:pt x="100019" y="54262"/>
                  <a:pt x="99853" y="53792"/>
                  <a:pt x="99556" y="53792"/>
                </a:cubicBezTo>
                <a:cubicBezTo>
                  <a:pt x="99430" y="53792"/>
                  <a:pt x="99280" y="53877"/>
                  <a:pt x="99109" y="54121"/>
                </a:cubicBezTo>
                <a:cubicBezTo>
                  <a:pt x="99109" y="54121"/>
                  <a:pt x="98829" y="54788"/>
                  <a:pt x="99199" y="54995"/>
                </a:cubicBezTo>
                <a:cubicBezTo>
                  <a:pt x="99199" y="54995"/>
                  <a:pt x="99112" y="55966"/>
                  <a:pt x="98851" y="56278"/>
                </a:cubicBezTo>
                <a:lnTo>
                  <a:pt x="98692" y="56652"/>
                </a:lnTo>
                <a:cubicBezTo>
                  <a:pt x="98692" y="56652"/>
                  <a:pt x="98717" y="56677"/>
                  <a:pt x="98761" y="56706"/>
                </a:cubicBezTo>
                <a:cubicBezTo>
                  <a:pt x="98101" y="57232"/>
                  <a:pt x="97676" y="57591"/>
                  <a:pt x="97676" y="57591"/>
                </a:cubicBezTo>
                <a:cubicBezTo>
                  <a:pt x="97053" y="58133"/>
                  <a:pt x="96691" y="58248"/>
                  <a:pt x="96496" y="58248"/>
                </a:cubicBezTo>
                <a:cubicBezTo>
                  <a:pt x="96351" y="58248"/>
                  <a:pt x="96298" y="58186"/>
                  <a:pt x="96298" y="58186"/>
                </a:cubicBezTo>
                <a:cubicBezTo>
                  <a:pt x="95929" y="57406"/>
                  <a:pt x="96349" y="56579"/>
                  <a:pt x="96349" y="56579"/>
                </a:cubicBezTo>
                <a:cubicBezTo>
                  <a:pt x="96179" y="56115"/>
                  <a:pt x="96081" y="55549"/>
                  <a:pt x="96037" y="54937"/>
                </a:cubicBezTo>
                <a:lnTo>
                  <a:pt x="96400" y="54792"/>
                </a:lnTo>
                <a:cubicBezTo>
                  <a:pt x="96708" y="54531"/>
                  <a:pt x="97644" y="54480"/>
                  <a:pt x="97644" y="54480"/>
                </a:cubicBezTo>
                <a:cubicBezTo>
                  <a:pt x="97722" y="54646"/>
                  <a:pt x="97885" y="54694"/>
                  <a:pt x="98046" y="54694"/>
                </a:cubicBezTo>
                <a:cubicBezTo>
                  <a:pt x="98263" y="54694"/>
                  <a:pt x="98478" y="54607"/>
                  <a:pt x="98478" y="54607"/>
                </a:cubicBezTo>
                <a:cubicBezTo>
                  <a:pt x="99286" y="54048"/>
                  <a:pt x="98380" y="53657"/>
                  <a:pt x="98380" y="53657"/>
                </a:cubicBezTo>
                <a:cubicBezTo>
                  <a:pt x="98666" y="53406"/>
                  <a:pt x="98583" y="53214"/>
                  <a:pt x="98583" y="53214"/>
                </a:cubicBezTo>
                <a:cubicBezTo>
                  <a:pt x="98629" y="52953"/>
                  <a:pt x="98452" y="52887"/>
                  <a:pt x="98260" y="52887"/>
                </a:cubicBezTo>
                <a:cubicBezTo>
                  <a:pt x="98063" y="52887"/>
                  <a:pt x="97850" y="52957"/>
                  <a:pt x="97850" y="52957"/>
                </a:cubicBezTo>
                <a:cubicBezTo>
                  <a:pt x="97850" y="52957"/>
                  <a:pt x="97849" y="52957"/>
                  <a:pt x="97848" y="52957"/>
                </a:cubicBezTo>
                <a:cubicBezTo>
                  <a:pt x="97447" y="52957"/>
                  <a:pt x="97154" y="53838"/>
                  <a:pt x="97154" y="53838"/>
                </a:cubicBezTo>
                <a:cubicBezTo>
                  <a:pt x="96882" y="54280"/>
                  <a:pt x="96233" y="54357"/>
                  <a:pt x="96008" y="54371"/>
                </a:cubicBezTo>
                <a:cubicBezTo>
                  <a:pt x="95994" y="53722"/>
                  <a:pt x="96030" y="53047"/>
                  <a:pt x="96088" y="52402"/>
                </a:cubicBezTo>
                <a:lnTo>
                  <a:pt x="96259" y="52330"/>
                </a:lnTo>
                <a:cubicBezTo>
                  <a:pt x="96259" y="52330"/>
                  <a:pt x="96481" y="52833"/>
                  <a:pt x="96969" y="52833"/>
                </a:cubicBezTo>
                <a:cubicBezTo>
                  <a:pt x="97089" y="52833"/>
                  <a:pt x="97224" y="52803"/>
                  <a:pt x="97375" y="52728"/>
                </a:cubicBezTo>
                <a:cubicBezTo>
                  <a:pt x="97375" y="52728"/>
                  <a:pt x="97446" y="52767"/>
                  <a:pt x="97561" y="52767"/>
                </a:cubicBezTo>
                <a:cubicBezTo>
                  <a:pt x="97783" y="52767"/>
                  <a:pt x="98169" y="52621"/>
                  <a:pt x="98521" y="51757"/>
                </a:cubicBezTo>
                <a:cubicBezTo>
                  <a:pt x="98521" y="51757"/>
                  <a:pt x="98387" y="50941"/>
                  <a:pt x="97794" y="50941"/>
                </a:cubicBezTo>
                <a:cubicBezTo>
                  <a:pt x="97755" y="50941"/>
                  <a:pt x="97715" y="50944"/>
                  <a:pt x="97673" y="50952"/>
                </a:cubicBezTo>
                <a:cubicBezTo>
                  <a:pt x="97673" y="50952"/>
                  <a:pt x="96995" y="51296"/>
                  <a:pt x="96603" y="51586"/>
                </a:cubicBezTo>
                <a:cubicBezTo>
                  <a:pt x="96603" y="51586"/>
                  <a:pt x="96385" y="51738"/>
                  <a:pt x="96146" y="51829"/>
                </a:cubicBezTo>
                <a:cubicBezTo>
                  <a:pt x="96237" y="51028"/>
                  <a:pt x="96356" y="50310"/>
                  <a:pt x="96447" y="49813"/>
                </a:cubicBezTo>
                <a:cubicBezTo>
                  <a:pt x="96455" y="49813"/>
                  <a:pt x="96464" y="49813"/>
                  <a:pt x="96472" y="49813"/>
                </a:cubicBezTo>
                <a:cubicBezTo>
                  <a:pt x="96723" y="49813"/>
                  <a:pt x="96992" y="49867"/>
                  <a:pt x="97140" y="50074"/>
                </a:cubicBezTo>
                <a:cubicBezTo>
                  <a:pt x="97140" y="50074"/>
                  <a:pt x="97366" y="50772"/>
                  <a:pt x="97725" y="50772"/>
                </a:cubicBezTo>
                <a:cubicBezTo>
                  <a:pt x="97751" y="50772"/>
                  <a:pt x="97779" y="50768"/>
                  <a:pt x="97807" y="50759"/>
                </a:cubicBezTo>
                <a:cubicBezTo>
                  <a:pt x="97807" y="50759"/>
                  <a:pt x="97822" y="50760"/>
                  <a:pt x="97848" y="50760"/>
                </a:cubicBezTo>
                <a:cubicBezTo>
                  <a:pt x="98014" y="50760"/>
                  <a:pt x="98616" y="50730"/>
                  <a:pt x="98554" y="50295"/>
                </a:cubicBezTo>
                <a:cubicBezTo>
                  <a:pt x="98554" y="50295"/>
                  <a:pt x="98641" y="50074"/>
                  <a:pt x="98369" y="49904"/>
                </a:cubicBezTo>
                <a:cubicBezTo>
                  <a:pt x="98369" y="49904"/>
                  <a:pt x="99294" y="49251"/>
                  <a:pt x="98503" y="48921"/>
                </a:cubicBezTo>
                <a:cubicBezTo>
                  <a:pt x="98503" y="48921"/>
                  <a:pt x="98459" y="48915"/>
                  <a:pt x="98389" y="48915"/>
                </a:cubicBezTo>
                <a:cubicBezTo>
                  <a:pt x="98195" y="48915"/>
                  <a:pt x="97808" y="48959"/>
                  <a:pt x="97658" y="49287"/>
                </a:cubicBezTo>
                <a:cubicBezTo>
                  <a:pt x="97658" y="49287"/>
                  <a:pt x="97186" y="49397"/>
                  <a:pt x="96802" y="49397"/>
                </a:cubicBezTo>
                <a:cubicBezTo>
                  <a:pt x="96702" y="49397"/>
                  <a:pt x="96608" y="49389"/>
                  <a:pt x="96531" y="49371"/>
                </a:cubicBezTo>
                <a:cubicBezTo>
                  <a:pt x="96570" y="49193"/>
                  <a:pt x="96592" y="49091"/>
                  <a:pt x="96592" y="49091"/>
                </a:cubicBezTo>
                <a:cubicBezTo>
                  <a:pt x="96581" y="48674"/>
                  <a:pt x="96585" y="48268"/>
                  <a:pt x="96596" y="47873"/>
                </a:cubicBezTo>
                <a:cubicBezTo>
                  <a:pt x="96719" y="47884"/>
                  <a:pt x="96806" y="47902"/>
                  <a:pt x="96806" y="47902"/>
                </a:cubicBezTo>
                <a:cubicBezTo>
                  <a:pt x="97223" y="48004"/>
                  <a:pt x="97923" y="48033"/>
                  <a:pt x="97923" y="48033"/>
                </a:cubicBezTo>
                <a:cubicBezTo>
                  <a:pt x="98616" y="47833"/>
                  <a:pt x="98645" y="46869"/>
                  <a:pt x="98645" y="46869"/>
                </a:cubicBezTo>
                <a:cubicBezTo>
                  <a:pt x="98333" y="46394"/>
                  <a:pt x="98047" y="46266"/>
                  <a:pt x="97829" y="46266"/>
                </a:cubicBezTo>
                <a:cubicBezTo>
                  <a:pt x="97572" y="46266"/>
                  <a:pt x="97408" y="46444"/>
                  <a:pt x="97408" y="46444"/>
                </a:cubicBezTo>
                <a:cubicBezTo>
                  <a:pt x="97398" y="46444"/>
                  <a:pt x="97388" y="46444"/>
                  <a:pt x="97378" y="46444"/>
                </a:cubicBezTo>
                <a:cubicBezTo>
                  <a:pt x="97032" y="46444"/>
                  <a:pt x="96794" y="46624"/>
                  <a:pt x="96639" y="46825"/>
                </a:cubicBezTo>
                <a:cubicBezTo>
                  <a:pt x="96643" y="46720"/>
                  <a:pt x="96650" y="46615"/>
                  <a:pt x="96657" y="46513"/>
                </a:cubicBezTo>
                <a:cubicBezTo>
                  <a:pt x="96686" y="46100"/>
                  <a:pt x="96433" y="45723"/>
                  <a:pt x="96041" y="45596"/>
                </a:cubicBezTo>
                <a:cubicBezTo>
                  <a:pt x="95936" y="45560"/>
                  <a:pt x="95827" y="45531"/>
                  <a:pt x="95718" y="45502"/>
                </a:cubicBezTo>
                <a:cubicBezTo>
                  <a:pt x="95646" y="45484"/>
                  <a:pt x="95574" y="45475"/>
                  <a:pt x="95503" y="45475"/>
                </a:cubicBezTo>
                <a:cubicBezTo>
                  <a:pt x="95058" y="45475"/>
                  <a:pt x="94662" y="45812"/>
                  <a:pt x="94612" y="46278"/>
                </a:cubicBezTo>
                <a:cubicBezTo>
                  <a:pt x="94612" y="46281"/>
                  <a:pt x="94612" y="46285"/>
                  <a:pt x="94612" y="46289"/>
                </a:cubicBezTo>
                <a:cubicBezTo>
                  <a:pt x="94565" y="46299"/>
                  <a:pt x="94513" y="46303"/>
                  <a:pt x="94457" y="46303"/>
                </a:cubicBezTo>
                <a:cubicBezTo>
                  <a:pt x="94054" y="46303"/>
                  <a:pt x="93477" y="46071"/>
                  <a:pt x="93477" y="46071"/>
                </a:cubicBezTo>
                <a:cubicBezTo>
                  <a:pt x="93470" y="45610"/>
                  <a:pt x="92810" y="45603"/>
                  <a:pt x="92810" y="45603"/>
                </a:cubicBezTo>
                <a:cubicBezTo>
                  <a:pt x="91904" y="45824"/>
                  <a:pt x="92531" y="46579"/>
                  <a:pt x="92531" y="46579"/>
                </a:cubicBezTo>
                <a:cubicBezTo>
                  <a:pt x="92190" y="46709"/>
                  <a:pt x="92190" y="46930"/>
                  <a:pt x="92190" y="46930"/>
                </a:cubicBezTo>
                <a:cubicBezTo>
                  <a:pt x="91907" y="47416"/>
                  <a:pt x="92720" y="47485"/>
                  <a:pt x="92720" y="47485"/>
                </a:cubicBezTo>
                <a:cubicBezTo>
                  <a:pt x="92754" y="47501"/>
                  <a:pt x="92790" y="47509"/>
                  <a:pt x="92828" y="47509"/>
                </a:cubicBezTo>
                <a:cubicBezTo>
                  <a:pt x="93174" y="47509"/>
                  <a:pt x="93651" y="46905"/>
                  <a:pt x="93651" y="46905"/>
                </a:cubicBezTo>
                <a:cubicBezTo>
                  <a:pt x="93827" y="46766"/>
                  <a:pt x="94033" y="46721"/>
                  <a:pt x="94227" y="46721"/>
                </a:cubicBezTo>
                <a:cubicBezTo>
                  <a:pt x="94346" y="46721"/>
                  <a:pt x="94461" y="46738"/>
                  <a:pt x="94562" y="46760"/>
                </a:cubicBezTo>
                <a:cubicBezTo>
                  <a:pt x="94496" y="47431"/>
                  <a:pt x="94438" y="48102"/>
                  <a:pt x="94395" y="48765"/>
                </a:cubicBezTo>
                <a:cubicBezTo>
                  <a:pt x="94166" y="48703"/>
                  <a:pt x="93985" y="48631"/>
                  <a:pt x="93985" y="48631"/>
                </a:cubicBezTo>
                <a:cubicBezTo>
                  <a:pt x="93978" y="48170"/>
                  <a:pt x="93318" y="48163"/>
                  <a:pt x="93318" y="48163"/>
                </a:cubicBezTo>
                <a:cubicBezTo>
                  <a:pt x="92415" y="48384"/>
                  <a:pt x="93042" y="49139"/>
                  <a:pt x="93042" y="49139"/>
                </a:cubicBezTo>
                <a:cubicBezTo>
                  <a:pt x="92701" y="49266"/>
                  <a:pt x="92698" y="49490"/>
                  <a:pt x="92698" y="49490"/>
                </a:cubicBezTo>
                <a:cubicBezTo>
                  <a:pt x="92419" y="49973"/>
                  <a:pt x="93231" y="50041"/>
                  <a:pt x="93231" y="50041"/>
                </a:cubicBezTo>
                <a:cubicBezTo>
                  <a:pt x="93266" y="50058"/>
                  <a:pt x="93303" y="50066"/>
                  <a:pt x="93342" y="50066"/>
                </a:cubicBezTo>
                <a:cubicBezTo>
                  <a:pt x="93688" y="50066"/>
                  <a:pt x="94166" y="49465"/>
                  <a:pt x="94166" y="49465"/>
                </a:cubicBezTo>
                <a:cubicBezTo>
                  <a:pt x="94224" y="49414"/>
                  <a:pt x="94290" y="49378"/>
                  <a:pt x="94355" y="49349"/>
                </a:cubicBezTo>
                <a:lnTo>
                  <a:pt x="94355" y="49349"/>
                </a:lnTo>
                <a:cubicBezTo>
                  <a:pt x="94322" y="49904"/>
                  <a:pt x="94293" y="50451"/>
                  <a:pt x="94271" y="50992"/>
                </a:cubicBezTo>
                <a:cubicBezTo>
                  <a:pt x="93894" y="50944"/>
                  <a:pt x="93456" y="50770"/>
                  <a:pt x="93456" y="50770"/>
                </a:cubicBezTo>
                <a:cubicBezTo>
                  <a:pt x="93445" y="50310"/>
                  <a:pt x="92785" y="50303"/>
                  <a:pt x="92785" y="50303"/>
                </a:cubicBezTo>
                <a:cubicBezTo>
                  <a:pt x="91882" y="50524"/>
                  <a:pt x="92509" y="51278"/>
                  <a:pt x="92509" y="51278"/>
                </a:cubicBezTo>
                <a:cubicBezTo>
                  <a:pt x="92168" y="51405"/>
                  <a:pt x="92165" y="51630"/>
                  <a:pt x="92165" y="51630"/>
                </a:cubicBezTo>
                <a:cubicBezTo>
                  <a:pt x="91886" y="52112"/>
                  <a:pt x="92694" y="52184"/>
                  <a:pt x="92694" y="52184"/>
                </a:cubicBezTo>
                <a:cubicBezTo>
                  <a:pt x="92729" y="52201"/>
                  <a:pt x="92765" y="52208"/>
                  <a:pt x="92804" y="52208"/>
                </a:cubicBezTo>
                <a:cubicBezTo>
                  <a:pt x="93153" y="52208"/>
                  <a:pt x="93633" y="51604"/>
                  <a:pt x="93633" y="51604"/>
                </a:cubicBezTo>
                <a:cubicBezTo>
                  <a:pt x="93805" y="51463"/>
                  <a:pt x="94010" y="51419"/>
                  <a:pt x="94207" y="51419"/>
                </a:cubicBezTo>
                <a:cubicBezTo>
                  <a:pt x="94222" y="51419"/>
                  <a:pt x="94238" y="51419"/>
                  <a:pt x="94253" y="51419"/>
                </a:cubicBezTo>
                <a:cubicBezTo>
                  <a:pt x="94203" y="52783"/>
                  <a:pt x="94188" y="54077"/>
                  <a:pt x="94192" y="55245"/>
                </a:cubicBezTo>
                <a:cubicBezTo>
                  <a:pt x="93865" y="55191"/>
                  <a:pt x="93554" y="55082"/>
                  <a:pt x="93554" y="55082"/>
                </a:cubicBezTo>
                <a:cubicBezTo>
                  <a:pt x="93527" y="54668"/>
                  <a:pt x="92975" y="54650"/>
                  <a:pt x="92879" y="54650"/>
                </a:cubicBezTo>
                <a:cubicBezTo>
                  <a:pt x="92870" y="54650"/>
                  <a:pt x="92865" y="54650"/>
                  <a:pt x="92865" y="54650"/>
                </a:cubicBezTo>
                <a:cubicBezTo>
                  <a:pt x="91958" y="54908"/>
                  <a:pt x="92625" y="55629"/>
                  <a:pt x="92625" y="55629"/>
                </a:cubicBezTo>
                <a:cubicBezTo>
                  <a:pt x="92288" y="55771"/>
                  <a:pt x="92292" y="55995"/>
                  <a:pt x="92292" y="55995"/>
                </a:cubicBezTo>
                <a:cubicBezTo>
                  <a:pt x="92031" y="56489"/>
                  <a:pt x="92850" y="56521"/>
                  <a:pt x="92850" y="56521"/>
                </a:cubicBezTo>
                <a:cubicBezTo>
                  <a:pt x="92882" y="56534"/>
                  <a:pt x="92915" y="56540"/>
                  <a:pt x="92949" y="56540"/>
                </a:cubicBezTo>
                <a:cubicBezTo>
                  <a:pt x="93301" y="56540"/>
                  <a:pt x="93767" y="55905"/>
                  <a:pt x="93767" y="55905"/>
                </a:cubicBezTo>
                <a:cubicBezTo>
                  <a:pt x="93894" y="55792"/>
                  <a:pt x="94043" y="55734"/>
                  <a:pt x="94192" y="55713"/>
                </a:cubicBezTo>
                <a:cubicBezTo>
                  <a:pt x="94199" y="56518"/>
                  <a:pt x="94213" y="57254"/>
                  <a:pt x="94232" y="57903"/>
                </a:cubicBezTo>
                <a:cubicBezTo>
                  <a:pt x="94054" y="57790"/>
                  <a:pt x="93923" y="57649"/>
                  <a:pt x="93923" y="57649"/>
                </a:cubicBezTo>
                <a:cubicBezTo>
                  <a:pt x="93648" y="57334"/>
                  <a:pt x="93115" y="56931"/>
                  <a:pt x="93115" y="56931"/>
                </a:cubicBezTo>
                <a:cubicBezTo>
                  <a:pt x="93057" y="56915"/>
                  <a:pt x="93000" y="56908"/>
                  <a:pt x="92945" y="56908"/>
                </a:cubicBezTo>
                <a:cubicBezTo>
                  <a:pt x="92387" y="56908"/>
                  <a:pt x="91976" y="57649"/>
                  <a:pt x="91976" y="57649"/>
                </a:cubicBezTo>
                <a:cubicBezTo>
                  <a:pt x="91992" y="58590"/>
                  <a:pt x="92360" y="58728"/>
                  <a:pt x="92576" y="58728"/>
                </a:cubicBezTo>
                <a:cubicBezTo>
                  <a:pt x="92667" y="58728"/>
                  <a:pt x="92730" y="58704"/>
                  <a:pt x="92730" y="58704"/>
                </a:cubicBezTo>
                <a:cubicBezTo>
                  <a:pt x="92872" y="58806"/>
                  <a:pt x="93015" y="58846"/>
                  <a:pt x="93151" y="58846"/>
                </a:cubicBezTo>
                <a:cubicBezTo>
                  <a:pt x="93603" y="58846"/>
                  <a:pt x="93978" y="58410"/>
                  <a:pt x="93978" y="58410"/>
                </a:cubicBezTo>
                <a:lnTo>
                  <a:pt x="94250" y="58574"/>
                </a:lnTo>
                <a:cubicBezTo>
                  <a:pt x="94279" y="59284"/>
                  <a:pt x="94304" y="59843"/>
                  <a:pt x="94322" y="60202"/>
                </a:cubicBezTo>
                <a:cubicBezTo>
                  <a:pt x="94253" y="60423"/>
                  <a:pt x="94232" y="60728"/>
                  <a:pt x="94235" y="61065"/>
                </a:cubicBezTo>
                <a:lnTo>
                  <a:pt x="94152" y="61065"/>
                </a:lnTo>
                <a:cubicBezTo>
                  <a:pt x="94092" y="61086"/>
                  <a:pt x="94021" y="61095"/>
                  <a:pt x="93942" y="61095"/>
                </a:cubicBezTo>
                <a:cubicBezTo>
                  <a:pt x="93542" y="61095"/>
                  <a:pt x="92966" y="60862"/>
                  <a:pt x="92966" y="60862"/>
                </a:cubicBezTo>
                <a:cubicBezTo>
                  <a:pt x="92959" y="60401"/>
                  <a:pt x="92299" y="60394"/>
                  <a:pt x="92299" y="60394"/>
                </a:cubicBezTo>
                <a:cubicBezTo>
                  <a:pt x="91392" y="60619"/>
                  <a:pt x="92020" y="61369"/>
                  <a:pt x="92020" y="61369"/>
                </a:cubicBezTo>
                <a:cubicBezTo>
                  <a:pt x="91682" y="61500"/>
                  <a:pt x="91675" y="61725"/>
                  <a:pt x="91675" y="61725"/>
                </a:cubicBezTo>
                <a:cubicBezTo>
                  <a:pt x="91672" y="61736"/>
                  <a:pt x="91668" y="61743"/>
                  <a:pt x="91664" y="61750"/>
                </a:cubicBezTo>
                <a:cubicBezTo>
                  <a:pt x="91656" y="61750"/>
                  <a:pt x="91648" y="61750"/>
                  <a:pt x="91640" y="61750"/>
                </a:cubicBezTo>
                <a:cubicBezTo>
                  <a:pt x="91307" y="61750"/>
                  <a:pt x="91052" y="62040"/>
                  <a:pt x="90910" y="62475"/>
                </a:cubicBezTo>
                <a:cubicBezTo>
                  <a:pt x="90852" y="62657"/>
                  <a:pt x="90805" y="62921"/>
                  <a:pt x="90765" y="63226"/>
                </a:cubicBezTo>
                <a:cubicBezTo>
                  <a:pt x="90656" y="63295"/>
                  <a:pt x="90627" y="63382"/>
                  <a:pt x="90627" y="63382"/>
                </a:cubicBezTo>
                <a:cubicBezTo>
                  <a:pt x="90392" y="63603"/>
                  <a:pt x="90526" y="63813"/>
                  <a:pt x="90682" y="63951"/>
                </a:cubicBezTo>
                <a:cubicBezTo>
                  <a:pt x="90620" y="64509"/>
                  <a:pt x="90566" y="65075"/>
                  <a:pt x="90497" y="65434"/>
                </a:cubicBezTo>
                <a:cubicBezTo>
                  <a:pt x="90486" y="65489"/>
                  <a:pt x="90475" y="65547"/>
                  <a:pt x="90464" y="65608"/>
                </a:cubicBezTo>
                <a:cubicBezTo>
                  <a:pt x="90410" y="65637"/>
                  <a:pt x="90359" y="65659"/>
                  <a:pt x="90315" y="65684"/>
                </a:cubicBezTo>
                <a:cubicBezTo>
                  <a:pt x="90138" y="65518"/>
                  <a:pt x="89906" y="65300"/>
                  <a:pt x="89666" y="65079"/>
                </a:cubicBezTo>
                <a:cubicBezTo>
                  <a:pt x="89902" y="64720"/>
                  <a:pt x="89601" y="64263"/>
                  <a:pt x="89601" y="64263"/>
                </a:cubicBezTo>
                <a:cubicBezTo>
                  <a:pt x="89470" y="64155"/>
                  <a:pt x="89357" y="64111"/>
                  <a:pt x="89260" y="64111"/>
                </a:cubicBezTo>
                <a:cubicBezTo>
                  <a:pt x="89126" y="64111"/>
                  <a:pt x="89022" y="64194"/>
                  <a:pt x="88945" y="64303"/>
                </a:cubicBezTo>
                <a:lnTo>
                  <a:pt x="88894" y="64303"/>
                </a:lnTo>
                <a:cubicBezTo>
                  <a:pt x="88539" y="63915"/>
                  <a:pt x="88133" y="63364"/>
                  <a:pt x="87828" y="62943"/>
                </a:cubicBezTo>
                <a:cubicBezTo>
                  <a:pt x="87958" y="62943"/>
                  <a:pt x="88064" y="62954"/>
                  <a:pt x="88129" y="62990"/>
                </a:cubicBezTo>
                <a:cubicBezTo>
                  <a:pt x="88506" y="63193"/>
                  <a:pt x="88568" y="63614"/>
                  <a:pt x="89180" y="63995"/>
                </a:cubicBezTo>
                <a:cubicBezTo>
                  <a:pt x="89296" y="64066"/>
                  <a:pt x="89404" y="64097"/>
                  <a:pt x="89501" y="64097"/>
                </a:cubicBezTo>
                <a:cubicBezTo>
                  <a:pt x="89924" y="64097"/>
                  <a:pt x="90144" y="63522"/>
                  <a:pt x="89949" y="63298"/>
                </a:cubicBezTo>
                <a:cubicBezTo>
                  <a:pt x="89710" y="63023"/>
                  <a:pt x="88760" y="62457"/>
                  <a:pt x="89050" y="62279"/>
                </a:cubicBezTo>
                <a:cubicBezTo>
                  <a:pt x="89344" y="62098"/>
                  <a:pt x="91447" y="61351"/>
                  <a:pt x="91581" y="60746"/>
                </a:cubicBezTo>
                <a:cubicBezTo>
                  <a:pt x="91688" y="60263"/>
                  <a:pt x="91367" y="59949"/>
                  <a:pt x="91027" y="59949"/>
                </a:cubicBezTo>
                <a:cubicBezTo>
                  <a:pt x="90940" y="59949"/>
                  <a:pt x="90851" y="59970"/>
                  <a:pt x="90769" y="60013"/>
                </a:cubicBezTo>
                <a:cubicBezTo>
                  <a:pt x="90602" y="60100"/>
                  <a:pt x="90355" y="60231"/>
                  <a:pt x="90076" y="60376"/>
                </a:cubicBezTo>
                <a:cubicBezTo>
                  <a:pt x="90069" y="59886"/>
                  <a:pt x="90025" y="59078"/>
                  <a:pt x="89837" y="58875"/>
                </a:cubicBezTo>
                <a:cubicBezTo>
                  <a:pt x="89744" y="58776"/>
                  <a:pt x="89612" y="58727"/>
                  <a:pt x="89476" y="58727"/>
                </a:cubicBezTo>
                <a:cubicBezTo>
                  <a:pt x="89209" y="58727"/>
                  <a:pt x="88925" y="58915"/>
                  <a:pt x="88887" y="59281"/>
                </a:cubicBezTo>
                <a:cubicBezTo>
                  <a:pt x="88840" y="59723"/>
                  <a:pt x="88745" y="60485"/>
                  <a:pt x="88550" y="61061"/>
                </a:cubicBezTo>
                <a:cubicBezTo>
                  <a:pt x="88002" y="61253"/>
                  <a:pt x="87157" y="61496"/>
                  <a:pt x="86729" y="61616"/>
                </a:cubicBezTo>
                <a:cubicBezTo>
                  <a:pt x="86769" y="61493"/>
                  <a:pt x="86809" y="61373"/>
                  <a:pt x="86838" y="61268"/>
                </a:cubicBezTo>
                <a:cubicBezTo>
                  <a:pt x="87034" y="60550"/>
                  <a:pt x="87694" y="59067"/>
                  <a:pt x="87792" y="58439"/>
                </a:cubicBezTo>
                <a:cubicBezTo>
                  <a:pt x="87883" y="57856"/>
                  <a:pt x="87692" y="57399"/>
                  <a:pt x="87163" y="57399"/>
                </a:cubicBezTo>
                <a:cubicBezTo>
                  <a:pt x="87126" y="57399"/>
                  <a:pt x="87088" y="57402"/>
                  <a:pt x="87048" y="57406"/>
                </a:cubicBezTo>
                <a:cubicBezTo>
                  <a:pt x="86530" y="57464"/>
                  <a:pt x="86272" y="58294"/>
                  <a:pt x="86214" y="58846"/>
                </a:cubicBezTo>
                <a:cubicBezTo>
                  <a:pt x="86160" y="59397"/>
                  <a:pt x="86149" y="59680"/>
                  <a:pt x="85449" y="60075"/>
                </a:cubicBezTo>
                <a:cubicBezTo>
                  <a:pt x="85307" y="60156"/>
                  <a:pt x="85169" y="60184"/>
                  <a:pt x="85036" y="60184"/>
                </a:cubicBezTo>
                <a:cubicBezTo>
                  <a:pt x="84827" y="60184"/>
                  <a:pt x="84631" y="60115"/>
                  <a:pt x="84452" y="60071"/>
                </a:cubicBezTo>
                <a:cubicBezTo>
                  <a:pt x="84419" y="59854"/>
                  <a:pt x="84325" y="59676"/>
                  <a:pt x="84169" y="59593"/>
                </a:cubicBezTo>
                <a:cubicBezTo>
                  <a:pt x="84067" y="59537"/>
                  <a:pt x="83971" y="59512"/>
                  <a:pt x="83878" y="59512"/>
                </a:cubicBezTo>
                <a:cubicBezTo>
                  <a:pt x="83581" y="59512"/>
                  <a:pt x="83326" y="59774"/>
                  <a:pt x="83074" y="60169"/>
                </a:cubicBezTo>
                <a:cubicBezTo>
                  <a:pt x="83052" y="60198"/>
                  <a:pt x="83031" y="60227"/>
                  <a:pt x="83009" y="60252"/>
                </a:cubicBezTo>
                <a:cubicBezTo>
                  <a:pt x="82994" y="60223"/>
                  <a:pt x="82983" y="60194"/>
                  <a:pt x="82962" y="60173"/>
                </a:cubicBezTo>
                <a:cubicBezTo>
                  <a:pt x="82936" y="60140"/>
                  <a:pt x="82907" y="60118"/>
                  <a:pt x="82878" y="60093"/>
                </a:cubicBezTo>
                <a:cubicBezTo>
                  <a:pt x="83103" y="59654"/>
                  <a:pt x="83321" y="59237"/>
                  <a:pt x="83513" y="59154"/>
                </a:cubicBezTo>
                <a:cubicBezTo>
                  <a:pt x="83677" y="59080"/>
                  <a:pt x="83839" y="59075"/>
                  <a:pt x="84022" y="59075"/>
                </a:cubicBezTo>
                <a:cubicBezTo>
                  <a:pt x="84048" y="59075"/>
                  <a:pt x="84076" y="59075"/>
                  <a:pt x="84103" y="59075"/>
                </a:cubicBezTo>
                <a:cubicBezTo>
                  <a:pt x="84334" y="59075"/>
                  <a:pt x="84602" y="59068"/>
                  <a:pt x="84952" y="58940"/>
                </a:cubicBezTo>
                <a:cubicBezTo>
                  <a:pt x="85623" y="58689"/>
                  <a:pt x="85240" y="57902"/>
                  <a:pt x="84881" y="57902"/>
                </a:cubicBezTo>
                <a:cubicBezTo>
                  <a:pt x="84877" y="57902"/>
                  <a:pt x="84873" y="57903"/>
                  <a:pt x="84869" y="57903"/>
                </a:cubicBezTo>
                <a:cubicBezTo>
                  <a:pt x="84613" y="57918"/>
                  <a:pt x="84023" y="58126"/>
                  <a:pt x="83712" y="58126"/>
                </a:cubicBezTo>
                <a:cubicBezTo>
                  <a:pt x="83583" y="58126"/>
                  <a:pt x="83502" y="58090"/>
                  <a:pt x="83513" y="57990"/>
                </a:cubicBezTo>
                <a:cubicBezTo>
                  <a:pt x="83546" y="57649"/>
                  <a:pt x="84242" y="55528"/>
                  <a:pt x="83846" y="55053"/>
                </a:cubicBezTo>
                <a:cubicBezTo>
                  <a:pt x="83690" y="54863"/>
                  <a:pt x="83502" y="54783"/>
                  <a:pt x="83326" y="54783"/>
                </a:cubicBezTo>
                <a:cubicBezTo>
                  <a:pt x="83057" y="54783"/>
                  <a:pt x="82818" y="54971"/>
                  <a:pt x="82770" y="55245"/>
                </a:cubicBezTo>
                <a:cubicBezTo>
                  <a:pt x="82737" y="55430"/>
                  <a:pt x="82690" y="55709"/>
                  <a:pt x="82632" y="56014"/>
                </a:cubicBezTo>
                <a:cubicBezTo>
                  <a:pt x="82254" y="55731"/>
                  <a:pt x="81612" y="55287"/>
                  <a:pt x="81324" y="55287"/>
                </a:cubicBezTo>
                <a:cubicBezTo>
                  <a:pt x="81316" y="55287"/>
                  <a:pt x="81308" y="55288"/>
                  <a:pt x="81301" y="55288"/>
                </a:cubicBezTo>
                <a:cubicBezTo>
                  <a:pt x="80895" y="55325"/>
                  <a:pt x="80637" y="55905"/>
                  <a:pt x="81040" y="56286"/>
                </a:cubicBezTo>
                <a:cubicBezTo>
                  <a:pt x="81363" y="56594"/>
                  <a:pt x="81907" y="57138"/>
                  <a:pt x="82244" y="57642"/>
                </a:cubicBezTo>
                <a:cubicBezTo>
                  <a:pt x="82059" y="58193"/>
                  <a:pt x="81732" y="59009"/>
                  <a:pt x="81569" y="59422"/>
                </a:cubicBezTo>
                <a:cubicBezTo>
                  <a:pt x="81493" y="59313"/>
                  <a:pt x="81424" y="59212"/>
                  <a:pt x="81359" y="59125"/>
                </a:cubicBezTo>
                <a:cubicBezTo>
                  <a:pt x="80942" y="58570"/>
                  <a:pt x="80246" y="57297"/>
                  <a:pt x="79800" y="56753"/>
                </a:cubicBezTo>
                <a:cubicBezTo>
                  <a:pt x="79992" y="56612"/>
                  <a:pt x="80191" y="56405"/>
                  <a:pt x="80398" y="56104"/>
                </a:cubicBezTo>
                <a:cubicBezTo>
                  <a:pt x="81653" y="54280"/>
                  <a:pt x="80463" y="53657"/>
                  <a:pt x="81120" y="52754"/>
                </a:cubicBezTo>
                <a:cubicBezTo>
                  <a:pt x="81290" y="52518"/>
                  <a:pt x="81473" y="52446"/>
                  <a:pt x="81670" y="52446"/>
                </a:cubicBezTo>
                <a:cubicBezTo>
                  <a:pt x="81988" y="52446"/>
                  <a:pt x="82342" y="52634"/>
                  <a:pt x="82735" y="52634"/>
                </a:cubicBezTo>
                <a:cubicBezTo>
                  <a:pt x="83033" y="52634"/>
                  <a:pt x="83353" y="52526"/>
                  <a:pt x="83698" y="52145"/>
                </a:cubicBezTo>
                <a:cubicBezTo>
                  <a:pt x="84782" y="50944"/>
                  <a:pt x="83698" y="49204"/>
                  <a:pt x="84387" y="48856"/>
                </a:cubicBezTo>
                <a:cubicBezTo>
                  <a:pt x="84499" y="48799"/>
                  <a:pt x="84611" y="48777"/>
                  <a:pt x="84726" y="48777"/>
                </a:cubicBezTo>
                <a:cubicBezTo>
                  <a:pt x="85121" y="48777"/>
                  <a:pt x="85547" y="49035"/>
                  <a:pt x="86128" y="49035"/>
                </a:cubicBezTo>
                <a:cubicBezTo>
                  <a:pt x="86420" y="49035"/>
                  <a:pt x="86750" y="48971"/>
                  <a:pt x="87135" y="48776"/>
                </a:cubicBezTo>
                <a:cubicBezTo>
                  <a:pt x="88517" y="48080"/>
                  <a:pt x="87433" y="46339"/>
                  <a:pt x="88234" y="45879"/>
                </a:cubicBezTo>
                <a:cubicBezTo>
                  <a:pt x="88384" y="45793"/>
                  <a:pt x="88522" y="45762"/>
                  <a:pt x="88655" y="45762"/>
                </a:cubicBezTo>
                <a:cubicBezTo>
                  <a:pt x="89000" y="45762"/>
                  <a:pt x="89315" y="45971"/>
                  <a:pt x="89743" y="45971"/>
                </a:cubicBezTo>
                <a:cubicBezTo>
                  <a:pt x="90029" y="45971"/>
                  <a:pt x="90365" y="45879"/>
                  <a:pt x="90794" y="45571"/>
                </a:cubicBezTo>
                <a:cubicBezTo>
                  <a:pt x="92118" y="44621"/>
                  <a:pt x="92473" y="42826"/>
                  <a:pt x="92582" y="42325"/>
                </a:cubicBezTo>
                <a:cubicBezTo>
                  <a:pt x="92589" y="42296"/>
                  <a:pt x="92589" y="42264"/>
                  <a:pt x="92585" y="42227"/>
                </a:cubicBezTo>
                <a:lnTo>
                  <a:pt x="92585" y="42227"/>
                </a:lnTo>
                <a:cubicBezTo>
                  <a:pt x="92585" y="42227"/>
                  <a:pt x="92582" y="42227"/>
                  <a:pt x="92582" y="42231"/>
                </a:cubicBezTo>
                <a:cubicBezTo>
                  <a:pt x="92515" y="41689"/>
                  <a:pt x="90955" y="41133"/>
                  <a:pt x="89983" y="41133"/>
                </a:cubicBezTo>
                <a:cubicBezTo>
                  <a:pt x="89798" y="41133"/>
                  <a:pt x="89635" y="41153"/>
                  <a:pt x="89507" y="41198"/>
                </a:cubicBezTo>
                <a:cubicBezTo>
                  <a:pt x="88666" y="41488"/>
                  <a:pt x="87980" y="43228"/>
                  <a:pt x="87179" y="43301"/>
                </a:cubicBezTo>
                <a:cubicBezTo>
                  <a:pt x="87155" y="43303"/>
                  <a:pt x="87131" y="43304"/>
                  <a:pt x="87108" y="43304"/>
                </a:cubicBezTo>
                <a:cubicBezTo>
                  <a:pt x="86589" y="43304"/>
                  <a:pt x="86205" y="42793"/>
                  <a:pt x="85590" y="42793"/>
                </a:cubicBezTo>
                <a:cubicBezTo>
                  <a:pt x="85310" y="42793"/>
                  <a:pt x="84982" y="42898"/>
                  <a:pt x="84572" y="43206"/>
                </a:cubicBezTo>
                <a:cubicBezTo>
                  <a:pt x="83219" y="44222"/>
                  <a:pt x="83375" y="46448"/>
                  <a:pt x="82425" y="46851"/>
                </a:cubicBezTo>
                <a:cubicBezTo>
                  <a:pt x="82263" y="46918"/>
                  <a:pt x="82129" y="46942"/>
                  <a:pt x="82014" y="46942"/>
                </a:cubicBezTo>
                <a:cubicBezTo>
                  <a:pt x="81688" y="46942"/>
                  <a:pt x="81506" y="46747"/>
                  <a:pt x="81240" y="46747"/>
                </a:cubicBezTo>
                <a:cubicBezTo>
                  <a:pt x="81044" y="46747"/>
                  <a:pt x="80802" y="46853"/>
                  <a:pt x="80423" y="47224"/>
                </a:cubicBezTo>
                <a:cubicBezTo>
                  <a:pt x="79350" y="48272"/>
                  <a:pt x="79854" y="50248"/>
                  <a:pt x="78973" y="50752"/>
                </a:cubicBezTo>
                <a:cubicBezTo>
                  <a:pt x="78092" y="51256"/>
                  <a:pt x="77214" y="50992"/>
                  <a:pt x="76148" y="52660"/>
                </a:cubicBezTo>
                <a:cubicBezTo>
                  <a:pt x="75086" y="54331"/>
                  <a:pt x="76043" y="54937"/>
                  <a:pt x="75303" y="56039"/>
                </a:cubicBezTo>
                <a:cubicBezTo>
                  <a:pt x="74731" y="56884"/>
                  <a:pt x="73998" y="56942"/>
                  <a:pt x="73331" y="57946"/>
                </a:cubicBezTo>
                <a:cubicBezTo>
                  <a:pt x="73128" y="56927"/>
                  <a:pt x="72558" y="56213"/>
                  <a:pt x="72874" y="55288"/>
                </a:cubicBezTo>
                <a:cubicBezTo>
                  <a:pt x="73389" y="53787"/>
                  <a:pt x="75137" y="54088"/>
                  <a:pt x="76152" y="52398"/>
                </a:cubicBezTo>
                <a:cubicBezTo>
                  <a:pt x="77167" y="50709"/>
                  <a:pt x="76239" y="49646"/>
                  <a:pt x="76874" y="48272"/>
                </a:cubicBezTo>
                <a:cubicBezTo>
                  <a:pt x="77508" y="46898"/>
                  <a:pt x="78396" y="47786"/>
                  <a:pt x="79647" y="45959"/>
                </a:cubicBezTo>
                <a:cubicBezTo>
                  <a:pt x="80902" y="44131"/>
                  <a:pt x="80057" y="43025"/>
                  <a:pt x="80239" y="41861"/>
                </a:cubicBezTo>
                <a:cubicBezTo>
                  <a:pt x="80420" y="40693"/>
                  <a:pt x="81453" y="40635"/>
                  <a:pt x="81776" y="38906"/>
                </a:cubicBezTo>
                <a:cubicBezTo>
                  <a:pt x="81801" y="38768"/>
                  <a:pt x="81816" y="38638"/>
                  <a:pt x="81819" y="38514"/>
                </a:cubicBezTo>
                <a:cubicBezTo>
                  <a:pt x="81823" y="38482"/>
                  <a:pt x="81823" y="38453"/>
                  <a:pt x="81819" y="38424"/>
                </a:cubicBezTo>
                <a:cubicBezTo>
                  <a:pt x="81819" y="38311"/>
                  <a:pt x="81816" y="38206"/>
                  <a:pt x="81798" y="38104"/>
                </a:cubicBezTo>
                <a:cubicBezTo>
                  <a:pt x="81798" y="38101"/>
                  <a:pt x="81798" y="38094"/>
                  <a:pt x="81794" y="38090"/>
                </a:cubicBezTo>
                <a:cubicBezTo>
                  <a:pt x="81776" y="37974"/>
                  <a:pt x="81743" y="37869"/>
                  <a:pt x="81703" y="37774"/>
                </a:cubicBezTo>
                <a:cubicBezTo>
                  <a:pt x="81703" y="37771"/>
                  <a:pt x="81700" y="37767"/>
                  <a:pt x="81700" y="37764"/>
                </a:cubicBezTo>
                <a:cubicBezTo>
                  <a:pt x="81513" y="37336"/>
                  <a:pt x="81132" y="37103"/>
                  <a:pt x="80656" y="37103"/>
                </a:cubicBezTo>
                <a:cubicBezTo>
                  <a:pt x="80252" y="37103"/>
                  <a:pt x="79780" y="37270"/>
                  <a:pt x="79299" y="37626"/>
                </a:cubicBezTo>
                <a:cubicBezTo>
                  <a:pt x="77867" y="38685"/>
                  <a:pt x="78600" y="40393"/>
                  <a:pt x="77287" y="41190"/>
                </a:cubicBezTo>
                <a:cubicBezTo>
                  <a:pt x="75974" y="41992"/>
                  <a:pt x="75129" y="41212"/>
                  <a:pt x="74114" y="43065"/>
                </a:cubicBezTo>
                <a:cubicBezTo>
                  <a:pt x="72892" y="45291"/>
                  <a:pt x="73614" y="44983"/>
                  <a:pt x="73008" y="46676"/>
                </a:cubicBezTo>
                <a:cubicBezTo>
                  <a:pt x="72406" y="48373"/>
                  <a:pt x="70945" y="48341"/>
                  <a:pt x="70169" y="50281"/>
                </a:cubicBezTo>
                <a:cubicBezTo>
                  <a:pt x="69397" y="52217"/>
                  <a:pt x="71014" y="52547"/>
                  <a:pt x="70582" y="54001"/>
                </a:cubicBezTo>
                <a:cubicBezTo>
                  <a:pt x="70147" y="55452"/>
                  <a:pt x="68758" y="55524"/>
                  <a:pt x="68102" y="57587"/>
                </a:cubicBezTo>
                <a:cubicBezTo>
                  <a:pt x="67877" y="58298"/>
                  <a:pt x="67892" y="58762"/>
                  <a:pt x="67993" y="59128"/>
                </a:cubicBezTo>
                <a:cubicBezTo>
                  <a:pt x="67384" y="58925"/>
                  <a:pt x="66717" y="58925"/>
                  <a:pt x="66869" y="58008"/>
                </a:cubicBezTo>
                <a:cubicBezTo>
                  <a:pt x="67137" y="56369"/>
                  <a:pt x="68639" y="55212"/>
                  <a:pt x="68584" y="52968"/>
                </a:cubicBezTo>
                <a:cubicBezTo>
                  <a:pt x="68530" y="50723"/>
                  <a:pt x="67594" y="50912"/>
                  <a:pt x="67145" y="50578"/>
                </a:cubicBezTo>
                <a:cubicBezTo>
                  <a:pt x="66691" y="50241"/>
                  <a:pt x="66332" y="49704"/>
                  <a:pt x="66768" y="48761"/>
                </a:cubicBezTo>
                <a:cubicBezTo>
                  <a:pt x="67203" y="47822"/>
                  <a:pt x="66238" y="47286"/>
                  <a:pt x="65767" y="47260"/>
                </a:cubicBezTo>
                <a:cubicBezTo>
                  <a:pt x="65760" y="47260"/>
                  <a:pt x="65752" y="47259"/>
                  <a:pt x="65745" y="47259"/>
                </a:cubicBezTo>
                <a:cubicBezTo>
                  <a:pt x="65674" y="47259"/>
                  <a:pt x="65595" y="47290"/>
                  <a:pt x="65517" y="47333"/>
                </a:cubicBezTo>
                <a:cubicBezTo>
                  <a:pt x="65346" y="47431"/>
                  <a:pt x="65169" y="47608"/>
                  <a:pt x="65002" y="47822"/>
                </a:cubicBezTo>
                <a:cubicBezTo>
                  <a:pt x="64998" y="47826"/>
                  <a:pt x="64994" y="47830"/>
                  <a:pt x="64991" y="47833"/>
                </a:cubicBezTo>
                <a:cubicBezTo>
                  <a:pt x="64940" y="47902"/>
                  <a:pt x="64889" y="47971"/>
                  <a:pt x="64842" y="48047"/>
                </a:cubicBezTo>
                <a:cubicBezTo>
                  <a:pt x="64839" y="48054"/>
                  <a:pt x="64835" y="48062"/>
                  <a:pt x="64828" y="48069"/>
                </a:cubicBezTo>
                <a:cubicBezTo>
                  <a:pt x="64781" y="48145"/>
                  <a:pt x="64737" y="48218"/>
                  <a:pt x="64693" y="48294"/>
                </a:cubicBezTo>
                <a:cubicBezTo>
                  <a:pt x="64654" y="48363"/>
                  <a:pt x="64621" y="48435"/>
                  <a:pt x="64592" y="48508"/>
                </a:cubicBezTo>
                <a:cubicBezTo>
                  <a:pt x="64581" y="48519"/>
                  <a:pt x="64577" y="48533"/>
                  <a:pt x="64570" y="48548"/>
                </a:cubicBezTo>
                <a:cubicBezTo>
                  <a:pt x="64541" y="48613"/>
                  <a:pt x="64516" y="48678"/>
                  <a:pt x="64494" y="48740"/>
                </a:cubicBezTo>
                <a:cubicBezTo>
                  <a:pt x="64494" y="48754"/>
                  <a:pt x="64487" y="48765"/>
                  <a:pt x="64483" y="48776"/>
                </a:cubicBezTo>
                <a:cubicBezTo>
                  <a:pt x="64465" y="48841"/>
                  <a:pt x="64451" y="48903"/>
                  <a:pt x="64440" y="48961"/>
                </a:cubicBezTo>
                <a:cubicBezTo>
                  <a:pt x="64345" y="49559"/>
                  <a:pt x="65350" y="49871"/>
                  <a:pt x="65306" y="50491"/>
                </a:cubicBezTo>
                <a:cubicBezTo>
                  <a:pt x="65266" y="51111"/>
                  <a:pt x="64538" y="50984"/>
                  <a:pt x="64030" y="51818"/>
                </a:cubicBezTo>
                <a:cubicBezTo>
                  <a:pt x="63968" y="51920"/>
                  <a:pt x="63907" y="52025"/>
                  <a:pt x="63841" y="52137"/>
                </a:cubicBezTo>
                <a:cubicBezTo>
                  <a:pt x="63735" y="51794"/>
                  <a:pt x="63462" y="51623"/>
                  <a:pt x="63191" y="51623"/>
                </a:cubicBezTo>
                <a:cubicBezTo>
                  <a:pt x="63018" y="51623"/>
                  <a:pt x="62847" y="51693"/>
                  <a:pt x="62721" y="51833"/>
                </a:cubicBezTo>
                <a:cubicBezTo>
                  <a:pt x="62579" y="51992"/>
                  <a:pt x="62366" y="52232"/>
                  <a:pt x="62126" y="52496"/>
                </a:cubicBezTo>
                <a:cubicBezTo>
                  <a:pt x="61923" y="51981"/>
                  <a:pt x="61557" y="51133"/>
                  <a:pt x="61274" y="50992"/>
                </a:cubicBezTo>
                <a:cubicBezTo>
                  <a:pt x="61199" y="50954"/>
                  <a:pt x="61119" y="50937"/>
                  <a:pt x="61038" y="50937"/>
                </a:cubicBezTo>
                <a:cubicBezTo>
                  <a:pt x="60668" y="50937"/>
                  <a:pt x="60291" y="51301"/>
                  <a:pt x="60422" y="51804"/>
                </a:cubicBezTo>
                <a:cubicBezTo>
                  <a:pt x="60553" y="52297"/>
                  <a:pt x="60748" y="53145"/>
                  <a:pt x="60770" y="53838"/>
                </a:cubicBezTo>
                <a:cubicBezTo>
                  <a:pt x="60262" y="54262"/>
                  <a:pt x="59457" y="54857"/>
                  <a:pt x="59048" y="55158"/>
                </a:cubicBezTo>
                <a:cubicBezTo>
                  <a:pt x="59044" y="55009"/>
                  <a:pt x="59037" y="54868"/>
                  <a:pt x="59026" y="54741"/>
                </a:cubicBezTo>
                <a:cubicBezTo>
                  <a:pt x="58950" y="53900"/>
                  <a:pt x="59062" y="52050"/>
                  <a:pt x="58917" y="51343"/>
                </a:cubicBezTo>
                <a:cubicBezTo>
                  <a:pt x="58806" y="50800"/>
                  <a:pt x="58523" y="50426"/>
                  <a:pt x="58113" y="50426"/>
                </a:cubicBezTo>
                <a:cubicBezTo>
                  <a:pt x="57988" y="50426"/>
                  <a:pt x="57853" y="50461"/>
                  <a:pt x="57706" y="50535"/>
                </a:cubicBezTo>
                <a:cubicBezTo>
                  <a:pt x="57180" y="50803"/>
                  <a:pt x="57235" y="51793"/>
                  <a:pt x="57394" y="52402"/>
                </a:cubicBezTo>
                <a:cubicBezTo>
                  <a:pt x="57554" y="53015"/>
                  <a:pt x="57655" y="53323"/>
                  <a:pt x="57068" y="54023"/>
                </a:cubicBezTo>
                <a:cubicBezTo>
                  <a:pt x="56905" y="54215"/>
                  <a:pt x="56712" y="54302"/>
                  <a:pt x="56517" y="54349"/>
                </a:cubicBezTo>
                <a:cubicBezTo>
                  <a:pt x="56966" y="53947"/>
                  <a:pt x="57416" y="53345"/>
                  <a:pt x="57206" y="52884"/>
                </a:cubicBezTo>
                <a:cubicBezTo>
                  <a:pt x="57057" y="52553"/>
                  <a:pt x="56825" y="52408"/>
                  <a:pt x="56560" y="52408"/>
                </a:cubicBezTo>
                <a:cubicBezTo>
                  <a:pt x="56309" y="52408"/>
                  <a:pt x="56028" y="52537"/>
                  <a:pt x="55759" y="52761"/>
                </a:cubicBezTo>
                <a:cubicBezTo>
                  <a:pt x="55523" y="52957"/>
                  <a:pt x="55197" y="53345"/>
                  <a:pt x="54852" y="53769"/>
                </a:cubicBezTo>
                <a:cubicBezTo>
                  <a:pt x="55015" y="54139"/>
                  <a:pt x="55110" y="54476"/>
                  <a:pt x="54950" y="54665"/>
                </a:cubicBezTo>
                <a:cubicBezTo>
                  <a:pt x="55012" y="54977"/>
                  <a:pt x="54609" y="55103"/>
                  <a:pt x="54178" y="55209"/>
                </a:cubicBezTo>
                <a:cubicBezTo>
                  <a:pt x="54116" y="55078"/>
                  <a:pt x="54062" y="54948"/>
                  <a:pt x="54022" y="54806"/>
                </a:cubicBezTo>
                <a:cubicBezTo>
                  <a:pt x="54279" y="54487"/>
                  <a:pt x="54569" y="54117"/>
                  <a:pt x="54852" y="53769"/>
                </a:cubicBezTo>
                <a:cubicBezTo>
                  <a:pt x="54773" y="53599"/>
                  <a:pt x="54678" y="53421"/>
                  <a:pt x="54588" y="53247"/>
                </a:cubicBezTo>
                <a:cubicBezTo>
                  <a:pt x="55124" y="53087"/>
                  <a:pt x="55860" y="53066"/>
                  <a:pt x="56256" y="51709"/>
                </a:cubicBezTo>
                <a:cubicBezTo>
                  <a:pt x="56890" y="49530"/>
                  <a:pt x="55534" y="49305"/>
                  <a:pt x="55882" y="48218"/>
                </a:cubicBezTo>
                <a:cubicBezTo>
                  <a:pt x="56223" y="47133"/>
                  <a:pt x="57525" y="48312"/>
                  <a:pt x="58196" y="46800"/>
                </a:cubicBezTo>
                <a:cubicBezTo>
                  <a:pt x="58863" y="45284"/>
                  <a:pt x="57249" y="43939"/>
                  <a:pt x="57811" y="43380"/>
                </a:cubicBezTo>
                <a:cubicBezTo>
                  <a:pt x="58370" y="42822"/>
                  <a:pt x="59338" y="43540"/>
                  <a:pt x="60458" y="42423"/>
                </a:cubicBezTo>
                <a:cubicBezTo>
                  <a:pt x="61579" y="41303"/>
                  <a:pt x="59965" y="39957"/>
                  <a:pt x="60600" y="39258"/>
                </a:cubicBezTo>
                <a:cubicBezTo>
                  <a:pt x="61231" y="38554"/>
                  <a:pt x="62007" y="39482"/>
                  <a:pt x="62989" y="38133"/>
                </a:cubicBezTo>
                <a:cubicBezTo>
                  <a:pt x="63968" y="36785"/>
                  <a:pt x="63740" y="34928"/>
                  <a:pt x="63685" y="34406"/>
                </a:cubicBezTo>
                <a:cubicBezTo>
                  <a:pt x="63682" y="34373"/>
                  <a:pt x="63675" y="34344"/>
                  <a:pt x="63660" y="34312"/>
                </a:cubicBezTo>
                <a:lnTo>
                  <a:pt x="63656" y="34312"/>
                </a:lnTo>
                <a:cubicBezTo>
                  <a:pt x="63516" y="34018"/>
                  <a:pt x="62880" y="33883"/>
                  <a:pt x="62188" y="33883"/>
                </a:cubicBezTo>
                <a:cubicBezTo>
                  <a:pt x="61468" y="33883"/>
                  <a:pt x="60686" y="34029"/>
                  <a:pt x="60335" y="34297"/>
                </a:cubicBezTo>
                <a:cubicBezTo>
                  <a:pt x="59610" y="34845"/>
                  <a:pt x="59501" y="36759"/>
                  <a:pt x="58747" y="37086"/>
                </a:cubicBezTo>
                <a:cubicBezTo>
                  <a:pt x="58628" y="37137"/>
                  <a:pt x="58507" y="37155"/>
                  <a:pt x="58384" y="37155"/>
                </a:cubicBezTo>
                <a:cubicBezTo>
                  <a:pt x="58078" y="37155"/>
                  <a:pt x="57759" y="37041"/>
                  <a:pt x="57421" y="37041"/>
                </a:cubicBezTo>
                <a:cubicBezTo>
                  <a:pt x="57035" y="37041"/>
                  <a:pt x="56624" y="37190"/>
                  <a:pt x="56179" y="37829"/>
                </a:cubicBezTo>
                <a:cubicBezTo>
                  <a:pt x="55190" y="39250"/>
                  <a:pt x="56053" y="41364"/>
                  <a:pt x="55258" y="42057"/>
                </a:cubicBezTo>
                <a:cubicBezTo>
                  <a:pt x="55001" y="42282"/>
                  <a:pt x="54793" y="42324"/>
                  <a:pt x="54605" y="42324"/>
                </a:cubicBezTo>
                <a:cubicBezTo>
                  <a:pt x="54493" y="42324"/>
                  <a:pt x="54387" y="42309"/>
                  <a:pt x="54283" y="42309"/>
                </a:cubicBezTo>
                <a:cubicBezTo>
                  <a:pt x="54024" y="42309"/>
                  <a:pt x="53772" y="42403"/>
                  <a:pt x="53431" y="43061"/>
                </a:cubicBezTo>
                <a:cubicBezTo>
                  <a:pt x="52724" y="44425"/>
                  <a:pt x="53848" y="46187"/>
                  <a:pt x="53155" y="46959"/>
                </a:cubicBezTo>
                <a:cubicBezTo>
                  <a:pt x="52459" y="47732"/>
                  <a:pt x="51516" y="47753"/>
                  <a:pt x="51016" y="49719"/>
                </a:cubicBezTo>
                <a:cubicBezTo>
                  <a:pt x="50787" y="50625"/>
                  <a:pt x="50903" y="51173"/>
                  <a:pt x="51059" y="51630"/>
                </a:cubicBezTo>
                <a:cubicBezTo>
                  <a:pt x="51078" y="52257"/>
                  <a:pt x="51179" y="52960"/>
                  <a:pt x="51233" y="53399"/>
                </a:cubicBezTo>
                <a:cubicBezTo>
                  <a:pt x="51168" y="53584"/>
                  <a:pt x="51096" y="53751"/>
                  <a:pt x="51012" y="53900"/>
                </a:cubicBezTo>
                <a:cubicBezTo>
                  <a:pt x="50918" y="53885"/>
                  <a:pt x="50802" y="53852"/>
                  <a:pt x="50675" y="53813"/>
                </a:cubicBezTo>
                <a:cubicBezTo>
                  <a:pt x="50958" y="53425"/>
                  <a:pt x="50737" y="52895"/>
                  <a:pt x="50345" y="52815"/>
                </a:cubicBezTo>
                <a:cubicBezTo>
                  <a:pt x="50324" y="52811"/>
                  <a:pt x="50301" y="52809"/>
                  <a:pt x="50276" y="52809"/>
                </a:cubicBezTo>
                <a:cubicBezTo>
                  <a:pt x="49929" y="52809"/>
                  <a:pt x="49192" y="53212"/>
                  <a:pt x="48746" y="53475"/>
                </a:cubicBezTo>
                <a:cubicBezTo>
                  <a:pt x="48731" y="53301"/>
                  <a:pt x="48721" y="53135"/>
                  <a:pt x="48710" y="52986"/>
                </a:cubicBezTo>
                <a:cubicBezTo>
                  <a:pt x="48956" y="51651"/>
                  <a:pt x="50526" y="51285"/>
                  <a:pt x="50936" y="49461"/>
                </a:cubicBezTo>
                <a:cubicBezTo>
                  <a:pt x="51382" y="47496"/>
                  <a:pt x="50142" y="46760"/>
                  <a:pt x="50316" y="45222"/>
                </a:cubicBezTo>
                <a:cubicBezTo>
                  <a:pt x="50490" y="43681"/>
                  <a:pt x="51640" y="44262"/>
                  <a:pt x="52274" y="42082"/>
                </a:cubicBezTo>
                <a:cubicBezTo>
                  <a:pt x="52909" y="39903"/>
                  <a:pt x="51730" y="39098"/>
                  <a:pt x="51534" y="37905"/>
                </a:cubicBezTo>
                <a:cubicBezTo>
                  <a:pt x="51339" y="36716"/>
                  <a:pt x="52321" y="36328"/>
                  <a:pt x="52086" y="34540"/>
                </a:cubicBezTo>
                <a:cubicBezTo>
                  <a:pt x="52064" y="34399"/>
                  <a:pt x="52035" y="34268"/>
                  <a:pt x="51999" y="34148"/>
                </a:cubicBezTo>
                <a:cubicBezTo>
                  <a:pt x="51991" y="34116"/>
                  <a:pt x="51984" y="34090"/>
                  <a:pt x="51973" y="34058"/>
                </a:cubicBezTo>
                <a:cubicBezTo>
                  <a:pt x="51937" y="33953"/>
                  <a:pt x="51893" y="33851"/>
                  <a:pt x="51846" y="33760"/>
                </a:cubicBezTo>
                <a:cubicBezTo>
                  <a:pt x="51846" y="33753"/>
                  <a:pt x="51843" y="33746"/>
                  <a:pt x="51839" y="33742"/>
                </a:cubicBezTo>
                <a:cubicBezTo>
                  <a:pt x="51785" y="33637"/>
                  <a:pt x="51719" y="33547"/>
                  <a:pt x="51650" y="33467"/>
                </a:cubicBezTo>
                <a:cubicBezTo>
                  <a:pt x="51647" y="33463"/>
                  <a:pt x="51647" y="33459"/>
                  <a:pt x="51643" y="33459"/>
                </a:cubicBezTo>
                <a:cubicBezTo>
                  <a:pt x="51420" y="33207"/>
                  <a:pt x="51134" y="33081"/>
                  <a:pt x="50823" y="33081"/>
                </a:cubicBezTo>
                <a:cubicBezTo>
                  <a:pt x="50316" y="33081"/>
                  <a:pt x="49743" y="33416"/>
                  <a:pt x="49265" y="34090"/>
                </a:cubicBezTo>
                <a:cubicBezTo>
                  <a:pt x="48213" y="35581"/>
                  <a:pt x="49468" y="37006"/>
                  <a:pt x="48449" y="38202"/>
                </a:cubicBezTo>
                <a:cubicBezTo>
                  <a:pt x="47430" y="39403"/>
                  <a:pt x="46360" y="38917"/>
                  <a:pt x="45965" y="41042"/>
                </a:cubicBezTo>
                <a:cubicBezTo>
                  <a:pt x="45490" y="43598"/>
                  <a:pt x="46092" y="43065"/>
                  <a:pt x="46048" y="44907"/>
                </a:cubicBezTo>
                <a:cubicBezTo>
                  <a:pt x="46001" y="46753"/>
                  <a:pt x="44572" y="47188"/>
                  <a:pt x="44442" y="49324"/>
                </a:cubicBezTo>
                <a:cubicBezTo>
                  <a:pt x="44308" y="51456"/>
                  <a:pt x="45987" y="51256"/>
                  <a:pt x="46034" y="52805"/>
                </a:cubicBezTo>
                <a:cubicBezTo>
                  <a:pt x="46052" y="53435"/>
                  <a:pt x="45841" y="53892"/>
                  <a:pt x="45591" y="54364"/>
                </a:cubicBezTo>
                <a:cubicBezTo>
                  <a:pt x="45496" y="54313"/>
                  <a:pt x="45389" y="54285"/>
                  <a:pt x="45280" y="54285"/>
                </a:cubicBezTo>
                <a:cubicBezTo>
                  <a:pt x="45047" y="54285"/>
                  <a:pt x="44804" y="54410"/>
                  <a:pt x="44641" y="54701"/>
                </a:cubicBezTo>
                <a:cubicBezTo>
                  <a:pt x="44445" y="55049"/>
                  <a:pt x="44630" y="55662"/>
                  <a:pt x="44844" y="56199"/>
                </a:cubicBezTo>
                <a:cubicBezTo>
                  <a:pt x="44797" y="56463"/>
                  <a:pt x="44768" y="56757"/>
                  <a:pt x="44772" y="57091"/>
                </a:cubicBezTo>
                <a:cubicBezTo>
                  <a:pt x="44775" y="57355"/>
                  <a:pt x="44797" y="57576"/>
                  <a:pt x="44833" y="57772"/>
                </a:cubicBezTo>
                <a:cubicBezTo>
                  <a:pt x="44587" y="57950"/>
                  <a:pt x="44286" y="58091"/>
                  <a:pt x="44090" y="58113"/>
                </a:cubicBezTo>
                <a:cubicBezTo>
                  <a:pt x="43989" y="58128"/>
                  <a:pt x="43898" y="58193"/>
                  <a:pt x="43829" y="58291"/>
                </a:cubicBezTo>
                <a:cubicBezTo>
                  <a:pt x="43775" y="58189"/>
                  <a:pt x="43731" y="58059"/>
                  <a:pt x="43706" y="57896"/>
                </a:cubicBezTo>
                <a:cubicBezTo>
                  <a:pt x="43445" y="56213"/>
                  <a:pt x="44532" y="54607"/>
                  <a:pt x="43760" y="52442"/>
                </a:cubicBezTo>
                <a:cubicBezTo>
                  <a:pt x="42988" y="50277"/>
                  <a:pt x="42139" y="50763"/>
                  <a:pt x="41592" y="50578"/>
                </a:cubicBezTo>
                <a:cubicBezTo>
                  <a:pt x="41048" y="50397"/>
                  <a:pt x="40526" y="49991"/>
                  <a:pt x="40649" y="48936"/>
                </a:cubicBezTo>
                <a:cubicBezTo>
                  <a:pt x="40749" y="48054"/>
                  <a:pt x="39990" y="47762"/>
                  <a:pt x="39465" y="47762"/>
                </a:cubicBezTo>
                <a:cubicBezTo>
                  <a:pt x="39362" y="47762"/>
                  <a:pt x="39268" y="47773"/>
                  <a:pt x="39191" y="47793"/>
                </a:cubicBezTo>
                <a:cubicBezTo>
                  <a:pt x="39115" y="47815"/>
                  <a:pt x="39043" y="47869"/>
                  <a:pt x="38974" y="47946"/>
                </a:cubicBezTo>
                <a:cubicBezTo>
                  <a:pt x="38974" y="47946"/>
                  <a:pt x="38974" y="47949"/>
                  <a:pt x="38970" y="47949"/>
                </a:cubicBezTo>
                <a:cubicBezTo>
                  <a:pt x="38840" y="48094"/>
                  <a:pt x="38720" y="48326"/>
                  <a:pt x="38629" y="48587"/>
                </a:cubicBezTo>
                <a:cubicBezTo>
                  <a:pt x="38626" y="48591"/>
                  <a:pt x="38626" y="48598"/>
                  <a:pt x="38622" y="48602"/>
                </a:cubicBezTo>
                <a:cubicBezTo>
                  <a:pt x="38593" y="48685"/>
                  <a:pt x="38568" y="48769"/>
                  <a:pt x="38546" y="48856"/>
                </a:cubicBezTo>
                <a:cubicBezTo>
                  <a:pt x="38542" y="48867"/>
                  <a:pt x="38542" y="48874"/>
                  <a:pt x="38539" y="48885"/>
                </a:cubicBezTo>
                <a:cubicBezTo>
                  <a:pt x="38517" y="48968"/>
                  <a:pt x="38499" y="49055"/>
                  <a:pt x="38481" y="49142"/>
                </a:cubicBezTo>
                <a:cubicBezTo>
                  <a:pt x="38466" y="49226"/>
                  <a:pt x="38455" y="49305"/>
                  <a:pt x="38448" y="49385"/>
                </a:cubicBezTo>
                <a:cubicBezTo>
                  <a:pt x="38444" y="49400"/>
                  <a:pt x="38444" y="49414"/>
                  <a:pt x="38441" y="49432"/>
                </a:cubicBezTo>
                <a:cubicBezTo>
                  <a:pt x="38433" y="49505"/>
                  <a:pt x="38430" y="49577"/>
                  <a:pt x="38430" y="49643"/>
                </a:cubicBezTo>
                <a:cubicBezTo>
                  <a:pt x="38430" y="49657"/>
                  <a:pt x="38430" y="49668"/>
                  <a:pt x="38430" y="49683"/>
                </a:cubicBezTo>
                <a:cubicBezTo>
                  <a:pt x="38433" y="49751"/>
                  <a:pt x="38437" y="49817"/>
                  <a:pt x="38444" y="49875"/>
                </a:cubicBezTo>
                <a:cubicBezTo>
                  <a:pt x="38546" y="50487"/>
                  <a:pt x="39623" y="50469"/>
                  <a:pt x="39779" y="51086"/>
                </a:cubicBezTo>
                <a:cubicBezTo>
                  <a:pt x="39938" y="51699"/>
                  <a:pt x="39188" y="51811"/>
                  <a:pt x="38963" y="52783"/>
                </a:cubicBezTo>
                <a:cubicBezTo>
                  <a:pt x="38738" y="53755"/>
                  <a:pt x="38539" y="55031"/>
                  <a:pt x="39416" y="55760"/>
                </a:cubicBezTo>
                <a:cubicBezTo>
                  <a:pt x="40297" y="56492"/>
                  <a:pt x="41269" y="56927"/>
                  <a:pt x="41153" y="58436"/>
                </a:cubicBezTo>
                <a:cubicBezTo>
                  <a:pt x="41073" y="59487"/>
                  <a:pt x="40493" y="59629"/>
                  <a:pt x="40058" y="60227"/>
                </a:cubicBezTo>
                <a:cubicBezTo>
                  <a:pt x="38963" y="60311"/>
                  <a:pt x="37755" y="60481"/>
                  <a:pt x="36446" y="60728"/>
                </a:cubicBezTo>
                <a:cubicBezTo>
                  <a:pt x="36417" y="60731"/>
                  <a:pt x="36392" y="60738"/>
                  <a:pt x="36363" y="60746"/>
                </a:cubicBezTo>
                <a:cubicBezTo>
                  <a:pt x="35235" y="60960"/>
                  <a:pt x="34035" y="61228"/>
                  <a:pt x="32777" y="61543"/>
                </a:cubicBezTo>
                <a:cubicBezTo>
                  <a:pt x="32795" y="61406"/>
                  <a:pt x="32780" y="61271"/>
                  <a:pt x="32719" y="61163"/>
                </a:cubicBezTo>
                <a:cubicBezTo>
                  <a:pt x="32579" y="60920"/>
                  <a:pt x="32381" y="60820"/>
                  <a:pt x="32138" y="60820"/>
                </a:cubicBezTo>
                <a:cubicBezTo>
                  <a:pt x="31902" y="60820"/>
                  <a:pt x="31623" y="60915"/>
                  <a:pt x="31312" y="61065"/>
                </a:cubicBezTo>
                <a:cubicBezTo>
                  <a:pt x="31272" y="61079"/>
                  <a:pt x="31236" y="61094"/>
                  <a:pt x="31199" y="61108"/>
                </a:cubicBezTo>
                <a:cubicBezTo>
                  <a:pt x="31203" y="61072"/>
                  <a:pt x="31207" y="61036"/>
                  <a:pt x="31203" y="61003"/>
                </a:cubicBezTo>
                <a:cubicBezTo>
                  <a:pt x="31196" y="60952"/>
                  <a:pt x="31181" y="60916"/>
                  <a:pt x="31167" y="60869"/>
                </a:cubicBezTo>
                <a:cubicBezTo>
                  <a:pt x="31622" y="60598"/>
                  <a:pt x="32062" y="60340"/>
                  <a:pt x="32305" y="60340"/>
                </a:cubicBezTo>
                <a:cubicBezTo>
                  <a:pt x="32319" y="60340"/>
                  <a:pt x="32332" y="60341"/>
                  <a:pt x="32345" y="60343"/>
                </a:cubicBezTo>
                <a:cubicBezTo>
                  <a:pt x="32827" y="60412"/>
                  <a:pt x="33060" y="60836"/>
                  <a:pt x="33872" y="60999"/>
                </a:cubicBezTo>
                <a:cubicBezTo>
                  <a:pt x="33931" y="61012"/>
                  <a:pt x="33987" y="61017"/>
                  <a:pt x="34039" y="61017"/>
                </a:cubicBezTo>
                <a:cubicBezTo>
                  <a:pt x="34692" y="61017"/>
                  <a:pt x="34748" y="60133"/>
                  <a:pt x="34412" y="59948"/>
                </a:cubicBezTo>
                <a:cubicBezTo>
                  <a:pt x="34049" y="59752"/>
                  <a:pt x="32806" y="59524"/>
                  <a:pt x="33045" y="59215"/>
                </a:cubicBezTo>
                <a:cubicBezTo>
                  <a:pt x="33284" y="58907"/>
                  <a:pt x="35232" y="57268"/>
                  <a:pt x="35137" y="56568"/>
                </a:cubicBezTo>
                <a:cubicBezTo>
                  <a:pt x="35075" y="56121"/>
                  <a:pt x="34759" y="55898"/>
                  <a:pt x="34448" y="55898"/>
                </a:cubicBezTo>
                <a:cubicBezTo>
                  <a:pt x="34273" y="55898"/>
                  <a:pt x="34099" y="55969"/>
                  <a:pt x="33973" y="56112"/>
                </a:cubicBezTo>
                <a:cubicBezTo>
                  <a:pt x="33832" y="56271"/>
                  <a:pt x="33622" y="56510"/>
                  <a:pt x="33379" y="56775"/>
                </a:cubicBezTo>
                <a:cubicBezTo>
                  <a:pt x="33176" y="56257"/>
                  <a:pt x="32809" y="55412"/>
                  <a:pt x="32523" y="55270"/>
                </a:cubicBezTo>
                <a:cubicBezTo>
                  <a:pt x="32448" y="55233"/>
                  <a:pt x="32368" y="55216"/>
                  <a:pt x="32287" y="55216"/>
                </a:cubicBezTo>
                <a:cubicBezTo>
                  <a:pt x="31920" y="55216"/>
                  <a:pt x="31544" y="55577"/>
                  <a:pt x="31674" y="56079"/>
                </a:cubicBezTo>
                <a:cubicBezTo>
                  <a:pt x="31801" y="56572"/>
                  <a:pt x="32004" y="57424"/>
                  <a:pt x="32026" y="58117"/>
                </a:cubicBezTo>
                <a:cubicBezTo>
                  <a:pt x="31511" y="58537"/>
                  <a:pt x="30710" y="59136"/>
                  <a:pt x="30300" y="59437"/>
                </a:cubicBezTo>
                <a:cubicBezTo>
                  <a:pt x="30296" y="59284"/>
                  <a:pt x="30289" y="59147"/>
                  <a:pt x="30278" y="59020"/>
                </a:cubicBezTo>
                <a:cubicBezTo>
                  <a:pt x="30202" y="58175"/>
                  <a:pt x="30315" y="56329"/>
                  <a:pt x="30170" y="55622"/>
                </a:cubicBezTo>
                <a:cubicBezTo>
                  <a:pt x="30058" y="55079"/>
                  <a:pt x="29776" y="54705"/>
                  <a:pt x="29365" y="54705"/>
                </a:cubicBezTo>
                <a:cubicBezTo>
                  <a:pt x="29241" y="54705"/>
                  <a:pt x="29105" y="54739"/>
                  <a:pt x="28958" y="54813"/>
                </a:cubicBezTo>
                <a:cubicBezTo>
                  <a:pt x="28433" y="55082"/>
                  <a:pt x="28487" y="56072"/>
                  <a:pt x="28647" y="56681"/>
                </a:cubicBezTo>
                <a:cubicBezTo>
                  <a:pt x="28806" y="57294"/>
                  <a:pt x="28908" y="57602"/>
                  <a:pt x="28320" y="58302"/>
                </a:cubicBezTo>
                <a:cubicBezTo>
                  <a:pt x="28157" y="58494"/>
                  <a:pt x="27965" y="58581"/>
                  <a:pt x="27769" y="58628"/>
                </a:cubicBezTo>
                <a:cubicBezTo>
                  <a:pt x="28219" y="58222"/>
                  <a:pt x="28668" y="57620"/>
                  <a:pt x="28462" y="57163"/>
                </a:cubicBezTo>
                <a:cubicBezTo>
                  <a:pt x="28311" y="56831"/>
                  <a:pt x="28078" y="56686"/>
                  <a:pt x="27813" y="56686"/>
                </a:cubicBezTo>
                <a:cubicBezTo>
                  <a:pt x="27562" y="56686"/>
                  <a:pt x="27281" y="56816"/>
                  <a:pt x="27011" y="57040"/>
                </a:cubicBezTo>
                <a:cubicBezTo>
                  <a:pt x="26776" y="57236"/>
                  <a:pt x="26446" y="57620"/>
                  <a:pt x="26101" y="58048"/>
                </a:cubicBezTo>
                <a:cubicBezTo>
                  <a:pt x="26268" y="58418"/>
                  <a:pt x="26362" y="58755"/>
                  <a:pt x="26199" y="58943"/>
                </a:cubicBezTo>
                <a:cubicBezTo>
                  <a:pt x="26308" y="59458"/>
                  <a:pt x="25126" y="59473"/>
                  <a:pt x="24683" y="59698"/>
                </a:cubicBezTo>
                <a:cubicBezTo>
                  <a:pt x="24749" y="59498"/>
                  <a:pt x="24854" y="59331"/>
                  <a:pt x="25024" y="59244"/>
                </a:cubicBezTo>
                <a:cubicBezTo>
                  <a:pt x="25082" y="59215"/>
                  <a:pt x="25137" y="59201"/>
                  <a:pt x="25191" y="59183"/>
                </a:cubicBezTo>
                <a:cubicBezTo>
                  <a:pt x="25474" y="58842"/>
                  <a:pt x="25793" y="58432"/>
                  <a:pt x="26101" y="58048"/>
                </a:cubicBezTo>
                <a:cubicBezTo>
                  <a:pt x="25807" y="57399"/>
                  <a:pt x="25289" y="56652"/>
                  <a:pt x="25550" y="56456"/>
                </a:cubicBezTo>
                <a:cubicBezTo>
                  <a:pt x="26054" y="56079"/>
                  <a:pt x="25844" y="55390"/>
                  <a:pt x="25390" y="55292"/>
                </a:cubicBezTo>
                <a:cubicBezTo>
                  <a:pt x="25369" y="55288"/>
                  <a:pt x="25346" y="55285"/>
                  <a:pt x="25320" y="55285"/>
                </a:cubicBezTo>
                <a:cubicBezTo>
                  <a:pt x="24971" y="55285"/>
                  <a:pt x="24230" y="55677"/>
                  <a:pt x="23784" y="55934"/>
                </a:cubicBezTo>
                <a:cubicBezTo>
                  <a:pt x="23759" y="55578"/>
                  <a:pt x="23744" y="55259"/>
                  <a:pt x="23733" y="55045"/>
                </a:cubicBezTo>
                <a:cubicBezTo>
                  <a:pt x="23714" y="54700"/>
                  <a:pt x="23426" y="54441"/>
                  <a:pt x="23086" y="54441"/>
                </a:cubicBezTo>
                <a:cubicBezTo>
                  <a:pt x="22908" y="54441"/>
                  <a:pt x="22716" y="54512"/>
                  <a:pt x="22540" y="54679"/>
                </a:cubicBezTo>
                <a:cubicBezTo>
                  <a:pt x="22025" y="55165"/>
                  <a:pt x="22526" y="57660"/>
                  <a:pt x="22519" y="58051"/>
                </a:cubicBezTo>
                <a:cubicBezTo>
                  <a:pt x="22519" y="58146"/>
                  <a:pt x="22453" y="58183"/>
                  <a:pt x="22348" y="58183"/>
                </a:cubicBezTo>
                <a:cubicBezTo>
                  <a:pt x="22240" y="58183"/>
                  <a:pt x="22091" y="58145"/>
                  <a:pt x="21927" y="58091"/>
                </a:cubicBezTo>
                <a:cubicBezTo>
                  <a:pt x="22207" y="57703"/>
                  <a:pt x="21993" y="57170"/>
                  <a:pt x="21597" y="57091"/>
                </a:cubicBezTo>
                <a:cubicBezTo>
                  <a:pt x="21578" y="57087"/>
                  <a:pt x="21556" y="57085"/>
                  <a:pt x="21533" y="57085"/>
                </a:cubicBezTo>
                <a:cubicBezTo>
                  <a:pt x="21187" y="57085"/>
                  <a:pt x="20446" y="57489"/>
                  <a:pt x="19998" y="57754"/>
                </a:cubicBezTo>
                <a:cubicBezTo>
                  <a:pt x="19969" y="57399"/>
                  <a:pt x="19951" y="57080"/>
                  <a:pt x="19937" y="56866"/>
                </a:cubicBezTo>
                <a:cubicBezTo>
                  <a:pt x="19915" y="56525"/>
                  <a:pt x="19629" y="56270"/>
                  <a:pt x="19292" y="56270"/>
                </a:cubicBezTo>
                <a:cubicBezTo>
                  <a:pt x="19111" y="56270"/>
                  <a:pt x="18917" y="56342"/>
                  <a:pt x="18740" y="56514"/>
                </a:cubicBezTo>
                <a:cubicBezTo>
                  <a:pt x="18232" y="57007"/>
                  <a:pt x="18762" y="59495"/>
                  <a:pt x="18758" y="59886"/>
                </a:cubicBezTo>
                <a:cubicBezTo>
                  <a:pt x="18758" y="59983"/>
                  <a:pt x="18690" y="60021"/>
                  <a:pt x="18581" y="60021"/>
                </a:cubicBezTo>
                <a:cubicBezTo>
                  <a:pt x="18301" y="60021"/>
                  <a:pt x="17749" y="59772"/>
                  <a:pt x="17398" y="59665"/>
                </a:cubicBezTo>
                <a:cubicBezTo>
                  <a:pt x="17293" y="59389"/>
                  <a:pt x="17206" y="59147"/>
                  <a:pt x="17141" y="58972"/>
                </a:cubicBezTo>
                <a:cubicBezTo>
                  <a:pt x="17044" y="58715"/>
                  <a:pt x="16800" y="58560"/>
                  <a:pt x="16540" y="58560"/>
                </a:cubicBezTo>
                <a:cubicBezTo>
                  <a:pt x="16305" y="58560"/>
                  <a:pt x="16057" y="58687"/>
                  <a:pt x="15894" y="58980"/>
                </a:cubicBezTo>
                <a:cubicBezTo>
                  <a:pt x="15549" y="59600"/>
                  <a:pt x="16390" y="61043"/>
                  <a:pt x="16503" y="61416"/>
                </a:cubicBezTo>
                <a:cubicBezTo>
                  <a:pt x="16575" y="61663"/>
                  <a:pt x="16231" y="61982"/>
                  <a:pt x="15872" y="62185"/>
                </a:cubicBezTo>
                <a:cubicBezTo>
                  <a:pt x="15847" y="61708"/>
                  <a:pt x="15519" y="61455"/>
                  <a:pt x="15191" y="61455"/>
                </a:cubicBezTo>
                <a:cubicBezTo>
                  <a:pt x="15038" y="61455"/>
                  <a:pt x="14885" y="61510"/>
                  <a:pt x="14762" y="61623"/>
                </a:cubicBezTo>
                <a:cubicBezTo>
                  <a:pt x="14606" y="61772"/>
                  <a:pt x="14371" y="61989"/>
                  <a:pt x="14106" y="62229"/>
                </a:cubicBezTo>
                <a:cubicBezTo>
                  <a:pt x="13954" y="61696"/>
                  <a:pt x="13667" y="60815"/>
                  <a:pt x="13399" y="60648"/>
                </a:cubicBezTo>
                <a:cubicBezTo>
                  <a:pt x="13313" y="60595"/>
                  <a:pt x="13216" y="60570"/>
                  <a:pt x="13118" y="60570"/>
                </a:cubicBezTo>
                <a:cubicBezTo>
                  <a:pt x="12765" y="60570"/>
                  <a:pt x="12395" y="60888"/>
                  <a:pt x="12474" y="61373"/>
                </a:cubicBezTo>
                <a:cubicBezTo>
                  <a:pt x="12554" y="61877"/>
                  <a:pt x="12674" y="62744"/>
                  <a:pt x="12627" y="63436"/>
                </a:cubicBezTo>
                <a:cubicBezTo>
                  <a:pt x="12079" y="63806"/>
                  <a:pt x="11223" y="64325"/>
                  <a:pt x="10788" y="64586"/>
                </a:cubicBezTo>
                <a:cubicBezTo>
                  <a:pt x="10795" y="64433"/>
                  <a:pt x="10803" y="64292"/>
                  <a:pt x="10803" y="64169"/>
                </a:cubicBezTo>
                <a:cubicBezTo>
                  <a:pt x="10806" y="63320"/>
                  <a:pt x="11100" y="61493"/>
                  <a:pt x="11020" y="60775"/>
                </a:cubicBezTo>
                <a:cubicBezTo>
                  <a:pt x="10959" y="60194"/>
                  <a:pt x="10691" y="59781"/>
                  <a:pt x="10241" y="59781"/>
                </a:cubicBezTo>
                <a:cubicBezTo>
                  <a:pt x="10135" y="59781"/>
                  <a:pt x="10019" y="59804"/>
                  <a:pt x="9892" y="59854"/>
                </a:cubicBezTo>
                <a:cubicBezTo>
                  <a:pt x="9341" y="60071"/>
                  <a:pt x="9305" y="61061"/>
                  <a:pt x="9403" y="61685"/>
                </a:cubicBezTo>
                <a:cubicBezTo>
                  <a:pt x="9501" y="62308"/>
                  <a:pt x="9577" y="62624"/>
                  <a:pt x="8921" y="63266"/>
                </a:cubicBezTo>
                <a:cubicBezTo>
                  <a:pt x="8649" y="63532"/>
                  <a:pt x="8325" y="63553"/>
                  <a:pt x="8031" y="63553"/>
                </a:cubicBezTo>
                <a:cubicBezTo>
                  <a:pt x="7976" y="63553"/>
                  <a:pt x="7923" y="63552"/>
                  <a:pt x="7871" y="63552"/>
                </a:cubicBezTo>
                <a:cubicBezTo>
                  <a:pt x="7856" y="63552"/>
                  <a:pt x="7841" y="63552"/>
                  <a:pt x="7826" y="63552"/>
                </a:cubicBezTo>
                <a:cubicBezTo>
                  <a:pt x="7724" y="63327"/>
                  <a:pt x="7565" y="63157"/>
                  <a:pt x="7369" y="63110"/>
                </a:cubicBezTo>
                <a:cubicBezTo>
                  <a:pt x="7304" y="63095"/>
                  <a:pt x="7242" y="63087"/>
                  <a:pt x="7184" y="63087"/>
                </a:cubicBezTo>
                <a:cubicBezTo>
                  <a:pt x="6760" y="63087"/>
                  <a:pt x="6517" y="63481"/>
                  <a:pt x="6332" y="64071"/>
                </a:cubicBezTo>
                <a:cubicBezTo>
                  <a:pt x="6321" y="64107"/>
                  <a:pt x="6303" y="64143"/>
                  <a:pt x="6288" y="64183"/>
                </a:cubicBezTo>
                <a:cubicBezTo>
                  <a:pt x="6266" y="64154"/>
                  <a:pt x="6237" y="64129"/>
                  <a:pt x="6212" y="64107"/>
                </a:cubicBezTo>
                <a:cubicBezTo>
                  <a:pt x="6172" y="64082"/>
                  <a:pt x="6136" y="64063"/>
                  <a:pt x="6092" y="64042"/>
                </a:cubicBezTo>
                <a:cubicBezTo>
                  <a:pt x="6212" y="63494"/>
                  <a:pt x="6332" y="62968"/>
                  <a:pt x="6517" y="62820"/>
                </a:cubicBezTo>
                <a:cubicBezTo>
                  <a:pt x="6894" y="62519"/>
                  <a:pt x="7365" y="62638"/>
                  <a:pt x="8040" y="62160"/>
                </a:cubicBezTo>
                <a:cubicBezTo>
                  <a:pt x="8662" y="61718"/>
                  <a:pt x="8135" y="61032"/>
                  <a:pt x="7740" y="61032"/>
                </a:cubicBezTo>
                <a:cubicBezTo>
                  <a:pt x="7707" y="61032"/>
                  <a:pt x="7675" y="61037"/>
                  <a:pt x="7644" y="61047"/>
                </a:cubicBezTo>
                <a:cubicBezTo>
                  <a:pt x="7328" y="61151"/>
                  <a:pt x="6616" y="61652"/>
                  <a:pt x="6311" y="61652"/>
                </a:cubicBezTo>
                <a:cubicBezTo>
                  <a:pt x="6235" y="61652"/>
                  <a:pt x="6184" y="61620"/>
                  <a:pt x="6172" y="61543"/>
                </a:cubicBezTo>
                <a:cubicBezTo>
                  <a:pt x="6110" y="61155"/>
                  <a:pt x="6248" y="58614"/>
                  <a:pt x="5672" y="58204"/>
                </a:cubicBezTo>
                <a:cubicBezTo>
                  <a:pt x="5510" y="58090"/>
                  <a:pt x="5346" y="58041"/>
                  <a:pt x="5195" y="58041"/>
                </a:cubicBezTo>
                <a:cubicBezTo>
                  <a:pt x="4810" y="58041"/>
                  <a:pt x="4510" y="58362"/>
                  <a:pt x="4544" y="58740"/>
                </a:cubicBezTo>
                <a:cubicBezTo>
                  <a:pt x="4566" y="58951"/>
                  <a:pt x="4591" y="59270"/>
                  <a:pt x="4620" y="59625"/>
                </a:cubicBezTo>
                <a:cubicBezTo>
                  <a:pt x="4178" y="59451"/>
                  <a:pt x="3475" y="59197"/>
                  <a:pt x="3096" y="59197"/>
                </a:cubicBezTo>
                <a:cubicBezTo>
                  <a:pt x="3034" y="59197"/>
                  <a:pt x="2980" y="59204"/>
                  <a:pt x="2938" y="59219"/>
                </a:cubicBezTo>
                <a:cubicBezTo>
                  <a:pt x="2503" y="59379"/>
                  <a:pt x="2394" y="60093"/>
                  <a:pt x="2949" y="60394"/>
                </a:cubicBezTo>
                <a:cubicBezTo>
                  <a:pt x="3395" y="60637"/>
                  <a:pt x="4152" y="61076"/>
                  <a:pt x="4671" y="61532"/>
                </a:cubicBezTo>
                <a:cubicBezTo>
                  <a:pt x="4631" y="62196"/>
                  <a:pt x="4515" y="63190"/>
                  <a:pt x="4457" y="63694"/>
                </a:cubicBezTo>
                <a:cubicBezTo>
                  <a:pt x="4341" y="63592"/>
                  <a:pt x="4236" y="63501"/>
                  <a:pt x="4138" y="63425"/>
                </a:cubicBezTo>
                <a:cubicBezTo>
                  <a:pt x="3467" y="62903"/>
                  <a:pt x="2198" y="61554"/>
                  <a:pt x="1581" y="61177"/>
                </a:cubicBezTo>
                <a:cubicBezTo>
                  <a:pt x="1328" y="61021"/>
                  <a:pt x="1076" y="60935"/>
                  <a:pt x="854" y="60935"/>
                </a:cubicBezTo>
                <a:cubicBezTo>
                  <a:pt x="538" y="60935"/>
                  <a:pt x="282" y="61109"/>
                  <a:pt x="167" y="61507"/>
                </a:cubicBezTo>
                <a:cubicBezTo>
                  <a:pt x="1" y="62076"/>
                  <a:pt x="762" y="62711"/>
                  <a:pt x="1313" y="63012"/>
                </a:cubicBezTo>
                <a:cubicBezTo>
                  <a:pt x="1868" y="63317"/>
                  <a:pt x="2165" y="63451"/>
                  <a:pt x="2270" y="64361"/>
                </a:cubicBezTo>
                <a:cubicBezTo>
                  <a:pt x="2299" y="64611"/>
                  <a:pt x="2234" y="64810"/>
                  <a:pt x="2133" y="64985"/>
                </a:cubicBezTo>
                <a:cubicBezTo>
                  <a:pt x="2147" y="64379"/>
                  <a:pt x="2017" y="63643"/>
                  <a:pt x="1538" y="63480"/>
                </a:cubicBezTo>
                <a:cubicBezTo>
                  <a:pt x="1423" y="63441"/>
                  <a:pt x="1317" y="63422"/>
                  <a:pt x="1220" y="63422"/>
                </a:cubicBezTo>
                <a:cubicBezTo>
                  <a:pt x="750" y="63422"/>
                  <a:pt x="490" y="63853"/>
                  <a:pt x="454" y="64451"/>
                </a:cubicBezTo>
                <a:cubicBezTo>
                  <a:pt x="436" y="64756"/>
                  <a:pt x="494" y="65260"/>
                  <a:pt x="570" y="65804"/>
                </a:cubicBezTo>
                <a:cubicBezTo>
                  <a:pt x="951" y="65935"/>
                  <a:pt x="1262" y="66098"/>
                  <a:pt x="1291" y="66344"/>
                </a:cubicBezTo>
                <a:cubicBezTo>
                  <a:pt x="1567" y="66515"/>
                  <a:pt x="1382" y="66899"/>
                  <a:pt x="1157" y="67291"/>
                </a:cubicBezTo>
                <a:lnTo>
                  <a:pt x="285892" y="67291"/>
                </a:lnTo>
                <a:lnTo>
                  <a:pt x="285892" y="29119"/>
                </a:lnTo>
                <a:cubicBezTo>
                  <a:pt x="285547" y="28561"/>
                  <a:pt x="285250" y="28122"/>
                  <a:pt x="285576" y="27944"/>
                </a:cubicBezTo>
                <a:cubicBezTo>
                  <a:pt x="285656" y="27901"/>
                  <a:pt x="285783" y="27832"/>
                  <a:pt x="285892" y="27781"/>
                </a:cubicBezTo>
                <a:lnTo>
                  <a:pt x="285892" y="26432"/>
                </a:lnTo>
                <a:cubicBezTo>
                  <a:pt x="285668" y="26512"/>
                  <a:pt x="285423" y="26617"/>
                  <a:pt x="285148" y="26617"/>
                </a:cubicBezTo>
                <a:cubicBezTo>
                  <a:pt x="285013" y="26617"/>
                  <a:pt x="284871" y="26592"/>
                  <a:pt x="284721" y="26526"/>
                </a:cubicBezTo>
                <a:cubicBezTo>
                  <a:pt x="283879" y="26164"/>
                  <a:pt x="283836" y="25841"/>
                  <a:pt x="283709" y="25221"/>
                </a:cubicBezTo>
                <a:cubicBezTo>
                  <a:pt x="283575" y="24605"/>
                  <a:pt x="283187" y="23694"/>
                  <a:pt x="282596" y="23687"/>
                </a:cubicBezTo>
                <a:cubicBezTo>
                  <a:pt x="282594" y="23687"/>
                  <a:pt x="282591" y="23687"/>
                  <a:pt x="282589" y="23687"/>
                </a:cubicBezTo>
                <a:cubicBezTo>
                  <a:pt x="281887" y="23687"/>
                  <a:pt x="281686" y="24255"/>
                  <a:pt x="281871" y="24953"/>
                </a:cubicBezTo>
                <a:cubicBezTo>
                  <a:pt x="282056" y="25649"/>
                  <a:pt x="282980" y="27252"/>
                  <a:pt x="283288" y="28042"/>
                </a:cubicBezTo>
                <a:cubicBezTo>
                  <a:pt x="283332" y="28158"/>
                  <a:pt x="283390" y="28289"/>
                  <a:pt x="283452" y="28426"/>
                </a:cubicBezTo>
                <a:cubicBezTo>
                  <a:pt x="282871" y="28325"/>
                  <a:pt x="281635" y="28104"/>
                  <a:pt x="281037" y="27941"/>
                </a:cubicBezTo>
                <a:cubicBezTo>
                  <a:pt x="280460" y="27781"/>
                  <a:pt x="279738" y="27505"/>
                  <a:pt x="279198" y="27292"/>
                </a:cubicBezTo>
                <a:cubicBezTo>
                  <a:pt x="279321" y="27208"/>
                  <a:pt x="279430" y="27154"/>
                  <a:pt x="279517" y="27150"/>
                </a:cubicBezTo>
                <a:cubicBezTo>
                  <a:pt x="279540" y="27148"/>
                  <a:pt x="279562" y="27148"/>
                  <a:pt x="279585" y="27148"/>
                </a:cubicBezTo>
                <a:cubicBezTo>
                  <a:pt x="280026" y="27148"/>
                  <a:pt x="280351" y="27473"/>
                  <a:pt x="281121" y="27473"/>
                </a:cubicBezTo>
                <a:cubicBezTo>
                  <a:pt x="281129" y="27473"/>
                  <a:pt x="281137" y="27473"/>
                  <a:pt x="281145" y="27473"/>
                </a:cubicBezTo>
                <a:cubicBezTo>
                  <a:pt x="281972" y="27462"/>
                  <a:pt x="281852" y="26447"/>
                  <a:pt x="281454" y="26331"/>
                </a:cubicBezTo>
                <a:cubicBezTo>
                  <a:pt x="281055" y="26211"/>
                  <a:pt x="279793" y="26251"/>
                  <a:pt x="279963" y="25899"/>
                </a:cubicBezTo>
                <a:cubicBezTo>
                  <a:pt x="280134" y="25547"/>
                  <a:pt x="281693" y="23539"/>
                  <a:pt x="281454" y="22875"/>
                </a:cubicBezTo>
                <a:cubicBezTo>
                  <a:pt x="281321" y="22511"/>
                  <a:pt x="281045" y="22348"/>
                  <a:pt x="280778" y="22348"/>
                </a:cubicBezTo>
                <a:cubicBezTo>
                  <a:pt x="280555" y="22348"/>
                  <a:pt x="280340" y="22462"/>
                  <a:pt x="280221" y="22668"/>
                </a:cubicBezTo>
                <a:cubicBezTo>
                  <a:pt x="280116" y="22857"/>
                  <a:pt x="279960" y="23136"/>
                  <a:pt x="279778" y="23441"/>
                </a:cubicBezTo>
                <a:cubicBezTo>
                  <a:pt x="279474" y="22980"/>
                  <a:pt x="278933" y="22226"/>
                  <a:pt x="278629" y="22150"/>
                </a:cubicBezTo>
                <a:cubicBezTo>
                  <a:pt x="278586" y="22139"/>
                  <a:pt x="278543" y="22133"/>
                  <a:pt x="278500" y="22133"/>
                </a:cubicBezTo>
                <a:cubicBezTo>
                  <a:pt x="278092" y="22133"/>
                  <a:pt x="277709" y="22610"/>
                  <a:pt x="277965" y="23122"/>
                </a:cubicBezTo>
                <a:cubicBezTo>
                  <a:pt x="278194" y="23575"/>
                  <a:pt x="278571" y="24365"/>
                  <a:pt x="278734" y="25040"/>
                </a:cubicBezTo>
                <a:cubicBezTo>
                  <a:pt x="278324" y="25558"/>
                  <a:pt x="277664" y="26312"/>
                  <a:pt x="277327" y="26690"/>
                </a:cubicBezTo>
                <a:cubicBezTo>
                  <a:pt x="277291" y="26548"/>
                  <a:pt x="277251" y="26407"/>
                  <a:pt x="277215" y="26291"/>
                </a:cubicBezTo>
                <a:cubicBezTo>
                  <a:pt x="276965" y="25479"/>
                  <a:pt x="276689" y="23647"/>
                  <a:pt x="276399" y="22987"/>
                </a:cubicBezTo>
                <a:cubicBezTo>
                  <a:pt x="276201" y="22538"/>
                  <a:pt x="275899" y="22245"/>
                  <a:pt x="275553" y="22245"/>
                </a:cubicBezTo>
                <a:cubicBezTo>
                  <a:pt x="275392" y="22245"/>
                  <a:pt x="275221" y="22309"/>
                  <a:pt x="275046" y="22451"/>
                </a:cubicBezTo>
                <a:cubicBezTo>
                  <a:pt x="274586" y="22824"/>
                  <a:pt x="274851" y="23782"/>
                  <a:pt x="275130" y="24344"/>
                </a:cubicBezTo>
                <a:cubicBezTo>
                  <a:pt x="275416" y="24906"/>
                  <a:pt x="275579" y="25188"/>
                  <a:pt x="275151" y="25997"/>
                </a:cubicBezTo>
                <a:cubicBezTo>
                  <a:pt x="274930" y="26414"/>
                  <a:pt x="274517" y="26497"/>
                  <a:pt x="274191" y="26603"/>
                </a:cubicBezTo>
                <a:cubicBezTo>
                  <a:pt x="274037" y="26428"/>
                  <a:pt x="273848" y="26318"/>
                  <a:pt x="273660" y="26318"/>
                </a:cubicBezTo>
                <a:cubicBezTo>
                  <a:pt x="273648" y="26318"/>
                  <a:pt x="273636" y="26319"/>
                  <a:pt x="273625" y="26320"/>
                </a:cubicBezTo>
                <a:cubicBezTo>
                  <a:pt x="273070" y="26360"/>
                  <a:pt x="272925" y="26846"/>
                  <a:pt x="272925" y="27545"/>
                </a:cubicBezTo>
                <a:cubicBezTo>
                  <a:pt x="272925" y="27585"/>
                  <a:pt x="272918" y="27625"/>
                  <a:pt x="272914" y="27665"/>
                </a:cubicBezTo>
                <a:cubicBezTo>
                  <a:pt x="272885" y="27647"/>
                  <a:pt x="272853" y="27629"/>
                  <a:pt x="272824" y="27618"/>
                </a:cubicBezTo>
                <a:cubicBezTo>
                  <a:pt x="272776" y="27603"/>
                  <a:pt x="272733" y="27600"/>
                  <a:pt x="272689" y="27592"/>
                </a:cubicBezTo>
                <a:cubicBezTo>
                  <a:pt x="272635" y="27034"/>
                  <a:pt x="272591" y="26497"/>
                  <a:pt x="272722" y="26302"/>
                </a:cubicBezTo>
                <a:cubicBezTo>
                  <a:pt x="272994" y="25895"/>
                  <a:pt x="273476" y="25870"/>
                  <a:pt x="273977" y="25210"/>
                </a:cubicBezTo>
                <a:cubicBezTo>
                  <a:pt x="274389" y="24662"/>
                  <a:pt x="273854" y="24207"/>
                  <a:pt x="273468" y="24207"/>
                </a:cubicBezTo>
                <a:cubicBezTo>
                  <a:pt x="273389" y="24207"/>
                  <a:pt x="273316" y="24226"/>
                  <a:pt x="273259" y="24267"/>
                </a:cubicBezTo>
                <a:cubicBezTo>
                  <a:pt x="272973" y="24476"/>
                  <a:pt x="272386" y="25256"/>
                  <a:pt x="272114" y="25256"/>
                </a:cubicBezTo>
                <a:cubicBezTo>
                  <a:pt x="272069" y="25256"/>
                  <a:pt x="272033" y="25235"/>
                  <a:pt x="272008" y="25185"/>
                </a:cubicBezTo>
                <a:cubicBezTo>
                  <a:pt x="271834" y="24833"/>
                  <a:pt x="271199" y="22371"/>
                  <a:pt x="270525" y="22153"/>
                </a:cubicBezTo>
                <a:cubicBezTo>
                  <a:pt x="270424" y="22121"/>
                  <a:pt x="270329" y="22106"/>
                  <a:pt x="270241" y="22106"/>
                </a:cubicBezTo>
                <a:cubicBezTo>
                  <a:pt x="269733" y="22106"/>
                  <a:pt x="269438" y="22589"/>
                  <a:pt x="269611" y="23006"/>
                </a:cubicBezTo>
                <a:cubicBezTo>
                  <a:pt x="269694" y="23198"/>
                  <a:pt x="269818" y="23495"/>
                  <a:pt x="269952" y="23825"/>
                </a:cubicBezTo>
                <a:cubicBezTo>
                  <a:pt x="269723" y="23811"/>
                  <a:pt x="269433" y="23796"/>
                  <a:pt x="269150" y="23796"/>
                </a:cubicBezTo>
                <a:cubicBezTo>
                  <a:pt x="269455" y="22132"/>
                  <a:pt x="268316" y="21813"/>
                  <a:pt x="268479" y="20485"/>
                </a:cubicBezTo>
                <a:cubicBezTo>
                  <a:pt x="268654" y="19126"/>
                  <a:pt x="270115" y="20377"/>
                  <a:pt x="270757" y="18255"/>
                </a:cubicBezTo>
                <a:cubicBezTo>
                  <a:pt x="271402" y="16138"/>
                  <a:pt x="270082" y="15902"/>
                  <a:pt x="270430" y="14843"/>
                </a:cubicBezTo>
                <a:cubicBezTo>
                  <a:pt x="270778" y="13788"/>
                  <a:pt x="272037" y="14952"/>
                  <a:pt x="272708" y="13483"/>
                </a:cubicBezTo>
                <a:cubicBezTo>
                  <a:pt x="273378" y="12011"/>
                  <a:pt x="271815" y="10681"/>
                  <a:pt x="272370" y="10140"/>
                </a:cubicBezTo>
                <a:cubicBezTo>
                  <a:pt x="272925" y="9600"/>
                  <a:pt x="273861" y="10314"/>
                  <a:pt x="274967" y="9234"/>
                </a:cubicBezTo>
                <a:cubicBezTo>
                  <a:pt x="276073" y="8153"/>
                  <a:pt x="274513" y="6822"/>
                  <a:pt x="275141" y="6144"/>
                </a:cubicBezTo>
                <a:cubicBezTo>
                  <a:pt x="275764" y="5463"/>
                  <a:pt x="276511" y="6380"/>
                  <a:pt x="277487" y="5075"/>
                </a:cubicBezTo>
                <a:cubicBezTo>
                  <a:pt x="278458" y="3769"/>
                  <a:pt x="278255" y="1953"/>
                  <a:pt x="278212" y="1441"/>
                </a:cubicBezTo>
                <a:cubicBezTo>
                  <a:pt x="278208" y="1409"/>
                  <a:pt x="278201" y="1380"/>
                  <a:pt x="278183" y="1347"/>
                </a:cubicBezTo>
                <a:lnTo>
                  <a:pt x="278183" y="1351"/>
                </a:lnTo>
                <a:cubicBezTo>
                  <a:pt x="278046" y="1052"/>
                  <a:pt x="277393" y="913"/>
                  <a:pt x="276693" y="913"/>
                </a:cubicBezTo>
                <a:cubicBezTo>
                  <a:pt x="276007" y="913"/>
                  <a:pt x="275275" y="1047"/>
                  <a:pt x="274938" y="1296"/>
                </a:cubicBezTo>
                <a:cubicBezTo>
                  <a:pt x="274223" y="1826"/>
                  <a:pt x="274096" y="3689"/>
                  <a:pt x="273357" y="4001"/>
                </a:cubicBezTo>
                <a:cubicBezTo>
                  <a:pt x="273244" y="4049"/>
                  <a:pt x="273130" y="4066"/>
                  <a:pt x="273014" y="4066"/>
                </a:cubicBezTo>
                <a:cubicBezTo>
                  <a:pt x="272707" y="4066"/>
                  <a:pt x="272387" y="3945"/>
                  <a:pt x="272047" y="3945"/>
                </a:cubicBezTo>
                <a:cubicBezTo>
                  <a:pt x="271674" y="3945"/>
                  <a:pt x="271276" y="4091"/>
                  <a:pt x="270840" y="4701"/>
                </a:cubicBezTo>
                <a:cubicBezTo>
                  <a:pt x="269857" y="6075"/>
                  <a:pt x="270677" y="8153"/>
                  <a:pt x="269894" y="8820"/>
                </a:cubicBezTo>
                <a:cubicBezTo>
                  <a:pt x="269646" y="9030"/>
                  <a:pt x="269446" y="9072"/>
                  <a:pt x="269267" y="9072"/>
                </a:cubicBezTo>
                <a:cubicBezTo>
                  <a:pt x="269148" y="9072"/>
                  <a:pt x="269039" y="9054"/>
                  <a:pt x="268930" y="9054"/>
                </a:cubicBezTo>
                <a:cubicBezTo>
                  <a:pt x="268680" y="9054"/>
                  <a:pt x="268434" y="9150"/>
                  <a:pt x="268095" y="9781"/>
                </a:cubicBezTo>
                <a:cubicBezTo>
                  <a:pt x="267392" y="11105"/>
                  <a:pt x="268472" y="12834"/>
                  <a:pt x="267783" y="13585"/>
                </a:cubicBezTo>
                <a:cubicBezTo>
                  <a:pt x="267094" y="14332"/>
                  <a:pt x="266177" y="14339"/>
                  <a:pt x="265666" y="16254"/>
                </a:cubicBezTo>
                <a:cubicBezTo>
                  <a:pt x="265158" y="18168"/>
                  <a:pt x="266253" y="18458"/>
                  <a:pt x="265876" y="19735"/>
                </a:cubicBezTo>
                <a:cubicBezTo>
                  <a:pt x="265589" y="20714"/>
                  <a:pt x="264908" y="20986"/>
                  <a:pt x="264574" y="22143"/>
                </a:cubicBezTo>
                <a:cubicBezTo>
                  <a:pt x="264074" y="21240"/>
                  <a:pt x="263316" y="20728"/>
                  <a:pt x="263338" y="19749"/>
                </a:cubicBezTo>
                <a:cubicBezTo>
                  <a:pt x="263374" y="18165"/>
                  <a:pt x="265133" y="17922"/>
                  <a:pt x="265589" y="16004"/>
                </a:cubicBezTo>
                <a:cubicBezTo>
                  <a:pt x="266046" y="14089"/>
                  <a:pt x="264843" y="13357"/>
                  <a:pt x="265031" y="11855"/>
                </a:cubicBezTo>
                <a:cubicBezTo>
                  <a:pt x="265220" y="10351"/>
                  <a:pt x="266336" y="10931"/>
                  <a:pt x="266978" y="8809"/>
                </a:cubicBezTo>
                <a:cubicBezTo>
                  <a:pt x="267624" y="6688"/>
                  <a:pt x="266482" y="5890"/>
                  <a:pt x="266304" y="4723"/>
                </a:cubicBezTo>
                <a:cubicBezTo>
                  <a:pt x="266126" y="3559"/>
                  <a:pt x="267091" y="3189"/>
                  <a:pt x="266877" y="1445"/>
                </a:cubicBezTo>
                <a:cubicBezTo>
                  <a:pt x="266859" y="1304"/>
                  <a:pt x="266833" y="1177"/>
                  <a:pt x="266801" y="1057"/>
                </a:cubicBezTo>
                <a:cubicBezTo>
                  <a:pt x="266790" y="1028"/>
                  <a:pt x="266782" y="999"/>
                  <a:pt x="266775" y="970"/>
                </a:cubicBezTo>
                <a:cubicBezTo>
                  <a:pt x="266739" y="865"/>
                  <a:pt x="266699" y="763"/>
                  <a:pt x="266656" y="676"/>
                </a:cubicBezTo>
                <a:cubicBezTo>
                  <a:pt x="266652" y="669"/>
                  <a:pt x="266652" y="665"/>
                  <a:pt x="266648" y="658"/>
                </a:cubicBezTo>
                <a:cubicBezTo>
                  <a:pt x="266594" y="557"/>
                  <a:pt x="266532" y="466"/>
                  <a:pt x="266467" y="386"/>
                </a:cubicBezTo>
                <a:cubicBezTo>
                  <a:pt x="266463" y="386"/>
                  <a:pt x="266460" y="382"/>
                  <a:pt x="266456" y="379"/>
                </a:cubicBezTo>
                <a:cubicBezTo>
                  <a:pt x="266238" y="127"/>
                  <a:pt x="265956" y="1"/>
                  <a:pt x="265647" y="1"/>
                </a:cubicBezTo>
                <a:close/>
              </a:path>
            </a:pathLst>
          </a:custGeom>
          <a:solidFill>
            <a:schemeClr val="accent2"/>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082" name="Google Shape;2082;p18"/>
          <p:cNvSpPr/>
          <p:nvPr/>
        </p:nvSpPr>
        <p:spPr>
          <a:xfrm>
            <a:off x="-44070" y="5899575"/>
            <a:ext cx="12337972" cy="957757"/>
          </a:xfrm>
          <a:custGeom>
            <a:avLst/>
            <a:gdLst/>
            <a:ahLst/>
            <a:cxnLst/>
            <a:rect l="l" t="t" r="r" b="b"/>
            <a:pathLst>
              <a:path w="286381" h="27414" extrusionOk="0">
                <a:moveTo>
                  <a:pt x="274142" y="1"/>
                </a:moveTo>
                <a:cubicBezTo>
                  <a:pt x="269222" y="1"/>
                  <a:pt x="264509" y="678"/>
                  <a:pt x="260328" y="3253"/>
                </a:cubicBezTo>
                <a:cubicBezTo>
                  <a:pt x="255729" y="6082"/>
                  <a:pt x="251844" y="11191"/>
                  <a:pt x="246546" y="11191"/>
                </a:cubicBezTo>
                <a:cubicBezTo>
                  <a:pt x="246384" y="11191"/>
                  <a:pt x="246220" y="11186"/>
                  <a:pt x="246055" y="11176"/>
                </a:cubicBezTo>
                <a:cubicBezTo>
                  <a:pt x="243825" y="11042"/>
                  <a:pt x="241766" y="9958"/>
                  <a:pt x="239568" y="9573"/>
                </a:cubicBezTo>
                <a:cubicBezTo>
                  <a:pt x="238924" y="9460"/>
                  <a:pt x="238285" y="9407"/>
                  <a:pt x="237651" y="9407"/>
                </a:cubicBezTo>
                <a:cubicBezTo>
                  <a:pt x="232535" y="9407"/>
                  <a:pt x="227772" y="12859"/>
                  <a:pt x="223526" y="15995"/>
                </a:cubicBezTo>
                <a:cubicBezTo>
                  <a:pt x="215370" y="22024"/>
                  <a:pt x="204773" y="23419"/>
                  <a:pt x="194056" y="23419"/>
                </a:cubicBezTo>
                <a:cubicBezTo>
                  <a:pt x="185810" y="23419"/>
                  <a:pt x="177493" y="22594"/>
                  <a:pt x="170161" y="22417"/>
                </a:cubicBezTo>
                <a:cubicBezTo>
                  <a:pt x="159840" y="22170"/>
                  <a:pt x="149111" y="20708"/>
                  <a:pt x="138666" y="20708"/>
                </a:cubicBezTo>
                <a:cubicBezTo>
                  <a:pt x="134825" y="20708"/>
                  <a:pt x="131023" y="20906"/>
                  <a:pt x="127294" y="21434"/>
                </a:cubicBezTo>
                <a:cubicBezTo>
                  <a:pt x="114936" y="23182"/>
                  <a:pt x="102705" y="25956"/>
                  <a:pt x="90232" y="26790"/>
                </a:cubicBezTo>
                <a:cubicBezTo>
                  <a:pt x="87709" y="26959"/>
                  <a:pt x="85175" y="27027"/>
                  <a:pt x="82635" y="27027"/>
                </a:cubicBezTo>
                <a:cubicBezTo>
                  <a:pt x="72954" y="27027"/>
                  <a:pt x="63175" y="26034"/>
                  <a:pt x="53536" y="25818"/>
                </a:cubicBezTo>
                <a:cubicBezTo>
                  <a:pt x="50537" y="25753"/>
                  <a:pt x="47415" y="25655"/>
                  <a:pt x="44775" y="24237"/>
                </a:cubicBezTo>
                <a:cubicBezTo>
                  <a:pt x="44115" y="23886"/>
                  <a:pt x="43488" y="23447"/>
                  <a:pt x="43016" y="22867"/>
                </a:cubicBezTo>
                <a:cubicBezTo>
                  <a:pt x="42338" y="22036"/>
                  <a:pt x="42015" y="20985"/>
                  <a:pt x="41617" y="19988"/>
                </a:cubicBezTo>
                <a:cubicBezTo>
                  <a:pt x="37838" y="10665"/>
                  <a:pt x="26641" y="6593"/>
                  <a:pt x="16582" y="6459"/>
                </a:cubicBezTo>
                <a:cubicBezTo>
                  <a:pt x="16256" y="6454"/>
                  <a:pt x="15929" y="6453"/>
                  <a:pt x="15601" y="6453"/>
                </a:cubicBezTo>
                <a:cubicBezTo>
                  <a:pt x="14357" y="6453"/>
                  <a:pt x="13101" y="6477"/>
                  <a:pt x="11844" y="6477"/>
                </a:cubicBezTo>
                <a:cubicBezTo>
                  <a:pt x="9397" y="6477"/>
                  <a:pt x="6948" y="6387"/>
                  <a:pt x="4580" y="5857"/>
                </a:cubicBezTo>
                <a:cubicBezTo>
                  <a:pt x="2825" y="5465"/>
                  <a:pt x="1407" y="4646"/>
                  <a:pt x="0" y="3801"/>
                </a:cubicBezTo>
                <a:lnTo>
                  <a:pt x="0" y="27414"/>
                </a:lnTo>
                <a:lnTo>
                  <a:pt x="286381" y="27414"/>
                </a:lnTo>
                <a:lnTo>
                  <a:pt x="286381" y="686"/>
                </a:lnTo>
                <a:cubicBezTo>
                  <a:pt x="282281" y="448"/>
                  <a:pt x="278143" y="1"/>
                  <a:pt x="274142" y="1"/>
                </a:cubicBezTo>
                <a:close/>
              </a:path>
            </a:pathLst>
          </a:custGeom>
          <a:solidFill>
            <a:schemeClr val="accent1"/>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grpSp>
        <p:nvGrpSpPr>
          <p:cNvPr id="2083" name="Google Shape;2083;p18"/>
          <p:cNvGrpSpPr/>
          <p:nvPr/>
        </p:nvGrpSpPr>
        <p:grpSpPr>
          <a:xfrm>
            <a:off x="-921309" y="7235"/>
            <a:ext cx="14320540" cy="6953393"/>
            <a:chOff x="-669222" y="-10185"/>
            <a:chExt cx="10634181" cy="6495042"/>
          </a:xfrm>
        </p:grpSpPr>
        <p:sp>
          <p:nvSpPr>
            <p:cNvPr id="2084" name="Google Shape;2084;p18"/>
            <p:cNvSpPr/>
            <p:nvPr/>
          </p:nvSpPr>
          <p:spPr>
            <a:xfrm>
              <a:off x="3776728" y="-10185"/>
              <a:ext cx="2490121" cy="6495042"/>
            </a:xfrm>
            <a:custGeom>
              <a:avLst/>
              <a:gdLst/>
              <a:ahLst/>
              <a:cxnLst/>
              <a:rect l="l" t="t" r="r" b="b"/>
              <a:pathLst>
                <a:path w="76308" h="199036" extrusionOk="0">
                  <a:moveTo>
                    <a:pt x="76308" y="199036"/>
                  </a:moveTo>
                  <a:lnTo>
                    <a:pt x="0" y="199036"/>
                  </a:lnTo>
                  <a:lnTo>
                    <a:pt x="20078" y="1"/>
                  </a:lnTo>
                  <a:lnTo>
                    <a:pt x="56230"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5" name="Google Shape;2085;p18"/>
            <p:cNvSpPr/>
            <p:nvPr/>
          </p:nvSpPr>
          <p:spPr>
            <a:xfrm>
              <a:off x="6166112" y="-10185"/>
              <a:ext cx="1450384" cy="6495042"/>
            </a:xfrm>
            <a:custGeom>
              <a:avLst/>
              <a:gdLst/>
              <a:ahLst/>
              <a:cxnLst/>
              <a:rect l="l" t="t" r="r" b="b"/>
              <a:pathLst>
                <a:path w="44446" h="199036" extrusionOk="0">
                  <a:moveTo>
                    <a:pt x="1" y="1"/>
                  </a:moveTo>
                  <a:lnTo>
                    <a:pt x="11039" y="199036"/>
                  </a:lnTo>
                  <a:lnTo>
                    <a:pt x="44446" y="199036"/>
                  </a:lnTo>
                  <a:lnTo>
                    <a:pt x="1582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6" name="Google Shape;2086;p18"/>
            <p:cNvSpPr/>
            <p:nvPr/>
          </p:nvSpPr>
          <p:spPr>
            <a:xfrm>
              <a:off x="6814911" y="-10185"/>
              <a:ext cx="3150048" cy="6495042"/>
            </a:xfrm>
            <a:custGeom>
              <a:avLst/>
              <a:gdLst/>
              <a:ahLst/>
              <a:cxnLst/>
              <a:rect l="l" t="t" r="r" b="b"/>
              <a:pathLst>
                <a:path w="96531" h="199036" extrusionOk="0">
                  <a:moveTo>
                    <a:pt x="1" y="1"/>
                  </a:moveTo>
                  <a:lnTo>
                    <a:pt x="69067" y="199036"/>
                  </a:lnTo>
                  <a:lnTo>
                    <a:pt x="96531" y="199036"/>
                  </a:lnTo>
                  <a:lnTo>
                    <a:pt x="988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7" name="Google Shape;2087;p18"/>
            <p:cNvSpPr/>
            <p:nvPr/>
          </p:nvSpPr>
          <p:spPr>
            <a:xfrm>
              <a:off x="-669222" y="-10185"/>
              <a:ext cx="3149917" cy="6495042"/>
            </a:xfrm>
            <a:custGeom>
              <a:avLst/>
              <a:gdLst/>
              <a:ahLst/>
              <a:cxnLst/>
              <a:rect l="l" t="t" r="r" b="b"/>
              <a:pathLst>
                <a:path w="96527" h="199036" extrusionOk="0">
                  <a:moveTo>
                    <a:pt x="86642" y="1"/>
                  </a:moveTo>
                  <a:lnTo>
                    <a:pt x="0" y="199036"/>
                  </a:lnTo>
                  <a:lnTo>
                    <a:pt x="27464" y="199036"/>
                  </a:lnTo>
                  <a:lnTo>
                    <a:pt x="96527"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88" name="Google Shape;2088;p18"/>
            <p:cNvSpPr/>
            <p:nvPr/>
          </p:nvSpPr>
          <p:spPr>
            <a:xfrm>
              <a:off x="1216218" y="-10185"/>
              <a:ext cx="2679096" cy="6495042"/>
            </a:xfrm>
            <a:custGeom>
              <a:avLst/>
              <a:gdLst/>
              <a:ahLst/>
              <a:cxnLst/>
              <a:rect l="l" t="t" r="r" b="b"/>
              <a:pathLst>
                <a:path w="82099" h="199036" extrusionOk="0">
                  <a:moveTo>
                    <a:pt x="54446" y="1"/>
                  </a:moveTo>
                  <a:lnTo>
                    <a:pt x="0" y="199036"/>
                  </a:lnTo>
                  <a:lnTo>
                    <a:pt x="58370" y="199036"/>
                  </a:lnTo>
                  <a:lnTo>
                    <a:pt x="82099" y="1"/>
                  </a:lnTo>
                  <a:close/>
                </a:path>
              </a:pathLst>
            </a:custGeom>
            <a:solidFill>
              <a:srgbClr val="FFFFFF">
                <a:alpha val="2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089" name="Google Shape;2089;p18"/>
          <p:cNvGrpSpPr/>
          <p:nvPr/>
        </p:nvGrpSpPr>
        <p:grpSpPr>
          <a:xfrm>
            <a:off x="60834" y="1007073"/>
            <a:ext cx="778298" cy="3042776"/>
            <a:chOff x="60100" y="678925"/>
            <a:chExt cx="577950" cy="2842204"/>
          </a:xfrm>
        </p:grpSpPr>
        <p:sp>
          <p:nvSpPr>
            <p:cNvPr id="2090" name="Google Shape;2090;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1" name="Google Shape;2091;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2" name="Google Shape;2092;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3" name="Google Shape;2093;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4" name="Google Shape;2094;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5" name="Google Shape;2095;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6" name="Google Shape;2096;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7" name="Google Shape;2097;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8" name="Google Shape;2098;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099" name="Google Shape;2099;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0" name="Google Shape;2100;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101" name="Google Shape;2101;p18"/>
          <p:cNvGrpSpPr/>
          <p:nvPr/>
        </p:nvGrpSpPr>
        <p:grpSpPr>
          <a:xfrm rot="10800000" flipH="1">
            <a:off x="11434471" y="1007023"/>
            <a:ext cx="778298" cy="3042776"/>
            <a:chOff x="60100" y="678925"/>
            <a:chExt cx="577950" cy="2842204"/>
          </a:xfrm>
        </p:grpSpPr>
        <p:sp>
          <p:nvSpPr>
            <p:cNvPr id="2102" name="Google Shape;2102;p18"/>
            <p:cNvSpPr/>
            <p:nvPr/>
          </p:nvSpPr>
          <p:spPr>
            <a:xfrm>
              <a:off x="326492" y="678925"/>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3" name="Google Shape;2103;p18"/>
            <p:cNvSpPr/>
            <p:nvPr/>
          </p:nvSpPr>
          <p:spPr>
            <a:xfrm>
              <a:off x="383678" y="996750"/>
              <a:ext cx="216900" cy="216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4" name="Google Shape;2104;p18"/>
            <p:cNvSpPr/>
            <p:nvPr/>
          </p:nvSpPr>
          <p:spPr>
            <a:xfrm>
              <a:off x="460258" y="2196817"/>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5" name="Google Shape;2105;p18"/>
            <p:cNvSpPr/>
            <p:nvPr/>
          </p:nvSpPr>
          <p:spPr>
            <a:xfrm>
              <a:off x="70527" y="1777295"/>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6" name="Google Shape;2106;p18"/>
            <p:cNvSpPr/>
            <p:nvPr/>
          </p:nvSpPr>
          <p:spPr>
            <a:xfrm>
              <a:off x="149034" y="2639355"/>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7" name="Google Shape;2107;p18"/>
            <p:cNvSpPr/>
            <p:nvPr/>
          </p:nvSpPr>
          <p:spPr>
            <a:xfrm>
              <a:off x="473050" y="1529886"/>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8" name="Google Shape;2108;p18"/>
            <p:cNvSpPr/>
            <p:nvPr/>
          </p:nvSpPr>
          <p:spPr>
            <a:xfrm>
              <a:off x="161826" y="1042459"/>
              <a:ext cx="38100" cy="378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09" name="Google Shape;2109;p18"/>
            <p:cNvSpPr/>
            <p:nvPr/>
          </p:nvSpPr>
          <p:spPr>
            <a:xfrm>
              <a:off x="60100" y="1466099"/>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0" name="Google Shape;2110;p18"/>
            <p:cNvSpPr/>
            <p:nvPr/>
          </p:nvSpPr>
          <p:spPr>
            <a:xfrm>
              <a:off x="473050" y="2747828"/>
              <a:ext cx="165000" cy="1650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1" name="Google Shape;2111;p18"/>
            <p:cNvSpPr/>
            <p:nvPr/>
          </p:nvSpPr>
          <p:spPr>
            <a:xfrm>
              <a:off x="523694" y="3189168"/>
              <a:ext cx="63900" cy="639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2" name="Google Shape;2112;p18"/>
            <p:cNvSpPr/>
            <p:nvPr/>
          </p:nvSpPr>
          <p:spPr>
            <a:xfrm>
              <a:off x="326492" y="3414029"/>
              <a:ext cx="107100" cy="107100"/>
            </a:xfrm>
            <a:prstGeom prst="ellipse">
              <a:avLst/>
            </a:pr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grpSp>
        <p:nvGrpSpPr>
          <p:cNvPr id="2113" name="Google Shape;2113;p18"/>
          <p:cNvGrpSpPr/>
          <p:nvPr/>
        </p:nvGrpSpPr>
        <p:grpSpPr>
          <a:xfrm>
            <a:off x="1970687" y="33537"/>
            <a:ext cx="8435697" cy="369581"/>
            <a:chOff x="1478323" y="198598"/>
            <a:chExt cx="6264200" cy="345219"/>
          </a:xfrm>
        </p:grpSpPr>
        <p:sp>
          <p:nvSpPr>
            <p:cNvPr id="2114" name="Google Shape;2114;p18"/>
            <p:cNvSpPr/>
            <p:nvPr/>
          </p:nvSpPr>
          <p:spPr>
            <a:xfrm>
              <a:off x="5778242" y="198598"/>
              <a:ext cx="1964281" cy="168416"/>
            </a:xfrm>
            <a:custGeom>
              <a:avLst/>
              <a:gdLst/>
              <a:ahLst/>
              <a:cxnLst/>
              <a:rect l="l" t="t" r="r" b="b"/>
              <a:pathLst>
                <a:path w="60194" h="5161" extrusionOk="0">
                  <a:moveTo>
                    <a:pt x="43775" y="0"/>
                  </a:moveTo>
                  <a:cubicBezTo>
                    <a:pt x="42295" y="0"/>
                    <a:pt x="40924" y="25"/>
                    <a:pt x="39826" y="64"/>
                  </a:cubicBezTo>
                  <a:cubicBezTo>
                    <a:pt x="36809" y="177"/>
                    <a:pt x="33908" y="525"/>
                    <a:pt x="30898" y="659"/>
                  </a:cubicBezTo>
                  <a:cubicBezTo>
                    <a:pt x="29780" y="709"/>
                    <a:pt x="28654" y="730"/>
                    <a:pt x="27524" y="730"/>
                  </a:cubicBezTo>
                  <a:cubicBezTo>
                    <a:pt x="21819" y="730"/>
                    <a:pt x="15998" y="195"/>
                    <a:pt x="10390" y="195"/>
                  </a:cubicBezTo>
                  <a:cubicBezTo>
                    <a:pt x="8067" y="195"/>
                    <a:pt x="5781" y="287"/>
                    <a:pt x="3554" y="547"/>
                  </a:cubicBezTo>
                  <a:cubicBezTo>
                    <a:pt x="1857" y="746"/>
                    <a:pt x="1" y="1381"/>
                    <a:pt x="1154" y="1838"/>
                  </a:cubicBezTo>
                  <a:cubicBezTo>
                    <a:pt x="1491" y="1972"/>
                    <a:pt x="2002" y="2041"/>
                    <a:pt x="2506" y="2088"/>
                  </a:cubicBezTo>
                  <a:cubicBezTo>
                    <a:pt x="3955" y="2231"/>
                    <a:pt x="5476" y="2267"/>
                    <a:pt x="7014" y="2267"/>
                  </a:cubicBezTo>
                  <a:cubicBezTo>
                    <a:pt x="8568" y="2267"/>
                    <a:pt x="10140" y="2230"/>
                    <a:pt x="11678" y="2230"/>
                  </a:cubicBezTo>
                  <a:cubicBezTo>
                    <a:pt x="13830" y="2230"/>
                    <a:pt x="15914" y="2302"/>
                    <a:pt x="17783" y="2646"/>
                  </a:cubicBezTo>
                  <a:cubicBezTo>
                    <a:pt x="20165" y="3085"/>
                    <a:pt x="21714" y="3890"/>
                    <a:pt x="23900" y="4427"/>
                  </a:cubicBezTo>
                  <a:cubicBezTo>
                    <a:pt x="25952" y="4933"/>
                    <a:pt x="28449" y="5161"/>
                    <a:pt x="30999" y="5161"/>
                  </a:cubicBezTo>
                  <a:cubicBezTo>
                    <a:pt x="33853" y="5161"/>
                    <a:pt x="36772" y="4876"/>
                    <a:pt x="39206" y="4376"/>
                  </a:cubicBezTo>
                  <a:cubicBezTo>
                    <a:pt x="42455" y="3712"/>
                    <a:pt x="45236" y="2690"/>
                    <a:pt x="48996" y="2469"/>
                  </a:cubicBezTo>
                  <a:cubicBezTo>
                    <a:pt x="51676" y="2313"/>
                    <a:pt x="60194" y="1638"/>
                    <a:pt x="54290" y="597"/>
                  </a:cubicBezTo>
                  <a:cubicBezTo>
                    <a:pt x="51763" y="151"/>
                    <a:pt x="47435" y="0"/>
                    <a:pt x="43775"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5" name="Google Shape;2115;p18"/>
            <p:cNvSpPr/>
            <p:nvPr/>
          </p:nvSpPr>
          <p:spPr>
            <a:xfrm>
              <a:off x="1478323" y="229403"/>
              <a:ext cx="1074915" cy="78481"/>
            </a:xfrm>
            <a:custGeom>
              <a:avLst/>
              <a:gdLst/>
              <a:ahLst/>
              <a:cxnLst/>
              <a:rect l="l" t="t" r="r" b="b"/>
              <a:pathLst>
                <a:path w="32940" h="2405" extrusionOk="0">
                  <a:moveTo>
                    <a:pt x="8582" y="0"/>
                  </a:moveTo>
                  <a:cubicBezTo>
                    <a:pt x="8260" y="0"/>
                    <a:pt x="7939" y="4"/>
                    <a:pt x="7619" y="12"/>
                  </a:cubicBezTo>
                  <a:cubicBezTo>
                    <a:pt x="6349" y="41"/>
                    <a:pt x="5051" y="161"/>
                    <a:pt x="3891" y="335"/>
                  </a:cubicBezTo>
                  <a:cubicBezTo>
                    <a:pt x="2354" y="567"/>
                    <a:pt x="1882" y="883"/>
                    <a:pt x="736" y="1256"/>
                  </a:cubicBezTo>
                  <a:cubicBezTo>
                    <a:pt x="0" y="1499"/>
                    <a:pt x="587" y="1943"/>
                    <a:pt x="1547" y="1943"/>
                  </a:cubicBezTo>
                  <a:cubicBezTo>
                    <a:pt x="1660" y="1943"/>
                    <a:pt x="1778" y="1937"/>
                    <a:pt x="1900" y="1923"/>
                  </a:cubicBezTo>
                  <a:cubicBezTo>
                    <a:pt x="2429" y="1865"/>
                    <a:pt x="2994" y="1858"/>
                    <a:pt x="3566" y="1858"/>
                  </a:cubicBezTo>
                  <a:cubicBezTo>
                    <a:pt x="3729" y="1858"/>
                    <a:pt x="3893" y="1859"/>
                    <a:pt x="4057" y="1859"/>
                  </a:cubicBezTo>
                  <a:cubicBezTo>
                    <a:pt x="4310" y="1859"/>
                    <a:pt x="4563" y="1857"/>
                    <a:pt x="4812" y="1851"/>
                  </a:cubicBezTo>
                  <a:cubicBezTo>
                    <a:pt x="5326" y="1838"/>
                    <a:pt x="5836" y="1830"/>
                    <a:pt x="6347" y="1830"/>
                  </a:cubicBezTo>
                  <a:cubicBezTo>
                    <a:pt x="7007" y="1830"/>
                    <a:pt x="7666" y="1843"/>
                    <a:pt x="8329" y="1876"/>
                  </a:cubicBezTo>
                  <a:cubicBezTo>
                    <a:pt x="11132" y="2010"/>
                    <a:pt x="13776" y="2326"/>
                    <a:pt x="16629" y="2388"/>
                  </a:cubicBezTo>
                  <a:cubicBezTo>
                    <a:pt x="17140" y="2399"/>
                    <a:pt x="17643" y="2404"/>
                    <a:pt x="18142" y="2404"/>
                  </a:cubicBezTo>
                  <a:cubicBezTo>
                    <a:pt x="20396" y="2404"/>
                    <a:pt x="22550" y="2295"/>
                    <a:pt x="24792" y="2123"/>
                  </a:cubicBezTo>
                  <a:cubicBezTo>
                    <a:pt x="25861" y="2044"/>
                    <a:pt x="26973" y="1922"/>
                    <a:pt x="28081" y="1922"/>
                  </a:cubicBezTo>
                  <a:cubicBezTo>
                    <a:pt x="28141" y="1922"/>
                    <a:pt x="28201" y="1923"/>
                    <a:pt x="28262" y="1923"/>
                  </a:cubicBezTo>
                  <a:cubicBezTo>
                    <a:pt x="29283" y="1933"/>
                    <a:pt x="29997" y="2037"/>
                    <a:pt x="30942" y="2037"/>
                  </a:cubicBezTo>
                  <a:cubicBezTo>
                    <a:pt x="31117" y="2037"/>
                    <a:pt x="31301" y="2033"/>
                    <a:pt x="31496" y="2025"/>
                  </a:cubicBezTo>
                  <a:cubicBezTo>
                    <a:pt x="32421" y="1981"/>
                    <a:pt x="32940" y="1583"/>
                    <a:pt x="32708" y="1314"/>
                  </a:cubicBezTo>
                  <a:cubicBezTo>
                    <a:pt x="31968" y="458"/>
                    <a:pt x="28867" y="361"/>
                    <a:pt x="26547" y="342"/>
                  </a:cubicBezTo>
                  <a:cubicBezTo>
                    <a:pt x="25924" y="337"/>
                    <a:pt x="25301" y="336"/>
                    <a:pt x="24677" y="336"/>
                  </a:cubicBezTo>
                  <a:cubicBezTo>
                    <a:pt x="23175" y="336"/>
                    <a:pt x="21671" y="346"/>
                    <a:pt x="20168" y="346"/>
                  </a:cubicBezTo>
                  <a:cubicBezTo>
                    <a:pt x="19126" y="346"/>
                    <a:pt x="18084" y="341"/>
                    <a:pt x="17043" y="324"/>
                  </a:cubicBezTo>
                  <a:cubicBezTo>
                    <a:pt x="14252" y="282"/>
                    <a:pt x="11386" y="0"/>
                    <a:pt x="8582"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6" name="Google Shape;2116;p18"/>
            <p:cNvSpPr/>
            <p:nvPr/>
          </p:nvSpPr>
          <p:spPr>
            <a:xfrm>
              <a:off x="3228599" y="299236"/>
              <a:ext cx="1463307" cy="113561"/>
            </a:xfrm>
            <a:custGeom>
              <a:avLst/>
              <a:gdLst/>
              <a:ahLst/>
              <a:cxnLst/>
              <a:rect l="l" t="t" r="r" b="b"/>
              <a:pathLst>
                <a:path w="44842" h="3480" extrusionOk="0">
                  <a:moveTo>
                    <a:pt x="16395" y="1"/>
                  </a:moveTo>
                  <a:cubicBezTo>
                    <a:pt x="14160" y="1"/>
                    <a:pt x="11937" y="81"/>
                    <a:pt x="9741" y="269"/>
                  </a:cubicBezTo>
                  <a:cubicBezTo>
                    <a:pt x="8098" y="411"/>
                    <a:pt x="6528" y="614"/>
                    <a:pt x="5049" y="893"/>
                  </a:cubicBezTo>
                  <a:cubicBezTo>
                    <a:pt x="4458" y="1005"/>
                    <a:pt x="3910" y="1136"/>
                    <a:pt x="3330" y="1252"/>
                  </a:cubicBezTo>
                  <a:cubicBezTo>
                    <a:pt x="3047" y="1317"/>
                    <a:pt x="2746" y="1372"/>
                    <a:pt x="2431" y="1419"/>
                  </a:cubicBezTo>
                  <a:cubicBezTo>
                    <a:pt x="2376" y="1426"/>
                    <a:pt x="2336" y="1433"/>
                    <a:pt x="2293" y="1437"/>
                  </a:cubicBezTo>
                  <a:cubicBezTo>
                    <a:pt x="2123" y="1419"/>
                    <a:pt x="1952" y="1411"/>
                    <a:pt x="1784" y="1411"/>
                  </a:cubicBezTo>
                  <a:cubicBezTo>
                    <a:pt x="838" y="1411"/>
                    <a:pt x="1" y="1676"/>
                    <a:pt x="244" y="2061"/>
                  </a:cubicBezTo>
                  <a:cubicBezTo>
                    <a:pt x="686" y="2764"/>
                    <a:pt x="2297" y="2973"/>
                    <a:pt x="4051" y="2973"/>
                  </a:cubicBezTo>
                  <a:cubicBezTo>
                    <a:pt x="4947" y="2973"/>
                    <a:pt x="5880" y="2918"/>
                    <a:pt x="6713" y="2847"/>
                  </a:cubicBezTo>
                  <a:cubicBezTo>
                    <a:pt x="9342" y="2618"/>
                    <a:pt x="11928" y="2488"/>
                    <a:pt x="14570" y="2488"/>
                  </a:cubicBezTo>
                  <a:cubicBezTo>
                    <a:pt x="15692" y="2488"/>
                    <a:pt x="16825" y="2511"/>
                    <a:pt x="17976" y="2561"/>
                  </a:cubicBezTo>
                  <a:cubicBezTo>
                    <a:pt x="23383" y="2793"/>
                    <a:pt x="29403" y="3480"/>
                    <a:pt x="35132" y="3480"/>
                  </a:cubicBezTo>
                  <a:cubicBezTo>
                    <a:pt x="37195" y="3480"/>
                    <a:pt x="39220" y="3391"/>
                    <a:pt x="41165" y="3159"/>
                  </a:cubicBezTo>
                  <a:cubicBezTo>
                    <a:pt x="44841" y="2720"/>
                    <a:pt x="44446" y="828"/>
                    <a:pt x="40211" y="824"/>
                  </a:cubicBezTo>
                  <a:cubicBezTo>
                    <a:pt x="36958" y="820"/>
                    <a:pt x="33822" y="835"/>
                    <a:pt x="30595" y="657"/>
                  </a:cubicBezTo>
                  <a:cubicBezTo>
                    <a:pt x="27026" y="461"/>
                    <a:pt x="23513" y="186"/>
                    <a:pt x="19905" y="63"/>
                  </a:cubicBezTo>
                  <a:cubicBezTo>
                    <a:pt x="18733" y="23"/>
                    <a:pt x="17562" y="1"/>
                    <a:pt x="16395"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7" name="Google Shape;2117;p18"/>
            <p:cNvSpPr/>
            <p:nvPr/>
          </p:nvSpPr>
          <p:spPr>
            <a:xfrm>
              <a:off x="4278811" y="237071"/>
              <a:ext cx="281618" cy="47643"/>
            </a:xfrm>
            <a:custGeom>
              <a:avLst/>
              <a:gdLst/>
              <a:ahLst/>
              <a:cxnLst/>
              <a:rect l="l" t="t" r="r" b="b"/>
              <a:pathLst>
                <a:path w="8630" h="1460" extrusionOk="0">
                  <a:moveTo>
                    <a:pt x="1569" y="1"/>
                  </a:moveTo>
                  <a:cubicBezTo>
                    <a:pt x="429" y="1"/>
                    <a:pt x="0" y="507"/>
                    <a:pt x="725" y="760"/>
                  </a:cubicBezTo>
                  <a:cubicBezTo>
                    <a:pt x="1795" y="1136"/>
                    <a:pt x="3620" y="1460"/>
                    <a:pt x="5314" y="1460"/>
                  </a:cubicBezTo>
                  <a:cubicBezTo>
                    <a:pt x="6185" y="1460"/>
                    <a:pt x="7021" y="1374"/>
                    <a:pt x="7702" y="1166"/>
                  </a:cubicBezTo>
                  <a:cubicBezTo>
                    <a:pt x="8630" y="883"/>
                    <a:pt x="8318" y="383"/>
                    <a:pt x="7317" y="176"/>
                  </a:cubicBezTo>
                  <a:cubicBezTo>
                    <a:pt x="6691" y="47"/>
                    <a:pt x="6015" y="31"/>
                    <a:pt x="5321" y="31"/>
                  </a:cubicBezTo>
                  <a:cubicBezTo>
                    <a:pt x="5090" y="31"/>
                    <a:pt x="4857" y="33"/>
                    <a:pt x="4623" y="33"/>
                  </a:cubicBezTo>
                  <a:cubicBezTo>
                    <a:pt x="4515" y="33"/>
                    <a:pt x="4406" y="32"/>
                    <a:pt x="4297" y="31"/>
                  </a:cubicBezTo>
                  <a:cubicBezTo>
                    <a:pt x="3430" y="28"/>
                    <a:pt x="2542" y="24"/>
                    <a:pt x="1675" y="2"/>
                  </a:cubicBezTo>
                  <a:cubicBezTo>
                    <a:pt x="1639" y="1"/>
                    <a:pt x="1603" y="1"/>
                    <a:pt x="1569"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8" name="Google Shape;2118;p18"/>
            <p:cNvSpPr/>
            <p:nvPr/>
          </p:nvSpPr>
          <p:spPr>
            <a:xfrm>
              <a:off x="5268816" y="352721"/>
              <a:ext cx="1369586" cy="97767"/>
            </a:xfrm>
            <a:custGeom>
              <a:avLst/>
              <a:gdLst/>
              <a:ahLst/>
              <a:cxnLst/>
              <a:rect l="l" t="t" r="r" b="b"/>
              <a:pathLst>
                <a:path w="41970" h="2996" extrusionOk="0">
                  <a:moveTo>
                    <a:pt x="18092" y="1"/>
                  </a:moveTo>
                  <a:cubicBezTo>
                    <a:pt x="16326" y="1"/>
                    <a:pt x="14524" y="55"/>
                    <a:pt x="12816" y="208"/>
                  </a:cubicBezTo>
                  <a:cubicBezTo>
                    <a:pt x="11315" y="342"/>
                    <a:pt x="9900" y="556"/>
                    <a:pt x="8359" y="650"/>
                  </a:cubicBezTo>
                  <a:cubicBezTo>
                    <a:pt x="5600" y="817"/>
                    <a:pt x="2779" y="621"/>
                    <a:pt x="625" y="1357"/>
                  </a:cubicBezTo>
                  <a:cubicBezTo>
                    <a:pt x="1" y="1569"/>
                    <a:pt x="385" y="2000"/>
                    <a:pt x="1348" y="2000"/>
                  </a:cubicBezTo>
                  <a:cubicBezTo>
                    <a:pt x="1375" y="2000"/>
                    <a:pt x="1402" y="2000"/>
                    <a:pt x="1430" y="1999"/>
                  </a:cubicBezTo>
                  <a:cubicBezTo>
                    <a:pt x="1520" y="1996"/>
                    <a:pt x="1610" y="1995"/>
                    <a:pt x="1699" y="1995"/>
                  </a:cubicBezTo>
                  <a:cubicBezTo>
                    <a:pt x="3092" y="1995"/>
                    <a:pt x="4371" y="2276"/>
                    <a:pt x="5618" y="2470"/>
                  </a:cubicBezTo>
                  <a:cubicBezTo>
                    <a:pt x="6978" y="2684"/>
                    <a:pt x="8119" y="2825"/>
                    <a:pt x="9501" y="2825"/>
                  </a:cubicBezTo>
                  <a:cubicBezTo>
                    <a:pt x="9851" y="2825"/>
                    <a:pt x="10216" y="2816"/>
                    <a:pt x="10604" y="2797"/>
                  </a:cubicBezTo>
                  <a:cubicBezTo>
                    <a:pt x="13391" y="2661"/>
                    <a:pt x="15859" y="2447"/>
                    <a:pt x="18623" y="2447"/>
                  </a:cubicBezTo>
                  <a:cubicBezTo>
                    <a:pt x="19045" y="2447"/>
                    <a:pt x="19474" y="2452"/>
                    <a:pt x="19912" y="2463"/>
                  </a:cubicBezTo>
                  <a:cubicBezTo>
                    <a:pt x="23248" y="2543"/>
                    <a:pt x="26515" y="2807"/>
                    <a:pt x="29840" y="2920"/>
                  </a:cubicBezTo>
                  <a:cubicBezTo>
                    <a:pt x="31010" y="2957"/>
                    <a:pt x="32308" y="2996"/>
                    <a:pt x="33614" y="2996"/>
                  </a:cubicBezTo>
                  <a:cubicBezTo>
                    <a:pt x="35983" y="2996"/>
                    <a:pt x="38376" y="2870"/>
                    <a:pt x="40066" y="2383"/>
                  </a:cubicBezTo>
                  <a:cubicBezTo>
                    <a:pt x="41970" y="1836"/>
                    <a:pt x="40733" y="897"/>
                    <a:pt x="38688" y="654"/>
                  </a:cubicBezTo>
                  <a:cubicBezTo>
                    <a:pt x="38031" y="577"/>
                    <a:pt x="37350" y="555"/>
                    <a:pt x="36659" y="555"/>
                  </a:cubicBezTo>
                  <a:cubicBezTo>
                    <a:pt x="35736" y="555"/>
                    <a:pt x="34796" y="594"/>
                    <a:pt x="33870" y="594"/>
                  </a:cubicBezTo>
                  <a:cubicBezTo>
                    <a:pt x="33748" y="594"/>
                    <a:pt x="33627" y="593"/>
                    <a:pt x="33506" y="592"/>
                  </a:cubicBezTo>
                  <a:cubicBezTo>
                    <a:pt x="31864" y="574"/>
                    <a:pt x="30236" y="494"/>
                    <a:pt x="28615" y="414"/>
                  </a:cubicBezTo>
                  <a:cubicBezTo>
                    <a:pt x="25130" y="244"/>
                    <a:pt x="21627" y="8"/>
                    <a:pt x="18092"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19" name="Google Shape;2119;p18"/>
            <p:cNvSpPr/>
            <p:nvPr/>
          </p:nvSpPr>
          <p:spPr>
            <a:xfrm>
              <a:off x="5255698" y="272902"/>
              <a:ext cx="262496" cy="58869"/>
            </a:xfrm>
            <a:custGeom>
              <a:avLst/>
              <a:gdLst/>
              <a:ahLst/>
              <a:cxnLst/>
              <a:rect l="l" t="t" r="r" b="b"/>
              <a:pathLst>
                <a:path w="8044" h="1804" extrusionOk="0">
                  <a:moveTo>
                    <a:pt x="839" y="1194"/>
                  </a:moveTo>
                  <a:cubicBezTo>
                    <a:pt x="851" y="1199"/>
                    <a:pt x="856" y="1201"/>
                    <a:pt x="856" y="1201"/>
                  </a:cubicBezTo>
                  <a:cubicBezTo>
                    <a:pt x="856" y="1201"/>
                    <a:pt x="851" y="1199"/>
                    <a:pt x="839" y="1194"/>
                  </a:cubicBezTo>
                  <a:close/>
                  <a:moveTo>
                    <a:pt x="4496" y="0"/>
                  </a:moveTo>
                  <a:cubicBezTo>
                    <a:pt x="4184" y="0"/>
                    <a:pt x="3868" y="13"/>
                    <a:pt x="3551" y="39"/>
                  </a:cubicBezTo>
                  <a:cubicBezTo>
                    <a:pt x="3540" y="36"/>
                    <a:pt x="3533" y="36"/>
                    <a:pt x="3525" y="36"/>
                  </a:cubicBezTo>
                  <a:cubicBezTo>
                    <a:pt x="3373" y="36"/>
                    <a:pt x="3206" y="39"/>
                    <a:pt x="3054" y="39"/>
                  </a:cubicBezTo>
                  <a:cubicBezTo>
                    <a:pt x="2833" y="43"/>
                    <a:pt x="2630" y="50"/>
                    <a:pt x="2408" y="61"/>
                  </a:cubicBezTo>
                  <a:cubicBezTo>
                    <a:pt x="2340" y="65"/>
                    <a:pt x="2285" y="65"/>
                    <a:pt x="2238" y="68"/>
                  </a:cubicBezTo>
                  <a:cubicBezTo>
                    <a:pt x="2213" y="65"/>
                    <a:pt x="2158" y="65"/>
                    <a:pt x="2046" y="61"/>
                  </a:cubicBezTo>
                  <a:cubicBezTo>
                    <a:pt x="2025" y="61"/>
                    <a:pt x="2003" y="60"/>
                    <a:pt x="1982" y="60"/>
                  </a:cubicBezTo>
                  <a:cubicBezTo>
                    <a:pt x="1265" y="60"/>
                    <a:pt x="566" y="238"/>
                    <a:pt x="309" y="449"/>
                  </a:cubicBezTo>
                  <a:cubicBezTo>
                    <a:pt x="1" y="703"/>
                    <a:pt x="197" y="931"/>
                    <a:pt x="701" y="1138"/>
                  </a:cubicBezTo>
                  <a:cubicBezTo>
                    <a:pt x="743" y="1155"/>
                    <a:pt x="777" y="1169"/>
                    <a:pt x="802" y="1179"/>
                  </a:cubicBezTo>
                  <a:lnTo>
                    <a:pt x="802" y="1179"/>
                  </a:lnTo>
                  <a:cubicBezTo>
                    <a:pt x="758" y="1163"/>
                    <a:pt x="735" y="1154"/>
                    <a:pt x="733" y="1154"/>
                  </a:cubicBezTo>
                  <a:lnTo>
                    <a:pt x="733" y="1154"/>
                  </a:lnTo>
                  <a:cubicBezTo>
                    <a:pt x="726" y="1154"/>
                    <a:pt x="856" y="1209"/>
                    <a:pt x="1121" y="1319"/>
                  </a:cubicBezTo>
                  <a:cubicBezTo>
                    <a:pt x="1306" y="1384"/>
                    <a:pt x="1527" y="1439"/>
                    <a:pt x="1752" y="1490"/>
                  </a:cubicBezTo>
                  <a:cubicBezTo>
                    <a:pt x="2213" y="1598"/>
                    <a:pt x="2782" y="1675"/>
                    <a:pt x="3300" y="1736"/>
                  </a:cubicBezTo>
                  <a:cubicBezTo>
                    <a:pt x="3694" y="1785"/>
                    <a:pt x="4072" y="1804"/>
                    <a:pt x="4457" y="1804"/>
                  </a:cubicBezTo>
                  <a:cubicBezTo>
                    <a:pt x="4703" y="1804"/>
                    <a:pt x="4953" y="1796"/>
                    <a:pt x="5211" y="1783"/>
                  </a:cubicBezTo>
                  <a:cubicBezTo>
                    <a:pt x="6241" y="1740"/>
                    <a:pt x="6829" y="1562"/>
                    <a:pt x="7438" y="1301"/>
                  </a:cubicBezTo>
                  <a:cubicBezTo>
                    <a:pt x="8043" y="1040"/>
                    <a:pt x="7804" y="529"/>
                    <a:pt x="7057" y="318"/>
                  </a:cubicBezTo>
                  <a:cubicBezTo>
                    <a:pt x="6320" y="114"/>
                    <a:pt x="5430" y="0"/>
                    <a:pt x="4496"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20" name="Google Shape;2120;p18"/>
            <p:cNvSpPr/>
            <p:nvPr/>
          </p:nvSpPr>
          <p:spPr>
            <a:xfrm>
              <a:off x="1856958" y="407054"/>
              <a:ext cx="1403165" cy="96070"/>
            </a:xfrm>
            <a:custGeom>
              <a:avLst/>
              <a:gdLst/>
              <a:ahLst/>
              <a:cxnLst/>
              <a:rect l="l" t="t" r="r" b="b"/>
              <a:pathLst>
                <a:path w="42999" h="2944" extrusionOk="0">
                  <a:moveTo>
                    <a:pt x="14218" y="0"/>
                  </a:moveTo>
                  <a:cubicBezTo>
                    <a:pt x="10402" y="0"/>
                    <a:pt x="6678" y="400"/>
                    <a:pt x="3206" y="925"/>
                  </a:cubicBezTo>
                  <a:cubicBezTo>
                    <a:pt x="2329" y="1055"/>
                    <a:pt x="1433" y="1208"/>
                    <a:pt x="831" y="1454"/>
                  </a:cubicBezTo>
                  <a:cubicBezTo>
                    <a:pt x="226" y="1705"/>
                    <a:pt x="1" y="2082"/>
                    <a:pt x="552" y="2346"/>
                  </a:cubicBezTo>
                  <a:cubicBezTo>
                    <a:pt x="867" y="2495"/>
                    <a:pt x="1382" y="2586"/>
                    <a:pt x="1894" y="2658"/>
                  </a:cubicBezTo>
                  <a:cubicBezTo>
                    <a:pt x="3230" y="2847"/>
                    <a:pt x="4681" y="2943"/>
                    <a:pt x="6132" y="2943"/>
                  </a:cubicBezTo>
                  <a:cubicBezTo>
                    <a:pt x="6773" y="2943"/>
                    <a:pt x="7413" y="2924"/>
                    <a:pt x="8043" y="2887"/>
                  </a:cubicBezTo>
                  <a:cubicBezTo>
                    <a:pt x="10041" y="2767"/>
                    <a:pt x="11902" y="2462"/>
                    <a:pt x="13874" y="2299"/>
                  </a:cubicBezTo>
                  <a:cubicBezTo>
                    <a:pt x="15208" y="2188"/>
                    <a:pt x="16535" y="2144"/>
                    <a:pt x="17857" y="2144"/>
                  </a:cubicBezTo>
                  <a:cubicBezTo>
                    <a:pt x="22876" y="2144"/>
                    <a:pt x="27822" y="2778"/>
                    <a:pt x="32786" y="2778"/>
                  </a:cubicBezTo>
                  <a:cubicBezTo>
                    <a:pt x="33557" y="2778"/>
                    <a:pt x="34329" y="2762"/>
                    <a:pt x="35101" y="2727"/>
                  </a:cubicBezTo>
                  <a:cubicBezTo>
                    <a:pt x="37397" y="2622"/>
                    <a:pt x="39685" y="2241"/>
                    <a:pt x="41632" y="1839"/>
                  </a:cubicBezTo>
                  <a:cubicBezTo>
                    <a:pt x="42469" y="1665"/>
                    <a:pt x="42999" y="1230"/>
                    <a:pt x="42346" y="939"/>
                  </a:cubicBezTo>
                  <a:cubicBezTo>
                    <a:pt x="41324" y="482"/>
                    <a:pt x="40002" y="335"/>
                    <a:pt x="38555" y="335"/>
                  </a:cubicBezTo>
                  <a:cubicBezTo>
                    <a:pt x="35997" y="335"/>
                    <a:pt x="33048" y="794"/>
                    <a:pt x="30663" y="813"/>
                  </a:cubicBezTo>
                  <a:cubicBezTo>
                    <a:pt x="30524" y="814"/>
                    <a:pt x="30386" y="814"/>
                    <a:pt x="30247" y="814"/>
                  </a:cubicBezTo>
                  <a:cubicBezTo>
                    <a:pt x="24849" y="814"/>
                    <a:pt x="19733" y="7"/>
                    <a:pt x="14320" y="0"/>
                  </a:cubicBezTo>
                  <a:cubicBezTo>
                    <a:pt x="14286" y="0"/>
                    <a:pt x="14252" y="0"/>
                    <a:pt x="14218" y="0"/>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sp>
          <p:nvSpPr>
            <p:cNvPr id="2121" name="Google Shape;2121;p18"/>
            <p:cNvSpPr/>
            <p:nvPr/>
          </p:nvSpPr>
          <p:spPr>
            <a:xfrm>
              <a:off x="4263017" y="462790"/>
              <a:ext cx="1137308" cy="81026"/>
            </a:xfrm>
            <a:custGeom>
              <a:avLst/>
              <a:gdLst/>
              <a:ahLst/>
              <a:cxnLst/>
              <a:rect l="l" t="t" r="r" b="b"/>
              <a:pathLst>
                <a:path w="34852" h="2483" extrusionOk="0">
                  <a:moveTo>
                    <a:pt x="15054" y="1"/>
                  </a:moveTo>
                  <a:cubicBezTo>
                    <a:pt x="12807" y="1"/>
                    <a:pt x="10573" y="166"/>
                    <a:pt x="8331" y="279"/>
                  </a:cubicBezTo>
                  <a:cubicBezTo>
                    <a:pt x="7171" y="336"/>
                    <a:pt x="6010" y="381"/>
                    <a:pt x="4844" y="381"/>
                  </a:cubicBezTo>
                  <a:cubicBezTo>
                    <a:pt x="4362" y="381"/>
                    <a:pt x="3879" y="374"/>
                    <a:pt x="3396" y="356"/>
                  </a:cubicBezTo>
                  <a:cubicBezTo>
                    <a:pt x="2900" y="338"/>
                    <a:pt x="2470" y="330"/>
                    <a:pt x="2105" y="330"/>
                  </a:cubicBezTo>
                  <a:cubicBezTo>
                    <a:pt x="1" y="330"/>
                    <a:pt x="43" y="610"/>
                    <a:pt x="2036" y="1113"/>
                  </a:cubicBezTo>
                  <a:cubicBezTo>
                    <a:pt x="4073" y="1627"/>
                    <a:pt x="6471" y="1690"/>
                    <a:pt x="8903" y="1690"/>
                  </a:cubicBezTo>
                  <a:cubicBezTo>
                    <a:pt x="9688" y="1690"/>
                    <a:pt x="10476" y="1684"/>
                    <a:pt x="11257" y="1684"/>
                  </a:cubicBezTo>
                  <a:cubicBezTo>
                    <a:pt x="11793" y="1684"/>
                    <a:pt x="12326" y="1687"/>
                    <a:pt x="12852" y="1697"/>
                  </a:cubicBezTo>
                  <a:cubicBezTo>
                    <a:pt x="16471" y="1770"/>
                    <a:pt x="19927" y="2216"/>
                    <a:pt x="23506" y="2404"/>
                  </a:cubicBezTo>
                  <a:cubicBezTo>
                    <a:pt x="24427" y="2454"/>
                    <a:pt x="25382" y="2482"/>
                    <a:pt x="26334" y="2482"/>
                  </a:cubicBezTo>
                  <a:cubicBezTo>
                    <a:pt x="29081" y="2482"/>
                    <a:pt x="31810" y="2246"/>
                    <a:pt x="33673" y="1603"/>
                  </a:cubicBezTo>
                  <a:cubicBezTo>
                    <a:pt x="34348" y="1371"/>
                    <a:pt x="34852" y="976"/>
                    <a:pt x="34159" y="751"/>
                  </a:cubicBezTo>
                  <a:cubicBezTo>
                    <a:pt x="33822" y="642"/>
                    <a:pt x="33318" y="620"/>
                    <a:pt x="32850" y="609"/>
                  </a:cubicBezTo>
                  <a:cubicBezTo>
                    <a:pt x="32589" y="604"/>
                    <a:pt x="32327" y="602"/>
                    <a:pt x="32066" y="602"/>
                  </a:cubicBezTo>
                  <a:cubicBezTo>
                    <a:pt x="29947" y="602"/>
                    <a:pt x="27821" y="750"/>
                    <a:pt x="25714" y="750"/>
                  </a:cubicBezTo>
                  <a:cubicBezTo>
                    <a:pt x="25094" y="750"/>
                    <a:pt x="24474" y="737"/>
                    <a:pt x="23858" y="704"/>
                  </a:cubicBezTo>
                  <a:cubicBezTo>
                    <a:pt x="21635" y="588"/>
                    <a:pt x="19600" y="207"/>
                    <a:pt x="17389" y="69"/>
                  </a:cubicBezTo>
                  <a:cubicBezTo>
                    <a:pt x="16608" y="21"/>
                    <a:pt x="15830" y="1"/>
                    <a:pt x="15054" y="1"/>
                  </a:cubicBezTo>
                  <a:close/>
                </a:path>
              </a:pathLst>
            </a:custGeom>
            <a:solidFill>
              <a:srgbClr val="FFFFFF">
                <a:alpha val="6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6"/>
            </a:p>
          </p:txBody>
        </p:sp>
      </p:grpSp>
      <p:sp>
        <p:nvSpPr>
          <p:cNvPr id="2122" name="Google Shape;2122;p18"/>
          <p:cNvSpPr/>
          <p:nvPr/>
        </p:nvSpPr>
        <p:spPr>
          <a:xfrm>
            <a:off x="5667644" y="3248783"/>
            <a:ext cx="14501" cy="2551"/>
          </a:xfrm>
          <a:custGeom>
            <a:avLst/>
            <a:gdLst/>
            <a:ahLst/>
            <a:cxnLst/>
            <a:rect l="l" t="t" r="r" b="b"/>
            <a:pathLst>
              <a:path w="330" h="73" extrusionOk="0">
                <a:moveTo>
                  <a:pt x="152" y="0"/>
                </a:moveTo>
                <a:cubicBezTo>
                  <a:pt x="102" y="0"/>
                  <a:pt x="51" y="18"/>
                  <a:pt x="0" y="26"/>
                </a:cubicBezTo>
                <a:lnTo>
                  <a:pt x="0" y="73"/>
                </a:lnTo>
                <a:lnTo>
                  <a:pt x="276" y="73"/>
                </a:lnTo>
                <a:cubicBezTo>
                  <a:pt x="290" y="65"/>
                  <a:pt x="305" y="55"/>
                  <a:pt x="315" y="44"/>
                </a:cubicBezTo>
                <a:cubicBezTo>
                  <a:pt x="319" y="40"/>
                  <a:pt x="323" y="36"/>
                  <a:pt x="326" y="33"/>
                </a:cubicBezTo>
                <a:cubicBezTo>
                  <a:pt x="330" y="29"/>
                  <a:pt x="323" y="29"/>
                  <a:pt x="315" y="29"/>
                </a:cubicBezTo>
                <a:cubicBezTo>
                  <a:pt x="305" y="26"/>
                  <a:pt x="294" y="26"/>
                  <a:pt x="283" y="22"/>
                </a:cubicBezTo>
                <a:cubicBezTo>
                  <a:pt x="243" y="15"/>
                  <a:pt x="199" y="0"/>
                  <a:pt x="152"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3" name="Google Shape;2123;p18"/>
          <p:cNvSpPr/>
          <p:nvPr/>
        </p:nvSpPr>
        <p:spPr>
          <a:xfrm>
            <a:off x="5667644" y="3247769"/>
            <a:ext cx="14853" cy="3389"/>
          </a:xfrm>
          <a:custGeom>
            <a:avLst/>
            <a:gdLst/>
            <a:ahLst/>
            <a:cxnLst/>
            <a:rect l="l" t="t" r="r" b="b"/>
            <a:pathLst>
              <a:path w="338" h="97" extrusionOk="0">
                <a:moveTo>
                  <a:pt x="116" y="0"/>
                </a:moveTo>
                <a:cubicBezTo>
                  <a:pt x="83" y="4"/>
                  <a:pt x="51" y="15"/>
                  <a:pt x="22" y="29"/>
                </a:cubicBezTo>
                <a:cubicBezTo>
                  <a:pt x="15" y="29"/>
                  <a:pt x="7" y="33"/>
                  <a:pt x="0" y="36"/>
                </a:cubicBezTo>
                <a:lnTo>
                  <a:pt x="0" y="73"/>
                </a:lnTo>
                <a:cubicBezTo>
                  <a:pt x="4" y="76"/>
                  <a:pt x="7" y="76"/>
                  <a:pt x="11" y="76"/>
                </a:cubicBezTo>
                <a:cubicBezTo>
                  <a:pt x="36" y="80"/>
                  <a:pt x="62" y="80"/>
                  <a:pt x="83" y="84"/>
                </a:cubicBezTo>
                <a:cubicBezTo>
                  <a:pt x="105" y="87"/>
                  <a:pt x="123" y="91"/>
                  <a:pt x="145" y="94"/>
                </a:cubicBezTo>
                <a:cubicBezTo>
                  <a:pt x="152" y="96"/>
                  <a:pt x="159" y="97"/>
                  <a:pt x="166" y="97"/>
                </a:cubicBezTo>
                <a:cubicBezTo>
                  <a:pt x="179" y="97"/>
                  <a:pt x="192" y="94"/>
                  <a:pt x="203" y="87"/>
                </a:cubicBezTo>
                <a:cubicBezTo>
                  <a:pt x="210" y="84"/>
                  <a:pt x="214" y="84"/>
                  <a:pt x="218" y="80"/>
                </a:cubicBezTo>
                <a:cubicBezTo>
                  <a:pt x="225" y="80"/>
                  <a:pt x="228" y="76"/>
                  <a:pt x="236" y="76"/>
                </a:cubicBezTo>
                <a:lnTo>
                  <a:pt x="308" y="69"/>
                </a:lnTo>
                <a:cubicBezTo>
                  <a:pt x="315" y="69"/>
                  <a:pt x="337" y="65"/>
                  <a:pt x="330" y="55"/>
                </a:cubicBezTo>
                <a:cubicBezTo>
                  <a:pt x="326" y="47"/>
                  <a:pt x="315" y="47"/>
                  <a:pt x="308" y="44"/>
                </a:cubicBezTo>
                <a:cubicBezTo>
                  <a:pt x="297" y="44"/>
                  <a:pt x="286" y="40"/>
                  <a:pt x="276" y="36"/>
                </a:cubicBezTo>
                <a:cubicBezTo>
                  <a:pt x="268" y="33"/>
                  <a:pt x="261" y="33"/>
                  <a:pt x="261" y="26"/>
                </a:cubicBezTo>
                <a:cubicBezTo>
                  <a:pt x="261" y="26"/>
                  <a:pt x="261" y="22"/>
                  <a:pt x="261" y="22"/>
                </a:cubicBezTo>
                <a:cubicBezTo>
                  <a:pt x="257" y="18"/>
                  <a:pt x="254" y="18"/>
                  <a:pt x="254" y="18"/>
                </a:cubicBezTo>
                <a:cubicBezTo>
                  <a:pt x="243" y="15"/>
                  <a:pt x="232" y="11"/>
                  <a:pt x="225" y="11"/>
                </a:cubicBezTo>
                <a:cubicBezTo>
                  <a:pt x="214" y="11"/>
                  <a:pt x="207" y="7"/>
                  <a:pt x="196" y="7"/>
                </a:cubicBezTo>
                <a:cubicBezTo>
                  <a:pt x="170" y="4"/>
                  <a:pt x="141" y="0"/>
                  <a:pt x="116" y="0"/>
                </a:cubicBezTo>
                <a:close/>
              </a:path>
            </a:pathLst>
          </a:custGeom>
          <a:solidFill>
            <a:srgbClr val="07426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4" name="Google Shape;2124;p18"/>
          <p:cNvSpPr/>
          <p:nvPr/>
        </p:nvSpPr>
        <p:spPr>
          <a:xfrm>
            <a:off x="5669535" y="3247769"/>
            <a:ext cx="12965" cy="3389"/>
          </a:xfrm>
          <a:custGeom>
            <a:avLst/>
            <a:gdLst/>
            <a:ahLst/>
            <a:cxnLst/>
            <a:rect l="l" t="t" r="r" b="b"/>
            <a:pathLst>
              <a:path w="295" h="97" extrusionOk="0">
                <a:moveTo>
                  <a:pt x="73" y="0"/>
                </a:moveTo>
                <a:cubicBezTo>
                  <a:pt x="69" y="0"/>
                  <a:pt x="66" y="4"/>
                  <a:pt x="66" y="4"/>
                </a:cubicBezTo>
                <a:lnTo>
                  <a:pt x="95" y="4"/>
                </a:lnTo>
                <a:cubicBezTo>
                  <a:pt x="124" y="4"/>
                  <a:pt x="149" y="7"/>
                  <a:pt x="175" y="15"/>
                </a:cubicBezTo>
                <a:cubicBezTo>
                  <a:pt x="178" y="15"/>
                  <a:pt x="185" y="18"/>
                  <a:pt x="182" y="22"/>
                </a:cubicBezTo>
                <a:cubicBezTo>
                  <a:pt x="182" y="26"/>
                  <a:pt x="175" y="26"/>
                  <a:pt x="175" y="29"/>
                </a:cubicBezTo>
                <a:cubicBezTo>
                  <a:pt x="171" y="33"/>
                  <a:pt x="178" y="36"/>
                  <a:pt x="182" y="40"/>
                </a:cubicBezTo>
                <a:cubicBezTo>
                  <a:pt x="196" y="44"/>
                  <a:pt x="211" y="47"/>
                  <a:pt x="225" y="51"/>
                </a:cubicBezTo>
                <a:cubicBezTo>
                  <a:pt x="229" y="51"/>
                  <a:pt x="233" y="51"/>
                  <a:pt x="236" y="55"/>
                </a:cubicBezTo>
                <a:cubicBezTo>
                  <a:pt x="236" y="55"/>
                  <a:pt x="236" y="58"/>
                  <a:pt x="236" y="62"/>
                </a:cubicBezTo>
                <a:lnTo>
                  <a:pt x="229" y="62"/>
                </a:lnTo>
                <a:lnTo>
                  <a:pt x="167" y="65"/>
                </a:lnTo>
                <a:cubicBezTo>
                  <a:pt x="160" y="65"/>
                  <a:pt x="153" y="69"/>
                  <a:pt x="149" y="76"/>
                </a:cubicBezTo>
                <a:cubicBezTo>
                  <a:pt x="146" y="76"/>
                  <a:pt x="146" y="80"/>
                  <a:pt x="146" y="84"/>
                </a:cubicBezTo>
                <a:cubicBezTo>
                  <a:pt x="142" y="87"/>
                  <a:pt x="135" y="87"/>
                  <a:pt x="127" y="87"/>
                </a:cubicBezTo>
                <a:cubicBezTo>
                  <a:pt x="98" y="84"/>
                  <a:pt x="69" y="80"/>
                  <a:pt x="40" y="76"/>
                </a:cubicBezTo>
                <a:cubicBezTo>
                  <a:pt x="30" y="76"/>
                  <a:pt x="15" y="76"/>
                  <a:pt x="1" y="80"/>
                </a:cubicBezTo>
                <a:cubicBezTo>
                  <a:pt x="15" y="80"/>
                  <a:pt x="30" y="80"/>
                  <a:pt x="40" y="84"/>
                </a:cubicBezTo>
                <a:cubicBezTo>
                  <a:pt x="62" y="87"/>
                  <a:pt x="80" y="91"/>
                  <a:pt x="102" y="94"/>
                </a:cubicBezTo>
                <a:cubicBezTo>
                  <a:pt x="109" y="96"/>
                  <a:pt x="116" y="97"/>
                  <a:pt x="123" y="97"/>
                </a:cubicBezTo>
                <a:cubicBezTo>
                  <a:pt x="136" y="97"/>
                  <a:pt x="149" y="94"/>
                  <a:pt x="160" y="87"/>
                </a:cubicBezTo>
                <a:cubicBezTo>
                  <a:pt x="167" y="84"/>
                  <a:pt x="171" y="84"/>
                  <a:pt x="175" y="80"/>
                </a:cubicBezTo>
                <a:cubicBezTo>
                  <a:pt x="182" y="76"/>
                  <a:pt x="185" y="76"/>
                  <a:pt x="193" y="76"/>
                </a:cubicBezTo>
                <a:cubicBezTo>
                  <a:pt x="218" y="73"/>
                  <a:pt x="240" y="73"/>
                  <a:pt x="265" y="69"/>
                </a:cubicBezTo>
                <a:cubicBezTo>
                  <a:pt x="272" y="69"/>
                  <a:pt x="294" y="65"/>
                  <a:pt x="287" y="55"/>
                </a:cubicBezTo>
                <a:cubicBezTo>
                  <a:pt x="283" y="47"/>
                  <a:pt x="272" y="47"/>
                  <a:pt x="265" y="44"/>
                </a:cubicBezTo>
                <a:cubicBezTo>
                  <a:pt x="254" y="44"/>
                  <a:pt x="243" y="40"/>
                  <a:pt x="233" y="36"/>
                </a:cubicBezTo>
                <a:cubicBezTo>
                  <a:pt x="225" y="33"/>
                  <a:pt x="218" y="33"/>
                  <a:pt x="218" y="26"/>
                </a:cubicBezTo>
                <a:cubicBezTo>
                  <a:pt x="218" y="26"/>
                  <a:pt x="218" y="22"/>
                  <a:pt x="214" y="22"/>
                </a:cubicBezTo>
                <a:cubicBezTo>
                  <a:pt x="214" y="18"/>
                  <a:pt x="211" y="18"/>
                  <a:pt x="211" y="18"/>
                </a:cubicBezTo>
                <a:cubicBezTo>
                  <a:pt x="200" y="15"/>
                  <a:pt x="189" y="11"/>
                  <a:pt x="182" y="11"/>
                </a:cubicBezTo>
                <a:cubicBezTo>
                  <a:pt x="171" y="11"/>
                  <a:pt x="160" y="7"/>
                  <a:pt x="153" y="7"/>
                </a:cubicBezTo>
                <a:cubicBezTo>
                  <a:pt x="127" y="4"/>
                  <a:pt x="98" y="0"/>
                  <a:pt x="73"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5" name="Google Shape;2125;p18"/>
          <p:cNvSpPr/>
          <p:nvPr/>
        </p:nvSpPr>
        <p:spPr>
          <a:xfrm>
            <a:off x="5669534" y="3247766"/>
            <a:ext cx="12789" cy="3459"/>
          </a:xfrm>
          <a:custGeom>
            <a:avLst/>
            <a:gdLst/>
            <a:ahLst/>
            <a:cxnLst/>
            <a:rect l="l" t="t" r="r" b="b"/>
            <a:pathLst>
              <a:path w="291" h="99" extrusionOk="0">
                <a:moveTo>
                  <a:pt x="73" y="0"/>
                </a:moveTo>
                <a:cubicBezTo>
                  <a:pt x="69" y="0"/>
                  <a:pt x="69" y="0"/>
                  <a:pt x="66" y="4"/>
                </a:cubicBezTo>
                <a:lnTo>
                  <a:pt x="69" y="4"/>
                </a:lnTo>
                <a:cubicBezTo>
                  <a:pt x="69" y="4"/>
                  <a:pt x="73" y="4"/>
                  <a:pt x="73" y="0"/>
                </a:cubicBezTo>
                <a:close/>
                <a:moveTo>
                  <a:pt x="153" y="7"/>
                </a:moveTo>
                <a:cubicBezTo>
                  <a:pt x="160" y="7"/>
                  <a:pt x="171" y="11"/>
                  <a:pt x="182" y="11"/>
                </a:cubicBezTo>
                <a:cubicBezTo>
                  <a:pt x="171" y="7"/>
                  <a:pt x="160" y="7"/>
                  <a:pt x="153" y="7"/>
                </a:cubicBezTo>
                <a:close/>
                <a:moveTo>
                  <a:pt x="175" y="15"/>
                </a:moveTo>
                <a:cubicBezTo>
                  <a:pt x="178" y="15"/>
                  <a:pt x="182" y="18"/>
                  <a:pt x="182" y="18"/>
                </a:cubicBezTo>
                <a:cubicBezTo>
                  <a:pt x="182" y="15"/>
                  <a:pt x="178" y="15"/>
                  <a:pt x="175" y="15"/>
                </a:cubicBezTo>
                <a:close/>
                <a:moveTo>
                  <a:pt x="182" y="11"/>
                </a:moveTo>
                <a:cubicBezTo>
                  <a:pt x="193" y="15"/>
                  <a:pt x="200" y="15"/>
                  <a:pt x="211" y="18"/>
                </a:cubicBezTo>
                <a:cubicBezTo>
                  <a:pt x="200" y="15"/>
                  <a:pt x="193" y="11"/>
                  <a:pt x="182" y="11"/>
                </a:cubicBezTo>
                <a:close/>
                <a:moveTo>
                  <a:pt x="182" y="22"/>
                </a:moveTo>
                <a:cubicBezTo>
                  <a:pt x="182" y="22"/>
                  <a:pt x="178" y="26"/>
                  <a:pt x="178" y="26"/>
                </a:cubicBezTo>
                <a:cubicBezTo>
                  <a:pt x="178" y="26"/>
                  <a:pt x="182" y="26"/>
                  <a:pt x="182" y="22"/>
                </a:cubicBezTo>
                <a:close/>
                <a:moveTo>
                  <a:pt x="211" y="18"/>
                </a:moveTo>
                <a:cubicBezTo>
                  <a:pt x="211" y="18"/>
                  <a:pt x="214" y="18"/>
                  <a:pt x="214" y="22"/>
                </a:cubicBezTo>
                <a:cubicBezTo>
                  <a:pt x="218" y="22"/>
                  <a:pt x="218" y="22"/>
                  <a:pt x="218" y="26"/>
                </a:cubicBezTo>
                <a:cubicBezTo>
                  <a:pt x="218" y="22"/>
                  <a:pt x="218" y="22"/>
                  <a:pt x="218" y="22"/>
                </a:cubicBezTo>
                <a:cubicBezTo>
                  <a:pt x="215" y="18"/>
                  <a:pt x="211" y="18"/>
                  <a:pt x="211" y="18"/>
                </a:cubicBezTo>
                <a:close/>
                <a:moveTo>
                  <a:pt x="178" y="26"/>
                </a:moveTo>
                <a:cubicBezTo>
                  <a:pt x="175" y="26"/>
                  <a:pt x="175" y="26"/>
                  <a:pt x="175" y="29"/>
                </a:cubicBezTo>
                <a:cubicBezTo>
                  <a:pt x="175" y="29"/>
                  <a:pt x="175" y="26"/>
                  <a:pt x="178" y="26"/>
                </a:cubicBezTo>
                <a:close/>
                <a:moveTo>
                  <a:pt x="175" y="29"/>
                </a:moveTo>
                <a:cubicBezTo>
                  <a:pt x="171" y="29"/>
                  <a:pt x="171" y="33"/>
                  <a:pt x="171" y="33"/>
                </a:cubicBezTo>
                <a:cubicBezTo>
                  <a:pt x="175" y="36"/>
                  <a:pt x="178" y="36"/>
                  <a:pt x="182" y="40"/>
                </a:cubicBezTo>
                <a:cubicBezTo>
                  <a:pt x="178" y="36"/>
                  <a:pt x="175" y="36"/>
                  <a:pt x="175" y="33"/>
                </a:cubicBezTo>
                <a:cubicBezTo>
                  <a:pt x="175" y="33"/>
                  <a:pt x="175" y="29"/>
                  <a:pt x="175" y="29"/>
                </a:cubicBezTo>
                <a:close/>
                <a:moveTo>
                  <a:pt x="218" y="26"/>
                </a:moveTo>
                <a:cubicBezTo>
                  <a:pt x="218" y="33"/>
                  <a:pt x="225" y="33"/>
                  <a:pt x="229" y="36"/>
                </a:cubicBezTo>
                <a:cubicBezTo>
                  <a:pt x="243" y="40"/>
                  <a:pt x="254" y="44"/>
                  <a:pt x="265" y="47"/>
                </a:cubicBezTo>
                <a:lnTo>
                  <a:pt x="269" y="47"/>
                </a:lnTo>
                <a:cubicBezTo>
                  <a:pt x="269" y="47"/>
                  <a:pt x="265" y="47"/>
                  <a:pt x="265" y="44"/>
                </a:cubicBezTo>
                <a:cubicBezTo>
                  <a:pt x="254" y="44"/>
                  <a:pt x="243" y="40"/>
                  <a:pt x="233" y="36"/>
                </a:cubicBezTo>
                <a:cubicBezTo>
                  <a:pt x="225" y="33"/>
                  <a:pt x="222" y="29"/>
                  <a:pt x="218" y="26"/>
                </a:cubicBezTo>
                <a:close/>
                <a:moveTo>
                  <a:pt x="226" y="51"/>
                </a:moveTo>
                <a:cubicBezTo>
                  <a:pt x="229" y="51"/>
                  <a:pt x="233" y="51"/>
                  <a:pt x="233" y="55"/>
                </a:cubicBezTo>
                <a:cubicBezTo>
                  <a:pt x="236" y="55"/>
                  <a:pt x="236" y="58"/>
                  <a:pt x="236" y="58"/>
                </a:cubicBezTo>
                <a:cubicBezTo>
                  <a:pt x="236" y="58"/>
                  <a:pt x="236" y="55"/>
                  <a:pt x="236" y="55"/>
                </a:cubicBezTo>
                <a:cubicBezTo>
                  <a:pt x="233" y="51"/>
                  <a:pt x="229" y="51"/>
                  <a:pt x="226" y="51"/>
                </a:cubicBezTo>
                <a:close/>
                <a:moveTo>
                  <a:pt x="287" y="55"/>
                </a:moveTo>
                <a:cubicBezTo>
                  <a:pt x="287" y="58"/>
                  <a:pt x="287" y="58"/>
                  <a:pt x="287" y="62"/>
                </a:cubicBezTo>
                <a:cubicBezTo>
                  <a:pt x="291" y="58"/>
                  <a:pt x="291" y="58"/>
                  <a:pt x="287" y="55"/>
                </a:cubicBezTo>
                <a:close/>
                <a:moveTo>
                  <a:pt x="287" y="62"/>
                </a:moveTo>
                <a:cubicBezTo>
                  <a:pt x="287" y="65"/>
                  <a:pt x="272" y="69"/>
                  <a:pt x="265" y="69"/>
                </a:cubicBezTo>
                <a:cubicBezTo>
                  <a:pt x="276" y="69"/>
                  <a:pt x="287" y="65"/>
                  <a:pt x="287" y="62"/>
                </a:cubicBezTo>
                <a:close/>
                <a:moveTo>
                  <a:pt x="193" y="76"/>
                </a:moveTo>
                <a:cubicBezTo>
                  <a:pt x="185" y="76"/>
                  <a:pt x="182" y="76"/>
                  <a:pt x="175" y="80"/>
                </a:cubicBezTo>
                <a:cubicBezTo>
                  <a:pt x="182" y="80"/>
                  <a:pt x="189" y="76"/>
                  <a:pt x="193" y="76"/>
                </a:cubicBezTo>
                <a:close/>
                <a:moveTo>
                  <a:pt x="40" y="76"/>
                </a:moveTo>
                <a:cubicBezTo>
                  <a:pt x="26" y="76"/>
                  <a:pt x="15" y="76"/>
                  <a:pt x="1" y="80"/>
                </a:cubicBezTo>
                <a:cubicBezTo>
                  <a:pt x="15" y="80"/>
                  <a:pt x="30" y="80"/>
                  <a:pt x="40" y="84"/>
                </a:cubicBezTo>
                <a:cubicBezTo>
                  <a:pt x="30" y="80"/>
                  <a:pt x="15" y="80"/>
                  <a:pt x="4" y="80"/>
                </a:cubicBezTo>
                <a:cubicBezTo>
                  <a:pt x="15" y="76"/>
                  <a:pt x="30" y="76"/>
                  <a:pt x="40" y="76"/>
                </a:cubicBezTo>
                <a:close/>
                <a:moveTo>
                  <a:pt x="167" y="65"/>
                </a:moveTo>
                <a:lnTo>
                  <a:pt x="167" y="65"/>
                </a:lnTo>
                <a:cubicBezTo>
                  <a:pt x="160" y="65"/>
                  <a:pt x="153" y="69"/>
                  <a:pt x="149" y="73"/>
                </a:cubicBezTo>
                <a:cubicBezTo>
                  <a:pt x="149" y="76"/>
                  <a:pt x="146" y="76"/>
                  <a:pt x="146" y="76"/>
                </a:cubicBezTo>
                <a:cubicBezTo>
                  <a:pt x="146" y="80"/>
                  <a:pt x="146" y="80"/>
                  <a:pt x="146" y="84"/>
                </a:cubicBezTo>
                <a:cubicBezTo>
                  <a:pt x="146" y="80"/>
                  <a:pt x="146" y="80"/>
                  <a:pt x="149" y="80"/>
                </a:cubicBezTo>
                <a:cubicBezTo>
                  <a:pt x="149" y="76"/>
                  <a:pt x="149" y="76"/>
                  <a:pt x="149" y="76"/>
                </a:cubicBezTo>
                <a:cubicBezTo>
                  <a:pt x="153" y="69"/>
                  <a:pt x="160" y="65"/>
                  <a:pt x="167" y="65"/>
                </a:cubicBezTo>
                <a:close/>
                <a:moveTo>
                  <a:pt x="175" y="80"/>
                </a:moveTo>
                <a:lnTo>
                  <a:pt x="175" y="80"/>
                </a:lnTo>
                <a:cubicBezTo>
                  <a:pt x="171" y="80"/>
                  <a:pt x="167" y="84"/>
                  <a:pt x="167" y="84"/>
                </a:cubicBezTo>
                <a:cubicBezTo>
                  <a:pt x="167" y="84"/>
                  <a:pt x="171" y="84"/>
                  <a:pt x="175" y="80"/>
                </a:cubicBezTo>
                <a:close/>
                <a:moveTo>
                  <a:pt x="167" y="84"/>
                </a:moveTo>
                <a:cubicBezTo>
                  <a:pt x="164" y="84"/>
                  <a:pt x="164" y="87"/>
                  <a:pt x="160" y="87"/>
                </a:cubicBezTo>
                <a:cubicBezTo>
                  <a:pt x="164" y="87"/>
                  <a:pt x="164" y="87"/>
                  <a:pt x="167" y="84"/>
                </a:cubicBezTo>
                <a:close/>
                <a:moveTo>
                  <a:pt x="102" y="94"/>
                </a:moveTo>
                <a:cubicBezTo>
                  <a:pt x="104" y="95"/>
                  <a:pt x="106" y="95"/>
                  <a:pt x="108" y="95"/>
                </a:cubicBezTo>
                <a:lnTo>
                  <a:pt x="108" y="95"/>
                </a:lnTo>
                <a:cubicBezTo>
                  <a:pt x="106" y="95"/>
                  <a:pt x="104" y="94"/>
                  <a:pt x="102" y="94"/>
                </a:cubicBezTo>
                <a:close/>
                <a:moveTo>
                  <a:pt x="160" y="87"/>
                </a:moveTo>
                <a:lnTo>
                  <a:pt x="160" y="87"/>
                </a:lnTo>
                <a:cubicBezTo>
                  <a:pt x="149" y="93"/>
                  <a:pt x="135" y="96"/>
                  <a:pt x="119" y="96"/>
                </a:cubicBezTo>
                <a:cubicBezTo>
                  <a:pt x="116" y="96"/>
                  <a:pt x="112" y="96"/>
                  <a:pt x="108" y="95"/>
                </a:cubicBezTo>
                <a:lnTo>
                  <a:pt x="108" y="95"/>
                </a:lnTo>
                <a:cubicBezTo>
                  <a:pt x="112" y="96"/>
                  <a:pt x="115" y="98"/>
                  <a:pt x="120" y="98"/>
                </a:cubicBezTo>
                <a:cubicBezTo>
                  <a:pt x="135" y="98"/>
                  <a:pt x="149" y="94"/>
                  <a:pt x="160" y="87"/>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6" name="Google Shape;2126;p18"/>
          <p:cNvSpPr/>
          <p:nvPr/>
        </p:nvSpPr>
        <p:spPr>
          <a:xfrm>
            <a:off x="5680213" y="3249377"/>
            <a:ext cx="1231" cy="315"/>
          </a:xfrm>
          <a:custGeom>
            <a:avLst/>
            <a:gdLst/>
            <a:ahLst/>
            <a:cxnLst/>
            <a:rect l="l" t="t" r="r" b="b"/>
            <a:pathLst>
              <a:path w="28" h="9" extrusionOk="0">
                <a:moveTo>
                  <a:pt x="9" y="1"/>
                </a:moveTo>
                <a:cubicBezTo>
                  <a:pt x="7" y="1"/>
                  <a:pt x="6" y="1"/>
                  <a:pt x="4" y="1"/>
                </a:cubicBezTo>
                <a:cubicBezTo>
                  <a:pt x="4" y="1"/>
                  <a:pt x="0" y="1"/>
                  <a:pt x="0" y="5"/>
                </a:cubicBezTo>
                <a:cubicBezTo>
                  <a:pt x="0" y="5"/>
                  <a:pt x="4" y="9"/>
                  <a:pt x="4" y="9"/>
                </a:cubicBezTo>
                <a:lnTo>
                  <a:pt x="19" y="9"/>
                </a:lnTo>
                <a:cubicBezTo>
                  <a:pt x="28" y="9"/>
                  <a:pt x="19" y="1"/>
                  <a:pt x="9"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7" name="Google Shape;2127;p18"/>
          <p:cNvSpPr/>
          <p:nvPr/>
        </p:nvSpPr>
        <p:spPr>
          <a:xfrm>
            <a:off x="5680215" y="3249827"/>
            <a:ext cx="659" cy="245"/>
          </a:xfrm>
          <a:custGeom>
            <a:avLst/>
            <a:gdLst/>
            <a:ahLst/>
            <a:cxnLst/>
            <a:rect l="l" t="t" r="r" b="b"/>
            <a:pathLst>
              <a:path w="15" h="7" extrusionOk="0">
                <a:moveTo>
                  <a:pt x="6" y="0"/>
                </a:moveTo>
                <a:cubicBezTo>
                  <a:pt x="3" y="0"/>
                  <a:pt x="0" y="1"/>
                  <a:pt x="0" y="3"/>
                </a:cubicBezTo>
                <a:cubicBezTo>
                  <a:pt x="0" y="3"/>
                  <a:pt x="0" y="6"/>
                  <a:pt x="4" y="6"/>
                </a:cubicBezTo>
                <a:lnTo>
                  <a:pt x="8" y="6"/>
                </a:lnTo>
                <a:cubicBezTo>
                  <a:pt x="11" y="6"/>
                  <a:pt x="15" y="6"/>
                  <a:pt x="11" y="3"/>
                </a:cubicBezTo>
                <a:cubicBezTo>
                  <a:pt x="11" y="1"/>
                  <a:pt x="9" y="0"/>
                  <a:pt x="6"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8" name="Google Shape;2128;p18"/>
          <p:cNvSpPr/>
          <p:nvPr/>
        </p:nvSpPr>
        <p:spPr>
          <a:xfrm>
            <a:off x="5668918" y="3248605"/>
            <a:ext cx="3867" cy="943"/>
          </a:xfrm>
          <a:custGeom>
            <a:avLst/>
            <a:gdLst/>
            <a:ahLst/>
            <a:cxnLst/>
            <a:rect l="l" t="t" r="r" b="b"/>
            <a:pathLst>
              <a:path w="88" h="27" extrusionOk="0">
                <a:moveTo>
                  <a:pt x="44" y="0"/>
                </a:moveTo>
                <a:cubicBezTo>
                  <a:pt x="42" y="0"/>
                  <a:pt x="39" y="1"/>
                  <a:pt x="36" y="2"/>
                </a:cubicBezTo>
                <a:cubicBezTo>
                  <a:pt x="33" y="5"/>
                  <a:pt x="29" y="5"/>
                  <a:pt x="25" y="9"/>
                </a:cubicBezTo>
                <a:lnTo>
                  <a:pt x="11" y="9"/>
                </a:lnTo>
                <a:cubicBezTo>
                  <a:pt x="7" y="9"/>
                  <a:pt x="4" y="9"/>
                  <a:pt x="4" y="12"/>
                </a:cubicBezTo>
                <a:lnTo>
                  <a:pt x="0" y="12"/>
                </a:lnTo>
                <a:cubicBezTo>
                  <a:pt x="0" y="16"/>
                  <a:pt x="0" y="16"/>
                  <a:pt x="0" y="16"/>
                </a:cubicBezTo>
                <a:cubicBezTo>
                  <a:pt x="4" y="20"/>
                  <a:pt x="4" y="20"/>
                  <a:pt x="7" y="20"/>
                </a:cubicBezTo>
                <a:cubicBezTo>
                  <a:pt x="15" y="20"/>
                  <a:pt x="25" y="23"/>
                  <a:pt x="36" y="23"/>
                </a:cubicBezTo>
                <a:cubicBezTo>
                  <a:pt x="47" y="27"/>
                  <a:pt x="58" y="27"/>
                  <a:pt x="65" y="27"/>
                </a:cubicBezTo>
                <a:lnTo>
                  <a:pt x="80" y="27"/>
                </a:lnTo>
                <a:cubicBezTo>
                  <a:pt x="83" y="27"/>
                  <a:pt x="87" y="27"/>
                  <a:pt x="87" y="23"/>
                </a:cubicBezTo>
                <a:cubicBezTo>
                  <a:pt x="87" y="20"/>
                  <a:pt x="87" y="20"/>
                  <a:pt x="83" y="16"/>
                </a:cubicBezTo>
                <a:cubicBezTo>
                  <a:pt x="83" y="16"/>
                  <a:pt x="80" y="16"/>
                  <a:pt x="76" y="12"/>
                </a:cubicBezTo>
                <a:cubicBezTo>
                  <a:pt x="73" y="12"/>
                  <a:pt x="69" y="9"/>
                  <a:pt x="62" y="9"/>
                </a:cubicBezTo>
                <a:cubicBezTo>
                  <a:pt x="56" y="4"/>
                  <a:pt x="51" y="0"/>
                  <a:pt x="4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29" name="Google Shape;2129;p18"/>
          <p:cNvSpPr/>
          <p:nvPr/>
        </p:nvSpPr>
        <p:spPr>
          <a:xfrm>
            <a:off x="5668744" y="3249408"/>
            <a:ext cx="1143" cy="524"/>
          </a:xfrm>
          <a:custGeom>
            <a:avLst/>
            <a:gdLst/>
            <a:ahLst/>
            <a:cxnLst/>
            <a:rect l="l" t="t" r="r" b="b"/>
            <a:pathLst>
              <a:path w="26" h="15" extrusionOk="0">
                <a:moveTo>
                  <a:pt x="15" y="0"/>
                </a:moveTo>
                <a:cubicBezTo>
                  <a:pt x="11" y="0"/>
                  <a:pt x="0" y="4"/>
                  <a:pt x="4" y="8"/>
                </a:cubicBezTo>
                <a:cubicBezTo>
                  <a:pt x="4" y="8"/>
                  <a:pt x="4" y="11"/>
                  <a:pt x="4" y="11"/>
                </a:cubicBezTo>
                <a:cubicBezTo>
                  <a:pt x="8" y="11"/>
                  <a:pt x="11" y="15"/>
                  <a:pt x="15" y="15"/>
                </a:cubicBezTo>
                <a:lnTo>
                  <a:pt x="26" y="15"/>
                </a:lnTo>
                <a:cubicBezTo>
                  <a:pt x="26" y="11"/>
                  <a:pt x="26" y="11"/>
                  <a:pt x="26" y="11"/>
                </a:cubicBezTo>
                <a:cubicBezTo>
                  <a:pt x="26" y="8"/>
                  <a:pt x="19" y="4"/>
                  <a:pt x="15"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0" name="Google Shape;2130;p18"/>
          <p:cNvSpPr/>
          <p:nvPr/>
        </p:nvSpPr>
        <p:spPr>
          <a:xfrm>
            <a:off x="5667643" y="3247001"/>
            <a:ext cx="8307" cy="2551"/>
          </a:xfrm>
          <a:custGeom>
            <a:avLst/>
            <a:gdLst/>
            <a:ahLst/>
            <a:cxnLst/>
            <a:rect l="l" t="t" r="r" b="b"/>
            <a:pathLst>
              <a:path w="189" h="73" extrusionOk="0">
                <a:moveTo>
                  <a:pt x="73" y="0"/>
                </a:moveTo>
                <a:cubicBezTo>
                  <a:pt x="47" y="0"/>
                  <a:pt x="22" y="4"/>
                  <a:pt x="0" y="11"/>
                </a:cubicBezTo>
                <a:lnTo>
                  <a:pt x="0" y="66"/>
                </a:lnTo>
                <a:cubicBezTo>
                  <a:pt x="11" y="66"/>
                  <a:pt x="22" y="69"/>
                  <a:pt x="36" y="69"/>
                </a:cubicBezTo>
                <a:cubicBezTo>
                  <a:pt x="47" y="73"/>
                  <a:pt x="58" y="73"/>
                  <a:pt x="73" y="73"/>
                </a:cubicBezTo>
                <a:cubicBezTo>
                  <a:pt x="83" y="73"/>
                  <a:pt x="98" y="73"/>
                  <a:pt x="109" y="69"/>
                </a:cubicBezTo>
                <a:cubicBezTo>
                  <a:pt x="123" y="66"/>
                  <a:pt x="138" y="58"/>
                  <a:pt x="149" y="51"/>
                </a:cubicBezTo>
                <a:cubicBezTo>
                  <a:pt x="160" y="48"/>
                  <a:pt x="170" y="37"/>
                  <a:pt x="181" y="29"/>
                </a:cubicBezTo>
                <a:cubicBezTo>
                  <a:pt x="181" y="26"/>
                  <a:pt x="185" y="26"/>
                  <a:pt x="185" y="22"/>
                </a:cubicBezTo>
                <a:cubicBezTo>
                  <a:pt x="189" y="19"/>
                  <a:pt x="185" y="19"/>
                  <a:pt x="181" y="19"/>
                </a:cubicBezTo>
                <a:cubicBezTo>
                  <a:pt x="174" y="19"/>
                  <a:pt x="167" y="15"/>
                  <a:pt x="160" y="15"/>
                </a:cubicBezTo>
                <a:cubicBezTo>
                  <a:pt x="131" y="8"/>
                  <a:pt x="102" y="0"/>
                  <a:pt x="73" y="0"/>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1" name="Google Shape;2131;p18"/>
          <p:cNvSpPr/>
          <p:nvPr/>
        </p:nvSpPr>
        <p:spPr>
          <a:xfrm>
            <a:off x="5667645" y="3246229"/>
            <a:ext cx="8482" cy="2410"/>
          </a:xfrm>
          <a:custGeom>
            <a:avLst/>
            <a:gdLst/>
            <a:ahLst/>
            <a:cxnLst/>
            <a:rect l="l" t="t" r="r" b="b"/>
            <a:pathLst>
              <a:path w="193" h="69" extrusionOk="0">
                <a:moveTo>
                  <a:pt x="47" y="1"/>
                </a:moveTo>
                <a:cubicBezTo>
                  <a:pt x="29" y="1"/>
                  <a:pt x="15" y="8"/>
                  <a:pt x="0" y="12"/>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236B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2" name="Google Shape;2132;p18"/>
          <p:cNvSpPr/>
          <p:nvPr/>
        </p:nvSpPr>
        <p:spPr>
          <a:xfrm>
            <a:off x="5667645" y="3246229"/>
            <a:ext cx="8482" cy="2410"/>
          </a:xfrm>
          <a:custGeom>
            <a:avLst/>
            <a:gdLst/>
            <a:ahLst/>
            <a:cxnLst/>
            <a:rect l="l" t="t" r="r" b="b"/>
            <a:pathLst>
              <a:path w="193" h="69" extrusionOk="0">
                <a:moveTo>
                  <a:pt x="44" y="1"/>
                </a:moveTo>
                <a:cubicBezTo>
                  <a:pt x="47" y="1"/>
                  <a:pt x="54" y="1"/>
                  <a:pt x="62" y="4"/>
                </a:cubicBezTo>
                <a:cubicBezTo>
                  <a:pt x="80" y="4"/>
                  <a:pt x="98" y="4"/>
                  <a:pt x="112" y="8"/>
                </a:cubicBezTo>
                <a:cubicBezTo>
                  <a:pt x="116" y="12"/>
                  <a:pt x="120" y="12"/>
                  <a:pt x="120" y="15"/>
                </a:cubicBezTo>
                <a:cubicBezTo>
                  <a:pt x="120" y="19"/>
                  <a:pt x="112" y="19"/>
                  <a:pt x="112" y="22"/>
                </a:cubicBezTo>
                <a:cubicBezTo>
                  <a:pt x="112" y="22"/>
                  <a:pt x="116" y="26"/>
                  <a:pt x="120" y="26"/>
                </a:cubicBezTo>
                <a:cubicBezTo>
                  <a:pt x="131" y="30"/>
                  <a:pt x="138" y="33"/>
                  <a:pt x="149" y="37"/>
                </a:cubicBezTo>
                <a:lnTo>
                  <a:pt x="152" y="37"/>
                </a:lnTo>
                <a:cubicBezTo>
                  <a:pt x="156" y="41"/>
                  <a:pt x="156" y="44"/>
                  <a:pt x="152" y="44"/>
                </a:cubicBezTo>
                <a:lnTo>
                  <a:pt x="149" y="44"/>
                </a:lnTo>
                <a:cubicBezTo>
                  <a:pt x="138" y="44"/>
                  <a:pt x="123" y="48"/>
                  <a:pt x="109" y="48"/>
                </a:cubicBezTo>
                <a:cubicBezTo>
                  <a:pt x="105" y="48"/>
                  <a:pt x="98" y="48"/>
                  <a:pt x="98" y="51"/>
                </a:cubicBezTo>
                <a:cubicBezTo>
                  <a:pt x="94" y="55"/>
                  <a:pt x="94" y="55"/>
                  <a:pt x="94" y="59"/>
                </a:cubicBezTo>
                <a:cubicBezTo>
                  <a:pt x="91" y="62"/>
                  <a:pt x="87" y="62"/>
                  <a:pt x="83" y="62"/>
                </a:cubicBezTo>
                <a:cubicBezTo>
                  <a:pt x="62" y="59"/>
                  <a:pt x="44" y="55"/>
                  <a:pt x="25" y="55"/>
                </a:cubicBezTo>
                <a:lnTo>
                  <a:pt x="0" y="55"/>
                </a:lnTo>
                <a:cubicBezTo>
                  <a:pt x="7" y="55"/>
                  <a:pt x="15" y="59"/>
                  <a:pt x="25" y="59"/>
                </a:cubicBezTo>
                <a:cubicBezTo>
                  <a:pt x="40" y="62"/>
                  <a:pt x="51" y="66"/>
                  <a:pt x="65" y="66"/>
                </a:cubicBezTo>
                <a:cubicBezTo>
                  <a:pt x="71" y="67"/>
                  <a:pt x="77" y="68"/>
                  <a:pt x="83" y="68"/>
                </a:cubicBezTo>
                <a:cubicBezTo>
                  <a:pt x="91" y="68"/>
                  <a:pt x="99" y="67"/>
                  <a:pt x="105" y="62"/>
                </a:cubicBezTo>
                <a:cubicBezTo>
                  <a:pt x="109" y="59"/>
                  <a:pt x="112" y="59"/>
                  <a:pt x="112" y="59"/>
                </a:cubicBezTo>
                <a:cubicBezTo>
                  <a:pt x="120" y="55"/>
                  <a:pt x="123" y="55"/>
                  <a:pt x="127" y="55"/>
                </a:cubicBezTo>
                <a:cubicBezTo>
                  <a:pt x="141" y="51"/>
                  <a:pt x="160" y="51"/>
                  <a:pt x="174" y="48"/>
                </a:cubicBezTo>
                <a:cubicBezTo>
                  <a:pt x="178" y="48"/>
                  <a:pt x="192" y="48"/>
                  <a:pt x="189" y="41"/>
                </a:cubicBezTo>
                <a:cubicBezTo>
                  <a:pt x="189" y="33"/>
                  <a:pt x="178" y="33"/>
                  <a:pt x="174" y="33"/>
                </a:cubicBezTo>
                <a:cubicBezTo>
                  <a:pt x="167" y="30"/>
                  <a:pt x="160" y="26"/>
                  <a:pt x="152" y="26"/>
                </a:cubicBezTo>
                <a:cubicBezTo>
                  <a:pt x="149" y="22"/>
                  <a:pt x="145" y="22"/>
                  <a:pt x="141" y="19"/>
                </a:cubicBezTo>
                <a:cubicBezTo>
                  <a:pt x="141" y="19"/>
                  <a:pt x="141" y="15"/>
                  <a:pt x="141" y="15"/>
                </a:cubicBezTo>
                <a:cubicBezTo>
                  <a:pt x="141" y="15"/>
                  <a:pt x="138" y="12"/>
                  <a:pt x="138" y="12"/>
                </a:cubicBezTo>
                <a:cubicBezTo>
                  <a:pt x="131" y="12"/>
                  <a:pt x="123" y="8"/>
                  <a:pt x="120" y="8"/>
                </a:cubicBezTo>
                <a:cubicBezTo>
                  <a:pt x="112" y="8"/>
                  <a:pt x="105" y="4"/>
                  <a:pt x="98" y="4"/>
                </a:cubicBezTo>
                <a:cubicBezTo>
                  <a:pt x="80" y="1"/>
                  <a:pt x="65" y="1"/>
                  <a:pt x="4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3" name="Google Shape;2133;p18"/>
          <p:cNvSpPr/>
          <p:nvPr/>
        </p:nvSpPr>
        <p:spPr>
          <a:xfrm>
            <a:off x="5667645" y="3246232"/>
            <a:ext cx="8482" cy="2446"/>
          </a:xfrm>
          <a:custGeom>
            <a:avLst/>
            <a:gdLst/>
            <a:ahLst/>
            <a:cxnLst/>
            <a:rect l="l" t="t" r="r" b="b"/>
            <a:pathLst>
              <a:path w="193" h="70" extrusionOk="0">
                <a:moveTo>
                  <a:pt x="47" y="1"/>
                </a:moveTo>
                <a:cubicBezTo>
                  <a:pt x="65" y="1"/>
                  <a:pt x="83" y="4"/>
                  <a:pt x="98" y="4"/>
                </a:cubicBezTo>
                <a:cubicBezTo>
                  <a:pt x="83" y="1"/>
                  <a:pt x="65" y="1"/>
                  <a:pt x="47" y="1"/>
                </a:cubicBezTo>
                <a:close/>
                <a:moveTo>
                  <a:pt x="47" y="1"/>
                </a:moveTo>
                <a:cubicBezTo>
                  <a:pt x="33" y="1"/>
                  <a:pt x="15" y="4"/>
                  <a:pt x="0" y="12"/>
                </a:cubicBezTo>
                <a:cubicBezTo>
                  <a:pt x="18" y="8"/>
                  <a:pt x="33" y="4"/>
                  <a:pt x="47" y="1"/>
                </a:cubicBezTo>
                <a:close/>
                <a:moveTo>
                  <a:pt x="138" y="12"/>
                </a:moveTo>
                <a:cubicBezTo>
                  <a:pt x="138" y="12"/>
                  <a:pt x="141" y="15"/>
                  <a:pt x="141" y="15"/>
                </a:cubicBezTo>
                <a:cubicBezTo>
                  <a:pt x="141" y="12"/>
                  <a:pt x="138" y="12"/>
                  <a:pt x="138" y="12"/>
                </a:cubicBezTo>
                <a:close/>
                <a:moveTo>
                  <a:pt x="189" y="41"/>
                </a:moveTo>
                <a:cubicBezTo>
                  <a:pt x="189" y="41"/>
                  <a:pt x="189" y="41"/>
                  <a:pt x="189" y="44"/>
                </a:cubicBezTo>
                <a:cubicBezTo>
                  <a:pt x="192" y="44"/>
                  <a:pt x="192" y="41"/>
                  <a:pt x="189" y="41"/>
                </a:cubicBezTo>
                <a:close/>
                <a:moveTo>
                  <a:pt x="0" y="55"/>
                </a:moveTo>
                <a:cubicBezTo>
                  <a:pt x="7" y="59"/>
                  <a:pt x="15" y="59"/>
                  <a:pt x="25" y="59"/>
                </a:cubicBezTo>
                <a:cubicBezTo>
                  <a:pt x="15" y="59"/>
                  <a:pt x="7" y="55"/>
                  <a:pt x="0" y="55"/>
                </a:cubicBezTo>
                <a:close/>
                <a:moveTo>
                  <a:pt x="112" y="55"/>
                </a:moveTo>
                <a:cubicBezTo>
                  <a:pt x="112" y="59"/>
                  <a:pt x="109" y="59"/>
                  <a:pt x="109" y="59"/>
                </a:cubicBezTo>
                <a:cubicBezTo>
                  <a:pt x="109" y="62"/>
                  <a:pt x="105" y="62"/>
                  <a:pt x="105" y="62"/>
                </a:cubicBezTo>
                <a:lnTo>
                  <a:pt x="109" y="62"/>
                </a:lnTo>
                <a:cubicBezTo>
                  <a:pt x="109" y="59"/>
                  <a:pt x="112" y="59"/>
                  <a:pt x="112" y="59"/>
                </a:cubicBezTo>
                <a:cubicBezTo>
                  <a:pt x="120" y="55"/>
                  <a:pt x="123" y="55"/>
                  <a:pt x="127" y="55"/>
                </a:cubicBezTo>
                <a:close/>
                <a:moveTo>
                  <a:pt x="26" y="59"/>
                </a:moveTo>
                <a:lnTo>
                  <a:pt x="26" y="59"/>
                </a:lnTo>
                <a:cubicBezTo>
                  <a:pt x="29" y="59"/>
                  <a:pt x="36" y="62"/>
                  <a:pt x="40" y="62"/>
                </a:cubicBezTo>
                <a:cubicBezTo>
                  <a:pt x="51" y="66"/>
                  <a:pt x="58" y="66"/>
                  <a:pt x="65" y="70"/>
                </a:cubicBezTo>
                <a:lnTo>
                  <a:pt x="76" y="70"/>
                </a:lnTo>
                <a:cubicBezTo>
                  <a:pt x="87" y="70"/>
                  <a:pt x="98" y="66"/>
                  <a:pt x="105" y="62"/>
                </a:cubicBezTo>
                <a:lnTo>
                  <a:pt x="105" y="62"/>
                </a:lnTo>
                <a:cubicBezTo>
                  <a:pt x="97" y="65"/>
                  <a:pt x="88" y="67"/>
                  <a:pt x="78" y="67"/>
                </a:cubicBezTo>
                <a:cubicBezTo>
                  <a:pt x="74" y="67"/>
                  <a:pt x="70" y="67"/>
                  <a:pt x="65" y="66"/>
                </a:cubicBezTo>
                <a:cubicBezTo>
                  <a:pt x="58" y="66"/>
                  <a:pt x="51" y="66"/>
                  <a:pt x="44" y="62"/>
                </a:cubicBezTo>
                <a:cubicBezTo>
                  <a:pt x="36" y="62"/>
                  <a:pt x="29" y="59"/>
                  <a:pt x="26" y="5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4" name="Google Shape;2134;p18"/>
          <p:cNvSpPr/>
          <p:nvPr/>
        </p:nvSpPr>
        <p:spPr>
          <a:xfrm>
            <a:off x="5674631" y="3247350"/>
            <a:ext cx="968" cy="315"/>
          </a:xfrm>
          <a:custGeom>
            <a:avLst/>
            <a:gdLst/>
            <a:ahLst/>
            <a:cxnLst/>
            <a:rect l="l" t="t" r="r" b="b"/>
            <a:pathLst>
              <a:path w="22" h="9" extrusionOk="0">
                <a:moveTo>
                  <a:pt x="7" y="1"/>
                </a:moveTo>
                <a:cubicBezTo>
                  <a:pt x="6" y="1"/>
                  <a:pt x="5" y="1"/>
                  <a:pt x="4" y="1"/>
                </a:cubicBezTo>
                <a:cubicBezTo>
                  <a:pt x="4" y="1"/>
                  <a:pt x="1" y="1"/>
                  <a:pt x="1" y="5"/>
                </a:cubicBezTo>
                <a:lnTo>
                  <a:pt x="4" y="5"/>
                </a:lnTo>
                <a:cubicBezTo>
                  <a:pt x="8" y="9"/>
                  <a:pt x="11" y="9"/>
                  <a:pt x="15" y="9"/>
                </a:cubicBezTo>
                <a:cubicBezTo>
                  <a:pt x="21" y="9"/>
                  <a:pt x="14" y="1"/>
                  <a:pt x="7"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5" name="Google Shape;2135;p18"/>
          <p:cNvSpPr/>
          <p:nvPr/>
        </p:nvSpPr>
        <p:spPr>
          <a:xfrm>
            <a:off x="5674631" y="3247661"/>
            <a:ext cx="527" cy="245"/>
          </a:xfrm>
          <a:custGeom>
            <a:avLst/>
            <a:gdLst/>
            <a:ahLst/>
            <a:cxnLst/>
            <a:rect l="l" t="t" r="r" b="b"/>
            <a:pathLst>
              <a:path w="12" h="7" extrusionOk="0">
                <a:moveTo>
                  <a:pt x="4" y="0"/>
                </a:moveTo>
                <a:cubicBezTo>
                  <a:pt x="2" y="0"/>
                  <a:pt x="1" y="1"/>
                  <a:pt x="1" y="3"/>
                </a:cubicBezTo>
                <a:cubicBezTo>
                  <a:pt x="1" y="3"/>
                  <a:pt x="1" y="7"/>
                  <a:pt x="1" y="7"/>
                </a:cubicBezTo>
                <a:lnTo>
                  <a:pt x="8" y="7"/>
                </a:lnTo>
                <a:cubicBezTo>
                  <a:pt x="8" y="7"/>
                  <a:pt x="11" y="3"/>
                  <a:pt x="8" y="3"/>
                </a:cubicBezTo>
                <a:cubicBezTo>
                  <a:pt x="8" y="1"/>
                  <a:pt x="6" y="0"/>
                  <a:pt x="4"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6" name="Google Shape;2136;p18"/>
          <p:cNvSpPr/>
          <p:nvPr/>
        </p:nvSpPr>
        <p:spPr>
          <a:xfrm>
            <a:off x="5667645" y="3246826"/>
            <a:ext cx="2110" cy="699"/>
          </a:xfrm>
          <a:custGeom>
            <a:avLst/>
            <a:gdLst/>
            <a:ahLst/>
            <a:cxnLst/>
            <a:rect l="l" t="t" r="r" b="b"/>
            <a:pathLst>
              <a:path w="48" h="20" extrusionOk="0">
                <a:moveTo>
                  <a:pt x="17" y="0"/>
                </a:moveTo>
                <a:cubicBezTo>
                  <a:pt x="15" y="0"/>
                  <a:pt x="13" y="1"/>
                  <a:pt x="11" y="2"/>
                </a:cubicBezTo>
                <a:cubicBezTo>
                  <a:pt x="7" y="2"/>
                  <a:pt x="7" y="5"/>
                  <a:pt x="4" y="5"/>
                </a:cubicBezTo>
                <a:lnTo>
                  <a:pt x="0" y="5"/>
                </a:lnTo>
                <a:lnTo>
                  <a:pt x="0" y="16"/>
                </a:lnTo>
                <a:lnTo>
                  <a:pt x="11" y="16"/>
                </a:lnTo>
                <a:cubicBezTo>
                  <a:pt x="18" y="16"/>
                  <a:pt x="25" y="20"/>
                  <a:pt x="33" y="20"/>
                </a:cubicBezTo>
                <a:lnTo>
                  <a:pt x="40" y="20"/>
                </a:lnTo>
                <a:cubicBezTo>
                  <a:pt x="44" y="20"/>
                  <a:pt x="44" y="20"/>
                  <a:pt x="47" y="16"/>
                </a:cubicBezTo>
                <a:cubicBezTo>
                  <a:pt x="47" y="16"/>
                  <a:pt x="47" y="13"/>
                  <a:pt x="44" y="13"/>
                </a:cubicBezTo>
                <a:cubicBezTo>
                  <a:pt x="44" y="9"/>
                  <a:pt x="40" y="9"/>
                  <a:pt x="40" y="9"/>
                </a:cubicBezTo>
                <a:cubicBezTo>
                  <a:pt x="36" y="9"/>
                  <a:pt x="33" y="5"/>
                  <a:pt x="29" y="5"/>
                </a:cubicBezTo>
                <a:cubicBezTo>
                  <a:pt x="26" y="3"/>
                  <a:pt x="22" y="0"/>
                  <a:pt x="17" y="0"/>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7" name="Google Shape;2137;p18"/>
          <p:cNvSpPr/>
          <p:nvPr/>
        </p:nvSpPr>
        <p:spPr>
          <a:xfrm>
            <a:off x="5667643" y="3247490"/>
            <a:ext cx="177" cy="315"/>
          </a:xfrm>
          <a:custGeom>
            <a:avLst/>
            <a:gdLst/>
            <a:ahLst/>
            <a:cxnLst/>
            <a:rect l="l" t="t" r="r" b="b"/>
            <a:pathLst>
              <a:path w="4" h="9" extrusionOk="0">
                <a:moveTo>
                  <a:pt x="0" y="1"/>
                </a:moveTo>
                <a:lnTo>
                  <a:pt x="0" y="8"/>
                </a:lnTo>
                <a:lnTo>
                  <a:pt x="4" y="8"/>
                </a:lnTo>
                <a:cubicBezTo>
                  <a:pt x="4" y="5"/>
                  <a:pt x="4" y="5"/>
                  <a:pt x="4" y="5"/>
                </a:cubicBezTo>
                <a:cubicBezTo>
                  <a:pt x="4" y="5"/>
                  <a:pt x="0" y="1"/>
                  <a:pt x="0" y="1"/>
                </a:cubicBezTo>
                <a:close/>
              </a:path>
            </a:pathLst>
          </a:custGeom>
          <a:solidFill>
            <a:srgbClr val="356AB4"/>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8" name="Google Shape;2138;p18"/>
          <p:cNvSpPr/>
          <p:nvPr/>
        </p:nvSpPr>
        <p:spPr>
          <a:xfrm>
            <a:off x="5672081" y="3243787"/>
            <a:ext cx="1628" cy="5659"/>
          </a:xfrm>
          <a:custGeom>
            <a:avLst/>
            <a:gdLst/>
            <a:ahLst/>
            <a:cxnLst/>
            <a:rect l="l" t="t" r="r" b="b"/>
            <a:pathLst>
              <a:path w="37" h="162" extrusionOk="0">
                <a:moveTo>
                  <a:pt x="18" y="0"/>
                </a:moveTo>
                <a:cubicBezTo>
                  <a:pt x="17" y="0"/>
                  <a:pt x="15" y="2"/>
                  <a:pt x="15" y="2"/>
                </a:cubicBezTo>
                <a:cubicBezTo>
                  <a:pt x="11" y="5"/>
                  <a:pt x="11" y="13"/>
                  <a:pt x="11" y="20"/>
                </a:cubicBezTo>
                <a:cubicBezTo>
                  <a:pt x="11" y="27"/>
                  <a:pt x="11" y="34"/>
                  <a:pt x="11" y="42"/>
                </a:cubicBezTo>
                <a:cubicBezTo>
                  <a:pt x="15" y="53"/>
                  <a:pt x="19" y="60"/>
                  <a:pt x="22" y="71"/>
                </a:cubicBezTo>
                <a:cubicBezTo>
                  <a:pt x="22" y="74"/>
                  <a:pt x="22" y="74"/>
                  <a:pt x="22" y="74"/>
                </a:cubicBezTo>
                <a:cubicBezTo>
                  <a:pt x="26" y="103"/>
                  <a:pt x="1" y="129"/>
                  <a:pt x="15" y="158"/>
                </a:cubicBezTo>
                <a:cubicBezTo>
                  <a:pt x="19" y="158"/>
                  <a:pt x="19" y="158"/>
                  <a:pt x="19" y="161"/>
                </a:cubicBezTo>
                <a:cubicBezTo>
                  <a:pt x="22" y="161"/>
                  <a:pt x="22" y="158"/>
                  <a:pt x="22" y="154"/>
                </a:cubicBezTo>
                <a:cubicBezTo>
                  <a:pt x="26" y="147"/>
                  <a:pt x="22" y="136"/>
                  <a:pt x="26" y="125"/>
                </a:cubicBezTo>
                <a:cubicBezTo>
                  <a:pt x="26" y="114"/>
                  <a:pt x="30" y="107"/>
                  <a:pt x="33" y="96"/>
                </a:cubicBezTo>
                <a:cubicBezTo>
                  <a:pt x="37" y="85"/>
                  <a:pt x="37" y="74"/>
                  <a:pt x="37" y="63"/>
                </a:cubicBezTo>
                <a:cubicBezTo>
                  <a:pt x="33" y="53"/>
                  <a:pt x="26" y="45"/>
                  <a:pt x="26" y="38"/>
                </a:cubicBezTo>
                <a:cubicBezTo>
                  <a:pt x="22" y="27"/>
                  <a:pt x="19" y="16"/>
                  <a:pt x="19" y="2"/>
                </a:cubicBezTo>
                <a:cubicBezTo>
                  <a:pt x="19" y="1"/>
                  <a:pt x="18" y="0"/>
                  <a:pt x="18"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39" name="Google Shape;2139;p18"/>
          <p:cNvSpPr/>
          <p:nvPr/>
        </p:nvSpPr>
        <p:spPr>
          <a:xfrm>
            <a:off x="5672569" y="3243717"/>
            <a:ext cx="2284" cy="5730"/>
          </a:xfrm>
          <a:custGeom>
            <a:avLst/>
            <a:gdLst/>
            <a:ahLst/>
            <a:cxnLst/>
            <a:rect l="l" t="t" r="r" b="b"/>
            <a:pathLst>
              <a:path w="52" h="164" extrusionOk="0">
                <a:moveTo>
                  <a:pt x="44" y="0"/>
                </a:moveTo>
                <a:lnTo>
                  <a:pt x="44" y="0"/>
                </a:lnTo>
                <a:cubicBezTo>
                  <a:pt x="40" y="0"/>
                  <a:pt x="33" y="4"/>
                  <a:pt x="33" y="7"/>
                </a:cubicBezTo>
                <a:cubicBezTo>
                  <a:pt x="22" y="22"/>
                  <a:pt x="26" y="40"/>
                  <a:pt x="26" y="58"/>
                </a:cubicBezTo>
                <a:cubicBezTo>
                  <a:pt x="29" y="65"/>
                  <a:pt x="29" y="76"/>
                  <a:pt x="26" y="84"/>
                </a:cubicBezTo>
                <a:cubicBezTo>
                  <a:pt x="26" y="94"/>
                  <a:pt x="19" y="102"/>
                  <a:pt x="15" y="113"/>
                </a:cubicBezTo>
                <a:cubicBezTo>
                  <a:pt x="11" y="120"/>
                  <a:pt x="8" y="127"/>
                  <a:pt x="4" y="134"/>
                </a:cubicBezTo>
                <a:cubicBezTo>
                  <a:pt x="4" y="142"/>
                  <a:pt x="0" y="152"/>
                  <a:pt x="4" y="156"/>
                </a:cubicBezTo>
                <a:cubicBezTo>
                  <a:pt x="4" y="160"/>
                  <a:pt x="8" y="160"/>
                  <a:pt x="8" y="160"/>
                </a:cubicBezTo>
                <a:cubicBezTo>
                  <a:pt x="8" y="163"/>
                  <a:pt x="11" y="163"/>
                  <a:pt x="11" y="163"/>
                </a:cubicBezTo>
                <a:cubicBezTo>
                  <a:pt x="15" y="160"/>
                  <a:pt x="15" y="160"/>
                  <a:pt x="15" y="160"/>
                </a:cubicBezTo>
                <a:cubicBezTo>
                  <a:pt x="19" y="152"/>
                  <a:pt x="19" y="149"/>
                  <a:pt x="22" y="142"/>
                </a:cubicBezTo>
                <a:cubicBezTo>
                  <a:pt x="22" y="138"/>
                  <a:pt x="26" y="131"/>
                  <a:pt x="29" y="127"/>
                </a:cubicBezTo>
                <a:cubicBezTo>
                  <a:pt x="33" y="116"/>
                  <a:pt x="37" y="105"/>
                  <a:pt x="40" y="94"/>
                </a:cubicBezTo>
                <a:cubicBezTo>
                  <a:pt x="40" y="87"/>
                  <a:pt x="40" y="80"/>
                  <a:pt x="40" y="76"/>
                </a:cubicBezTo>
                <a:cubicBezTo>
                  <a:pt x="40" y="65"/>
                  <a:pt x="37" y="55"/>
                  <a:pt x="37" y="44"/>
                </a:cubicBezTo>
                <a:cubicBezTo>
                  <a:pt x="33" y="33"/>
                  <a:pt x="37" y="22"/>
                  <a:pt x="40" y="15"/>
                </a:cubicBezTo>
                <a:cubicBezTo>
                  <a:pt x="44" y="11"/>
                  <a:pt x="51" y="4"/>
                  <a:pt x="44" y="0"/>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0" name="Google Shape;2140;p18"/>
          <p:cNvSpPr/>
          <p:nvPr/>
        </p:nvSpPr>
        <p:spPr>
          <a:xfrm>
            <a:off x="5672874" y="3245461"/>
            <a:ext cx="3384" cy="3983"/>
          </a:xfrm>
          <a:custGeom>
            <a:avLst/>
            <a:gdLst/>
            <a:ahLst/>
            <a:cxnLst/>
            <a:rect l="l" t="t" r="r" b="b"/>
            <a:pathLst>
              <a:path w="77" h="114" extrusionOk="0">
                <a:moveTo>
                  <a:pt x="73" y="1"/>
                </a:moveTo>
                <a:cubicBezTo>
                  <a:pt x="66" y="1"/>
                  <a:pt x="55" y="8"/>
                  <a:pt x="48" y="15"/>
                </a:cubicBezTo>
                <a:cubicBezTo>
                  <a:pt x="41" y="23"/>
                  <a:pt x="37" y="34"/>
                  <a:pt x="33" y="44"/>
                </a:cubicBezTo>
                <a:cubicBezTo>
                  <a:pt x="30" y="52"/>
                  <a:pt x="30" y="55"/>
                  <a:pt x="26" y="59"/>
                </a:cubicBezTo>
                <a:cubicBezTo>
                  <a:pt x="22" y="66"/>
                  <a:pt x="19" y="70"/>
                  <a:pt x="15" y="77"/>
                </a:cubicBezTo>
                <a:cubicBezTo>
                  <a:pt x="12" y="84"/>
                  <a:pt x="8" y="88"/>
                  <a:pt x="4" y="95"/>
                </a:cubicBezTo>
                <a:cubicBezTo>
                  <a:pt x="4" y="99"/>
                  <a:pt x="1" y="99"/>
                  <a:pt x="1" y="102"/>
                </a:cubicBezTo>
                <a:cubicBezTo>
                  <a:pt x="1" y="106"/>
                  <a:pt x="1" y="110"/>
                  <a:pt x="4" y="113"/>
                </a:cubicBezTo>
                <a:lnTo>
                  <a:pt x="8" y="113"/>
                </a:lnTo>
                <a:cubicBezTo>
                  <a:pt x="12" y="110"/>
                  <a:pt x="15" y="106"/>
                  <a:pt x="15" y="102"/>
                </a:cubicBezTo>
                <a:cubicBezTo>
                  <a:pt x="19" y="99"/>
                  <a:pt x="19" y="99"/>
                  <a:pt x="19" y="95"/>
                </a:cubicBezTo>
                <a:cubicBezTo>
                  <a:pt x="22" y="95"/>
                  <a:pt x="22" y="92"/>
                  <a:pt x="26" y="92"/>
                </a:cubicBezTo>
                <a:cubicBezTo>
                  <a:pt x="30" y="88"/>
                  <a:pt x="30" y="84"/>
                  <a:pt x="33" y="84"/>
                </a:cubicBezTo>
                <a:cubicBezTo>
                  <a:pt x="37" y="81"/>
                  <a:pt x="41" y="77"/>
                  <a:pt x="41" y="73"/>
                </a:cubicBezTo>
                <a:cubicBezTo>
                  <a:pt x="44" y="66"/>
                  <a:pt x="44" y="63"/>
                  <a:pt x="48" y="59"/>
                </a:cubicBezTo>
                <a:cubicBezTo>
                  <a:pt x="48" y="52"/>
                  <a:pt x="48" y="48"/>
                  <a:pt x="51" y="41"/>
                </a:cubicBezTo>
                <a:cubicBezTo>
                  <a:pt x="51" y="30"/>
                  <a:pt x="55" y="19"/>
                  <a:pt x="62" y="12"/>
                </a:cubicBezTo>
                <a:cubicBezTo>
                  <a:pt x="66" y="8"/>
                  <a:pt x="73" y="8"/>
                  <a:pt x="73" y="5"/>
                </a:cubicBezTo>
                <a:cubicBezTo>
                  <a:pt x="77" y="5"/>
                  <a:pt x="77" y="1"/>
                  <a:pt x="77" y="1"/>
                </a:cubicBezTo>
                <a:close/>
              </a:path>
            </a:pathLst>
          </a:custGeom>
          <a:solidFill>
            <a:srgbClr val="FECD0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1" name="Google Shape;2141;p18"/>
          <p:cNvSpPr/>
          <p:nvPr/>
        </p:nvSpPr>
        <p:spPr>
          <a:xfrm>
            <a:off x="5672389" y="3243717"/>
            <a:ext cx="3867" cy="5730"/>
          </a:xfrm>
          <a:custGeom>
            <a:avLst/>
            <a:gdLst/>
            <a:ahLst/>
            <a:cxnLst/>
            <a:rect l="l" t="t" r="r" b="b"/>
            <a:pathLst>
              <a:path w="88" h="164" extrusionOk="0">
                <a:moveTo>
                  <a:pt x="10" y="1"/>
                </a:moveTo>
                <a:cubicBezTo>
                  <a:pt x="9" y="1"/>
                  <a:pt x="8" y="2"/>
                  <a:pt x="8" y="4"/>
                </a:cubicBezTo>
                <a:lnTo>
                  <a:pt x="12" y="4"/>
                </a:lnTo>
                <a:cubicBezTo>
                  <a:pt x="12" y="2"/>
                  <a:pt x="11" y="1"/>
                  <a:pt x="10" y="1"/>
                </a:cubicBezTo>
                <a:close/>
                <a:moveTo>
                  <a:pt x="48" y="0"/>
                </a:moveTo>
                <a:cubicBezTo>
                  <a:pt x="48" y="0"/>
                  <a:pt x="48" y="0"/>
                  <a:pt x="48" y="4"/>
                </a:cubicBezTo>
                <a:cubicBezTo>
                  <a:pt x="52" y="4"/>
                  <a:pt x="48" y="11"/>
                  <a:pt x="44" y="15"/>
                </a:cubicBezTo>
                <a:cubicBezTo>
                  <a:pt x="48" y="11"/>
                  <a:pt x="52" y="4"/>
                  <a:pt x="52" y="4"/>
                </a:cubicBezTo>
                <a:cubicBezTo>
                  <a:pt x="52" y="0"/>
                  <a:pt x="48" y="0"/>
                  <a:pt x="48" y="0"/>
                </a:cubicBezTo>
                <a:close/>
                <a:moveTo>
                  <a:pt x="15" y="33"/>
                </a:moveTo>
                <a:cubicBezTo>
                  <a:pt x="15" y="36"/>
                  <a:pt x="15" y="36"/>
                  <a:pt x="19" y="40"/>
                </a:cubicBezTo>
                <a:cubicBezTo>
                  <a:pt x="19" y="36"/>
                  <a:pt x="15" y="36"/>
                  <a:pt x="15" y="33"/>
                </a:cubicBezTo>
                <a:close/>
                <a:moveTo>
                  <a:pt x="19" y="40"/>
                </a:moveTo>
                <a:cubicBezTo>
                  <a:pt x="19" y="44"/>
                  <a:pt x="19" y="47"/>
                  <a:pt x="23" y="51"/>
                </a:cubicBezTo>
                <a:cubicBezTo>
                  <a:pt x="23" y="47"/>
                  <a:pt x="19" y="44"/>
                  <a:pt x="19" y="40"/>
                </a:cubicBezTo>
                <a:close/>
                <a:moveTo>
                  <a:pt x="48" y="0"/>
                </a:moveTo>
                <a:cubicBezTo>
                  <a:pt x="44" y="0"/>
                  <a:pt x="37" y="4"/>
                  <a:pt x="33" y="7"/>
                </a:cubicBezTo>
                <a:cubicBezTo>
                  <a:pt x="26" y="22"/>
                  <a:pt x="30" y="40"/>
                  <a:pt x="30" y="58"/>
                </a:cubicBezTo>
                <a:cubicBezTo>
                  <a:pt x="30" y="40"/>
                  <a:pt x="30" y="22"/>
                  <a:pt x="37" y="7"/>
                </a:cubicBezTo>
                <a:cubicBezTo>
                  <a:pt x="37" y="7"/>
                  <a:pt x="44" y="0"/>
                  <a:pt x="48" y="0"/>
                </a:cubicBezTo>
                <a:close/>
                <a:moveTo>
                  <a:pt x="30" y="59"/>
                </a:moveTo>
                <a:cubicBezTo>
                  <a:pt x="32" y="64"/>
                  <a:pt x="33" y="68"/>
                  <a:pt x="33" y="72"/>
                </a:cubicBezTo>
                <a:lnTo>
                  <a:pt x="33" y="72"/>
                </a:lnTo>
                <a:cubicBezTo>
                  <a:pt x="33" y="69"/>
                  <a:pt x="32" y="64"/>
                  <a:pt x="30" y="59"/>
                </a:cubicBezTo>
                <a:close/>
                <a:moveTo>
                  <a:pt x="5" y="44"/>
                </a:moveTo>
                <a:cubicBezTo>
                  <a:pt x="8" y="47"/>
                  <a:pt x="8" y="51"/>
                  <a:pt x="8" y="58"/>
                </a:cubicBezTo>
                <a:cubicBezTo>
                  <a:pt x="12" y="62"/>
                  <a:pt x="15" y="69"/>
                  <a:pt x="15" y="76"/>
                </a:cubicBezTo>
                <a:cubicBezTo>
                  <a:pt x="15" y="76"/>
                  <a:pt x="15" y="76"/>
                  <a:pt x="15" y="73"/>
                </a:cubicBezTo>
                <a:cubicBezTo>
                  <a:pt x="15" y="69"/>
                  <a:pt x="12" y="62"/>
                  <a:pt x="12" y="58"/>
                </a:cubicBezTo>
                <a:cubicBezTo>
                  <a:pt x="8" y="51"/>
                  <a:pt x="8" y="47"/>
                  <a:pt x="5" y="44"/>
                </a:cubicBezTo>
                <a:close/>
                <a:moveTo>
                  <a:pt x="41" y="44"/>
                </a:moveTo>
                <a:cubicBezTo>
                  <a:pt x="41" y="47"/>
                  <a:pt x="41" y="51"/>
                  <a:pt x="41" y="55"/>
                </a:cubicBezTo>
                <a:cubicBezTo>
                  <a:pt x="44" y="62"/>
                  <a:pt x="44" y="69"/>
                  <a:pt x="44" y="76"/>
                </a:cubicBezTo>
                <a:cubicBezTo>
                  <a:pt x="44" y="69"/>
                  <a:pt x="44" y="62"/>
                  <a:pt x="44" y="55"/>
                </a:cubicBezTo>
                <a:cubicBezTo>
                  <a:pt x="41" y="51"/>
                  <a:pt x="41" y="47"/>
                  <a:pt x="41" y="44"/>
                </a:cubicBezTo>
                <a:close/>
                <a:moveTo>
                  <a:pt x="88" y="51"/>
                </a:moveTo>
                <a:cubicBezTo>
                  <a:pt x="88" y="51"/>
                  <a:pt x="88" y="55"/>
                  <a:pt x="84" y="55"/>
                </a:cubicBezTo>
                <a:cubicBezTo>
                  <a:pt x="84" y="55"/>
                  <a:pt x="81" y="58"/>
                  <a:pt x="77" y="58"/>
                </a:cubicBezTo>
                <a:cubicBezTo>
                  <a:pt x="77" y="62"/>
                  <a:pt x="77" y="62"/>
                  <a:pt x="73" y="62"/>
                </a:cubicBezTo>
                <a:cubicBezTo>
                  <a:pt x="66" y="69"/>
                  <a:pt x="62" y="80"/>
                  <a:pt x="62" y="91"/>
                </a:cubicBezTo>
                <a:cubicBezTo>
                  <a:pt x="62" y="80"/>
                  <a:pt x="66" y="69"/>
                  <a:pt x="77" y="62"/>
                </a:cubicBezTo>
                <a:lnTo>
                  <a:pt x="81" y="62"/>
                </a:lnTo>
                <a:cubicBezTo>
                  <a:pt x="81" y="58"/>
                  <a:pt x="84" y="58"/>
                  <a:pt x="88" y="55"/>
                </a:cubicBezTo>
                <a:cubicBezTo>
                  <a:pt x="88" y="55"/>
                  <a:pt x="88" y="55"/>
                  <a:pt x="88" y="51"/>
                </a:cubicBezTo>
                <a:close/>
                <a:moveTo>
                  <a:pt x="33" y="72"/>
                </a:moveTo>
                <a:lnTo>
                  <a:pt x="33" y="72"/>
                </a:lnTo>
                <a:cubicBezTo>
                  <a:pt x="33" y="76"/>
                  <a:pt x="32" y="80"/>
                  <a:pt x="30" y="84"/>
                </a:cubicBezTo>
                <a:cubicBezTo>
                  <a:pt x="30" y="87"/>
                  <a:pt x="30" y="91"/>
                  <a:pt x="26" y="94"/>
                </a:cubicBezTo>
                <a:lnTo>
                  <a:pt x="26" y="94"/>
                </a:lnTo>
                <a:cubicBezTo>
                  <a:pt x="30" y="91"/>
                  <a:pt x="30" y="87"/>
                  <a:pt x="30" y="87"/>
                </a:cubicBezTo>
                <a:cubicBezTo>
                  <a:pt x="32" y="82"/>
                  <a:pt x="33" y="77"/>
                  <a:pt x="33" y="72"/>
                </a:cubicBezTo>
                <a:close/>
                <a:moveTo>
                  <a:pt x="84" y="51"/>
                </a:moveTo>
                <a:lnTo>
                  <a:pt x="84" y="51"/>
                </a:lnTo>
                <a:cubicBezTo>
                  <a:pt x="73" y="51"/>
                  <a:pt x="66" y="58"/>
                  <a:pt x="59" y="65"/>
                </a:cubicBezTo>
                <a:cubicBezTo>
                  <a:pt x="55" y="73"/>
                  <a:pt x="48" y="84"/>
                  <a:pt x="44" y="94"/>
                </a:cubicBezTo>
                <a:lnTo>
                  <a:pt x="44" y="94"/>
                </a:lnTo>
                <a:cubicBezTo>
                  <a:pt x="48" y="84"/>
                  <a:pt x="55" y="73"/>
                  <a:pt x="62" y="65"/>
                </a:cubicBezTo>
                <a:cubicBezTo>
                  <a:pt x="66" y="58"/>
                  <a:pt x="73" y="51"/>
                  <a:pt x="84" y="51"/>
                </a:cubicBezTo>
                <a:close/>
                <a:moveTo>
                  <a:pt x="44" y="76"/>
                </a:moveTo>
                <a:cubicBezTo>
                  <a:pt x="44" y="80"/>
                  <a:pt x="44" y="87"/>
                  <a:pt x="44" y="94"/>
                </a:cubicBezTo>
                <a:cubicBezTo>
                  <a:pt x="44" y="87"/>
                  <a:pt x="48" y="80"/>
                  <a:pt x="44" y="76"/>
                </a:cubicBezTo>
                <a:close/>
                <a:moveTo>
                  <a:pt x="62" y="91"/>
                </a:moveTo>
                <a:cubicBezTo>
                  <a:pt x="59" y="94"/>
                  <a:pt x="59" y="98"/>
                  <a:pt x="59" y="98"/>
                </a:cubicBezTo>
                <a:cubicBezTo>
                  <a:pt x="59" y="98"/>
                  <a:pt x="62" y="94"/>
                  <a:pt x="62" y="91"/>
                </a:cubicBezTo>
                <a:close/>
                <a:moveTo>
                  <a:pt x="44" y="134"/>
                </a:moveTo>
                <a:lnTo>
                  <a:pt x="44" y="134"/>
                </a:lnTo>
                <a:cubicBezTo>
                  <a:pt x="41" y="134"/>
                  <a:pt x="37" y="138"/>
                  <a:pt x="37" y="142"/>
                </a:cubicBezTo>
                <a:cubicBezTo>
                  <a:pt x="41" y="138"/>
                  <a:pt x="41" y="138"/>
                  <a:pt x="44" y="134"/>
                </a:cubicBezTo>
                <a:close/>
                <a:moveTo>
                  <a:pt x="15" y="77"/>
                </a:moveTo>
                <a:lnTo>
                  <a:pt x="15" y="77"/>
                </a:lnTo>
                <a:cubicBezTo>
                  <a:pt x="15" y="88"/>
                  <a:pt x="12" y="98"/>
                  <a:pt x="8" y="109"/>
                </a:cubicBezTo>
                <a:cubicBezTo>
                  <a:pt x="4" y="127"/>
                  <a:pt x="1" y="142"/>
                  <a:pt x="8" y="160"/>
                </a:cubicBezTo>
                <a:cubicBezTo>
                  <a:pt x="1" y="142"/>
                  <a:pt x="4" y="127"/>
                  <a:pt x="12" y="109"/>
                </a:cubicBezTo>
                <a:cubicBezTo>
                  <a:pt x="12" y="98"/>
                  <a:pt x="15" y="88"/>
                  <a:pt x="15" y="77"/>
                </a:cubicBezTo>
                <a:close/>
                <a:moveTo>
                  <a:pt x="8" y="160"/>
                </a:moveTo>
                <a:cubicBezTo>
                  <a:pt x="8" y="160"/>
                  <a:pt x="12" y="160"/>
                  <a:pt x="12" y="163"/>
                </a:cubicBezTo>
                <a:lnTo>
                  <a:pt x="15" y="163"/>
                </a:lnTo>
                <a:cubicBezTo>
                  <a:pt x="15" y="163"/>
                  <a:pt x="12" y="163"/>
                  <a:pt x="12" y="160"/>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2" name="Google Shape;2142;p18"/>
          <p:cNvSpPr/>
          <p:nvPr/>
        </p:nvSpPr>
        <p:spPr>
          <a:xfrm>
            <a:off x="5673049" y="3247490"/>
            <a:ext cx="177" cy="175"/>
          </a:xfrm>
          <a:custGeom>
            <a:avLst/>
            <a:gdLst/>
            <a:ahLst/>
            <a:cxnLst/>
            <a:rect l="l" t="t" r="r" b="b"/>
            <a:pathLst>
              <a:path w="4" h="5" extrusionOk="0">
                <a:moveTo>
                  <a:pt x="0" y="1"/>
                </a:moveTo>
                <a:cubicBezTo>
                  <a:pt x="0" y="5"/>
                  <a:pt x="0" y="5"/>
                  <a:pt x="0" y="5"/>
                </a:cubicBez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3" name="Google Shape;2143;p18"/>
          <p:cNvSpPr/>
          <p:nvPr/>
        </p:nvSpPr>
        <p:spPr>
          <a:xfrm>
            <a:off x="5673049" y="3247766"/>
            <a:ext cx="177" cy="140"/>
          </a:xfrm>
          <a:custGeom>
            <a:avLst/>
            <a:gdLst/>
            <a:ahLst/>
            <a:cxnLst/>
            <a:rect l="l" t="t" r="r" b="b"/>
            <a:pathLst>
              <a:path w="4" h="4" extrusionOk="0">
                <a:moveTo>
                  <a:pt x="0" y="0"/>
                </a:moveTo>
                <a:cubicBezTo>
                  <a:pt x="0" y="4"/>
                  <a:pt x="0" y="4"/>
                  <a:pt x="0" y="4"/>
                </a:cubicBez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4" name="Google Shape;2144;p18"/>
          <p:cNvSpPr/>
          <p:nvPr/>
        </p:nvSpPr>
        <p:spPr>
          <a:xfrm>
            <a:off x="5672741" y="3248503"/>
            <a:ext cx="177" cy="175"/>
          </a:xfrm>
          <a:custGeom>
            <a:avLst/>
            <a:gdLst/>
            <a:ahLst/>
            <a:cxnLst/>
            <a:rect l="l" t="t" r="r" b="b"/>
            <a:pathLst>
              <a:path w="4" h="5" extrusionOk="0">
                <a:moveTo>
                  <a:pt x="0" y="1"/>
                </a:moveTo>
                <a:cubicBezTo>
                  <a:pt x="0" y="1"/>
                  <a:pt x="0" y="5"/>
                  <a:pt x="0" y="5"/>
                </a:cubicBezTo>
                <a:lnTo>
                  <a:pt x="4" y="5"/>
                </a:lnTo>
                <a:cubicBezTo>
                  <a:pt x="4" y="1"/>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5" name="Google Shape;2145;p18"/>
          <p:cNvSpPr/>
          <p:nvPr/>
        </p:nvSpPr>
        <p:spPr>
          <a:xfrm>
            <a:off x="5674016" y="3243888"/>
            <a:ext cx="308" cy="245"/>
          </a:xfrm>
          <a:custGeom>
            <a:avLst/>
            <a:gdLst/>
            <a:ahLst/>
            <a:cxnLst/>
            <a:rect l="l" t="t" r="r" b="b"/>
            <a:pathLst>
              <a:path w="7" h="7" extrusionOk="0">
                <a:moveTo>
                  <a:pt x="4" y="1"/>
                </a:moveTo>
                <a:cubicBezTo>
                  <a:pt x="4" y="1"/>
                  <a:pt x="4" y="1"/>
                  <a:pt x="4" y="2"/>
                </a:cubicBezTo>
                <a:cubicBezTo>
                  <a:pt x="6" y="2"/>
                  <a:pt x="5" y="1"/>
                  <a:pt x="4" y="1"/>
                </a:cubicBezTo>
                <a:close/>
                <a:moveTo>
                  <a:pt x="0" y="2"/>
                </a:moveTo>
                <a:cubicBezTo>
                  <a:pt x="0" y="2"/>
                  <a:pt x="0" y="6"/>
                  <a:pt x="4" y="6"/>
                </a:cubicBezTo>
                <a:cubicBezTo>
                  <a:pt x="4" y="6"/>
                  <a:pt x="4" y="6"/>
                  <a:pt x="4" y="2"/>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6" name="Google Shape;2146;p18"/>
          <p:cNvSpPr/>
          <p:nvPr/>
        </p:nvSpPr>
        <p:spPr>
          <a:xfrm>
            <a:off x="5674016" y="3245740"/>
            <a:ext cx="177" cy="140"/>
          </a:xfrm>
          <a:custGeom>
            <a:avLst/>
            <a:gdLst/>
            <a:ahLst/>
            <a:cxnLst/>
            <a:rect l="l" t="t" r="r" b="b"/>
            <a:pathLst>
              <a:path w="4" h="4" extrusionOk="0">
                <a:moveTo>
                  <a:pt x="0" y="0"/>
                </a:moveTo>
                <a:cubicBezTo>
                  <a:pt x="0" y="0"/>
                  <a:pt x="0" y="4"/>
                  <a:pt x="0" y="4"/>
                </a:cubicBezTo>
                <a:lnTo>
                  <a:pt x="4" y="4"/>
                </a:lnTo>
                <a:cubicBezTo>
                  <a:pt x="4" y="4"/>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7" name="Google Shape;2147;p18"/>
          <p:cNvSpPr/>
          <p:nvPr/>
        </p:nvSpPr>
        <p:spPr>
          <a:xfrm>
            <a:off x="5675117" y="3245988"/>
            <a:ext cx="220" cy="175"/>
          </a:xfrm>
          <a:custGeom>
            <a:avLst/>
            <a:gdLst/>
            <a:ahLst/>
            <a:cxnLst/>
            <a:rect l="l" t="t" r="r" b="b"/>
            <a:pathLst>
              <a:path w="5" h="5" extrusionOk="0">
                <a:moveTo>
                  <a:pt x="0" y="0"/>
                </a:moveTo>
                <a:cubicBezTo>
                  <a:pt x="0" y="0"/>
                  <a:pt x="0" y="0"/>
                  <a:pt x="0" y="4"/>
                </a:cubicBezTo>
                <a:lnTo>
                  <a:pt x="4" y="4"/>
                </a:lnTo>
                <a:cubicBezTo>
                  <a:pt x="4"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8" name="Google Shape;2148;p18"/>
          <p:cNvSpPr/>
          <p:nvPr/>
        </p:nvSpPr>
        <p:spPr>
          <a:xfrm>
            <a:off x="5672741" y="3248259"/>
            <a:ext cx="177" cy="175"/>
          </a:xfrm>
          <a:custGeom>
            <a:avLst/>
            <a:gdLst/>
            <a:ahLst/>
            <a:cxnLst/>
            <a:rect l="l" t="t" r="r" b="b"/>
            <a:pathLst>
              <a:path w="4" h="5" extrusionOk="0">
                <a:moveTo>
                  <a:pt x="0" y="1"/>
                </a:moveTo>
                <a:cubicBezTo>
                  <a:pt x="0" y="1"/>
                  <a:pt x="0" y="1"/>
                  <a:pt x="0" y="4"/>
                </a:cubicBezTo>
                <a:cubicBezTo>
                  <a:pt x="0"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49" name="Google Shape;2149;p18"/>
          <p:cNvSpPr/>
          <p:nvPr/>
        </p:nvSpPr>
        <p:spPr>
          <a:xfrm>
            <a:off x="5672742" y="3247839"/>
            <a:ext cx="308" cy="209"/>
          </a:xfrm>
          <a:custGeom>
            <a:avLst/>
            <a:gdLst/>
            <a:ahLst/>
            <a:cxnLst/>
            <a:rect l="l" t="t" r="r" b="b"/>
            <a:pathLst>
              <a:path w="7" h="6" extrusionOk="0">
                <a:moveTo>
                  <a:pt x="4" y="0"/>
                </a:moveTo>
                <a:cubicBezTo>
                  <a:pt x="4" y="0"/>
                  <a:pt x="4" y="1"/>
                  <a:pt x="4" y="2"/>
                </a:cubicBezTo>
                <a:lnTo>
                  <a:pt x="0" y="2"/>
                </a:lnTo>
                <a:cubicBezTo>
                  <a:pt x="4" y="5"/>
                  <a:pt x="4" y="5"/>
                  <a:pt x="4" y="5"/>
                </a:cubicBezTo>
                <a:cubicBezTo>
                  <a:pt x="6" y="3"/>
                  <a:pt x="5"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0" name="Google Shape;2150;p18"/>
          <p:cNvSpPr/>
          <p:nvPr/>
        </p:nvSpPr>
        <p:spPr>
          <a:xfrm>
            <a:off x="5673841" y="3244450"/>
            <a:ext cx="220" cy="175"/>
          </a:xfrm>
          <a:custGeom>
            <a:avLst/>
            <a:gdLst/>
            <a:ahLst/>
            <a:cxnLst/>
            <a:rect l="l" t="t" r="r" b="b"/>
            <a:pathLst>
              <a:path w="5" h="5" extrusionOk="0">
                <a:moveTo>
                  <a:pt x="0" y="1"/>
                </a:moveTo>
                <a:cubicBezTo>
                  <a:pt x="0" y="5"/>
                  <a:pt x="0" y="5"/>
                  <a:pt x="0" y="5"/>
                </a:cubicBezTo>
                <a:cubicBezTo>
                  <a:pt x="4" y="5"/>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1" name="Google Shape;2151;p18"/>
          <p:cNvSpPr/>
          <p:nvPr/>
        </p:nvSpPr>
        <p:spPr>
          <a:xfrm>
            <a:off x="5674016" y="3245464"/>
            <a:ext cx="177" cy="175"/>
          </a:xfrm>
          <a:custGeom>
            <a:avLst/>
            <a:gdLst/>
            <a:ahLst/>
            <a:cxnLst/>
            <a:rect l="l" t="t" r="r" b="b"/>
            <a:pathLst>
              <a:path w="4" h="5" extrusionOk="0">
                <a:moveTo>
                  <a:pt x="0" y="1"/>
                </a:moveTo>
                <a:cubicBezTo>
                  <a:pt x="0" y="1"/>
                  <a:pt x="0" y="1"/>
                  <a:pt x="0" y="5"/>
                </a:cubicBezTo>
                <a:cubicBezTo>
                  <a:pt x="4" y="5"/>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2" name="Google Shape;2152;p18"/>
          <p:cNvSpPr/>
          <p:nvPr/>
        </p:nvSpPr>
        <p:spPr>
          <a:xfrm>
            <a:off x="5673840" y="3245953"/>
            <a:ext cx="177" cy="209"/>
          </a:xfrm>
          <a:custGeom>
            <a:avLst/>
            <a:gdLst/>
            <a:ahLst/>
            <a:cxnLst/>
            <a:rect l="l" t="t" r="r" b="b"/>
            <a:pathLst>
              <a:path w="4" h="6" extrusionOk="0">
                <a:moveTo>
                  <a:pt x="2" y="0"/>
                </a:moveTo>
                <a:lnTo>
                  <a:pt x="2" y="0"/>
                </a:lnTo>
                <a:cubicBezTo>
                  <a:pt x="2" y="0"/>
                  <a:pt x="1" y="1"/>
                  <a:pt x="0" y="1"/>
                </a:cubicBezTo>
                <a:cubicBezTo>
                  <a:pt x="0" y="1"/>
                  <a:pt x="0" y="5"/>
                  <a:pt x="0" y="5"/>
                </a:cubicBezTo>
                <a:cubicBezTo>
                  <a:pt x="3" y="5"/>
                  <a:pt x="4" y="0"/>
                  <a:pt x="2"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3" name="Google Shape;2153;p18"/>
          <p:cNvSpPr/>
          <p:nvPr/>
        </p:nvSpPr>
        <p:spPr>
          <a:xfrm>
            <a:off x="5672916" y="3248223"/>
            <a:ext cx="177" cy="70"/>
          </a:xfrm>
          <a:custGeom>
            <a:avLst/>
            <a:gdLst/>
            <a:ahLst/>
            <a:cxnLst/>
            <a:rect l="l" t="t" r="r" b="b"/>
            <a:pathLst>
              <a:path w="4" h="2" extrusionOk="0">
                <a:moveTo>
                  <a:pt x="1" y="0"/>
                </a:moveTo>
                <a:cubicBezTo>
                  <a:pt x="0" y="0"/>
                  <a:pt x="1" y="2"/>
                  <a:pt x="3" y="2"/>
                </a:cubicBezTo>
                <a:cubicBezTo>
                  <a:pt x="2" y="1"/>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4" name="Google Shape;2154;p18"/>
          <p:cNvSpPr/>
          <p:nvPr/>
        </p:nvSpPr>
        <p:spPr>
          <a:xfrm>
            <a:off x="5672741" y="3248779"/>
            <a:ext cx="177" cy="140"/>
          </a:xfrm>
          <a:custGeom>
            <a:avLst/>
            <a:gdLst/>
            <a:ahLst/>
            <a:cxnLst/>
            <a:rect l="l" t="t" r="r" b="b"/>
            <a:pathLst>
              <a:path w="4" h="4" extrusionOk="0">
                <a:moveTo>
                  <a:pt x="0" y="4"/>
                </a:moveTo>
                <a:cubicBezTo>
                  <a:pt x="0" y="4"/>
                  <a:pt x="0" y="0"/>
                  <a:pt x="0" y="0"/>
                </a:cubicBezTo>
                <a:cubicBezTo>
                  <a:pt x="0" y="0"/>
                  <a:pt x="4" y="0"/>
                  <a:pt x="0" y="0"/>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5" name="Google Shape;2155;p18"/>
          <p:cNvSpPr/>
          <p:nvPr/>
        </p:nvSpPr>
        <p:spPr>
          <a:xfrm>
            <a:off x="5673051" y="3248643"/>
            <a:ext cx="44" cy="175"/>
          </a:xfrm>
          <a:custGeom>
            <a:avLst/>
            <a:gdLst/>
            <a:ahLst/>
            <a:cxnLst/>
            <a:rect l="l" t="t" r="r" b="b"/>
            <a:pathLst>
              <a:path w="1" h="5" extrusionOk="0">
                <a:moveTo>
                  <a:pt x="0" y="4"/>
                </a:moveTo>
                <a:cubicBezTo>
                  <a:pt x="0" y="4"/>
                  <a:pt x="0" y="1"/>
                  <a:pt x="0" y="1"/>
                </a:cubicBezTo>
                <a:cubicBezTo>
                  <a:pt x="0" y="1"/>
                  <a:pt x="0" y="1"/>
                  <a:pt x="0" y="1"/>
                </a:cubicBezTo>
                <a:cubicBezTo>
                  <a:pt x="0" y="4"/>
                  <a:pt x="0" y="4"/>
                  <a:pt x="0" y="4"/>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6" name="Google Shape;2156;p18"/>
          <p:cNvSpPr/>
          <p:nvPr/>
        </p:nvSpPr>
        <p:spPr>
          <a:xfrm>
            <a:off x="5672567" y="3243961"/>
            <a:ext cx="220" cy="175"/>
          </a:xfrm>
          <a:custGeom>
            <a:avLst/>
            <a:gdLst/>
            <a:ahLst/>
            <a:cxnLst/>
            <a:rect l="l" t="t" r="r" b="b"/>
            <a:pathLst>
              <a:path w="5" h="5" extrusionOk="0">
                <a:moveTo>
                  <a:pt x="0" y="0"/>
                </a:moveTo>
                <a:cubicBezTo>
                  <a:pt x="0" y="4"/>
                  <a:pt x="0" y="4"/>
                  <a:pt x="4" y="4"/>
                </a:cubicBezTo>
                <a:cubicBezTo>
                  <a:pt x="4" y="4"/>
                  <a:pt x="4" y="4"/>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7" name="Google Shape;2157;p18"/>
          <p:cNvSpPr/>
          <p:nvPr/>
        </p:nvSpPr>
        <p:spPr>
          <a:xfrm>
            <a:off x="5672785" y="3244971"/>
            <a:ext cx="133" cy="105"/>
          </a:xfrm>
          <a:custGeom>
            <a:avLst/>
            <a:gdLst/>
            <a:ahLst/>
            <a:cxnLst/>
            <a:rect l="l" t="t" r="r" b="b"/>
            <a:pathLst>
              <a:path w="3" h="3" extrusionOk="0">
                <a:moveTo>
                  <a:pt x="3" y="0"/>
                </a:moveTo>
                <a:cubicBezTo>
                  <a:pt x="0" y="0"/>
                  <a:pt x="1" y="2"/>
                  <a:pt x="2" y="2"/>
                </a:cubicBezTo>
                <a:cubicBezTo>
                  <a:pt x="2" y="2"/>
                  <a:pt x="3" y="2"/>
                  <a:pt x="3"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8" name="Google Shape;2158;p18"/>
          <p:cNvSpPr/>
          <p:nvPr/>
        </p:nvSpPr>
        <p:spPr>
          <a:xfrm>
            <a:off x="5673841" y="3244206"/>
            <a:ext cx="220" cy="35"/>
          </a:xfrm>
          <a:custGeom>
            <a:avLst/>
            <a:gdLst/>
            <a:ahLst/>
            <a:cxnLst/>
            <a:rect l="l" t="t" r="r" b="b"/>
            <a:pathLst>
              <a:path w="5" h="1" extrusionOk="0">
                <a:moveTo>
                  <a:pt x="0" y="1"/>
                </a:moveTo>
                <a:cubicBezTo>
                  <a:pt x="0" y="1"/>
                  <a:pt x="0" y="1"/>
                  <a:pt x="4" y="1"/>
                </a:cubicBezTo>
                <a:cubicBezTo>
                  <a:pt x="4" y="1"/>
                  <a:pt x="4" y="1"/>
                  <a:pt x="4"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59" name="Google Shape;2159;p18"/>
          <p:cNvSpPr/>
          <p:nvPr/>
        </p:nvSpPr>
        <p:spPr>
          <a:xfrm>
            <a:off x="5673666" y="3244974"/>
            <a:ext cx="220" cy="35"/>
          </a:xfrm>
          <a:custGeom>
            <a:avLst/>
            <a:gdLst/>
            <a:ahLst/>
            <a:cxnLst/>
            <a:rect l="l" t="t" r="r" b="b"/>
            <a:pathLst>
              <a:path w="5" h="1" extrusionOk="0">
                <a:moveTo>
                  <a:pt x="4" y="0"/>
                </a:moveTo>
                <a:cubicBezTo>
                  <a:pt x="1" y="0"/>
                  <a:pt x="4" y="0"/>
                  <a:pt x="4" y="0"/>
                </a:cubicBezTo>
                <a:cubicBezTo>
                  <a:pt x="4" y="0"/>
                  <a:pt x="4" y="0"/>
                  <a:pt x="4" y="0"/>
                </a:cubicBezTo>
                <a:cubicBezTo>
                  <a:pt x="4" y="0"/>
                  <a:pt x="4" y="0"/>
                  <a:pt x="4"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0" name="Google Shape;2160;p18"/>
          <p:cNvSpPr/>
          <p:nvPr/>
        </p:nvSpPr>
        <p:spPr>
          <a:xfrm>
            <a:off x="5672567" y="3244727"/>
            <a:ext cx="351" cy="140"/>
          </a:xfrm>
          <a:custGeom>
            <a:avLst/>
            <a:gdLst/>
            <a:ahLst/>
            <a:cxnLst/>
            <a:rect l="l" t="t" r="r" b="b"/>
            <a:pathLst>
              <a:path w="8" h="4" extrusionOk="0">
                <a:moveTo>
                  <a:pt x="0" y="0"/>
                </a:moveTo>
                <a:cubicBezTo>
                  <a:pt x="0" y="0"/>
                  <a:pt x="0" y="4"/>
                  <a:pt x="0" y="4"/>
                </a:cubicBezTo>
                <a:lnTo>
                  <a:pt x="4" y="4"/>
                </a:lnTo>
                <a:cubicBezTo>
                  <a:pt x="8" y="0"/>
                  <a:pt x="4"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1" name="Google Shape;2161;p18"/>
          <p:cNvSpPr/>
          <p:nvPr/>
        </p:nvSpPr>
        <p:spPr>
          <a:xfrm>
            <a:off x="5672875" y="3245219"/>
            <a:ext cx="220" cy="175"/>
          </a:xfrm>
          <a:custGeom>
            <a:avLst/>
            <a:gdLst/>
            <a:ahLst/>
            <a:cxnLst/>
            <a:rect l="l" t="t" r="r" b="b"/>
            <a:pathLst>
              <a:path w="5" h="5" extrusionOk="0">
                <a:moveTo>
                  <a:pt x="1" y="1"/>
                </a:moveTo>
                <a:cubicBezTo>
                  <a:pt x="1" y="1"/>
                  <a:pt x="1" y="4"/>
                  <a:pt x="1" y="4"/>
                </a:cubicBezTo>
                <a:lnTo>
                  <a:pt x="4" y="4"/>
                </a:lnTo>
                <a:cubicBezTo>
                  <a:pt x="4" y="1"/>
                  <a:pt x="1" y="1"/>
                  <a:pt x="1"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2" name="Google Shape;2162;p18"/>
          <p:cNvSpPr/>
          <p:nvPr/>
        </p:nvSpPr>
        <p:spPr>
          <a:xfrm>
            <a:off x="5672875" y="3245530"/>
            <a:ext cx="220" cy="245"/>
          </a:xfrm>
          <a:custGeom>
            <a:avLst/>
            <a:gdLst/>
            <a:ahLst/>
            <a:cxnLst/>
            <a:rect l="l" t="t" r="r" b="b"/>
            <a:pathLst>
              <a:path w="5" h="7" extrusionOk="0">
                <a:moveTo>
                  <a:pt x="2" y="1"/>
                </a:moveTo>
                <a:cubicBezTo>
                  <a:pt x="1" y="1"/>
                  <a:pt x="1" y="1"/>
                  <a:pt x="1" y="3"/>
                </a:cubicBezTo>
                <a:cubicBezTo>
                  <a:pt x="1" y="3"/>
                  <a:pt x="1" y="6"/>
                  <a:pt x="1" y="6"/>
                </a:cubicBezTo>
                <a:cubicBezTo>
                  <a:pt x="1" y="6"/>
                  <a:pt x="4" y="3"/>
                  <a:pt x="4" y="3"/>
                </a:cubicBezTo>
                <a:cubicBezTo>
                  <a:pt x="4" y="3"/>
                  <a:pt x="3" y="1"/>
                  <a:pt x="2"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3" name="Google Shape;2163;p18"/>
          <p:cNvSpPr/>
          <p:nvPr/>
        </p:nvSpPr>
        <p:spPr>
          <a:xfrm>
            <a:off x="5672875" y="3248954"/>
            <a:ext cx="220" cy="245"/>
          </a:xfrm>
          <a:custGeom>
            <a:avLst/>
            <a:gdLst/>
            <a:ahLst/>
            <a:cxnLst/>
            <a:rect l="l" t="t" r="r" b="b"/>
            <a:pathLst>
              <a:path w="5" h="7" extrusionOk="0">
                <a:moveTo>
                  <a:pt x="3" y="1"/>
                </a:moveTo>
                <a:cubicBezTo>
                  <a:pt x="3" y="1"/>
                  <a:pt x="2" y="1"/>
                  <a:pt x="1" y="2"/>
                </a:cubicBezTo>
                <a:cubicBezTo>
                  <a:pt x="1" y="2"/>
                  <a:pt x="1" y="6"/>
                  <a:pt x="1" y="6"/>
                </a:cubicBezTo>
                <a:cubicBezTo>
                  <a:pt x="4" y="6"/>
                  <a:pt x="4" y="6"/>
                  <a:pt x="4" y="2"/>
                </a:cubicBezTo>
                <a:cubicBezTo>
                  <a:pt x="4" y="2"/>
                  <a:pt x="4" y="1"/>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4" name="Google Shape;2164;p18"/>
          <p:cNvSpPr/>
          <p:nvPr/>
        </p:nvSpPr>
        <p:spPr>
          <a:xfrm>
            <a:off x="5675599" y="3245604"/>
            <a:ext cx="177" cy="175"/>
          </a:xfrm>
          <a:custGeom>
            <a:avLst/>
            <a:gdLst/>
            <a:ahLst/>
            <a:cxnLst/>
            <a:rect l="l" t="t" r="r" b="b"/>
            <a:pathLst>
              <a:path w="4" h="5" extrusionOk="0">
                <a:moveTo>
                  <a:pt x="0" y="1"/>
                </a:moveTo>
                <a:cubicBezTo>
                  <a:pt x="0" y="1"/>
                  <a:pt x="0" y="4"/>
                  <a:pt x="0" y="4"/>
                </a:cubicBezTo>
                <a:lnTo>
                  <a:pt x="4" y="4"/>
                </a:ln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5" name="Google Shape;2165;p18"/>
          <p:cNvSpPr/>
          <p:nvPr/>
        </p:nvSpPr>
        <p:spPr>
          <a:xfrm>
            <a:off x="5672567" y="3244206"/>
            <a:ext cx="220" cy="175"/>
          </a:xfrm>
          <a:custGeom>
            <a:avLst/>
            <a:gdLst/>
            <a:ahLst/>
            <a:cxnLst/>
            <a:rect l="l" t="t" r="r" b="b"/>
            <a:pathLst>
              <a:path w="5" h="5" extrusionOk="0">
                <a:moveTo>
                  <a:pt x="0" y="1"/>
                </a:moveTo>
                <a:cubicBezTo>
                  <a:pt x="0" y="1"/>
                  <a:pt x="0" y="1"/>
                  <a:pt x="0" y="4"/>
                </a:cubicBezTo>
                <a:cubicBezTo>
                  <a:pt x="4" y="4"/>
                  <a:pt x="4"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6" name="Google Shape;2166;p18"/>
          <p:cNvSpPr/>
          <p:nvPr/>
        </p:nvSpPr>
        <p:spPr>
          <a:xfrm>
            <a:off x="5672745" y="3245111"/>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7" name="Google Shape;2167;p18"/>
          <p:cNvSpPr/>
          <p:nvPr/>
        </p:nvSpPr>
        <p:spPr>
          <a:xfrm>
            <a:off x="5672567" y="3244447"/>
            <a:ext cx="220" cy="140"/>
          </a:xfrm>
          <a:custGeom>
            <a:avLst/>
            <a:gdLst/>
            <a:ahLst/>
            <a:cxnLst/>
            <a:rect l="l" t="t" r="r" b="b"/>
            <a:pathLst>
              <a:path w="5" h="4" extrusionOk="0">
                <a:moveTo>
                  <a:pt x="0" y="1"/>
                </a:moveTo>
                <a:cubicBezTo>
                  <a:pt x="0" y="3"/>
                  <a:pt x="1" y="4"/>
                  <a:pt x="2" y="4"/>
                </a:cubicBezTo>
                <a:cubicBezTo>
                  <a:pt x="3" y="4"/>
                  <a:pt x="4" y="3"/>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8" name="Google Shape;2168;p18"/>
          <p:cNvSpPr/>
          <p:nvPr/>
        </p:nvSpPr>
        <p:spPr>
          <a:xfrm>
            <a:off x="5673884" y="3246474"/>
            <a:ext cx="177" cy="105"/>
          </a:xfrm>
          <a:custGeom>
            <a:avLst/>
            <a:gdLst/>
            <a:ahLst/>
            <a:cxnLst/>
            <a:rect l="l" t="t" r="r" b="b"/>
            <a:pathLst>
              <a:path w="4" h="3" extrusionOk="0">
                <a:moveTo>
                  <a:pt x="3" y="1"/>
                </a:moveTo>
                <a:cubicBezTo>
                  <a:pt x="1" y="1"/>
                  <a:pt x="1" y="3"/>
                  <a:pt x="2" y="3"/>
                </a:cubicBezTo>
                <a:cubicBezTo>
                  <a:pt x="3" y="3"/>
                  <a:pt x="3" y="2"/>
                  <a:pt x="3"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69" name="Google Shape;2169;p18"/>
          <p:cNvSpPr/>
          <p:nvPr/>
        </p:nvSpPr>
        <p:spPr>
          <a:xfrm>
            <a:off x="5675291" y="3245848"/>
            <a:ext cx="177" cy="35"/>
          </a:xfrm>
          <a:custGeom>
            <a:avLst/>
            <a:gdLst/>
            <a:ahLst/>
            <a:cxnLst/>
            <a:rect l="l" t="t" r="r" b="b"/>
            <a:pathLst>
              <a:path w="4" h="1" extrusionOk="0">
                <a:moveTo>
                  <a:pt x="0" y="1"/>
                </a:moveTo>
                <a:cubicBezTo>
                  <a:pt x="0" y="1"/>
                  <a:pt x="4" y="1"/>
                  <a:pt x="4" y="1"/>
                </a:cubicBezTo>
                <a:cubicBezTo>
                  <a:pt x="4" y="1"/>
                  <a:pt x="4" y="1"/>
                  <a:pt x="4" y="1"/>
                </a:cubicBezTo>
                <a:cubicBezTo>
                  <a:pt x="4"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0" name="Google Shape;2170;p18"/>
          <p:cNvSpPr/>
          <p:nvPr/>
        </p:nvSpPr>
        <p:spPr>
          <a:xfrm>
            <a:off x="5674019" y="3246232"/>
            <a:ext cx="44" cy="175"/>
          </a:xfrm>
          <a:custGeom>
            <a:avLst/>
            <a:gdLst/>
            <a:ahLst/>
            <a:cxnLst/>
            <a:rect l="l" t="t" r="r" b="b"/>
            <a:pathLst>
              <a:path w="1" h="5" extrusionOk="0">
                <a:moveTo>
                  <a:pt x="0" y="1"/>
                </a:moveTo>
                <a:cubicBezTo>
                  <a:pt x="0" y="4"/>
                  <a:pt x="0" y="4"/>
                  <a:pt x="0" y="4"/>
                </a:cubicBezTo>
                <a:cubicBezTo>
                  <a:pt x="0" y="1"/>
                  <a:pt x="0" y="1"/>
                  <a:pt x="0" y="1"/>
                </a:cubicBezTo>
                <a:cubicBezTo>
                  <a:pt x="0" y="1"/>
                  <a:pt x="0" y="1"/>
                  <a:pt x="0"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1" name="Google Shape;2171;p18"/>
          <p:cNvSpPr/>
          <p:nvPr/>
        </p:nvSpPr>
        <p:spPr>
          <a:xfrm>
            <a:off x="5674941" y="3246124"/>
            <a:ext cx="44" cy="140"/>
          </a:xfrm>
          <a:custGeom>
            <a:avLst/>
            <a:gdLst/>
            <a:ahLst/>
            <a:cxnLst/>
            <a:rect l="l" t="t" r="r" b="b"/>
            <a:pathLst>
              <a:path w="1" h="4" extrusionOk="0">
                <a:moveTo>
                  <a:pt x="1" y="0"/>
                </a:moveTo>
                <a:cubicBezTo>
                  <a:pt x="1" y="4"/>
                  <a:pt x="1" y="4"/>
                  <a:pt x="1" y="4"/>
                </a:cubicBezTo>
                <a:cubicBezTo>
                  <a:pt x="1" y="4"/>
                  <a:pt x="1"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2" name="Google Shape;2172;p18"/>
          <p:cNvSpPr/>
          <p:nvPr/>
        </p:nvSpPr>
        <p:spPr>
          <a:xfrm>
            <a:off x="5675422" y="3245743"/>
            <a:ext cx="220" cy="35"/>
          </a:xfrm>
          <a:custGeom>
            <a:avLst/>
            <a:gdLst/>
            <a:ahLst/>
            <a:cxnLst/>
            <a:rect l="l" t="t" r="r" b="b"/>
            <a:pathLst>
              <a:path w="5" h="1" extrusionOk="0">
                <a:moveTo>
                  <a:pt x="1" y="0"/>
                </a:moveTo>
                <a:cubicBezTo>
                  <a:pt x="1" y="0"/>
                  <a:pt x="1" y="0"/>
                  <a:pt x="4" y="0"/>
                </a:cubicBezTo>
                <a:cubicBezTo>
                  <a:pt x="4" y="0"/>
                  <a:pt x="4" y="0"/>
                  <a:pt x="1" y="0"/>
                </a:cubicBezTo>
                <a:cubicBezTo>
                  <a:pt x="1" y="0"/>
                  <a:pt x="1" y="0"/>
                  <a:pt x="1" y="0"/>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3" name="Google Shape;2173;p18"/>
          <p:cNvSpPr/>
          <p:nvPr/>
        </p:nvSpPr>
        <p:spPr>
          <a:xfrm>
            <a:off x="5675908" y="3245464"/>
            <a:ext cx="220" cy="175"/>
          </a:xfrm>
          <a:custGeom>
            <a:avLst/>
            <a:gdLst/>
            <a:ahLst/>
            <a:cxnLst/>
            <a:rect l="l" t="t" r="r" b="b"/>
            <a:pathLst>
              <a:path w="5" h="5" extrusionOk="0">
                <a:moveTo>
                  <a:pt x="4" y="1"/>
                </a:moveTo>
                <a:cubicBezTo>
                  <a:pt x="1" y="1"/>
                  <a:pt x="4" y="5"/>
                  <a:pt x="4" y="5"/>
                </a:cubicBezTo>
                <a:cubicBezTo>
                  <a:pt x="4" y="5"/>
                  <a:pt x="4" y="5"/>
                  <a:pt x="4" y="1"/>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4" name="Google Shape;2174;p18"/>
          <p:cNvSpPr/>
          <p:nvPr/>
        </p:nvSpPr>
        <p:spPr>
          <a:xfrm>
            <a:off x="5668743" y="3242179"/>
            <a:ext cx="1628" cy="5870"/>
          </a:xfrm>
          <a:custGeom>
            <a:avLst/>
            <a:gdLst/>
            <a:ahLst/>
            <a:cxnLst/>
            <a:rect l="l" t="t" r="r" b="b"/>
            <a:pathLst>
              <a:path w="37" h="168" extrusionOk="0">
                <a:moveTo>
                  <a:pt x="29" y="1"/>
                </a:moveTo>
                <a:cubicBezTo>
                  <a:pt x="33" y="8"/>
                  <a:pt x="33" y="15"/>
                  <a:pt x="29" y="19"/>
                </a:cubicBezTo>
                <a:cubicBezTo>
                  <a:pt x="26" y="30"/>
                  <a:pt x="19" y="41"/>
                  <a:pt x="15" y="51"/>
                </a:cubicBezTo>
                <a:cubicBezTo>
                  <a:pt x="22" y="41"/>
                  <a:pt x="26" y="33"/>
                  <a:pt x="29" y="22"/>
                </a:cubicBezTo>
                <a:cubicBezTo>
                  <a:pt x="33" y="15"/>
                  <a:pt x="37" y="8"/>
                  <a:pt x="33" y="1"/>
                </a:cubicBezTo>
                <a:close/>
                <a:moveTo>
                  <a:pt x="15" y="55"/>
                </a:moveTo>
                <a:lnTo>
                  <a:pt x="15" y="55"/>
                </a:lnTo>
                <a:cubicBezTo>
                  <a:pt x="11" y="59"/>
                  <a:pt x="8" y="66"/>
                  <a:pt x="4" y="73"/>
                </a:cubicBezTo>
                <a:cubicBezTo>
                  <a:pt x="0" y="88"/>
                  <a:pt x="4" y="99"/>
                  <a:pt x="8" y="113"/>
                </a:cubicBezTo>
                <a:cubicBezTo>
                  <a:pt x="4" y="99"/>
                  <a:pt x="4" y="88"/>
                  <a:pt x="8" y="73"/>
                </a:cubicBezTo>
                <a:cubicBezTo>
                  <a:pt x="8" y="66"/>
                  <a:pt x="11" y="62"/>
                  <a:pt x="15" y="55"/>
                </a:cubicBezTo>
                <a:close/>
                <a:moveTo>
                  <a:pt x="8" y="113"/>
                </a:moveTo>
                <a:lnTo>
                  <a:pt x="8" y="113"/>
                </a:lnTo>
                <a:cubicBezTo>
                  <a:pt x="11" y="117"/>
                  <a:pt x="11" y="120"/>
                  <a:pt x="15" y="124"/>
                </a:cubicBezTo>
                <a:cubicBezTo>
                  <a:pt x="15" y="120"/>
                  <a:pt x="11" y="117"/>
                  <a:pt x="8" y="113"/>
                </a:cubicBezTo>
                <a:close/>
                <a:moveTo>
                  <a:pt x="26" y="153"/>
                </a:moveTo>
                <a:cubicBezTo>
                  <a:pt x="26" y="157"/>
                  <a:pt x="22" y="164"/>
                  <a:pt x="22" y="167"/>
                </a:cubicBezTo>
                <a:cubicBezTo>
                  <a:pt x="26" y="164"/>
                  <a:pt x="26" y="157"/>
                  <a:pt x="26" y="153"/>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5" name="Google Shape;2175;p18"/>
          <p:cNvSpPr/>
          <p:nvPr/>
        </p:nvSpPr>
        <p:spPr>
          <a:xfrm>
            <a:off x="5669535" y="3241761"/>
            <a:ext cx="703" cy="628"/>
          </a:xfrm>
          <a:custGeom>
            <a:avLst/>
            <a:gdLst/>
            <a:ahLst/>
            <a:cxnLst/>
            <a:rect l="l" t="t" r="r" b="b"/>
            <a:pathLst>
              <a:path w="16" h="18" extrusionOk="0">
                <a:moveTo>
                  <a:pt x="4" y="0"/>
                </a:moveTo>
                <a:cubicBezTo>
                  <a:pt x="3" y="0"/>
                  <a:pt x="2" y="1"/>
                  <a:pt x="1" y="2"/>
                </a:cubicBezTo>
                <a:cubicBezTo>
                  <a:pt x="1" y="2"/>
                  <a:pt x="1" y="2"/>
                  <a:pt x="1" y="5"/>
                </a:cubicBezTo>
                <a:cubicBezTo>
                  <a:pt x="1" y="5"/>
                  <a:pt x="1" y="9"/>
                  <a:pt x="4" y="9"/>
                </a:cubicBezTo>
                <a:cubicBezTo>
                  <a:pt x="4" y="12"/>
                  <a:pt x="11" y="17"/>
                  <a:pt x="14" y="17"/>
                </a:cubicBezTo>
                <a:cubicBezTo>
                  <a:pt x="15" y="17"/>
                  <a:pt x="15" y="17"/>
                  <a:pt x="15" y="16"/>
                </a:cubicBezTo>
                <a:cubicBezTo>
                  <a:pt x="15" y="13"/>
                  <a:pt x="11" y="5"/>
                  <a:pt x="8" y="2"/>
                </a:cubicBezTo>
                <a:cubicBezTo>
                  <a:pt x="8" y="2"/>
                  <a:pt x="6" y="0"/>
                  <a:pt x="4"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6" name="Google Shape;2176;p18"/>
          <p:cNvSpPr/>
          <p:nvPr/>
        </p:nvSpPr>
        <p:spPr>
          <a:xfrm>
            <a:off x="5669711" y="3241932"/>
            <a:ext cx="527" cy="419"/>
          </a:xfrm>
          <a:custGeom>
            <a:avLst/>
            <a:gdLst/>
            <a:ahLst/>
            <a:cxnLst/>
            <a:rect l="l" t="t" r="r" b="b"/>
            <a:pathLst>
              <a:path w="12" h="12" extrusionOk="0">
                <a:moveTo>
                  <a:pt x="11" y="11"/>
                </a:moveTo>
                <a:cubicBezTo>
                  <a:pt x="11" y="11"/>
                  <a:pt x="11" y="11"/>
                  <a:pt x="11" y="11"/>
                </a:cubicBezTo>
                <a:cubicBezTo>
                  <a:pt x="7" y="8"/>
                  <a:pt x="4" y="4"/>
                  <a:pt x="0" y="0"/>
                </a:cubicBezTo>
                <a:cubicBezTo>
                  <a:pt x="0" y="0"/>
                  <a:pt x="0" y="0"/>
                  <a:pt x="0" y="0"/>
                </a:cubicBezTo>
                <a:cubicBezTo>
                  <a:pt x="0" y="0"/>
                  <a:pt x="0" y="0"/>
                  <a:pt x="0" y="0"/>
                </a:cubicBezTo>
                <a:cubicBezTo>
                  <a:pt x="4" y="4"/>
                  <a:pt x="7" y="8"/>
                  <a:pt x="11" y="11"/>
                </a:cubicBezTo>
                <a:cubicBezTo>
                  <a:pt x="11" y="11"/>
                  <a:pt x="11" y="11"/>
                  <a:pt x="11" y="11"/>
                </a:cubicBezTo>
                <a:lnTo>
                  <a:pt x="11" y="11"/>
                </a:ln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7" name="Google Shape;2177;p18"/>
          <p:cNvSpPr/>
          <p:nvPr/>
        </p:nvSpPr>
        <p:spPr>
          <a:xfrm>
            <a:off x="5670195" y="3241722"/>
            <a:ext cx="659" cy="664"/>
          </a:xfrm>
          <a:custGeom>
            <a:avLst/>
            <a:gdLst/>
            <a:ahLst/>
            <a:cxnLst/>
            <a:rect l="l" t="t" r="r" b="b"/>
            <a:pathLst>
              <a:path w="15" h="19" extrusionOk="0">
                <a:moveTo>
                  <a:pt x="10" y="0"/>
                </a:moveTo>
                <a:cubicBezTo>
                  <a:pt x="8" y="0"/>
                  <a:pt x="7" y="1"/>
                  <a:pt x="7" y="3"/>
                </a:cubicBezTo>
                <a:cubicBezTo>
                  <a:pt x="4" y="6"/>
                  <a:pt x="0" y="14"/>
                  <a:pt x="0" y="17"/>
                </a:cubicBezTo>
                <a:cubicBezTo>
                  <a:pt x="0" y="18"/>
                  <a:pt x="0" y="18"/>
                  <a:pt x="1" y="18"/>
                </a:cubicBezTo>
                <a:cubicBezTo>
                  <a:pt x="4" y="18"/>
                  <a:pt x="11" y="13"/>
                  <a:pt x="11" y="10"/>
                </a:cubicBezTo>
                <a:cubicBezTo>
                  <a:pt x="15" y="6"/>
                  <a:pt x="15" y="6"/>
                  <a:pt x="15" y="3"/>
                </a:cubicBezTo>
                <a:cubicBezTo>
                  <a:pt x="13" y="1"/>
                  <a:pt x="11" y="0"/>
                  <a:pt x="10"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8" name="Google Shape;2178;p18"/>
          <p:cNvSpPr/>
          <p:nvPr/>
        </p:nvSpPr>
        <p:spPr>
          <a:xfrm>
            <a:off x="5670194" y="3241932"/>
            <a:ext cx="351" cy="419"/>
          </a:xfrm>
          <a:custGeom>
            <a:avLst/>
            <a:gdLst/>
            <a:ahLst/>
            <a:cxnLst/>
            <a:rect l="l" t="t" r="r" b="b"/>
            <a:pathLst>
              <a:path w="8" h="12" extrusionOk="0">
                <a:moveTo>
                  <a:pt x="7" y="0"/>
                </a:moveTo>
                <a:cubicBezTo>
                  <a:pt x="4" y="4"/>
                  <a:pt x="0" y="8"/>
                  <a:pt x="0" y="11"/>
                </a:cubicBezTo>
                <a:cubicBezTo>
                  <a:pt x="4" y="8"/>
                  <a:pt x="7" y="4"/>
                  <a:pt x="7"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79" name="Google Shape;2179;p18"/>
          <p:cNvSpPr/>
          <p:nvPr/>
        </p:nvSpPr>
        <p:spPr>
          <a:xfrm>
            <a:off x="5669227" y="3242250"/>
            <a:ext cx="835" cy="978"/>
          </a:xfrm>
          <a:custGeom>
            <a:avLst/>
            <a:gdLst/>
            <a:ahLst/>
            <a:cxnLst/>
            <a:rect l="l" t="t" r="r" b="b"/>
            <a:pathLst>
              <a:path w="19" h="28" extrusionOk="0">
                <a:moveTo>
                  <a:pt x="7" y="1"/>
                </a:moveTo>
                <a:cubicBezTo>
                  <a:pt x="6" y="1"/>
                  <a:pt x="5" y="1"/>
                  <a:pt x="4" y="2"/>
                </a:cubicBezTo>
                <a:cubicBezTo>
                  <a:pt x="4" y="2"/>
                  <a:pt x="0" y="6"/>
                  <a:pt x="0" y="6"/>
                </a:cubicBezTo>
                <a:cubicBezTo>
                  <a:pt x="0" y="10"/>
                  <a:pt x="0" y="10"/>
                  <a:pt x="4" y="13"/>
                </a:cubicBezTo>
                <a:cubicBezTo>
                  <a:pt x="4" y="17"/>
                  <a:pt x="15" y="28"/>
                  <a:pt x="15" y="28"/>
                </a:cubicBezTo>
                <a:cubicBezTo>
                  <a:pt x="18" y="24"/>
                  <a:pt x="15" y="10"/>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0" name="Google Shape;2180;p18"/>
          <p:cNvSpPr/>
          <p:nvPr/>
        </p:nvSpPr>
        <p:spPr>
          <a:xfrm>
            <a:off x="5669534" y="3242561"/>
            <a:ext cx="351" cy="559"/>
          </a:xfrm>
          <a:custGeom>
            <a:avLst/>
            <a:gdLst/>
            <a:ahLst/>
            <a:cxnLst/>
            <a:rect l="l" t="t" r="r" b="b"/>
            <a:pathLst>
              <a:path w="8" h="16" extrusionOk="0">
                <a:moveTo>
                  <a:pt x="8" y="15"/>
                </a:moveTo>
                <a:lnTo>
                  <a:pt x="8" y="15"/>
                </a:lnTo>
                <a:cubicBezTo>
                  <a:pt x="8" y="15"/>
                  <a:pt x="8" y="15"/>
                  <a:pt x="8" y="15"/>
                </a:cubicBezTo>
                <a:cubicBezTo>
                  <a:pt x="8" y="11"/>
                  <a:pt x="4" y="4"/>
                  <a:pt x="1" y="1"/>
                </a:cubicBezTo>
                <a:cubicBezTo>
                  <a:pt x="1" y="1"/>
                  <a:pt x="1" y="1"/>
                  <a:pt x="1" y="1"/>
                </a:cubicBezTo>
                <a:cubicBezTo>
                  <a:pt x="1" y="1"/>
                  <a:pt x="1" y="1"/>
                  <a:pt x="1" y="1"/>
                </a:cubicBezTo>
                <a:cubicBezTo>
                  <a:pt x="4" y="4"/>
                  <a:pt x="8" y="11"/>
                  <a:pt x="8" y="15"/>
                </a:cubicBezTo>
                <a:cubicBezTo>
                  <a:pt x="8" y="15"/>
                  <a:pt x="8" y="15"/>
                  <a:pt x="8"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1" name="Google Shape;2181;p18"/>
          <p:cNvSpPr/>
          <p:nvPr/>
        </p:nvSpPr>
        <p:spPr>
          <a:xfrm>
            <a:off x="5669843" y="3242460"/>
            <a:ext cx="1011" cy="699"/>
          </a:xfrm>
          <a:custGeom>
            <a:avLst/>
            <a:gdLst/>
            <a:ahLst/>
            <a:cxnLst/>
            <a:rect l="l" t="t" r="r" b="b"/>
            <a:pathLst>
              <a:path w="23" h="20" extrusionOk="0">
                <a:moveTo>
                  <a:pt x="19" y="1"/>
                </a:moveTo>
                <a:cubicBezTo>
                  <a:pt x="17" y="1"/>
                  <a:pt x="15" y="2"/>
                  <a:pt x="15" y="4"/>
                </a:cubicBezTo>
                <a:cubicBezTo>
                  <a:pt x="8" y="7"/>
                  <a:pt x="1" y="14"/>
                  <a:pt x="1" y="18"/>
                </a:cubicBezTo>
                <a:cubicBezTo>
                  <a:pt x="1" y="19"/>
                  <a:pt x="2" y="20"/>
                  <a:pt x="4" y="20"/>
                </a:cubicBezTo>
                <a:cubicBezTo>
                  <a:pt x="8" y="20"/>
                  <a:pt x="16" y="17"/>
                  <a:pt x="19" y="14"/>
                </a:cubicBezTo>
                <a:cubicBezTo>
                  <a:pt x="23" y="11"/>
                  <a:pt x="23" y="11"/>
                  <a:pt x="23" y="7"/>
                </a:cubicBezTo>
                <a:cubicBezTo>
                  <a:pt x="23" y="7"/>
                  <a:pt x="23" y="4"/>
                  <a:pt x="23" y="4"/>
                </a:cubicBezTo>
                <a:cubicBezTo>
                  <a:pt x="23" y="2"/>
                  <a:pt x="21" y="1"/>
                  <a:pt x="1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2" name="Google Shape;2182;p18"/>
          <p:cNvSpPr/>
          <p:nvPr/>
        </p:nvSpPr>
        <p:spPr>
          <a:xfrm>
            <a:off x="5669843" y="3242700"/>
            <a:ext cx="703" cy="419"/>
          </a:xfrm>
          <a:custGeom>
            <a:avLst/>
            <a:gdLst/>
            <a:ahLst/>
            <a:cxnLst/>
            <a:rect l="l" t="t" r="r" b="b"/>
            <a:pathLst>
              <a:path w="16" h="12" extrusionOk="0">
                <a:moveTo>
                  <a:pt x="15" y="0"/>
                </a:moveTo>
                <a:cubicBezTo>
                  <a:pt x="11" y="4"/>
                  <a:pt x="4" y="7"/>
                  <a:pt x="1" y="11"/>
                </a:cubicBezTo>
                <a:lnTo>
                  <a:pt x="4" y="11"/>
                </a:lnTo>
                <a:cubicBezTo>
                  <a:pt x="4" y="7"/>
                  <a:pt x="11" y="4"/>
                  <a:pt x="15"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3" name="Google Shape;2183;p18"/>
          <p:cNvSpPr/>
          <p:nvPr/>
        </p:nvSpPr>
        <p:spPr>
          <a:xfrm>
            <a:off x="5668920" y="3243019"/>
            <a:ext cx="659" cy="978"/>
          </a:xfrm>
          <a:custGeom>
            <a:avLst/>
            <a:gdLst/>
            <a:ahLst/>
            <a:cxnLst/>
            <a:rect l="l" t="t" r="r" b="b"/>
            <a:pathLst>
              <a:path w="15" h="28" extrusionOk="0">
                <a:moveTo>
                  <a:pt x="7" y="1"/>
                </a:moveTo>
                <a:cubicBezTo>
                  <a:pt x="6" y="1"/>
                  <a:pt x="5" y="1"/>
                  <a:pt x="4" y="2"/>
                </a:cubicBezTo>
                <a:lnTo>
                  <a:pt x="0" y="2"/>
                </a:lnTo>
                <a:cubicBezTo>
                  <a:pt x="0" y="6"/>
                  <a:pt x="0" y="9"/>
                  <a:pt x="0" y="13"/>
                </a:cubicBezTo>
                <a:cubicBezTo>
                  <a:pt x="4" y="17"/>
                  <a:pt x="11" y="27"/>
                  <a:pt x="15" y="27"/>
                </a:cubicBezTo>
                <a:cubicBezTo>
                  <a:pt x="15" y="24"/>
                  <a:pt x="15" y="13"/>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4" name="Google Shape;2184;p18"/>
          <p:cNvSpPr/>
          <p:nvPr/>
        </p:nvSpPr>
        <p:spPr>
          <a:xfrm>
            <a:off x="5669226" y="3243330"/>
            <a:ext cx="351" cy="524"/>
          </a:xfrm>
          <a:custGeom>
            <a:avLst/>
            <a:gdLst/>
            <a:ahLst/>
            <a:cxnLst/>
            <a:rect l="l" t="t" r="r" b="b"/>
            <a:pathLst>
              <a:path w="8" h="15" extrusionOk="0">
                <a:moveTo>
                  <a:pt x="0" y="0"/>
                </a:moveTo>
                <a:lnTo>
                  <a:pt x="0" y="0"/>
                </a:lnTo>
                <a:cubicBezTo>
                  <a:pt x="0" y="4"/>
                  <a:pt x="4" y="11"/>
                  <a:pt x="4" y="15"/>
                </a:cubicBezTo>
                <a:lnTo>
                  <a:pt x="8" y="15"/>
                </a:lnTo>
                <a:cubicBezTo>
                  <a:pt x="8" y="11"/>
                  <a:pt x="4"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5" name="Google Shape;2185;p18"/>
          <p:cNvSpPr/>
          <p:nvPr/>
        </p:nvSpPr>
        <p:spPr>
          <a:xfrm>
            <a:off x="5669358" y="3243368"/>
            <a:ext cx="1186" cy="628"/>
          </a:xfrm>
          <a:custGeom>
            <a:avLst/>
            <a:gdLst/>
            <a:ahLst/>
            <a:cxnLst/>
            <a:rect l="l" t="t" r="r" b="b"/>
            <a:pathLst>
              <a:path w="27" h="18" extrusionOk="0">
                <a:moveTo>
                  <a:pt x="23" y="0"/>
                </a:moveTo>
                <a:cubicBezTo>
                  <a:pt x="21" y="0"/>
                  <a:pt x="19" y="1"/>
                  <a:pt x="19" y="3"/>
                </a:cubicBezTo>
                <a:cubicBezTo>
                  <a:pt x="12" y="3"/>
                  <a:pt x="1" y="14"/>
                  <a:pt x="1" y="17"/>
                </a:cubicBezTo>
                <a:cubicBezTo>
                  <a:pt x="5" y="17"/>
                  <a:pt x="19" y="14"/>
                  <a:pt x="19" y="14"/>
                </a:cubicBezTo>
                <a:cubicBezTo>
                  <a:pt x="26" y="10"/>
                  <a:pt x="26" y="10"/>
                  <a:pt x="26" y="7"/>
                </a:cubicBezTo>
                <a:cubicBezTo>
                  <a:pt x="26" y="7"/>
                  <a:pt x="26" y="7"/>
                  <a:pt x="26" y="3"/>
                </a:cubicBezTo>
                <a:cubicBezTo>
                  <a:pt x="26" y="1"/>
                  <a:pt x="24" y="0"/>
                  <a:pt x="23"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6" name="Google Shape;2186;p18"/>
          <p:cNvSpPr/>
          <p:nvPr/>
        </p:nvSpPr>
        <p:spPr>
          <a:xfrm>
            <a:off x="5669535" y="3243574"/>
            <a:ext cx="703" cy="279"/>
          </a:xfrm>
          <a:custGeom>
            <a:avLst/>
            <a:gdLst/>
            <a:ahLst/>
            <a:cxnLst/>
            <a:rect l="l" t="t" r="r" b="b"/>
            <a:pathLst>
              <a:path w="16" h="8" extrusionOk="0">
                <a:moveTo>
                  <a:pt x="15" y="1"/>
                </a:moveTo>
                <a:cubicBezTo>
                  <a:pt x="11" y="4"/>
                  <a:pt x="4" y="4"/>
                  <a:pt x="1" y="8"/>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7" name="Google Shape;2187;p18"/>
          <p:cNvSpPr/>
          <p:nvPr/>
        </p:nvSpPr>
        <p:spPr>
          <a:xfrm>
            <a:off x="5668437" y="3243819"/>
            <a:ext cx="659" cy="943"/>
          </a:xfrm>
          <a:custGeom>
            <a:avLst/>
            <a:gdLst/>
            <a:ahLst/>
            <a:cxnLst/>
            <a:rect l="l" t="t" r="r" b="b"/>
            <a:pathLst>
              <a:path w="15" h="27" extrusionOk="0">
                <a:moveTo>
                  <a:pt x="4" y="1"/>
                </a:moveTo>
                <a:cubicBezTo>
                  <a:pt x="4" y="1"/>
                  <a:pt x="4" y="4"/>
                  <a:pt x="0" y="4"/>
                </a:cubicBezTo>
                <a:cubicBezTo>
                  <a:pt x="0" y="8"/>
                  <a:pt x="0" y="8"/>
                  <a:pt x="4" y="15"/>
                </a:cubicBezTo>
                <a:cubicBezTo>
                  <a:pt x="4" y="15"/>
                  <a:pt x="10" y="27"/>
                  <a:pt x="13" y="27"/>
                </a:cubicBezTo>
                <a:cubicBezTo>
                  <a:pt x="14" y="27"/>
                  <a:pt x="14" y="27"/>
                  <a:pt x="15" y="26"/>
                </a:cubicBezTo>
                <a:cubicBezTo>
                  <a:pt x="15" y="26"/>
                  <a:pt x="15" y="12"/>
                  <a:pt x="11" y="8"/>
                </a:cubicBezTo>
                <a:cubicBezTo>
                  <a:pt x="11" y="4"/>
                  <a:pt x="7" y="1"/>
                  <a:pt x="4"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8" name="Google Shape;2188;p18"/>
          <p:cNvSpPr/>
          <p:nvPr/>
        </p:nvSpPr>
        <p:spPr>
          <a:xfrm>
            <a:off x="5668743" y="3244098"/>
            <a:ext cx="351" cy="664"/>
          </a:xfrm>
          <a:custGeom>
            <a:avLst/>
            <a:gdLst/>
            <a:ahLst/>
            <a:cxnLst/>
            <a:rect l="l" t="t" r="r" b="b"/>
            <a:pathLst>
              <a:path w="8" h="19" extrusionOk="0">
                <a:moveTo>
                  <a:pt x="0" y="0"/>
                </a:moveTo>
                <a:lnTo>
                  <a:pt x="0" y="0"/>
                </a:lnTo>
                <a:cubicBezTo>
                  <a:pt x="4" y="7"/>
                  <a:pt x="4" y="15"/>
                  <a:pt x="4" y="18"/>
                </a:cubicBezTo>
                <a:lnTo>
                  <a:pt x="8" y="18"/>
                </a:lnTo>
                <a:cubicBezTo>
                  <a:pt x="8" y="15"/>
                  <a:pt x="4" y="7"/>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89" name="Google Shape;2189;p18"/>
          <p:cNvSpPr/>
          <p:nvPr/>
        </p:nvSpPr>
        <p:spPr>
          <a:xfrm>
            <a:off x="5668919" y="3244206"/>
            <a:ext cx="1143" cy="594"/>
          </a:xfrm>
          <a:custGeom>
            <a:avLst/>
            <a:gdLst/>
            <a:ahLst/>
            <a:cxnLst/>
            <a:rect l="l" t="t" r="r" b="b"/>
            <a:pathLst>
              <a:path w="26" h="17" extrusionOk="0">
                <a:moveTo>
                  <a:pt x="18" y="1"/>
                </a:moveTo>
                <a:cubicBezTo>
                  <a:pt x="11" y="4"/>
                  <a:pt x="0" y="12"/>
                  <a:pt x="4" y="15"/>
                </a:cubicBezTo>
                <a:cubicBezTo>
                  <a:pt x="4" y="16"/>
                  <a:pt x="5" y="17"/>
                  <a:pt x="7" y="17"/>
                </a:cubicBezTo>
                <a:cubicBezTo>
                  <a:pt x="12" y="17"/>
                  <a:pt x="18" y="15"/>
                  <a:pt x="18" y="15"/>
                </a:cubicBezTo>
                <a:cubicBezTo>
                  <a:pt x="25" y="12"/>
                  <a:pt x="25" y="12"/>
                  <a:pt x="25" y="8"/>
                </a:cubicBezTo>
                <a:cubicBezTo>
                  <a:pt x="25" y="8"/>
                  <a:pt x="25" y="4"/>
                  <a:pt x="25" y="4"/>
                </a:cubicBezTo>
                <a:cubicBezTo>
                  <a:pt x="25" y="1"/>
                  <a:pt x="22" y="1"/>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0" name="Google Shape;2190;p18"/>
          <p:cNvSpPr/>
          <p:nvPr/>
        </p:nvSpPr>
        <p:spPr>
          <a:xfrm>
            <a:off x="5669051" y="3244450"/>
            <a:ext cx="703" cy="315"/>
          </a:xfrm>
          <a:custGeom>
            <a:avLst/>
            <a:gdLst/>
            <a:ahLst/>
            <a:cxnLst/>
            <a:rect l="l" t="t" r="r" b="b"/>
            <a:pathLst>
              <a:path w="16" h="9" extrusionOk="0">
                <a:moveTo>
                  <a:pt x="1" y="8"/>
                </a:moveTo>
                <a:cubicBezTo>
                  <a:pt x="1" y="8"/>
                  <a:pt x="1" y="8"/>
                  <a:pt x="1" y="8"/>
                </a:cubicBezTo>
                <a:cubicBezTo>
                  <a:pt x="1" y="8"/>
                  <a:pt x="1" y="8"/>
                  <a:pt x="1" y="8"/>
                </a:cubicBezTo>
                <a:cubicBezTo>
                  <a:pt x="4" y="5"/>
                  <a:pt x="12" y="1"/>
                  <a:pt x="15" y="1"/>
                </a:cubicBezTo>
                <a:cubicBezTo>
                  <a:pt x="15" y="1"/>
                  <a:pt x="15" y="1"/>
                  <a:pt x="15" y="1"/>
                </a:cubicBezTo>
                <a:cubicBezTo>
                  <a:pt x="15" y="1"/>
                  <a:pt x="15" y="1"/>
                  <a:pt x="15" y="1"/>
                </a:cubicBezTo>
                <a:cubicBezTo>
                  <a:pt x="12" y="1"/>
                  <a:pt x="4" y="5"/>
                  <a:pt x="1" y="8"/>
                </a:cubicBezTo>
                <a:cubicBezTo>
                  <a:pt x="1" y="8"/>
                  <a:pt x="1" y="8"/>
                  <a:pt x="1" y="8"/>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1" name="Google Shape;2191;p18"/>
          <p:cNvSpPr/>
          <p:nvPr/>
        </p:nvSpPr>
        <p:spPr>
          <a:xfrm>
            <a:off x="5668083" y="3244867"/>
            <a:ext cx="1011" cy="803"/>
          </a:xfrm>
          <a:custGeom>
            <a:avLst/>
            <a:gdLst/>
            <a:ahLst/>
            <a:cxnLst/>
            <a:rect l="l" t="t" r="r" b="b"/>
            <a:pathLst>
              <a:path w="23" h="23" extrusionOk="0">
                <a:moveTo>
                  <a:pt x="6" y="1"/>
                </a:moveTo>
                <a:cubicBezTo>
                  <a:pt x="5" y="1"/>
                  <a:pt x="3" y="2"/>
                  <a:pt x="1" y="3"/>
                </a:cubicBezTo>
                <a:cubicBezTo>
                  <a:pt x="1" y="3"/>
                  <a:pt x="1" y="7"/>
                  <a:pt x="1" y="7"/>
                </a:cubicBezTo>
                <a:cubicBezTo>
                  <a:pt x="1" y="11"/>
                  <a:pt x="1" y="11"/>
                  <a:pt x="5" y="14"/>
                </a:cubicBezTo>
                <a:cubicBezTo>
                  <a:pt x="5" y="17"/>
                  <a:pt x="14" y="23"/>
                  <a:pt x="18" y="23"/>
                </a:cubicBezTo>
                <a:cubicBezTo>
                  <a:pt x="19" y="23"/>
                  <a:pt x="19" y="22"/>
                  <a:pt x="19" y="22"/>
                </a:cubicBezTo>
                <a:cubicBezTo>
                  <a:pt x="23" y="18"/>
                  <a:pt x="15" y="7"/>
                  <a:pt x="12" y="3"/>
                </a:cubicBezTo>
                <a:cubicBezTo>
                  <a:pt x="10" y="2"/>
                  <a:pt x="8" y="1"/>
                  <a:pt x="6"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2" name="Google Shape;2192;p18"/>
          <p:cNvSpPr/>
          <p:nvPr/>
        </p:nvSpPr>
        <p:spPr>
          <a:xfrm>
            <a:off x="5668437" y="3245111"/>
            <a:ext cx="527" cy="524"/>
          </a:xfrm>
          <a:custGeom>
            <a:avLst/>
            <a:gdLst/>
            <a:ahLst/>
            <a:cxnLst/>
            <a:rect l="l" t="t" r="r" b="b"/>
            <a:pathLst>
              <a:path w="12" h="15" extrusionOk="0">
                <a:moveTo>
                  <a:pt x="11" y="15"/>
                </a:moveTo>
                <a:cubicBezTo>
                  <a:pt x="11" y="15"/>
                  <a:pt x="11" y="15"/>
                  <a:pt x="11" y="15"/>
                </a:cubicBezTo>
                <a:cubicBezTo>
                  <a:pt x="7" y="11"/>
                  <a:pt x="4" y="4"/>
                  <a:pt x="0" y="0"/>
                </a:cubicBezTo>
                <a:cubicBezTo>
                  <a:pt x="0" y="0"/>
                  <a:pt x="0" y="0"/>
                  <a:pt x="0" y="0"/>
                </a:cubicBezTo>
                <a:cubicBezTo>
                  <a:pt x="0" y="0"/>
                  <a:pt x="0" y="0"/>
                  <a:pt x="0" y="0"/>
                </a:cubicBezTo>
                <a:cubicBezTo>
                  <a:pt x="4" y="4"/>
                  <a:pt x="7" y="11"/>
                  <a:pt x="11" y="15"/>
                </a:cubicBezTo>
                <a:cubicBezTo>
                  <a:pt x="11" y="15"/>
                  <a:pt x="11" y="15"/>
                  <a:pt x="11"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3" name="Google Shape;2193;p18"/>
          <p:cNvSpPr/>
          <p:nvPr/>
        </p:nvSpPr>
        <p:spPr>
          <a:xfrm>
            <a:off x="5668921" y="3244835"/>
            <a:ext cx="835" cy="839"/>
          </a:xfrm>
          <a:custGeom>
            <a:avLst/>
            <a:gdLst/>
            <a:ahLst/>
            <a:cxnLst/>
            <a:rect l="l" t="t" r="r" b="b"/>
            <a:pathLst>
              <a:path w="19" h="24" extrusionOk="0">
                <a:moveTo>
                  <a:pt x="18" y="1"/>
                </a:moveTo>
                <a:cubicBezTo>
                  <a:pt x="15" y="1"/>
                  <a:pt x="11" y="1"/>
                  <a:pt x="7" y="4"/>
                </a:cubicBezTo>
                <a:cubicBezTo>
                  <a:pt x="4" y="8"/>
                  <a:pt x="0" y="19"/>
                  <a:pt x="0" y="23"/>
                </a:cubicBezTo>
                <a:cubicBezTo>
                  <a:pt x="0" y="23"/>
                  <a:pt x="0" y="23"/>
                  <a:pt x="1" y="23"/>
                </a:cubicBezTo>
                <a:cubicBezTo>
                  <a:pt x="4" y="23"/>
                  <a:pt x="15" y="15"/>
                  <a:pt x="15" y="15"/>
                </a:cubicBezTo>
                <a:cubicBezTo>
                  <a:pt x="18" y="12"/>
                  <a:pt x="18" y="8"/>
                  <a:pt x="18" y="4"/>
                </a:cubicBezTo>
                <a:cubicBezTo>
                  <a:pt x="18" y="4"/>
                  <a:pt x="18" y="4"/>
                  <a:pt x="1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4" name="Google Shape;2194;p18"/>
          <p:cNvSpPr/>
          <p:nvPr/>
        </p:nvSpPr>
        <p:spPr>
          <a:xfrm>
            <a:off x="5668920" y="3245111"/>
            <a:ext cx="483" cy="524"/>
          </a:xfrm>
          <a:custGeom>
            <a:avLst/>
            <a:gdLst/>
            <a:ahLst/>
            <a:cxnLst/>
            <a:rect l="l" t="t" r="r" b="b"/>
            <a:pathLst>
              <a:path w="11" h="15" extrusionOk="0">
                <a:moveTo>
                  <a:pt x="0" y="15"/>
                </a:moveTo>
                <a:cubicBezTo>
                  <a:pt x="0" y="15"/>
                  <a:pt x="0" y="15"/>
                  <a:pt x="0" y="15"/>
                </a:cubicBezTo>
                <a:cubicBezTo>
                  <a:pt x="0" y="15"/>
                  <a:pt x="0" y="15"/>
                  <a:pt x="0" y="15"/>
                </a:cubicBezTo>
                <a:cubicBezTo>
                  <a:pt x="4" y="11"/>
                  <a:pt x="7" y="4"/>
                  <a:pt x="11" y="0"/>
                </a:cubicBezTo>
                <a:cubicBezTo>
                  <a:pt x="11" y="0"/>
                  <a:pt x="11" y="0"/>
                  <a:pt x="11" y="0"/>
                </a:cubicBezTo>
                <a:cubicBezTo>
                  <a:pt x="11" y="0"/>
                  <a:pt x="11" y="0"/>
                  <a:pt x="11" y="0"/>
                </a:cubicBezTo>
                <a:cubicBezTo>
                  <a:pt x="7" y="4"/>
                  <a:pt x="4" y="11"/>
                  <a:pt x="0" y="15"/>
                </a:cubicBezTo>
                <a:cubicBezTo>
                  <a:pt x="0" y="15"/>
                  <a:pt x="0" y="15"/>
                  <a:pt x="0" y="15"/>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5" name="Google Shape;2195;p18"/>
          <p:cNvSpPr/>
          <p:nvPr/>
        </p:nvSpPr>
        <p:spPr>
          <a:xfrm>
            <a:off x="5668260" y="3245844"/>
            <a:ext cx="1143" cy="664"/>
          </a:xfrm>
          <a:custGeom>
            <a:avLst/>
            <a:gdLst/>
            <a:ahLst/>
            <a:cxnLst/>
            <a:rect l="l" t="t" r="r" b="b"/>
            <a:pathLst>
              <a:path w="26" h="19" extrusionOk="0">
                <a:moveTo>
                  <a:pt x="11" y="1"/>
                </a:moveTo>
                <a:cubicBezTo>
                  <a:pt x="8" y="1"/>
                  <a:pt x="4" y="1"/>
                  <a:pt x="1" y="4"/>
                </a:cubicBezTo>
                <a:cubicBezTo>
                  <a:pt x="1" y="4"/>
                  <a:pt x="1" y="8"/>
                  <a:pt x="1" y="8"/>
                </a:cubicBezTo>
                <a:cubicBezTo>
                  <a:pt x="4" y="12"/>
                  <a:pt x="4" y="12"/>
                  <a:pt x="8" y="15"/>
                </a:cubicBezTo>
                <a:cubicBezTo>
                  <a:pt x="11" y="15"/>
                  <a:pt x="26" y="19"/>
                  <a:pt x="26" y="19"/>
                </a:cubicBezTo>
                <a:cubicBezTo>
                  <a:pt x="26" y="15"/>
                  <a:pt x="19"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6" name="Google Shape;2196;p18"/>
          <p:cNvSpPr/>
          <p:nvPr/>
        </p:nvSpPr>
        <p:spPr>
          <a:xfrm>
            <a:off x="5668568" y="3246125"/>
            <a:ext cx="835" cy="279"/>
          </a:xfrm>
          <a:custGeom>
            <a:avLst/>
            <a:gdLst/>
            <a:ahLst/>
            <a:cxnLst/>
            <a:rect l="l" t="t" r="r" b="b"/>
            <a:pathLst>
              <a:path w="19" h="8" extrusionOk="0">
                <a:moveTo>
                  <a:pt x="1" y="0"/>
                </a:moveTo>
                <a:cubicBezTo>
                  <a:pt x="8" y="4"/>
                  <a:pt x="15" y="7"/>
                  <a:pt x="15" y="7"/>
                </a:cubicBezTo>
                <a:lnTo>
                  <a:pt x="19" y="7"/>
                </a:lnTo>
                <a:cubicBezTo>
                  <a:pt x="15" y="4"/>
                  <a:pt x="8" y="0"/>
                  <a:pt x="4"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7" name="Google Shape;2197;p18"/>
          <p:cNvSpPr/>
          <p:nvPr/>
        </p:nvSpPr>
        <p:spPr>
          <a:xfrm>
            <a:off x="5669227" y="3245565"/>
            <a:ext cx="835" cy="943"/>
          </a:xfrm>
          <a:custGeom>
            <a:avLst/>
            <a:gdLst/>
            <a:ahLst/>
            <a:cxnLst/>
            <a:rect l="l" t="t" r="r" b="b"/>
            <a:pathLst>
              <a:path w="19" h="27" extrusionOk="0">
                <a:moveTo>
                  <a:pt x="12" y="0"/>
                </a:moveTo>
                <a:cubicBezTo>
                  <a:pt x="9" y="0"/>
                  <a:pt x="6" y="3"/>
                  <a:pt x="4" y="5"/>
                </a:cubicBezTo>
                <a:cubicBezTo>
                  <a:pt x="0" y="9"/>
                  <a:pt x="0" y="23"/>
                  <a:pt x="4" y="27"/>
                </a:cubicBezTo>
                <a:cubicBezTo>
                  <a:pt x="4" y="27"/>
                  <a:pt x="15" y="16"/>
                  <a:pt x="15" y="12"/>
                </a:cubicBezTo>
                <a:cubicBezTo>
                  <a:pt x="18" y="9"/>
                  <a:pt x="18" y="5"/>
                  <a:pt x="15" y="2"/>
                </a:cubicBezTo>
                <a:cubicBezTo>
                  <a:pt x="14" y="1"/>
                  <a:pt x="13" y="0"/>
                  <a:pt x="12"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8" name="Google Shape;2198;p18"/>
          <p:cNvSpPr/>
          <p:nvPr/>
        </p:nvSpPr>
        <p:spPr>
          <a:xfrm>
            <a:off x="5669359" y="3245844"/>
            <a:ext cx="395" cy="559"/>
          </a:xfrm>
          <a:custGeom>
            <a:avLst/>
            <a:gdLst/>
            <a:ahLst/>
            <a:cxnLst/>
            <a:rect l="l" t="t" r="r" b="b"/>
            <a:pathLst>
              <a:path w="9" h="16" extrusionOk="0">
                <a:moveTo>
                  <a:pt x="5" y="1"/>
                </a:moveTo>
                <a:cubicBezTo>
                  <a:pt x="5" y="4"/>
                  <a:pt x="1" y="12"/>
                  <a:pt x="1" y="15"/>
                </a:cubicBezTo>
                <a:cubicBezTo>
                  <a:pt x="1" y="12"/>
                  <a:pt x="5" y="4"/>
                  <a:pt x="8"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199" name="Google Shape;2199;p18"/>
          <p:cNvSpPr/>
          <p:nvPr/>
        </p:nvSpPr>
        <p:spPr>
          <a:xfrm>
            <a:off x="5668744" y="3246613"/>
            <a:ext cx="1143" cy="664"/>
          </a:xfrm>
          <a:custGeom>
            <a:avLst/>
            <a:gdLst/>
            <a:ahLst/>
            <a:cxnLst/>
            <a:rect l="l" t="t" r="r" b="b"/>
            <a:pathLst>
              <a:path w="26" h="19" extrusionOk="0">
                <a:moveTo>
                  <a:pt x="11" y="1"/>
                </a:moveTo>
                <a:cubicBezTo>
                  <a:pt x="8" y="1"/>
                  <a:pt x="0" y="1"/>
                  <a:pt x="0" y="4"/>
                </a:cubicBezTo>
                <a:cubicBezTo>
                  <a:pt x="0" y="4"/>
                  <a:pt x="0" y="8"/>
                  <a:pt x="0" y="8"/>
                </a:cubicBezTo>
                <a:cubicBezTo>
                  <a:pt x="0" y="11"/>
                  <a:pt x="0" y="11"/>
                  <a:pt x="8" y="15"/>
                </a:cubicBezTo>
                <a:cubicBezTo>
                  <a:pt x="8" y="15"/>
                  <a:pt x="22" y="19"/>
                  <a:pt x="26" y="19"/>
                </a:cubicBezTo>
                <a:cubicBezTo>
                  <a:pt x="26" y="15"/>
                  <a:pt x="15" y="4"/>
                  <a:pt x="11"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0" name="Google Shape;2200;p18"/>
          <p:cNvSpPr/>
          <p:nvPr/>
        </p:nvSpPr>
        <p:spPr>
          <a:xfrm>
            <a:off x="5669051" y="3246861"/>
            <a:ext cx="703" cy="315"/>
          </a:xfrm>
          <a:custGeom>
            <a:avLst/>
            <a:gdLst/>
            <a:ahLst/>
            <a:cxnLst/>
            <a:rect l="l" t="t" r="r" b="b"/>
            <a:pathLst>
              <a:path w="16" h="9" extrusionOk="0">
                <a:moveTo>
                  <a:pt x="1" y="1"/>
                </a:moveTo>
                <a:cubicBezTo>
                  <a:pt x="4" y="4"/>
                  <a:pt x="12" y="8"/>
                  <a:pt x="15" y="8"/>
                </a:cubicBezTo>
                <a:cubicBezTo>
                  <a:pt x="12" y="4"/>
                  <a:pt x="8" y="1"/>
                  <a:pt x="1"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1" name="Google Shape;2201;p18"/>
          <p:cNvSpPr/>
          <p:nvPr/>
        </p:nvSpPr>
        <p:spPr>
          <a:xfrm>
            <a:off x="5669711" y="3246302"/>
            <a:ext cx="659" cy="978"/>
          </a:xfrm>
          <a:custGeom>
            <a:avLst/>
            <a:gdLst/>
            <a:ahLst/>
            <a:cxnLst/>
            <a:rect l="l" t="t" r="r" b="b"/>
            <a:pathLst>
              <a:path w="15" h="28" extrusionOk="0">
                <a:moveTo>
                  <a:pt x="8" y="1"/>
                </a:moveTo>
                <a:cubicBezTo>
                  <a:pt x="6" y="1"/>
                  <a:pt x="4" y="3"/>
                  <a:pt x="4" y="6"/>
                </a:cubicBezTo>
                <a:cubicBezTo>
                  <a:pt x="0" y="10"/>
                  <a:pt x="0" y="24"/>
                  <a:pt x="0" y="28"/>
                </a:cubicBezTo>
                <a:cubicBezTo>
                  <a:pt x="4" y="28"/>
                  <a:pt x="11" y="17"/>
                  <a:pt x="15" y="13"/>
                </a:cubicBezTo>
                <a:cubicBezTo>
                  <a:pt x="15" y="10"/>
                  <a:pt x="15" y="6"/>
                  <a:pt x="15" y="2"/>
                </a:cubicBezTo>
                <a:lnTo>
                  <a:pt x="11" y="2"/>
                </a:lnTo>
                <a:cubicBezTo>
                  <a:pt x="10" y="1"/>
                  <a:pt x="9" y="1"/>
                  <a:pt x="8"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2" name="Google Shape;2202;p18"/>
          <p:cNvSpPr/>
          <p:nvPr/>
        </p:nvSpPr>
        <p:spPr>
          <a:xfrm>
            <a:off x="5669711" y="3246613"/>
            <a:ext cx="351" cy="559"/>
          </a:xfrm>
          <a:custGeom>
            <a:avLst/>
            <a:gdLst/>
            <a:ahLst/>
            <a:cxnLst/>
            <a:rect l="l" t="t" r="r" b="b"/>
            <a:pathLst>
              <a:path w="8" h="16" extrusionOk="0">
                <a:moveTo>
                  <a:pt x="7" y="1"/>
                </a:moveTo>
                <a:lnTo>
                  <a:pt x="7" y="1"/>
                </a:lnTo>
                <a:cubicBezTo>
                  <a:pt x="4" y="4"/>
                  <a:pt x="0" y="11"/>
                  <a:pt x="0" y="15"/>
                </a:cubicBezTo>
                <a:lnTo>
                  <a:pt x="4" y="15"/>
                </a:lnTo>
                <a:cubicBezTo>
                  <a:pt x="4" y="11"/>
                  <a:pt x="7" y="4"/>
                  <a:pt x="7"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3" name="Google Shape;2203;p18"/>
          <p:cNvSpPr/>
          <p:nvPr/>
        </p:nvSpPr>
        <p:spPr>
          <a:xfrm>
            <a:off x="5668920" y="3247277"/>
            <a:ext cx="968" cy="909"/>
          </a:xfrm>
          <a:custGeom>
            <a:avLst/>
            <a:gdLst/>
            <a:ahLst/>
            <a:cxnLst/>
            <a:rect l="l" t="t" r="r" b="b"/>
            <a:pathLst>
              <a:path w="22" h="26" extrusionOk="0">
                <a:moveTo>
                  <a:pt x="9" y="1"/>
                </a:moveTo>
                <a:cubicBezTo>
                  <a:pt x="7" y="1"/>
                  <a:pt x="5" y="2"/>
                  <a:pt x="4" y="3"/>
                </a:cubicBezTo>
                <a:lnTo>
                  <a:pt x="0" y="3"/>
                </a:lnTo>
                <a:cubicBezTo>
                  <a:pt x="0" y="7"/>
                  <a:pt x="0" y="11"/>
                  <a:pt x="4" y="14"/>
                </a:cubicBezTo>
                <a:cubicBezTo>
                  <a:pt x="7" y="18"/>
                  <a:pt x="18" y="25"/>
                  <a:pt x="18" y="25"/>
                </a:cubicBezTo>
                <a:cubicBezTo>
                  <a:pt x="22" y="21"/>
                  <a:pt x="18" y="11"/>
                  <a:pt x="11" y="3"/>
                </a:cubicBezTo>
                <a:cubicBezTo>
                  <a:pt x="11" y="2"/>
                  <a:pt x="10" y="1"/>
                  <a:pt x="9"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4" name="Google Shape;2204;p18"/>
          <p:cNvSpPr/>
          <p:nvPr/>
        </p:nvSpPr>
        <p:spPr>
          <a:xfrm>
            <a:off x="5669226" y="3247486"/>
            <a:ext cx="527" cy="559"/>
          </a:xfrm>
          <a:custGeom>
            <a:avLst/>
            <a:gdLst/>
            <a:ahLst/>
            <a:cxnLst/>
            <a:rect l="l" t="t" r="r" b="b"/>
            <a:pathLst>
              <a:path w="12" h="16" extrusionOk="0">
                <a:moveTo>
                  <a:pt x="0" y="1"/>
                </a:moveTo>
                <a:lnTo>
                  <a:pt x="0" y="1"/>
                </a:lnTo>
                <a:cubicBezTo>
                  <a:pt x="4" y="8"/>
                  <a:pt x="8" y="12"/>
                  <a:pt x="11" y="15"/>
                </a:cubicBezTo>
                <a:cubicBezTo>
                  <a:pt x="11" y="12"/>
                  <a:pt x="4" y="5"/>
                  <a:pt x="0"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5" name="Google Shape;2205;p18"/>
          <p:cNvSpPr/>
          <p:nvPr/>
        </p:nvSpPr>
        <p:spPr>
          <a:xfrm>
            <a:off x="5669709" y="3247417"/>
            <a:ext cx="968" cy="769"/>
          </a:xfrm>
          <a:custGeom>
            <a:avLst/>
            <a:gdLst/>
            <a:ahLst/>
            <a:cxnLst/>
            <a:rect l="l" t="t" r="r" b="b"/>
            <a:pathLst>
              <a:path w="22" h="22" extrusionOk="0">
                <a:moveTo>
                  <a:pt x="16" y="0"/>
                </a:moveTo>
                <a:cubicBezTo>
                  <a:pt x="15" y="0"/>
                  <a:pt x="13" y="1"/>
                  <a:pt x="11" y="3"/>
                </a:cubicBezTo>
                <a:cubicBezTo>
                  <a:pt x="7" y="7"/>
                  <a:pt x="0" y="17"/>
                  <a:pt x="0" y="21"/>
                </a:cubicBezTo>
                <a:cubicBezTo>
                  <a:pt x="0" y="21"/>
                  <a:pt x="15" y="14"/>
                  <a:pt x="18" y="14"/>
                </a:cubicBezTo>
                <a:cubicBezTo>
                  <a:pt x="22" y="10"/>
                  <a:pt x="22" y="10"/>
                  <a:pt x="22" y="7"/>
                </a:cubicBezTo>
                <a:cubicBezTo>
                  <a:pt x="22" y="3"/>
                  <a:pt x="22" y="3"/>
                  <a:pt x="22" y="3"/>
                </a:cubicBezTo>
                <a:cubicBezTo>
                  <a:pt x="20" y="1"/>
                  <a:pt x="18" y="0"/>
                  <a:pt x="16"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6" name="Google Shape;2206;p18"/>
          <p:cNvSpPr/>
          <p:nvPr/>
        </p:nvSpPr>
        <p:spPr>
          <a:xfrm>
            <a:off x="5669711" y="3247626"/>
            <a:ext cx="659" cy="419"/>
          </a:xfrm>
          <a:custGeom>
            <a:avLst/>
            <a:gdLst/>
            <a:ahLst/>
            <a:cxnLst/>
            <a:rect l="l" t="t" r="r" b="b"/>
            <a:pathLst>
              <a:path w="15" h="12" extrusionOk="0">
                <a:moveTo>
                  <a:pt x="15" y="1"/>
                </a:moveTo>
                <a:cubicBezTo>
                  <a:pt x="7" y="4"/>
                  <a:pt x="4" y="8"/>
                  <a:pt x="0" y="11"/>
                </a:cubicBezTo>
                <a:cubicBezTo>
                  <a:pt x="4" y="8"/>
                  <a:pt x="11" y="4"/>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7" name="Google Shape;2207;p18"/>
          <p:cNvSpPr/>
          <p:nvPr/>
        </p:nvSpPr>
        <p:spPr>
          <a:xfrm>
            <a:off x="5668744" y="3248084"/>
            <a:ext cx="1011" cy="873"/>
          </a:xfrm>
          <a:custGeom>
            <a:avLst/>
            <a:gdLst/>
            <a:ahLst/>
            <a:cxnLst/>
            <a:rect l="l" t="t" r="r" b="b"/>
            <a:pathLst>
              <a:path w="23" h="25" extrusionOk="0">
                <a:moveTo>
                  <a:pt x="7" y="1"/>
                </a:moveTo>
                <a:cubicBezTo>
                  <a:pt x="6" y="1"/>
                  <a:pt x="5" y="1"/>
                  <a:pt x="4" y="2"/>
                </a:cubicBezTo>
                <a:cubicBezTo>
                  <a:pt x="4" y="2"/>
                  <a:pt x="0" y="6"/>
                  <a:pt x="0" y="6"/>
                </a:cubicBezTo>
                <a:cubicBezTo>
                  <a:pt x="0" y="9"/>
                  <a:pt x="0" y="9"/>
                  <a:pt x="4" y="13"/>
                </a:cubicBezTo>
                <a:cubicBezTo>
                  <a:pt x="7" y="16"/>
                  <a:pt x="16" y="25"/>
                  <a:pt x="18" y="25"/>
                </a:cubicBezTo>
                <a:cubicBezTo>
                  <a:pt x="18" y="25"/>
                  <a:pt x="19" y="24"/>
                  <a:pt x="19" y="24"/>
                </a:cubicBezTo>
                <a:cubicBezTo>
                  <a:pt x="22" y="20"/>
                  <a:pt x="19" y="9"/>
                  <a:pt x="11" y="6"/>
                </a:cubicBezTo>
                <a:cubicBezTo>
                  <a:pt x="11" y="3"/>
                  <a:pt x="9"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8" name="Google Shape;2208;p18"/>
          <p:cNvSpPr/>
          <p:nvPr/>
        </p:nvSpPr>
        <p:spPr>
          <a:xfrm>
            <a:off x="5669051" y="3248395"/>
            <a:ext cx="527" cy="524"/>
          </a:xfrm>
          <a:custGeom>
            <a:avLst/>
            <a:gdLst/>
            <a:ahLst/>
            <a:cxnLst/>
            <a:rect l="l" t="t" r="r" b="b"/>
            <a:pathLst>
              <a:path w="12" h="15" extrusionOk="0">
                <a:moveTo>
                  <a:pt x="1" y="0"/>
                </a:moveTo>
                <a:cubicBezTo>
                  <a:pt x="4" y="4"/>
                  <a:pt x="8" y="11"/>
                  <a:pt x="12" y="15"/>
                </a:cubicBezTo>
                <a:cubicBezTo>
                  <a:pt x="12" y="11"/>
                  <a:pt x="4" y="4"/>
                  <a:pt x="1"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09" name="Google Shape;2209;p18"/>
          <p:cNvSpPr/>
          <p:nvPr/>
        </p:nvSpPr>
        <p:spPr>
          <a:xfrm>
            <a:off x="5669534" y="3248223"/>
            <a:ext cx="1011" cy="734"/>
          </a:xfrm>
          <a:custGeom>
            <a:avLst/>
            <a:gdLst/>
            <a:ahLst/>
            <a:cxnLst/>
            <a:rect l="l" t="t" r="r" b="b"/>
            <a:pathLst>
              <a:path w="23" h="21" extrusionOk="0">
                <a:moveTo>
                  <a:pt x="19" y="0"/>
                </a:moveTo>
                <a:cubicBezTo>
                  <a:pt x="16" y="0"/>
                  <a:pt x="14" y="2"/>
                  <a:pt x="11" y="2"/>
                </a:cubicBezTo>
                <a:cubicBezTo>
                  <a:pt x="8" y="5"/>
                  <a:pt x="1" y="16"/>
                  <a:pt x="1" y="20"/>
                </a:cubicBezTo>
                <a:cubicBezTo>
                  <a:pt x="1" y="21"/>
                  <a:pt x="1" y="21"/>
                  <a:pt x="2" y="21"/>
                </a:cubicBezTo>
                <a:cubicBezTo>
                  <a:pt x="6" y="21"/>
                  <a:pt x="16" y="16"/>
                  <a:pt x="19" y="13"/>
                </a:cubicBezTo>
                <a:cubicBezTo>
                  <a:pt x="22" y="9"/>
                  <a:pt x="22" y="9"/>
                  <a:pt x="22" y="5"/>
                </a:cubicBezTo>
                <a:cubicBezTo>
                  <a:pt x="22" y="5"/>
                  <a:pt x="22" y="2"/>
                  <a:pt x="22" y="2"/>
                </a:cubicBezTo>
                <a:cubicBezTo>
                  <a:pt x="21" y="1"/>
                  <a:pt x="20" y="0"/>
                  <a:pt x="19"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0" name="Google Shape;2210;p18"/>
          <p:cNvSpPr/>
          <p:nvPr/>
        </p:nvSpPr>
        <p:spPr>
          <a:xfrm>
            <a:off x="5669535" y="3248499"/>
            <a:ext cx="703" cy="419"/>
          </a:xfrm>
          <a:custGeom>
            <a:avLst/>
            <a:gdLst/>
            <a:ahLst/>
            <a:cxnLst/>
            <a:rect l="l" t="t" r="r" b="b"/>
            <a:pathLst>
              <a:path w="16" h="12" extrusionOk="0">
                <a:moveTo>
                  <a:pt x="15" y="1"/>
                </a:moveTo>
                <a:cubicBezTo>
                  <a:pt x="8" y="1"/>
                  <a:pt x="4" y="8"/>
                  <a:pt x="1" y="12"/>
                </a:cubicBezTo>
                <a:cubicBezTo>
                  <a:pt x="4" y="8"/>
                  <a:pt x="11" y="5"/>
                  <a:pt x="15" y="1"/>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1" name="Google Shape;2211;p18"/>
          <p:cNvSpPr/>
          <p:nvPr/>
        </p:nvSpPr>
        <p:spPr>
          <a:xfrm>
            <a:off x="5668919" y="3249268"/>
            <a:ext cx="1143" cy="524"/>
          </a:xfrm>
          <a:custGeom>
            <a:avLst/>
            <a:gdLst/>
            <a:ahLst/>
            <a:cxnLst/>
            <a:rect l="l" t="t" r="r" b="b"/>
            <a:pathLst>
              <a:path w="26" h="15" extrusionOk="0">
                <a:moveTo>
                  <a:pt x="7" y="1"/>
                </a:moveTo>
                <a:cubicBezTo>
                  <a:pt x="7" y="1"/>
                  <a:pt x="0" y="1"/>
                  <a:pt x="0" y="4"/>
                </a:cubicBezTo>
                <a:cubicBezTo>
                  <a:pt x="0" y="4"/>
                  <a:pt x="0" y="8"/>
                  <a:pt x="0" y="8"/>
                </a:cubicBezTo>
                <a:cubicBezTo>
                  <a:pt x="0" y="12"/>
                  <a:pt x="4" y="12"/>
                  <a:pt x="7" y="12"/>
                </a:cubicBezTo>
                <a:cubicBezTo>
                  <a:pt x="9" y="13"/>
                  <a:pt x="14" y="14"/>
                  <a:pt x="18" y="14"/>
                </a:cubicBezTo>
                <a:cubicBezTo>
                  <a:pt x="22" y="14"/>
                  <a:pt x="25" y="13"/>
                  <a:pt x="25" y="12"/>
                </a:cubicBezTo>
                <a:cubicBezTo>
                  <a:pt x="25" y="8"/>
                  <a:pt x="15" y="1"/>
                  <a:pt x="7" y="1"/>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2" name="Google Shape;2212;p18"/>
          <p:cNvSpPr/>
          <p:nvPr/>
        </p:nvSpPr>
        <p:spPr>
          <a:xfrm>
            <a:off x="5669227" y="3249408"/>
            <a:ext cx="835" cy="279"/>
          </a:xfrm>
          <a:custGeom>
            <a:avLst/>
            <a:gdLst/>
            <a:ahLst/>
            <a:cxnLst/>
            <a:rect l="l" t="t" r="r" b="b"/>
            <a:pathLst>
              <a:path w="19" h="8" extrusionOk="0">
                <a:moveTo>
                  <a:pt x="0" y="0"/>
                </a:moveTo>
                <a:cubicBezTo>
                  <a:pt x="0" y="0"/>
                  <a:pt x="0" y="0"/>
                  <a:pt x="0" y="4"/>
                </a:cubicBezTo>
                <a:cubicBezTo>
                  <a:pt x="8" y="4"/>
                  <a:pt x="11" y="4"/>
                  <a:pt x="15" y="8"/>
                </a:cubicBezTo>
                <a:lnTo>
                  <a:pt x="18" y="8"/>
                </a:lnTo>
                <a:cubicBezTo>
                  <a:pt x="15" y="4"/>
                  <a:pt x="8" y="4"/>
                  <a:pt x="0" y="0"/>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3" name="Google Shape;2213;p18"/>
          <p:cNvSpPr/>
          <p:nvPr/>
        </p:nvSpPr>
        <p:spPr>
          <a:xfrm>
            <a:off x="5669843" y="3248780"/>
            <a:ext cx="703" cy="943"/>
          </a:xfrm>
          <a:custGeom>
            <a:avLst/>
            <a:gdLst/>
            <a:ahLst/>
            <a:cxnLst/>
            <a:rect l="l" t="t" r="r" b="b"/>
            <a:pathLst>
              <a:path w="16" h="27" extrusionOk="0">
                <a:moveTo>
                  <a:pt x="8" y="0"/>
                </a:moveTo>
                <a:cubicBezTo>
                  <a:pt x="4" y="0"/>
                  <a:pt x="1" y="4"/>
                  <a:pt x="1" y="7"/>
                </a:cubicBezTo>
                <a:cubicBezTo>
                  <a:pt x="1" y="11"/>
                  <a:pt x="1" y="26"/>
                  <a:pt x="4" y="26"/>
                </a:cubicBezTo>
                <a:cubicBezTo>
                  <a:pt x="4" y="26"/>
                  <a:pt x="5" y="26"/>
                  <a:pt x="5" y="26"/>
                </a:cubicBezTo>
                <a:cubicBezTo>
                  <a:pt x="6" y="26"/>
                  <a:pt x="12" y="14"/>
                  <a:pt x="12" y="11"/>
                </a:cubicBezTo>
                <a:cubicBezTo>
                  <a:pt x="15" y="7"/>
                  <a:pt x="15" y="4"/>
                  <a:pt x="12" y="4"/>
                </a:cubicBezTo>
                <a:cubicBezTo>
                  <a:pt x="12" y="0"/>
                  <a:pt x="8" y="0"/>
                  <a:pt x="8" y="0"/>
                </a:cubicBezTo>
                <a:close/>
              </a:path>
            </a:pathLst>
          </a:custGeom>
          <a:solidFill>
            <a:srgbClr val="0CB89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4" name="Google Shape;2214;p18"/>
          <p:cNvSpPr/>
          <p:nvPr/>
        </p:nvSpPr>
        <p:spPr>
          <a:xfrm>
            <a:off x="5670020" y="3249023"/>
            <a:ext cx="220" cy="664"/>
          </a:xfrm>
          <a:custGeom>
            <a:avLst/>
            <a:gdLst/>
            <a:ahLst/>
            <a:cxnLst/>
            <a:rect l="l" t="t" r="r" b="b"/>
            <a:pathLst>
              <a:path w="5" h="19" extrusionOk="0">
                <a:moveTo>
                  <a:pt x="0" y="19"/>
                </a:moveTo>
                <a:lnTo>
                  <a:pt x="0" y="19"/>
                </a:lnTo>
                <a:cubicBezTo>
                  <a:pt x="0" y="19"/>
                  <a:pt x="0" y="19"/>
                  <a:pt x="0" y="19"/>
                </a:cubicBezTo>
                <a:cubicBezTo>
                  <a:pt x="0" y="15"/>
                  <a:pt x="0" y="8"/>
                  <a:pt x="4" y="0"/>
                </a:cubicBezTo>
                <a:cubicBezTo>
                  <a:pt x="4" y="0"/>
                  <a:pt x="4" y="0"/>
                  <a:pt x="4" y="0"/>
                </a:cubicBezTo>
                <a:cubicBezTo>
                  <a:pt x="4" y="0"/>
                  <a:pt x="4" y="0"/>
                  <a:pt x="4" y="0"/>
                </a:cubicBezTo>
                <a:cubicBezTo>
                  <a:pt x="0" y="8"/>
                  <a:pt x="0" y="15"/>
                  <a:pt x="0" y="19"/>
                </a:cubicBezTo>
                <a:cubicBezTo>
                  <a:pt x="0" y="19"/>
                  <a:pt x="0" y="19"/>
                  <a:pt x="0" y="19"/>
                </a:cubicBezTo>
                <a:close/>
              </a:path>
            </a:pathLst>
          </a:custGeom>
          <a:solidFill>
            <a:srgbClr val="ADDCD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5" name="Google Shape;2215;p18"/>
          <p:cNvSpPr/>
          <p:nvPr/>
        </p:nvSpPr>
        <p:spPr>
          <a:xfrm>
            <a:off x="5668085" y="3241691"/>
            <a:ext cx="2944" cy="8140"/>
          </a:xfrm>
          <a:custGeom>
            <a:avLst/>
            <a:gdLst/>
            <a:ahLst/>
            <a:cxnLst/>
            <a:rect l="l" t="t" r="r" b="b"/>
            <a:pathLst>
              <a:path w="67" h="233" extrusionOk="0">
                <a:moveTo>
                  <a:pt x="37" y="0"/>
                </a:moveTo>
                <a:cubicBezTo>
                  <a:pt x="34" y="0"/>
                  <a:pt x="34" y="4"/>
                  <a:pt x="34" y="4"/>
                </a:cubicBezTo>
                <a:lnTo>
                  <a:pt x="41" y="4"/>
                </a:lnTo>
                <a:cubicBezTo>
                  <a:pt x="41" y="4"/>
                  <a:pt x="37" y="0"/>
                  <a:pt x="37" y="0"/>
                </a:cubicBezTo>
                <a:close/>
                <a:moveTo>
                  <a:pt x="55" y="4"/>
                </a:moveTo>
                <a:cubicBezTo>
                  <a:pt x="52" y="4"/>
                  <a:pt x="48" y="11"/>
                  <a:pt x="48" y="15"/>
                </a:cubicBezTo>
                <a:lnTo>
                  <a:pt x="48" y="15"/>
                </a:lnTo>
                <a:cubicBezTo>
                  <a:pt x="48" y="11"/>
                  <a:pt x="52" y="7"/>
                  <a:pt x="55" y="4"/>
                </a:cubicBezTo>
                <a:close/>
                <a:moveTo>
                  <a:pt x="30" y="18"/>
                </a:moveTo>
                <a:cubicBezTo>
                  <a:pt x="26" y="18"/>
                  <a:pt x="26" y="22"/>
                  <a:pt x="26" y="22"/>
                </a:cubicBezTo>
                <a:cubicBezTo>
                  <a:pt x="26" y="22"/>
                  <a:pt x="30" y="18"/>
                  <a:pt x="30" y="18"/>
                </a:cubicBezTo>
                <a:close/>
                <a:moveTo>
                  <a:pt x="59" y="22"/>
                </a:moveTo>
                <a:cubicBezTo>
                  <a:pt x="59" y="22"/>
                  <a:pt x="55" y="22"/>
                  <a:pt x="55" y="26"/>
                </a:cubicBezTo>
                <a:cubicBezTo>
                  <a:pt x="55" y="26"/>
                  <a:pt x="57" y="24"/>
                  <a:pt x="58" y="24"/>
                </a:cubicBezTo>
                <a:cubicBezTo>
                  <a:pt x="59" y="24"/>
                  <a:pt x="59" y="24"/>
                  <a:pt x="59" y="26"/>
                </a:cubicBezTo>
                <a:lnTo>
                  <a:pt x="63" y="26"/>
                </a:lnTo>
                <a:cubicBezTo>
                  <a:pt x="63" y="26"/>
                  <a:pt x="63" y="22"/>
                  <a:pt x="59" y="22"/>
                </a:cubicBezTo>
                <a:close/>
                <a:moveTo>
                  <a:pt x="63" y="26"/>
                </a:moveTo>
                <a:cubicBezTo>
                  <a:pt x="63" y="26"/>
                  <a:pt x="63" y="29"/>
                  <a:pt x="63" y="29"/>
                </a:cubicBezTo>
                <a:cubicBezTo>
                  <a:pt x="66" y="29"/>
                  <a:pt x="63" y="26"/>
                  <a:pt x="63" y="26"/>
                </a:cubicBezTo>
                <a:close/>
                <a:moveTo>
                  <a:pt x="48" y="18"/>
                </a:moveTo>
                <a:lnTo>
                  <a:pt x="48" y="18"/>
                </a:lnTo>
                <a:cubicBezTo>
                  <a:pt x="48" y="26"/>
                  <a:pt x="44" y="29"/>
                  <a:pt x="44" y="33"/>
                </a:cubicBezTo>
                <a:cubicBezTo>
                  <a:pt x="48" y="29"/>
                  <a:pt x="48" y="26"/>
                  <a:pt x="48" y="18"/>
                </a:cubicBezTo>
                <a:close/>
                <a:moveTo>
                  <a:pt x="55" y="26"/>
                </a:moveTo>
                <a:cubicBezTo>
                  <a:pt x="52" y="26"/>
                  <a:pt x="48" y="29"/>
                  <a:pt x="48" y="29"/>
                </a:cubicBezTo>
                <a:cubicBezTo>
                  <a:pt x="48" y="30"/>
                  <a:pt x="48" y="31"/>
                  <a:pt x="48" y="33"/>
                </a:cubicBezTo>
                <a:cubicBezTo>
                  <a:pt x="48" y="29"/>
                  <a:pt x="52" y="26"/>
                  <a:pt x="55" y="26"/>
                </a:cubicBezTo>
                <a:close/>
                <a:moveTo>
                  <a:pt x="37" y="22"/>
                </a:moveTo>
                <a:cubicBezTo>
                  <a:pt x="41" y="26"/>
                  <a:pt x="41" y="33"/>
                  <a:pt x="41" y="36"/>
                </a:cubicBezTo>
                <a:lnTo>
                  <a:pt x="44" y="36"/>
                </a:lnTo>
                <a:cubicBezTo>
                  <a:pt x="41" y="33"/>
                  <a:pt x="41" y="26"/>
                  <a:pt x="37" y="22"/>
                </a:cubicBezTo>
                <a:close/>
                <a:moveTo>
                  <a:pt x="25" y="38"/>
                </a:moveTo>
                <a:cubicBezTo>
                  <a:pt x="24" y="38"/>
                  <a:pt x="23" y="40"/>
                  <a:pt x="23" y="40"/>
                </a:cubicBezTo>
                <a:lnTo>
                  <a:pt x="26" y="40"/>
                </a:lnTo>
                <a:cubicBezTo>
                  <a:pt x="26" y="39"/>
                  <a:pt x="26" y="38"/>
                  <a:pt x="25" y="38"/>
                </a:cubicBezTo>
                <a:close/>
                <a:moveTo>
                  <a:pt x="19" y="40"/>
                </a:moveTo>
                <a:cubicBezTo>
                  <a:pt x="19" y="41"/>
                  <a:pt x="19" y="42"/>
                  <a:pt x="19" y="44"/>
                </a:cubicBezTo>
                <a:cubicBezTo>
                  <a:pt x="19" y="40"/>
                  <a:pt x="23" y="40"/>
                  <a:pt x="23" y="40"/>
                </a:cubicBezTo>
                <a:close/>
                <a:moveTo>
                  <a:pt x="26" y="40"/>
                </a:moveTo>
                <a:cubicBezTo>
                  <a:pt x="30" y="40"/>
                  <a:pt x="30" y="44"/>
                  <a:pt x="30" y="44"/>
                </a:cubicBezTo>
                <a:cubicBezTo>
                  <a:pt x="30" y="40"/>
                  <a:pt x="30" y="40"/>
                  <a:pt x="26" y="40"/>
                </a:cubicBezTo>
                <a:close/>
                <a:moveTo>
                  <a:pt x="26" y="22"/>
                </a:moveTo>
                <a:cubicBezTo>
                  <a:pt x="26" y="26"/>
                  <a:pt x="26" y="26"/>
                  <a:pt x="26" y="29"/>
                </a:cubicBezTo>
                <a:cubicBezTo>
                  <a:pt x="30" y="33"/>
                  <a:pt x="37" y="40"/>
                  <a:pt x="41" y="44"/>
                </a:cubicBezTo>
                <a:cubicBezTo>
                  <a:pt x="37" y="40"/>
                  <a:pt x="30" y="33"/>
                  <a:pt x="30" y="29"/>
                </a:cubicBezTo>
                <a:cubicBezTo>
                  <a:pt x="26" y="26"/>
                  <a:pt x="26" y="26"/>
                  <a:pt x="26" y="22"/>
                </a:cubicBezTo>
                <a:close/>
                <a:moveTo>
                  <a:pt x="59" y="36"/>
                </a:moveTo>
                <a:lnTo>
                  <a:pt x="59" y="36"/>
                </a:lnTo>
                <a:cubicBezTo>
                  <a:pt x="55" y="40"/>
                  <a:pt x="44" y="44"/>
                  <a:pt x="41" y="44"/>
                </a:cubicBezTo>
                <a:lnTo>
                  <a:pt x="44" y="44"/>
                </a:lnTo>
                <a:cubicBezTo>
                  <a:pt x="48" y="44"/>
                  <a:pt x="55" y="40"/>
                  <a:pt x="59" y="36"/>
                </a:cubicBezTo>
                <a:close/>
                <a:moveTo>
                  <a:pt x="52" y="47"/>
                </a:moveTo>
                <a:cubicBezTo>
                  <a:pt x="52" y="47"/>
                  <a:pt x="48" y="47"/>
                  <a:pt x="48" y="51"/>
                </a:cubicBezTo>
                <a:lnTo>
                  <a:pt x="48" y="51"/>
                </a:lnTo>
                <a:cubicBezTo>
                  <a:pt x="48" y="49"/>
                  <a:pt x="49" y="48"/>
                  <a:pt x="50" y="48"/>
                </a:cubicBezTo>
                <a:cubicBezTo>
                  <a:pt x="51" y="48"/>
                  <a:pt x="52" y="49"/>
                  <a:pt x="52" y="51"/>
                </a:cubicBezTo>
                <a:lnTo>
                  <a:pt x="55" y="51"/>
                </a:lnTo>
                <a:cubicBezTo>
                  <a:pt x="55" y="51"/>
                  <a:pt x="55" y="51"/>
                  <a:pt x="52" y="47"/>
                </a:cubicBezTo>
                <a:close/>
                <a:moveTo>
                  <a:pt x="41" y="44"/>
                </a:moveTo>
                <a:cubicBezTo>
                  <a:pt x="41" y="46"/>
                  <a:pt x="39" y="48"/>
                  <a:pt x="38" y="51"/>
                </a:cubicBezTo>
                <a:lnTo>
                  <a:pt x="38" y="51"/>
                </a:lnTo>
                <a:cubicBezTo>
                  <a:pt x="40" y="49"/>
                  <a:pt x="41" y="46"/>
                  <a:pt x="41" y="44"/>
                </a:cubicBezTo>
                <a:close/>
                <a:moveTo>
                  <a:pt x="30" y="44"/>
                </a:moveTo>
                <a:cubicBezTo>
                  <a:pt x="34" y="47"/>
                  <a:pt x="34" y="55"/>
                  <a:pt x="34" y="58"/>
                </a:cubicBezTo>
                <a:cubicBezTo>
                  <a:pt x="34" y="51"/>
                  <a:pt x="34" y="47"/>
                  <a:pt x="30" y="44"/>
                </a:cubicBezTo>
                <a:close/>
                <a:moveTo>
                  <a:pt x="41" y="44"/>
                </a:moveTo>
                <a:cubicBezTo>
                  <a:pt x="37" y="47"/>
                  <a:pt x="37" y="51"/>
                  <a:pt x="34" y="58"/>
                </a:cubicBezTo>
                <a:cubicBezTo>
                  <a:pt x="37" y="55"/>
                  <a:pt x="37" y="47"/>
                  <a:pt x="41" y="44"/>
                </a:cubicBezTo>
                <a:close/>
                <a:moveTo>
                  <a:pt x="48" y="51"/>
                </a:moveTo>
                <a:cubicBezTo>
                  <a:pt x="45" y="51"/>
                  <a:pt x="41" y="53"/>
                  <a:pt x="37" y="55"/>
                </a:cubicBezTo>
                <a:lnTo>
                  <a:pt x="37" y="55"/>
                </a:lnTo>
                <a:cubicBezTo>
                  <a:pt x="38" y="54"/>
                  <a:pt x="38" y="52"/>
                  <a:pt x="38" y="51"/>
                </a:cubicBezTo>
                <a:lnTo>
                  <a:pt x="38" y="51"/>
                </a:lnTo>
                <a:cubicBezTo>
                  <a:pt x="37" y="54"/>
                  <a:pt x="35" y="56"/>
                  <a:pt x="34" y="58"/>
                </a:cubicBezTo>
                <a:cubicBezTo>
                  <a:pt x="35" y="57"/>
                  <a:pt x="36" y="56"/>
                  <a:pt x="37" y="55"/>
                </a:cubicBezTo>
                <a:lnTo>
                  <a:pt x="37" y="55"/>
                </a:lnTo>
                <a:cubicBezTo>
                  <a:pt x="37" y="56"/>
                  <a:pt x="37" y="57"/>
                  <a:pt x="37" y="58"/>
                </a:cubicBezTo>
                <a:cubicBezTo>
                  <a:pt x="41" y="55"/>
                  <a:pt x="44" y="51"/>
                  <a:pt x="48" y="51"/>
                </a:cubicBezTo>
                <a:close/>
                <a:moveTo>
                  <a:pt x="48" y="62"/>
                </a:moveTo>
                <a:cubicBezTo>
                  <a:pt x="48" y="62"/>
                  <a:pt x="34" y="65"/>
                  <a:pt x="34" y="65"/>
                </a:cubicBezTo>
                <a:cubicBezTo>
                  <a:pt x="34" y="65"/>
                  <a:pt x="48" y="65"/>
                  <a:pt x="48" y="62"/>
                </a:cubicBezTo>
                <a:close/>
                <a:moveTo>
                  <a:pt x="16" y="62"/>
                </a:moveTo>
                <a:cubicBezTo>
                  <a:pt x="19" y="62"/>
                  <a:pt x="19" y="65"/>
                  <a:pt x="19" y="69"/>
                </a:cubicBezTo>
                <a:cubicBezTo>
                  <a:pt x="23" y="69"/>
                  <a:pt x="23" y="76"/>
                  <a:pt x="23" y="80"/>
                </a:cubicBezTo>
                <a:cubicBezTo>
                  <a:pt x="23" y="73"/>
                  <a:pt x="23" y="69"/>
                  <a:pt x="23" y="69"/>
                </a:cubicBezTo>
                <a:cubicBezTo>
                  <a:pt x="19" y="65"/>
                  <a:pt x="19" y="62"/>
                  <a:pt x="16" y="62"/>
                </a:cubicBezTo>
                <a:close/>
                <a:moveTo>
                  <a:pt x="30" y="69"/>
                </a:moveTo>
                <a:lnTo>
                  <a:pt x="30" y="69"/>
                </a:lnTo>
                <a:cubicBezTo>
                  <a:pt x="26" y="73"/>
                  <a:pt x="26" y="76"/>
                  <a:pt x="23" y="84"/>
                </a:cubicBezTo>
                <a:cubicBezTo>
                  <a:pt x="26" y="76"/>
                  <a:pt x="30" y="73"/>
                  <a:pt x="30" y="69"/>
                </a:cubicBezTo>
                <a:close/>
                <a:moveTo>
                  <a:pt x="37" y="73"/>
                </a:moveTo>
                <a:cubicBezTo>
                  <a:pt x="34" y="73"/>
                  <a:pt x="26" y="80"/>
                  <a:pt x="23" y="84"/>
                </a:cubicBezTo>
                <a:cubicBezTo>
                  <a:pt x="26" y="80"/>
                  <a:pt x="34" y="76"/>
                  <a:pt x="37" y="73"/>
                </a:cubicBezTo>
                <a:close/>
                <a:moveTo>
                  <a:pt x="12" y="62"/>
                </a:moveTo>
                <a:cubicBezTo>
                  <a:pt x="12" y="62"/>
                  <a:pt x="8" y="65"/>
                  <a:pt x="8" y="65"/>
                </a:cubicBezTo>
                <a:cubicBezTo>
                  <a:pt x="8" y="69"/>
                  <a:pt x="8" y="69"/>
                  <a:pt x="8" y="76"/>
                </a:cubicBezTo>
                <a:cubicBezTo>
                  <a:pt x="12" y="76"/>
                  <a:pt x="15" y="87"/>
                  <a:pt x="19" y="87"/>
                </a:cubicBezTo>
                <a:cubicBezTo>
                  <a:pt x="19" y="87"/>
                  <a:pt x="12" y="76"/>
                  <a:pt x="12" y="73"/>
                </a:cubicBezTo>
                <a:cubicBezTo>
                  <a:pt x="8" y="69"/>
                  <a:pt x="8" y="69"/>
                  <a:pt x="12" y="65"/>
                </a:cubicBezTo>
                <a:cubicBezTo>
                  <a:pt x="12" y="65"/>
                  <a:pt x="12" y="62"/>
                  <a:pt x="12" y="62"/>
                </a:cubicBezTo>
                <a:close/>
                <a:moveTo>
                  <a:pt x="44" y="80"/>
                </a:moveTo>
                <a:cubicBezTo>
                  <a:pt x="44" y="84"/>
                  <a:pt x="44" y="84"/>
                  <a:pt x="37" y="87"/>
                </a:cubicBezTo>
                <a:cubicBezTo>
                  <a:pt x="37" y="87"/>
                  <a:pt x="32" y="89"/>
                  <a:pt x="27" y="89"/>
                </a:cubicBezTo>
                <a:lnTo>
                  <a:pt x="27" y="89"/>
                </a:lnTo>
                <a:cubicBezTo>
                  <a:pt x="25" y="89"/>
                  <a:pt x="24" y="88"/>
                  <a:pt x="23" y="87"/>
                </a:cubicBezTo>
                <a:lnTo>
                  <a:pt x="23" y="87"/>
                </a:lnTo>
                <a:cubicBezTo>
                  <a:pt x="23" y="88"/>
                  <a:pt x="24" y="89"/>
                  <a:pt x="26" y="89"/>
                </a:cubicBezTo>
                <a:cubicBezTo>
                  <a:pt x="27" y="89"/>
                  <a:pt x="27" y="89"/>
                  <a:pt x="27" y="89"/>
                </a:cubicBezTo>
                <a:lnTo>
                  <a:pt x="27" y="89"/>
                </a:lnTo>
                <a:cubicBezTo>
                  <a:pt x="28" y="89"/>
                  <a:pt x="28" y="89"/>
                  <a:pt x="28" y="89"/>
                </a:cubicBezTo>
                <a:cubicBezTo>
                  <a:pt x="33" y="89"/>
                  <a:pt x="38" y="87"/>
                  <a:pt x="41" y="87"/>
                </a:cubicBezTo>
                <a:cubicBezTo>
                  <a:pt x="44" y="84"/>
                  <a:pt x="44" y="84"/>
                  <a:pt x="44" y="80"/>
                </a:cubicBezTo>
                <a:close/>
                <a:moveTo>
                  <a:pt x="5" y="91"/>
                </a:moveTo>
                <a:cubicBezTo>
                  <a:pt x="5" y="91"/>
                  <a:pt x="1" y="91"/>
                  <a:pt x="1" y="94"/>
                </a:cubicBezTo>
                <a:cubicBezTo>
                  <a:pt x="1" y="94"/>
                  <a:pt x="5" y="91"/>
                  <a:pt x="5" y="91"/>
                </a:cubicBezTo>
                <a:close/>
                <a:moveTo>
                  <a:pt x="23" y="87"/>
                </a:moveTo>
                <a:cubicBezTo>
                  <a:pt x="19" y="94"/>
                  <a:pt x="19" y="98"/>
                  <a:pt x="19" y="105"/>
                </a:cubicBezTo>
                <a:cubicBezTo>
                  <a:pt x="19" y="102"/>
                  <a:pt x="19" y="94"/>
                  <a:pt x="23" y="87"/>
                </a:cubicBezTo>
                <a:close/>
                <a:moveTo>
                  <a:pt x="26" y="94"/>
                </a:moveTo>
                <a:lnTo>
                  <a:pt x="26" y="94"/>
                </a:lnTo>
                <a:cubicBezTo>
                  <a:pt x="23" y="94"/>
                  <a:pt x="23" y="102"/>
                  <a:pt x="19" y="105"/>
                </a:cubicBezTo>
                <a:cubicBezTo>
                  <a:pt x="23" y="102"/>
                  <a:pt x="26" y="98"/>
                  <a:pt x="26" y="94"/>
                </a:cubicBezTo>
                <a:close/>
                <a:moveTo>
                  <a:pt x="37" y="109"/>
                </a:moveTo>
                <a:cubicBezTo>
                  <a:pt x="34" y="113"/>
                  <a:pt x="30" y="113"/>
                  <a:pt x="30" y="116"/>
                </a:cubicBezTo>
                <a:cubicBezTo>
                  <a:pt x="34" y="113"/>
                  <a:pt x="34" y="113"/>
                  <a:pt x="37" y="113"/>
                </a:cubicBezTo>
                <a:lnTo>
                  <a:pt x="41" y="113"/>
                </a:lnTo>
                <a:cubicBezTo>
                  <a:pt x="37" y="109"/>
                  <a:pt x="37" y="109"/>
                  <a:pt x="37" y="109"/>
                </a:cubicBezTo>
                <a:close/>
                <a:moveTo>
                  <a:pt x="8" y="120"/>
                </a:moveTo>
                <a:cubicBezTo>
                  <a:pt x="8" y="120"/>
                  <a:pt x="5" y="123"/>
                  <a:pt x="5" y="123"/>
                </a:cubicBezTo>
                <a:cubicBezTo>
                  <a:pt x="8" y="123"/>
                  <a:pt x="8" y="120"/>
                  <a:pt x="8" y="120"/>
                </a:cubicBezTo>
                <a:close/>
                <a:moveTo>
                  <a:pt x="19" y="113"/>
                </a:moveTo>
                <a:cubicBezTo>
                  <a:pt x="19" y="120"/>
                  <a:pt x="23" y="123"/>
                  <a:pt x="23" y="127"/>
                </a:cubicBezTo>
                <a:lnTo>
                  <a:pt x="23" y="127"/>
                </a:lnTo>
                <a:cubicBezTo>
                  <a:pt x="23" y="123"/>
                  <a:pt x="19" y="116"/>
                  <a:pt x="19" y="113"/>
                </a:cubicBezTo>
                <a:close/>
                <a:moveTo>
                  <a:pt x="34" y="105"/>
                </a:moveTo>
                <a:cubicBezTo>
                  <a:pt x="34" y="105"/>
                  <a:pt x="23" y="113"/>
                  <a:pt x="19" y="113"/>
                </a:cubicBezTo>
                <a:cubicBezTo>
                  <a:pt x="23" y="116"/>
                  <a:pt x="23" y="123"/>
                  <a:pt x="23" y="127"/>
                </a:cubicBezTo>
                <a:cubicBezTo>
                  <a:pt x="26" y="127"/>
                  <a:pt x="26" y="131"/>
                  <a:pt x="26" y="131"/>
                </a:cubicBezTo>
                <a:cubicBezTo>
                  <a:pt x="26" y="127"/>
                  <a:pt x="26" y="127"/>
                  <a:pt x="26" y="127"/>
                </a:cubicBezTo>
                <a:cubicBezTo>
                  <a:pt x="23" y="123"/>
                  <a:pt x="23" y="116"/>
                  <a:pt x="23" y="113"/>
                </a:cubicBezTo>
                <a:cubicBezTo>
                  <a:pt x="26" y="113"/>
                  <a:pt x="34" y="105"/>
                  <a:pt x="34" y="105"/>
                </a:cubicBezTo>
                <a:close/>
                <a:moveTo>
                  <a:pt x="41" y="124"/>
                </a:moveTo>
                <a:cubicBezTo>
                  <a:pt x="40" y="128"/>
                  <a:pt x="33" y="134"/>
                  <a:pt x="30" y="134"/>
                </a:cubicBezTo>
                <a:cubicBezTo>
                  <a:pt x="30" y="134"/>
                  <a:pt x="30" y="138"/>
                  <a:pt x="30" y="138"/>
                </a:cubicBezTo>
                <a:cubicBezTo>
                  <a:pt x="33" y="134"/>
                  <a:pt x="40" y="128"/>
                  <a:pt x="41" y="124"/>
                </a:cubicBezTo>
                <a:close/>
                <a:moveTo>
                  <a:pt x="44" y="131"/>
                </a:moveTo>
                <a:cubicBezTo>
                  <a:pt x="44" y="134"/>
                  <a:pt x="41" y="134"/>
                  <a:pt x="41" y="138"/>
                </a:cubicBezTo>
                <a:cubicBezTo>
                  <a:pt x="41" y="134"/>
                  <a:pt x="44" y="134"/>
                  <a:pt x="44" y="134"/>
                </a:cubicBezTo>
                <a:lnTo>
                  <a:pt x="48" y="134"/>
                </a:lnTo>
                <a:cubicBezTo>
                  <a:pt x="48" y="131"/>
                  <a:pt x="48" y="131"/>
                  <a:pt x="44" y="131"/>
                </a:cubicBezTo>
                <a:close/>
                <a:moveTo>
                  <a:pt x="41" y="138"/>
                </a:moveTo>
                <a:lnTo>
                  <a:pt x="41" y="138"/>
                </a:lnTo>
                <a:cubicBezTo>
                  <a:pt x="37" y="138"/>
                  <a:pt x="37" y="145"/>
                  <a:pt x="37" y="149"/>
                </a:cubicBezTo>
                <a:cubicBezTo>
                  <a:pt x="37" y="145"/>
                  <a:pt x="41" y="142"/>
                  <a:pt x="41" y="138"/>
                </a:cubicBezTo>
                <a:close/>
                <a:moveTo>
                  <a:pt x="30" y="138"/>
                </a:moveTo>
                <a:cubicBezTo>
                  <a:pt x="34" y="142"/>
                  <a:pt x="34" y="149"/>
                  <a:pt x="37" y="152"/>
                </a:cubicBezTo>
                <a:cubicBezTo>
                  <a:pt x="37" y="145"/>
                  <a:pt x="34" y="142"/>
                  <a:pt x="30" y="138"/>
                </a:cubicBezTo>
                <a:close/>
                <a:moveTo>
                  <a:pt x="52" y="145"/>
                </a:moveTo>
                <a:cubicBezTo>
                  <a:pt x="48" y="149"/>
                  <a:pt x="44" y="156"/>
                  <a:pt x="41" y="156"/>
                </a:cubicBezTo>
                <a:cubicBezTo>
                  <a:pt x="44" y="156"/>
                  <a:pt x="52" y="149"/>
                  <a:pt x="52" y="145"/>
                </a:cubicBezTo>
                <a:close/>
                <a:moveTo>
                  <a:pt x="23" y="160"/>
                </a:moveTo>
                <a:cubicBezTo>
                  <a:pt x="23" y="163"/>
                  <a:pt x="19" y="163"/>
                  <a:pt x="19" y="163"/>
                </a:cubicBezTo>
                <a:lnTo>
                  <a:pt x="23" y="163"/>
                </a:lnTo>
                <a:cubicBezTo>
                  <a:pt x="23" y="160"/>
                  <a:pt x="26" y="160"/>
                  <a:pt x="26" y="160"/>
                </a:cubicBezTo>
                <a:close/>
                <a:moveTo>
                  <a:pt x="48" y="167"/>
                </a:moveTo>
                <a:lnTo>
                  <a:pt x="48" y="167"/>
                </a:lnTo>
                <a:cubicBezTo>
                  <a:pt x="44" y="167"/>
                  <a:pt x="41" y="171"/>
                  <a:pt x="41" y="174"/>
                </a:cubicBezTo>
                <a:cubicBezTo>
                  <a:pt x="44" y="171"/>
                  <a:pt x="44" y="167"/>
                  <a:pt x="48" y="167"/>
                </a:cubicBezTo>
                <a:close/>
                <a:moveTo>
                  <a:pt x="26" y="160"/>
                </a:moveTo>
                <a:lnTo>
                  <a:pt x="26" y="160"/>
                </a:lnTo>
                <a:cubicBezTo>
                  <a:pt x="26" y="160"/>
                  <a:pt x="30" y="163"/>
                  <a:pt x="30" y="163"/>
                </a:cubicBezTo>
                <a:cubicBezTo>
                  <a:pt x="34" y="167"/>
                  <a:pt x="37" y="174"/>
                  <a:pt x="37" y="178"/>
                </a:cubicBezTo>
                <a:cubicBezTo>
                  <a:pt x="37" y="171"/>
                  <a:pt x="34" y="167"/>
                  <a:pt x="34" y="163"/>
                </a:cubicBezTo>
                <a:cubicBezTo>
                  <a:pt x="30" y="163"/>
                  <a:pt x="30" y="160"/>
                  <a:pt x="26" y="160"/>
                </a:cubicBezTo>
                <a:close/>
                <a:moveTo>
                  <a:pt x="41" y="167"/>
                </a:moveTo>
                <a:cubicBezTo>
                  <a:pt x="41" y="171"/>
                  <a:pt x="37" y="174"/>
                  <a:pt x="37" y="178"/>
                </a:cubicBezTo>
                <a:cubicBezTo>
                  <a:pt x="41" y="174"/>
                  <a:pt x="41" y="171"/>
                  <a:pt x="41" y="167"/>
                </a:cubicBezTo>
                <a:close/>
                <a:moveTo>
                  <a:pt x="48" y="187"/>
                </a:moveTo>
                <a:cubicBezTo>
                  <a:pt x="46" y="187"/>
                  <a:pt x="44" y="189"/>
                  <a:pt x="44" y="189"/>
                </a:cubicBezTo>
                <a:lnTo>
                  <a:pt x="52" y="189"/>
                </a:lnTo>
                <a:cubicBezTo>
                  <a:pt x="50" y="188"/>
                  <a:pt x="49" y="187"/>
                  <a:pt x="48" y="187"/>
                </a:cubicBezTo>
                <a:close/>
                <a:moveTo>
                  <a:pt x="23" y="174"/>
                </a:moveTo>
                <a:cubicBezTo>
                  <a:pt x="23" y="174"/>
                  <a:pt x="30" y="181"/>
                  <a:pt x="34" y="185"/>
                </a:cubicBezTo>
                <a:cubicBezTo>
                  <a:pt x="34" y="185"/>
                  <a:pt x="34" y="189"/>
                  <a:pt x="34" y="192"/>
                </a:cubicBezTo>
                <a:cubicBezTo>
                  <a:pt x="34" y="189"/>
                  <a:pt x="34" y="185"/>
                  <a:pt x="37" y="185"/>
                </a:cubicBezTo>
                <a:lnTo>
                  <a:pt x="37" y="185"/>
                </a:lnTo>
                <a:cubicBezTo>
                  <a:pt x="37" y="185"/>
                  <a:pt x="37" y="185"/>
                  <a:pt x="37" y="185"/>
                </a:cubicBezTo>
                <a:cubicBezTo>
                  <a:pt x="34" y="181"/>
                  <a:pt x="26" y="174"/>
                  <a:pt x="23" y="174"/>
                </a:cubicBezTo>
                <a:close/>
                <a:moveTo>
                  <a:pt x="52" y="189"/>
                </a:moveTo>
                <a:cubicBezTo>
                  <a:pt x="55" y="189"/>
                  <a:pt x="55" y="192"/>
                  <a:pt x="55" y="192"/>
                </a:cubicBezTo>
                <a:cubicBezTo>
                  <a:pt x="55" y="192"/>
                  <a:pt x="55" y="189"/>
                  <a:pt x="55" y="189"/>
                </a:cubicBezTo>
                <a:close/>
                <a:moveTo>
                  <a:pt x="23" y="185"/>
                </a:moveTo>
                <a:cubicBezTo>
                  <a:pt x="23" y="185"/>
                  <a:pt x="26" y="185"/>
                  <a:pt x="26" y="189"/>
                </a:cubicBezTo>
                <a:cubicBezTo>
                  <a:pt x="30" y="189"/>
                  <a:pt x="30" y="192"/>
                  <a:pt x="34" y="196"/>
                </a:cubicBezTo>
                <a:cubicBezTo>
                  <a:pt x="30" y="192"/>
                  <a:pt x="30" y="189"/>
                  <a:pt x="30" y="189"/>
                </a:cubicBezTo>
                <a:cubicBezTo>
                  <a:pt x="26" y="185"/>
                  <a:pt x="26" y="185"/>
                  <a:pt x="23" y="185"/>
                </a:cubicBezTo>
                <a:close/>
                <a:moveTo>
                  <a:pt x="44" y="189"/>
                </a:moveTo>
                <a:lnTo>
                  <a:pt x="44" y="189"/>
                </a:lnTo>
                <a:cubicBezTo>
                  <a:pt x="41" y="192"/>
                  <a:pt x="37" y="196"/>
                  <a:pt x="34" y="203"/>
                </a:cubicBezTo>
                <a:cubicBezTo>
                  <a:pt x="37" y="200"/>
                  <a:pt x="41" y="192"/>
                  <a:pt x="44" y="189"/>
                </a:cubicBezTo>
                <a:close/>
                <a:moveTo>
                  <a:pt x="52" y="200"/>
                </a:moveTo>
                <a:cubicBezTo>
                  <a:pt x="48" y="200"/>
                  <a:pt x="48" y="203"/>
                  <a:pt x="48" y="203"/>
                </a:cubicBezTo>
                <a:cubicBezTo>
                  <a:pt x="48" y="203"/>
                  <a:pt x="48" y="203"/>
                  <a:pt x="52" y="200"/>
                </a:cubicBezTo>
                <a:close/>
                <a:moveTo>
                  <a:pt x="19" y="196"/>
                </a:moveTo>
                <a:cubicBezTo>
                  <a:pt x="19" y="200"/>
                  <a:pt x="30" y="207"/>
                  <a:pt x="34" y="207"/>
                </a:cubicBezTo>
                <a:cubicBezTo>
                  <a:pt x="30" y="207"/>
                  <a:pt x="23" y="200"/>
                  <a:pt x="19" y="196"/>
                </a:cubicBezTo>
                <a:close/>
                <a:moveTo>
                  <a:pt x="44" y="203"/>
                </a:moveTo>
                <a:lnTo>
                  <a:pt x="44" y="203"/>
                </a:lnTo>
                <a:cubicBezTo>
                  <a:pt x="41" y="207"/>
                  <a:pt x="37" y="207"/>
                  <a:pt x="34" y="207"/>
                </a:cubicBezTo>
                <a:lnTo>
                  <a:pt x="43" y="207"/>
                </a:lnTo>
                <a:cubicBezTo>
                  <a:pt x="44" y="206"/>
                  <a:pt x="44" y="205"/>
                  <a:pt x="44" y="203"/>
                </a:cubicBezTo>
                <a:close/>
                <a:moveTo>
                  <a:pt x="48" y="203"/>
                </a:moveTo>
                <a:cubicBezTo>
                  <a:pt x="48" y="203"/>
                  <a:pt x="52" y="203"/>
                  <a:pt x="52" y="207"/>
                </a:cubicBezTo>
                <a:cubicBezTo>
                  <a:pt x="52" y="203"/>
                  <a:pt x="52" y="203"/>
                  <a:pt x="48" y="203"/>
                </a:cubicBezTo>
                <a:close/>
                <a:moveTo>
                  <a:pt x="43" y="207"/>
                </a:moveTo>
                <a:cubicBezTo>
                  <a:pt x="43" y="207"/>
                  <a:pt x="43" y="207"/>
                  <a:pt x="43" y="207"/>
                </a:cubicBezTo>
                <a:lnTo>
                  <a:pt x="43" y="207"/>
                </a:lnTo>
                <a:cubicBezTo>
                  <a:pt x="43" y="207"/>
                  <a:pt x="44" y="207"/>
                  <a:pt x="44" y="207"/>
                </a:cubicBezTo>
                <a:close/>
                <a:moveTo>
                  <a:pt x="43" y="207"/>
                </a:moveTo>
                <a:cubicBezTo>
                  <a:pt x="41" y="207"/>
                  <a:pt x="41" y="208"/>
                  <a:pt x="41" y="210"/>
                </a:cubicBezTo>
                <a:cubicBezTo>
                  <a:pt x="41" y="209"/>
                  <a:pt x="42" y="208"/>
                  <a:pt x="43" y="207"/>
                </a:cubicBezTo>
                <a:close/>
                <a:moveTo>
                  <a:pt x="26" y="218"/>
                </a:moveTo>
                <a:lnTo>
                  <a:pt x="26" y="218"/>
                </a:lnTo>
                <a:cubicBezTo>
                  <a:pt x="29" y="218"/>
                  <a:pt x="33" y="220"/>
                  <a:pt x="36" y="221"/>
                </a:cubicBezTo>
                <a:lnTo>
                  <a:pt x="36" y="221"/>
                </a:lnTo>
                <a:cubicBezTo>
                  <a:pt x="32" y="219"/>
                  <a:pt x="29" y="218"/>
                  <a:pt x="26" y="218"/>
                </a:cubicBezTo>
                <a:close/>
                <a:moveTo>
                  <a:pt x="34" y="207"/>
                </a:moveTo>
                <a:lnTo>
                  <a:pt x="34" y="207"/>
                </a:lnTo>
                <a:cubicBezTo>
                  <a:pt x="34" y="207"/>
                  <a:pt x="34" y="207"/>
                  <a:pt x="34" y="207"/>
                </a:cubicBezTo>
                <a:lnTo>
                  <a:pt x="34" y="207"/>
                </a:lnTo>
                <a:cubicBezTo>
                  <a:pt x="34" y="214"/>
                  <a:pt x="37" y="218"/>
                  <a:pt x="37" y="221"/>
                </a:cubicBezTo>
                <a:cubicBezTo>
                  <a:pt x="37" y="221"/>
                  <a:pt x="36" y="221"/>
                  <a:pt x="36" y="221"/>
                </a:cubicBezTo>
                <a:lnTo>
                  <a:pt x="36" y="221"/>
                </a:lnTo>
                <a:cubicBezTo>
                  <a:pt x="38" y="222"/>
                  <a:pt x="39" y="224"/>
                  <a:pt x="41" y="225"/>
                </a:cubicBezTo>
                <a:cubicBezTo>
                  <a:pt x="41" y="224"/>
                  <a:pt x="41" y="222"/>
                  <a:pt x="41" y="221"/>
                </a:cubicBezTo>
                <a:cubicBezTo>
                  <a:pt x="37" y="218"/>
                  <a:pt x="37" y="214"/>
                  <a:pt x="34" y="207"/>
                </a:cubicBezTo>
                <a:close/>
                <a:moveTo>
                  <a:pt x="19" y="225"/>
                </a:moveTo>
                <a:lnTo>
                  <a:pt x="19" y="225"/>
                </a:lnTo>
                <a:cubicBezTo>
                  <a:pt x="19" y="229"/>
                  <a:pt x="23" y="229"/>
                  <a:pt x="26" y="229"/>
                </a:cubicBezTo>
                <a:cubicBezTo>
                  <a:pt x="23" y="229"/>
                  <a:pt x="23" y="229"/>
                  <a:pt x="19" y="225"/>
                </a:cubicBezTo>
                <a:close/>
                <a:moveTo>
                  <a:pt x="44" y="229"/>
                </a:moveTo>
                <a:cubicBezTo>
                  <a:pt x="43" y="230"/>
                  <a:pt x="39" y="231"/>
                  <a:pt x="35" y="231"/>
                </a:cubicBezTo>
                <a:cubicBezTo>
                  <a:pt x="32" y="231"/>
                  <a:pt x="28" y="230"/>
                  <a:pt x="26" y="229"/>
                </a:cubicBezTo>
                <a:lnTo>
                  <a:pt x="26" y="229"/>
                </a:lnTo>
                <a:cubicBezTo>
                  <a:pt x="30" y="232"/>
                  <a:pt x="41" y="232"/>
                  <a:pt x="44" y="232"/>
                </a:cubicBezTo>
                <a:cubicBezTo>
                  <a:pt x="44" y="232"/>
                  <a:pt x="44" y="229"/>
                  <a:pt x="44" y="229"/>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6" name="Google Shape;2216;p18"/>
          <p:cNvSpPr/>
          <p:nvPr/>
        </p:nvSpPr>
        <p:spPr>
          <a:xfrm>
            <a:off x="5670984" y="3247595"/>
            <a:ext cx="3076" cy="2865"/>
          </a:xfrm>
          <a:custGeom>
            <a:avLst/>
            <a:gdLst/>
            <a:ahLst/>
            <a:cxnLst/>
            <a:rect l="l" t="t" r="r" b="b"/>
            <a:pathLst>
              <a:path w="70" h="82" extrusionOk="0">
                <a:moveTo>
                  <a:pt x="55" y="0"/>
                </a:moveTo>
                <a:cubicBezTo>
                  <a:pt x="53" y="0"/>
                  <a:pt x="51" y="3"/>
                  <a:pt x="51" y="5"/>
                </a:cubicBezTo>
                <a:cubicBezTo>
                  <a:pt x="40" y="12"/>
                  <a:pt x="33" y="23"/>
                  <a:pt x="26" y="31"/>
                </a:cubicBezTo>
                <a:cubicBezTo>
                  <a:pt x="18" y="38"/>
                  <a:pt x="15" y="45"/>
                  <a:pt x="11" y="56"/>
                </a:cubicBezTo>
                <a:cubicBezTo>
                  <a:pt x="7" y="63"/>
                  <a:pt x="0" y="70"/>
                  <a:pt x="0" y="78"/>
                </a:cubicBezTo>
                <a:cubicBezTo>
                  <a:pt x="0" y="81"/>
                  <a:pt x="0" y="81"/>
                  <a:pt x="4" y="81"/>
                </a:cubicBezTo>
                <a:lnTo>
                  <a:pt x="7" y="81"/>
                </a:lnTo>
                <a:cubicBezTo>
                  <a:pt x="7" y="78"/>
                  <a:pt x="11" y="74"/>
                  <a:pt x="11" y="74"/>
                </a:cubicBezTo>
                <a:cubicBezTo>
                  <a:pt x="15" y="70"/>
                  <a:pt x="18" y="67"/>
                  <a:pt x="22" y="67"/>
                </a:cubicBezTo>
                <a:cubicBezTo>
                  <a:pt x="26" y="60"/>
                  <a:pt x="33" y="56"/>
                  <a:pt x="36" y="49"/>
                </a:cubicBezTo>
                <a:cubicBezTo>
                  <a:pt x="44" y="41"/>
                  <a:pt x="51" y="34"/>
                  <a:pt x="58" y="27"/>
                </a:cubicBezTo>
                <a:cubicBezTo>
                  <a:pt x="62" y="27"/>
                  <a:pt x="62" y="23"/>
                  <a:pt x="65" y="20"/>
                </a:cubicBezTo>
                <a:lnTo>
                  <a:pt x="69" y="20"/>
                </a:lnTo>
                <a:cubicBezTo>
                  <a:pt x="69" y="16"/>
                  <a:pt x="69" y="16"/>
                  <a:pt x="69" y="16"/>
                </a:cubicBezTo>
                <a:cubicBezTo>
                  <a:pt x="69" y="16"/>
                  <a:pt x="69" y="12"/>
                  <a:pt x="69" y="12"/>
                </a:cubicBezTo>
                <a:cubicBezTo>
                  <a:pt x="69" y="9"/>
                  <a:pt x="65" y="2"/>
                  <a:pt x="62" y="2"/>
                </a:cubicBezTo>
                <a:lnTo>
                  <a:pt x="58" y="2"/>
                </a:lnTo>
                <a:cubicBezTo>
                  <a:pt x="57" y="1"/>
                  <a:pt x="56" y="0"/>
                  <a:pt x="55"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7" name="Google Shape;2217;p18"/>
          <p:cNvSpPr/>
          <p:nvPr/>
        </p:nvSpPr>
        <p:spPr>
          <a:xfrm>
            <a:off x="5670633" y="3246372"/>
            <a:ext cx="2593" cy="4332"/>
          </a:xfrm>
          <a:custGeom>
            <a:avLst/>
            <a:gdLst/>
            <a:ahLst/>
            <a:cxnLst/>
            <a:rect l="l" t="t" r="r" b="b"/>
            <a:pathLst>
              <a:path w="59" h="124" extrusionOk="0">
                <a:moveTo>
                  <a:pt x="44" y="0"/>
                </a:moveTo>
                <a:cubicBezTo>
                  <a:pt x="41" y="0"/>
                  <a:pt x="37" y="4"/>
                  <a:pt x="37" y="4"/>
                </a:cubicBezTo>
                <a:cubicBezTo>
                  <a:pt x="37" y="8"/>
                  <a:pt x="34" y="11"/>
                  <a:pt x="34" y="15"/>
                </a:cubicBezTo>
                <a:cubicBezTo>
                  <a:pt x="26" y="29"/>
                  <a:pt x="19" y="44"/>
                  <a:pt x="12" y="62"/>
                </a:cubicBezTo>
                <a:cubicBezTo>
                  <a:pt x="12" y="69"/>
                  <a:pt x="12" y="76"/>
                  <a:pt x="8" y="87"/>
                </a:cubicBezTo>
                <a:cubicBezTo>
                  <a:pt x="5" y="95"/>
                  <a:pt x="5" y="102"/>
                  <a:pt x="1" y="113"/>
                </a:cubicBezTo>
                <a:cubicBezTo>
                  <a:pt x="1" y="116"/>
                  <a:pt x="5" y="120"/>
                  <a:pt x="8" y="124"/>
                </a:cubicBezTo>
                <a:cubicBezTo>
                  <a:pt x="12" y="120"/>
                  <a:pt x="12" y="116"/>
                  <a:pt x="12" y="113"/>
                </a:cubicBezTo>
                <a:cubicBezTo>
                  <a:pt x="12" y="113"/>
                  <a:pt x="15" y="109"/>
                  <a:pt x="15" y="109"/>
                </a:cubicBezTo>
                <a:cubicBezTo>
                  <a:pt x="19" y="102"/>
                  <a:pt x="23" y="95"/>
                  <a:pt x="23" y="91"/>
                </a:cubicBezTo>
                <a:cubicBezTo>
                  <a:pt x="26" y="80"/>
                  <a:pt x="34" y="69"/>
                  <a:pt x="37" y="58"/>
                </a:cubicBezTo>
                <a:cubicBezTo>
                  <a:pt x="41" y="55"/>
                  <a:pt x="44" y="47"/>
                  <a:pt x="44" y="40"/>
                </a:cubicBezTo>
                <a:cubicBezTo>
                  <a:pt x="48" y="33"/>
                  <a:pt x="52" y="29"/>
                  <a:pt x="55" y="22"/>
                </a:cubicBezTo>
                <a:cubicBezTo>
                  <a:pt x="55" y="18"/>
                  <a:pt x="59" y="15"/>
                  <a:pt x="59" y="11"/>
                </a:cubicBezTo>
                <a:cubicBezTo>
                  <a:pt x="59" y="11"/>
                  <a:pt x="59" y="8"/>
                  <a:pt x="55" y="4"/>
                </a:cubicBezTo>
                <a:cubicBezTo>
                  <a:pt x="55" y="4"/>
                  <a:pt x="52" y="0"/>
                  <a:pt x="48" y="0"/>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8" name="Google Shape;2218;p18"/>
          <p:cNvSpPr/>
          <p:nvPr/>
        </p:nvSpPr>
        <p:spPr>
          <a:xfrm>
            <a:off x="5672566" y="3246474"/>
            <a:ext cx="527" cy="245"/>
          </a:xfrm>
          <a:custGeom>
            <a:avLst/>
            <a:gdLst/>
            <a:ahLst/>
            <a:cxnLst/>
            <a:rect l="l" t="t" r="r" b="b"/>
            <a:pathLst>
              <a:path w="12" h="7" extrusionOk="0">
                <a:moveTo>
                  <a:pt x="0" y="1"/>
                </a:moveTo>
                <a:cubicBezTo>
                  <a:pt x="0" y="1"/>
                  <a:pt x="0" y="5"/>
                  <a:pt x="4" y="5"/>
                </a:cubicBezTo>
                <a:lnTo>
                  <a:pt x="8" y="5"/>
                </a:lnTo>
                <a:cubicBezTo>
                  <a:pt x="8" y="5"/>
                  <a:pt x="9" y="6"/>
                  <a:pt x="10" y="6"/>
                </a:cubicBezTo>
                <a:cubicBezTo>
                  <a:pt x="11" y="6"/>
                  <a:pt x="11" y="6"/>
                  <a:pt x="11" y="5"/>
                </a:cubicBezTo>
                <a:cubicBezTo>
                  <a:pt x="8" y="1"/>
                  <a:pt x="8" y="1"/>
                  <a:pt x="8"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19" name="Google Shape;2219;p18"/>
          <p:cNvSpPr/>
          <p:nvPr/>
        </p:nvSpPr>
        <p:spPr>
          <a:xfrm>
            <a:off x="5670984" y="3248887"/>
            <a:ext cx="3076" cy="1816"/>
          </a:xfrm>
          <a:custGeom>
            <a:avLst/>
            <a:gdLst/>
            <a:ahLst/>
            <a:cxnLst/>
            <a:rect l="l" t="t" r="r" b="b"/>
            <a:pathLst>
              <a:path w="70" h="52" extrusionOk="0">
                <a:moveTo>
                  <a:pt x="51" y="1"/>
                </a:moveTo>
                <a:cubicBezTo>
                  <a:pt x="51" y="1"/>
                  <a:pt x="47" y="4"/>
                  <a:pt x="44" y="4"/>
                </a:cubicBezTo>
                <a:cubicBezTo>
                  <a:pt x="36" y="4"/>
                  <a:pt x="29" y="8"/>
                  <a:pt x="26" y="12"/>
                </a:cubicBezTo>
                <a:cubicBezTo>
                  <a:pt x="15" y="19"/>
                  <a:pt x="4" y="33"/>
                  <a:pt x="0" y="44"/>
                </a:cubicBezTo>
                <a:cubicBezTo>
                  <a:pt x="0" y="44"/>
                  <a:pt x="0" y="48"/>
                  <a:pt x="0" y="48"/>
                </a:cubicBezTo>
                <a:cubicBezTo>
                  <a:pt x="0" y="48"/>
                  <a:pt x="0" y="52"/>
                  <a:pt x="0" y="52"/>
                </a:cubicBezTo>
                <a:lnTo>
                  <a:pt x="4" y="52"/>
                </a:lnTo>
                <a:cubicBezTo>
                  <a:pt x="11" y="44"/>
                  <a:pt x="18" y="41"/>
                  <a:pt x="26" y="37"/>
                </a:cubicBezTo>
                <a:cubicBezTo>
                  <a:pt x="33" y="30"/>
                  <a:pt x="44" y="26"/>
                  <a:pt x="55" y="26"/>
                </a:cubicBezTo>
                <a:lnTo>
                  <a:pt x="62" y="26"/>
                </a:lnTo>
                <a:cubicBezTo>
                  <a:pt x="65" y="23"/>
                  <a:pt x="65" y="19"/>
                  <a:pt x="69" y="15"/>
                </a:cubicBezTo>
                <a:cubicBezTo>
                  <a:pt x="69" y="12"/>
                  <a:pt x="69" y="8"/>
                  <a:pt x="65" y="4"/>
                </a:cubicBezTo>
                <a:cubicBezTo>
                  <a:pt x="65" y="4"/>
                  <a:pt x="65" y="1"/>
                  <a:pt x="62"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0" name="Google Shape;2220;p18"/>
          <p:cNvSpPr/>
          <p:nvPr/>
        </p:nvSpPr>
        <p:spPr>
          <a:xfrm>
            <a:off x="5670634" y="3245601"/>
            <a:ext cx="1669" cy="3948"/>
          </a:xfrm>
          <a:custGeom>
            <a:avLst/>
            <a:gdLst/>
            <a:ahLst/>
            <a:cxnLst/>
            <a:rect l="l" t="t" r="r" b="b"/>
            <a:pathLst>
              <a:path w="38" h="113" extrusionOk="0">
                <a:moveTo>
                  <a:pt x="19" y="1"/>
                </a:moveTo>
                <a:cubicBezTo>
                  <a:pt x="15" y="1"/>
                  <a:pt x="12" y="4"/>
                  <a:pt x="12" y="8"/>
                </a:cubicBezTo>
                <a:cubicBezTo>
                  <a:pt x="12" y="15"/>
                  <a:pt x="8" y="19"/>
                  <a:pt x="8" y="22"/>
                </a:cubicBezTo>
                <a:cubicBezTo>
                  <a:pt x="5" y="33"/>
                  <a:pt x="1" y="44"/>
                  <a:pt x="1" y="55"/>
                </a:cubicBezTo>
                <a:cubicBezTo>
                  <a:pt x="1" y="62"/>
                  <a:pt x="1" y="69"/>
                  <a:pt x="1" y="77"/>
                </a:cubicBezTo>
                <a:cubicBezTo>
                  <a:pt x="1" y="84"/>
                  <a:pt x="5" y="91"/>
                  <a:pt x="5" y="98"/>
                </a:cubicBezTo>
                <a:cubicBezTo>
                  <a:pt x="5" y="102"/>
                  <a:pt x="5" y="109"/>
                  <a:pt x="8" y="113"/>
                </a:cubicBezTo>
                <a:lnTo>
                  <a:pt x="12" y="113"/>
                </a:lnTo>
                <a:cubicBezTo>
                  <a:pt x="15" y="102"/>
                  <a:pt x="15" y="88"/>
                  <a:pt x="15" y="77"/>
                </a:cubicBezTo>
                <a:cubicBezTo>
                  <a:pt x="19" y="62"/>
                  <a:pt x="23" y="44"/>
                  <a:pt x="30" y="30"/>
                </a:cubicBezTo>
                <a:cubicBezTo>
                  <a:pt x="30" y="22"/>
                  <a:pt x="30" y="15"/>
                  <a:pt x="34" y="11"/>
                </a:cubicBezTo>
                <a:cubicBezTo>
                  <a:pt x="37" y="4"/>
                  <a:pt x="30" y="1"/>
                  <a:pt x="23"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1" name="Google Shape;2221;p18"/>
          <p:cNvSpPr/>
          <p:nvPr/>
        </p:nvSpPr>
        <p:spPr>
          <a:xfrm>
            <a:off x="5671469" y="3245601"/>
            <a:ext cx="659" cy="279"/>
          </a:xfrm>
          <a:custGeom>
            <a:avLst/>
            <a:gdLst/>
            <a:ahLst/>
            <a:cxnLst/>
            <a:rect l="l" t="t" r="r" b="b"/>
            <a:pathLst>
              <a:path w="15" h="8" extrusionOk="0">
                <a:moveTo>
                  <a:pt x="4" y="1"/>
                </a:moveTo>
                <a:cubicBezTo>
                  <a:pt x="4" y="1"/>
                  <a:pt x="0" y="1"/>
                  <a:pt x="0" y="4"/>
                </a:cubicBezTo>
                <a:lnTo>
                  <a:pt x="4" y="4"/>
                </a:lnTo>
                <a:cubicBezTo>
                  <a:pt x="4" y="4"/>
                  <a:pt x="7" y="4"/>
                  <a:pt x="7" y="8"/>
                </a:cubicBezTo>
                <a:lnTo>
                  <a:pt x="11" y="8"/>
                </a:lnTo>
                <a:cubicBezTo>
                  <a:pt x="15" y="4"/>
                  <a:pt x="11" y="4"/>
                  <a:pt x="11" y="4"/>
                </a:cubicBezTo>
                <a:cubicBezTo>
                  <a:pt x="11" y="1"/>
                  <a:pt x="7" y="1"/>
                  <a:pt x="4"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2" name="Google Shape;2222;p18"/>
          <p:cNvSpPr/>
          <p:nvPr/>
        </p:nvSpPr>
        <p:spPr>
          <a:xfrm>
            <a:off x="5669534" y="3247490"/>
            <a:ext cx="1802" cy="3215"/>
          </a:xfrm>
          <a:custGeom>
            <a:avLst/>
            <a:gdLst/>
            <a:ahLst/>
            <a:cxnLst/>
            <a:rect l="l" t="t" r="r" b="b"/>
            <a:pathLst>
              <a:path w="41" h="92" extrusionOk="0">
                <a:moveTo>
                  <a:pt x="19" y="1"/>
                </a:moveTo>
                <a:cubicBezTo>
                  <a:pt x="11" y="1"/>
                  <a:pt x="4" y="5"/>
                  <a:pt x="1" y="8"/>
                </a:cubicBezTo>
                <a:cubicBezTo>
                  <a:pt x="1" y="15"/>
                  <a:pt x="1" y="19"/>
                  <a:pt x="1" y="26"/>
                </a:cubicBezTo>
                <a:cubicBezTo>
                  <a:pt x="4" y="37"/>
                  <a:pt x="11" y="48"/>
                  <a:pt x="15" y="63"/>
                </a:cubicBezTo>
                <a:cubicBezTo>
                  <a:pt x="19" y="73"/>
                  <a:pt x="19" y="84"/>
                  <a:pt x="33" y="92"/>
                </a:cubicBezTo>
                <a:cubicBezTo>
                  <a:pt x="37" y="92"/>
                  <a:pt x="37" y="88"/>
                  <a:pt x="37" y="88"/>
                </a:cubicBezTo>
                <a:cubicBezTo>
                  <a:pt x="40" y="81"/>
                  <a:pt x="37" y="77"/>
                  <a:pt x="37" y="70"/>
                </a:cubicBezTo>
                <a:cubicBezTo>
                  <a:pt x="37" y="63"/>
                  <a:pt x="33" y="55"/>
                  <a:pt x="33" y="48"/>
                </a:cubicBezTo>
                <a:cubicBezTo>
                  <a:pt x="30" y="37"/>
                  <a:pt x="30" y="30"/>
                  <a:pt x="26" y="23"/>
                </a:cubicBezTo>
                <a:cubicBezTo>
                  <a:pt x="26" y="15"/>
                  <a:pt x="26" y="5"/>
                  <a:pt x="19" y="1"/>
                </a:cubicBezTo>
                <a:close/>
              </a:path>
            </a:pathLst>
          </a:custGeom>
          <a:solidFill>
            <a:srgbClr val="E63B39"/>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3" name="Google Shape;2223;p18"/>
          <p:cNvSpPr/>
          <p:nvPr/>
        </p:nvSpPr>
        <p:spPr>
          <a:xfrm>
            <a:off x="5669535" y="3245464"/>
            <a:ext cx="4525" cy="5240"/>
          </a:xfrm>
          <a:custGeom>
            <a:avLst/>
            <a:gdLst/>
            <a:ahLst/>
            <a:cxnLst/>
            <a:rect l="l" t="t" r="r" b="b"/>
            <a:pathLst>
              <a:path w="103" h="150" extrusionOk="0">
                <a:moveTo>
                  <a:pt x="48" y="1"/>
                </a:moveTo>
                <a:cubicBezTo>
                  <a:pt x="48" y="1"/>
                  <a:pt x="44" y="1"/>
                  <a:pt x="44" y="5"/>
                </a:cubicBezTo>
                <a:lnTo>
                  <a:pt x="48" y="5"/>
                </a:lnTo>
                <a:cubicBezTo>
                  <a:pt x="51" y="5"/>
                  <a:pt x="55" y="5"/>
                  <a:pt x="59" y="8"/>
                </a:cubicBezTo>
                <a:cubicBezTo>
                  <a:pt x="55" y="5"/>
                  <a:pt x="51" y="5"/>
                  <a:pt x="48" y="1"/>
                </a:cubicBezTo>
                <a:close/>
                <a:moveTo>
                  <a:pt x="37" y="12"/>
                </a:moveTo>
                <a:cubicBezTo>
                  <a:pt x="37" y="15"/>
                  <a:pt x="37" y="15"/>
                  <a:pt x="33" y="19"/>
                </a:cubicBezTo>
                <a:cubicBezTo>
                  <a:pt x="33" y="23"/>
                  <a:pt x="33" y="23"/>
                  <a:pt x="33" y="26"/>
                </a:cubicBezTo>
                <a:cubicBezTo>
                  <a:pt x="33" y="23"/>
                  <a:pt x="33" y="23"/>
                  <a:pt x="37" y="19"/>
                </a:cubicBezTo>
                <a:cubicBezTo>
                  <a:pt x="37" y="15"/>
                  <a:pt x="37" y="15"/>
                  <a:pt x="37" y="12"/>
                </a:cubicBezTo>
                <a:close/>
                <a:moveTo>
                  <a:pt x="62" y="30"/>
                </a:moveTo>
                <a:cubicBezTo>
                  <a:pt x="62" y="34"/>
                  <a:pt x="59" y="34"/>
                  <a:pt x="59" y="37"/>
                </a:cubicBezTo>
                <a:cubicBezTo>
                  <a:pt x="59" y="37"/>
                  <a:pt x="62" y="34"/>
                  <a:pt x="62" y="30"/>
                </a:cubicBezTo>
                <a:close/>
                <a:moveTo>
                  <a:pt x="84" y="37"/>
                </a:moveTo>
                <a:lnTo>
                  <a:pt x="84" y="37"/>
                </a:lnTo>
                <a:cubicBezTo>
                  <a:pt x="84" y="41"/>
                  <a:pt x="80" y="41"/>
                  <a:pt x="80" y="44"/>
                </a:cubicBezTo>
                <a:cubicBezTo>
                  <a:pt x="84" y="44"/>
                  <a:pt x="84" y="41"/>
                  <a:pt x="84" y="37"/>
                </a:cubicBezTo>
                <a:close/>
                <a:moveTo>
                  <a:pt x="33" y="26"/>
                </a:moveTo>
                <a:lnTo>
                  <a:pt x="33" y="26"/>
                </a:lnTo>
                <a:cubicBezTo>
                  <a:pt x="30" y="37"/>
                  <a:pt x="26" y="48"/>
                  <a:pt x="26" y="59"/>
                </a:cubicBezTo>
                <a:cubicBezTo>
                  <a:pt x="30" y="48"/>
                  <a:pt x="30" y="37"/>
                  <a:pt x="33" y="26"/>
                </a:cubicBezTo>
                <a:close/>
                <a:moveTo>
                  <a:pt x="48" y="48"/>
                </a:moveTo>
                <a:cubicBezTo>
                  <a:pt x="48" y="52"/>
                  <a:pt x="47" y="57"/>
                  <a:pt x="46" y="62"/>
                </a:cubicBezTo>
                <a:lnTo>
                  <a:pt x="46" y="62"/>
                </a:lnTo>
                <a:cubicBezTo>
                  <a:pt x="47" y="57"/>
                  <a:pt x="48" y="53"/>
                  <a:pt x="48" y="48"/>
                </a:cubicBezTo>
                <a:close/>
                <a:moveTo>
                  <a:pt x="59" y="41"/>
                </a:moveTo>
                <a:cubicBezTo>
                  <a:pt x="53" y="49"/>
                  <a:pt x="50" y="56"/>
                  <a:pt x="47" y="64"/>
                </a:cubicBezTo>
                <a:lnTo>
                  <a:pt x="47" y="64"/>
                </a:lnTo>
                <a:cubicBezTo>
                  <a:pt x="51" y="56"/>
                  <a:pt x="54" y="48"/>
                  <a:pt x="59" y="41"/>
                </a:cubicBezTo>
                <a:close/>
                <a:moveTo>
                  <a:pt x="88" y="61"/>
                </a:moveTo>
                <a:cubicBezTo>
                  <a:pt x="86" y="61"/>
                  <a:pt x="84" y="64"/>
                  <a:pt x="84" y="66"/>
                </a:cubicBezTo>
                <a:cubicBezTo>
                  <a:pt x="84" y="64"/>
                  <a:pt x="87" y="62"/>
                  <a:pt x="89" y="61"/>
                </a:cubicBezTo>
                <a:lnTo>
                  <a:pt x="89" y="61"/>
                </a:lnTo>
                <a:cubicBezTo>
                  <a:pt x="90" y="61"/>
                  <a:pt x="90" y="62"/>
                  <a:pt x="91" y="63"/>
                </a:cubicBezTo>
                <a:cubicBezTo>
                  <a:pt x="91" y="62"/>
                  <a:pt x="91" y="61"/>
                  <a:pt x="90" y="61"/>
                </a:cubicBezTo>
                <a:cubicBezTo>
                  <a:pt x="89" y="61"/>
                  <a:pt x="89" y="61"/>
                  <a:pt x="89" y="61"/>
                </a:cubicBezTo>
                <a:lnTo>
                  <a:pt x="89" y="61"/>
                </a:lnTo>
                <a:cubicBezTo>
                  <a:pt x="89" y="61"/>
                  <a:pt x="88" y="61"/>
                  <a:pt x="88" y="61"/>
                </a:cubicBezTo>
                <a:close/>
                <a:moveTo>
                  <a:pt x="1" y="66"/>
                </a:moveTo>
                <a:cubicBezTo>
                  <a:pt x="1" y="66"/>
                  <a:pt x="1" y="66"/>
                  <a:pt x="1" y="66"/>
                </a:cubicBezTo>
                <a:cubicBezTo>
                  <a:pt x="1" y="66"/>
                  <a:pt x="1" y="66"/>
                  <a:pt x="1" y="66"/>
                </a:cubicBezTo>
                <a:close/>
                <a:moveTo>
                  <a:pt x="19" y="59"/>
                </a:moveTo>
                <a:cubicBezTo>
                  <a:pt x="11" y="59"/>
                  <a:pt x="4" y="63"/>
                  <a:pt x="1" y="66"/>
                </a:cubicBezTo>
                <a:lnTo>
                  <a:pt x="1" y="66"/>
                </a:lnTo>
                <a:cubicBezTo>
                  <a:pt x="3" y="64"/>
                  <a:pt x="8" y="61"/>
                  <a:pt x="12" y="61"/>
                </a:cubicBezTo>
                <a:cubicBezTo>
                  <a:pt x="14" y="61"/>
                  <a:pt x="17" y="62"/>
                  <a:pt x="19" y="63"/>
                </a:cubicBezTo>
                <a:cubicBezTo>
                  <a:pt x="22" y="63"/>
                  <a:pt x="26" y="70"/>
                  <a:pt x="26" y="77"/>
                </a:cubicBezTo>
                <a:lnTo>
                  <a:pt x="26" y="73"/>
                </a:lnTo>
                <a:cubicBezTo>
                  <a:pt x="26" y="66"/>
                  <a:pt x="22" y="63"/>
                  <a:pt x="19" y="59"/>
                </a:cubicBezTo>
                <a:close/>
                <a:moveTo>
                  <a:pt x="46" y="62"/>
                </a:moveTo>
                <a:cubicBezTo>
                  <a:pt x="44" y="66"/>
                  <a:pt x="42" y="71"/>
                  <a:pt x="40" y="77"/>
                </a:cubicBezTo>
                <a:cubicBezTo>
                  <a:pt x="42" y="75"/>
                  <a:pt x="43" y="73"/>
                  <a:pt x="44" y="71"/>
                </a:cubicBezTo>
                <a:lnTo>
                  <a:pt x="44" y="71"/>
                </a:lnTo>
                <a:cubicBezTo>
                  <a:pt x="44" y="72"/>
                  <a:pt x="44" y="73"/>
                  <a:pt x="44" y="73"/>
                </a:cubicBezTo>
                <a:cubicBezTo>
                  <a:pt x="45" y="70"/>
                  <a:pt x="46" y="67"/>
                  <a:pt x="47" y="64"/>
                </a:cubicBezTo>
                <a:lnTo>
                  <a:pt x="47" y="64"/>
                </a:lnTo>
                <a:cubicBezTo>
                  <a:pt x="46" y="66"/>
                  <a:pt x="45" y="68"/>
                  <a:pt x="44" y="71"/>
                </a:cubicBezTo>
                <a:lnTo>
                  <a:pt x="44" y="71"/>
                </a:lnTo>
                <a:cubicBezTo>
                  <a:pt x="44" y="68"/>
                  <a:pt x="45" y="65"/>
                  <a:pt x="46" y="62"/>
                </a:cubicBezTo>
                <a:close/>
                <a:moveTo>
                  <a:pt x="80" y="48"/>
                </a:moveTo>
                <a:cubicBezTo>
                  <a:pt x="77" y="52"/>
                  <a:pt x="73" y="59"/>
                  <a:pt x="69" y="66"/>
                </a:cubicBezTo>
                <a:cubicBezTo>
                  <a:pt x="69" y="70"/>
                  <a:pt x="66" y="77"/>
                  <a:pt x="66" y="81"/>
                </a:cubicBezTo>
                <a:lnTo>
                  <a:pt x="66" y="81"/>
                </a:lnTo>
                <a:cubicBezTo>
                  <a:pt x="66" y="77"/>
                  <a:pt x="69" y="73"/>
                  <a:pt x="73" y="66"/>
                </a:cubicBezTo>
                <a:cubicBezTo>
                  <a:pt x="77" y="59"/>
                  <a:pt x="77" y="52"/>
                  <a:pt x="80" y="48"/>
                </a:cubicBezTo>
                <a:close/>
                <a:moveTo>
                  <a:pt x="66" y="81"/>
                </a:moveTo>
                <a:cubicBezTo>
                  <a:pt x="62" y="81"/>
                  <a:pt x="62" y="84"/>
                  <a:pt x="62" y="84"/>
                </a:cubicBezTo>
                <a:cubicBezTo>
                  <a:pt x="62" y="84"/>
                  <a:pt x="66" y="81"/>
                  <a:pt x="66" y="81"/>
                </a:cubicBezTo>
                <a:close/>
                <a:moveTo>
                  <a:pt x="98" y="81"/>
                </a:moveTo>
                <a:cubicBezTo>
                  <a:pt x="98" y="84"/>
                  <a:pt x="95" y="84"/>
                  <a:pt x="95" y="84"/>
                </a:cubicBezTo>
                <a:lnTo>
                  <a:pt x="98" y="84"/>
                </a:lnTo>
                <a:cubicBezTo>
                  <a:pt x="98" y="81"/>
                  <a:pt x="102" y="81"/>
                  <a:pt x="102" y="81"/>
                </a:cubicBezTo>
                <a:close/>
                <a:moveTo>
                  <a:pt x="62" y="84"/>
                </a:moveTo>
                <a:lnTo>
                  <a:pt x="59" y="88"/>
                </a:lnTo>
                <a:lnTo>
                  <a:pt x="62" y="88"/>
                </a:lnTo>
                <a:cubicBezTo>
                  <a:pt x="62" y="88"/>
                  <a:pt x="62" y="84"/>
                  <a:pt x="62" y="84"/>
                </a:cubicBezTo>
                <a:close/>
                <a:moveTo>
                  <a:pt x="84" y="66"/>
                </a:moveTo>
                <a:lnTo>
                  <a:pt x="84" y="66"/>
                </a:lnTo>
                <a:cubicBezTo>
                  <a:pt x="77" y="70"/>
                  <a:pt x="69" y="77"/>
                  <a:pt x="62" y="88"/>
                </a:cubicBezTo>
                <a:cubicBezTo>
                  <a:pt x="69" y="81"/>
                  <a:pt x="77" y="73"/>
                  <a:pt x="84" y="66"/>
                </a:cubicBezTo>
                <a:close/>
                <a:moveTo>
                  <a:pt x="95" y="84"/>
                </a:moveTo>
                <a:lnTo>
                  <a:pt x="95" y="84"/>
                </a:lnTo>
                <a:cubicBezTo>
                  <a:pt x="95" y="88"/>
                  <a:pt x="91" y="88"/>
                  <a:pt x="91" y="88"/>
                </a:cubicBezTo>
                <a:cubicBezTo>
                  <a:pt x="95" y="88"/>
                  <a:pt x="95" y="88"/>
                  <a:pt x="95" y="84"/>
                </a:cubicBezTo>
                <a:close/>
                <a:moveTo>
                  <a:pt x="1" y="66"/>
                </a:moveTo>
                <a:cubicBezTo>
                  <a:pt x="1" y="73"/>
                  <a:pt x="1" y="77"/>
                  <a:pt x="1" y="84"/>
                </a:cubicBezTo>
                <a:cubicBezTo>
                  <a:pt x="4" y="88"/>
                  <a:pt x="4" y="95"/>
                  <a:pt x="8" y="99"/>
                </a:cubicBezTo>
                <a:cubicBezTo>
                  <a:pt x="8" y="95"/>
                  <a:pt x="4" y="88"/>
                  <a:pt x="4" y="84"/>
                </a:cubicBezTo>
                <a:cubicBezTo>
                  <a:pt x="1" y="77"/>
                  <a:pt x="1" y="73"/>
                  <a:pt x="1" y="66"/>
                </a:cubicBezTo>
                <a:close/>
                <a:moveTo>
                  <a:pt x="84" y="99"/>
                </a:moveTo>
                <a:cubicBezTo>
                  <a:pt x="84" y="99"/>
                  <a:pt x="84" y="99"/>
                  <a:pt x="80" y="102"/>
                </a:cubicBezTo>
                <a:cubicBezTo>
                  <a:pt x="80" y="102"/>
                  <a:pt x="84" y="102"/>
                  <a:pt x="84" y="99"/>
                </a:cubicBezTo>
                <a:close/>
                <a:moveTo>
                  <a:pt x="8" y="99"/>
                </a:moveTo>
                <a:cubicBezTo>
                  <a:pt x="11" y="106"/>
                  <a:pt x="11" y="113"/>
                  <a:pt x="15" y="121"/>
                </a:cubicBezTo>
                <a:cubicBezTo>
                  <a:pt x="15" y="113"/>
                  <a:pt x="11" y="106"/>
                  <a:pt x="8" y="99"/>
                </a:cubicBezTo>
                <a:close/>
                <a:moveTo>
                  <a:pt x="99" y="103"/>
                </a:moveTo>
                <a:lnTo>
                  <a:pt x="99" y="103"/>
                </a:lnTo>
                <a:cubicBezTo>
                  <a:pt x="102" y="107"/>
                  <a:pt x="102" y="113"/>
                  <a:pt x="98" y="113"/>
                </a:cubicBezTo>
                <a:cubicBezTo>
                  <a:pt x="98" y="117"/>
                  <a:pt x="98" y="121"/>
                  <a:pt x="95" y="121"/>
                </a:cubicBezTo>
                <a:cubicBezTo>
                  <a:pt x="95" y="124"/>
                  <a:pt x="91" y="124"/>
                  <a:pt x="91" y="124"/>
                </a:cubicBezTo>
                <a:lnTo>
                  <a:pt x="95" y="124"/>
                </a:lnTo>
                <a:cubicBezTo>
                  <a:pt x="98" y="121"/>
                  <a:pt x="98" y="117"/>
                  <a:pt x="102" y="117"/>
                </a:cubicBezTo>
                <a:cubicBezTo>
                  <a:pt x="102" y="113"/>
                  <a:pt x="102" y="107"/>
                  <a:pt x="99" y="103"/>
                </a:cubicBezTo>
                <a:close/>
                <a:moveTo>
                  <a:pt x="15" y="121"/>
                </a:moveTo>
                <a:lnTo>
                  <a:pt x="15" y="121"/>
                </a:lnTo>
                <a:cubicBezTo>
                  <a:pt x="19" y="132"/>
                  <a:pt x="19" y="142"/>
                  <a:pt x="30" y="150"/>
                </a:cubicBezTo>
                <a:cubicBezTo>
                  <a:pt x="22" y="142"/>
                  <a:pt x="19" y="132"/>
                  <a:pt x="15" y="121"/>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4" name="Google Shape;2224;p18"/>
          <p:cNvSpPr/>
          <p:nvPr/>
        </p:nvSpPr>
        <p:spPr>
          <a:xfrm>
            <a:off x="5673534" y="3247766"/>
            <a:ext cx="527" cy="419"/>
          </a:xfrm>
          <a:custGeom>
            <a:avLst/>
            <a:gdLst/>
            <a:ahLst/>
            <a:cxnLst/>
            <a:rect l="l" t="t" r="r" b="b"/>
            <a:pathLst>
              <a:path w="12" h="12" extrusionOk="0">
                <a:moveTo>
                  <a:pt x="0" y="0"/>
                </a:moveTo>
                <a:cubicBezTo>
                  <a:pt x="0" y="0"/>
                  <a:pt x="0" y="4"/>
                  <a:pt x="4" y="4"/>
                </a:cubicBezTo>
                <a:cubicBezTo>
                  <a:pt x="4" y="0"/>
                  <a:pt x="0" y="0"/>
                  <a:pt x="0" y="0"/>
                </a:cubicBezTo>
                <a:close/>
                <a:moveTo>
                  <a:pt x="4" y="4"/>
                </a:moveTo>
                <a:lnTo>
                  <a:pt x="4" y="4"/>
                </a:lnTo>
                <a:cubicBezTo>
                  <a:pt x="4" y="7"/>
                  <a:pt x="7" y="7"/>
                  <a:pt x="7" y="7"/>
                </a:cubicBezTo>
                <a:cubicBezTo>
                  <a:pt x="7" y="7"/>
                  <a:pt x="7" y="7"/>
                  <a:pt x="4" y="4"/>
                </a:cubicBezTo>
                <a:close/>
                <a:moveTo>
                  <a:pt x="7" y="7"/>
                </a:moveTo>
                <a:cubicBezTo>
                  <a:pt x="7" y="7"/>
                  <a:pt x="7" y="11"/>
                  <a:pt x="7" y="11"/>
                </a:cubicBezTo>
                <a:lnTo>
                  <a:pt x="11" y="11"/>
                </a:lnTo>
                <a:cubicBezTo>
                  <a:pt x="11" y="7"/>
                  <a:pt x="11" y="7"/>
                  <a:pt x="11" y="7"/>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5" name="Google Shape;2225;p18"/>
          <p:cNvSpPr/>
          <p:nvPr/>
        </p:nvSpPr>
        <p:spPr>
          <a:xfrm>
            <a:off x="5672391" y="3246368"/>
            <a:ext cx="835" cy="419"/>
          </a:xfrm>
          <a:custGeom>
            <a:avLst/>
            <a:gdLst/>
            <a:ahLst/>
            <a:cxnLst/>
            <a:rect l="l" t="t" r="r" b="b"/>
            <a:pathLst>
              <a:path w="19" h="12" extrusionOk="0">
                <a:moveTo>
                  <a:pt x="4" y="0"/>
                </a:moveTo>
                <a:cubicBezTo>
                  <a:pt x="1" y="0"/>
                  <a:pt x="1" y="4"/>
                  <a:pt x="1" y="4"/>
                </a:cubicBezTo>
                <a:cubicBezTo>
                  <a:pt x="4" y="8"/>
                  <a:pt x="4" y="8"/>
                  <a:pt x="8" y="8"/>
                </a:cubicBezTo>
                <a:cubicBezTo>
                  <a:pt x="4" y="8"/>
                  <a:pt x="4" y="4"/>
                  <a:pt x="4" y="4"/>
                </a:cubicBezTo>
                <a:cubicBezTo>
                  <a:pt x="4" y="0"/>
                  <a:pt x="8" y="0"/>
                  <a:pt x="8" y="0"/>
                </a:cubicBezTo>
                <a:close/>
                <a:moveTo>
                  <a:pt x="8" y="8"/>
                </a:moveTo>
                <a:lnTo>
                  <a:pt x="8" y="11"/>
                </a:lnTo>
                <a:lnTo>
                  <a:pt x="12" y="11"/>
                </a:lnTo>
                <a:cubicBezTo>
                  <a:pt x="12" y="11"/>
                  <a:pt x="12" y="8"/>
                  <a:pt x="8" y="8"/>
                </a:cubicBezTo>
                <a:close/>
                <a:moveTo>
                  <a:pt x="15" y="8"/>
                </a:moveTo>
                <a:cubicBezTo>
                  <a:pt x="15" y="8"/>
                  <a:pt x="15" y="11"/>
                  <a:pt x="15" y="11"/>
                </a:cubicBezTo>
                <a:cubicBezTo>
                  <a:pt x="19" y="11"/>
                  <a:pt x="15" y="8"/>
                  <a:pt x="15" y="8"/>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6" name="Google Shape;2226;p18"/>
          <p:cNvSpPr/>
          <p:nvPr/>
        </p:nvSpPr>
        <p:spPr>
          <a:xfrm>
            <a:off x="5671293" y="3245601"/>
            <a:ext cx="351" cy="279"/>
          </a:xfrm>
          <a:custGeom>
            <a:avLst/>
            <a:gdLst/>
            <a:ahLst/>
            <a:cxnLst/>
            <a:rect l="l" t="t" r="r" b="b"/>
            <a:pathLst>
              <a:path w="8" h="8" extrusionOk="0">
                <a:moveTo>
                  <a:pt x="4" y="1"/>
                </a:moveTo>
                <a:cubicBezTo>
                  <a:pt x="4" y="1"/>
                  <a:pt x="0" y="1"/>
                  <a:pt x="0" y="4"/>
                </a:cubicBezTo>
                <a:cubicBezTo>
                  <a:pt x="4" y="4"/>
                  <a:pt x="4" y="8"/>
                  <a:pt x="8" y="8"/>
                </a:cubicBezTo>
                <a:cubicBezTo>
                  <a:pt x="8" y="4"/>
                  <a:pt x="8"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7" name="Google Shape;2227;p18"/>
          <p:cNvSpPr/>
          <p:nvPr/>
        </p:nvSpPr>
        <p:spPr>
          <a:xfrm>
            <a:off x="5673532" y="3248884"/>
            <a:ext cx="177" cy="664"/>
          </a:xfrm>
          <a:custGeom>
            <a:avLst/>
            <a:gdLst/>
            <a:ahLst/>
            <a:cxnLst/>
            <a:rect l="l" t="t" r="r" b="b"/>
            <a:pathLst>
              <a:path w="4" h="19" extrusionOk="0">
                <a:moveTo>
                  <a:pt x="4" y="1"/>
                </a:moveTo>
                <a:cubicBezTo>
                  <a:pt x="4" y="1"/>
                  <a:pt x="0" y="4"/>
                  <a:pt x="0" y="4"/>
                </a:cubicBezTo>
                <a:cubicBezTo>
                  <a:pt x="0" y="4"/>
                  <a:pt x="0" y="8"/>
                  <a:pt x="0" y="12"/>
                </a:cubicBezTo>
                <a:cubicBezTo>
                  <a:pt x="4" y="15"/>
                  <a:pt x="4" y="15"/>
                  <a:pt x="4" y="19"/>
                </a:cubicBezTo>
                <a:cubicBezTo>
                  <a:pt x="4" y="19"/>
                  <a:pt x="4" y="19"/>
                  <a:pt x="4" y="15"/>
                </a:cubicBezTo>
                <a:cubicBezTo>
                  <a:pt x="4" y="15"/>
                  <a:pt x="4" y="15"/>
                  <a:pt x="4" y="12"/>
                </a:cubicBezTo>
                <a:cubicBezTo>
                  <a:pt x="0" y="8"/>
                  <a:pt x="0" y="4"/>
                  <a:pt x="4" y="4"/>
                </a:cubicBezTo>
                <a:cubicBezTo>
                  <a:pt x="4" y="4"/>
                  <a:pt x="4" y="1"/>
                  <a:pt x="4" y="1"/>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8" name="Google Shape;2228;p18"/>
          <p:cNvSpPr/>
          <p:nvPr/>
        </p:nvSpPr>
        <p:spPr>
          <a:xfrm>
            <a:off x="5669535" y="3247766"/>
            <a:ext cx="835" cy="279"/>
          </a:xfrm>
          <a:custGeom>
            <a:avLst/>
            <a:gdLst/>
            <a:ahLst/>
            <a:cxnLst/>
            <a:rect l="l" t="t" r="r" b="b"/>
            <a:pathLst>
              <a:path w="19" h="8" extrusionOk="0">
                <a:moveTo>
                  <a:pt x="4" y="0"/>
                </a:moveTo>
                <a:cubicBezTo>
                  <a:pt x="4" y="0"/>
                  <a:pt x="4" y="4"/>
                  <a:pt x="1" y="4"/>
                </a:cubicBezTo>
                <a:lnTo>
                  <a:pt x="4" y="4"/>
                </a:lnTo>
                <a:cubicBezTo>
                  <a:pt x="4" y="4"/>
                  <a:pt x="4" y="4"/>
                  <a:pt x="4" y="0"/>
                </a:cubicBezTo>
                <a:close/>
                <a:moveTo>
                  <a:pt x="19" y="0"/>
                </a:moveTo>
                <a:lnTo>
                  <a:pt x="19" y="0"/>
                </a:lnTo>
                <a:cubicBezTo>
                  <a:pt x="19" y="0"/>
                  <a:pt x="15" y="4"/>
                  <a:pt x="8" y="4"/>
                </a:cubicBezTo>
                <a:lnTo>
                  <a:pt x="4" y="4"/>
                </a:lnTo>
                <a:cubicBezTo>
                  <a:pt x="4" y="7"/>
                  <a:pt x="8" y="7"/>
                  <a:pt x="8" y="7"/>
                </a:cubicBezTo>
                <a:lnTo>
                  <a:pt x="11" y="7"/>
                </a:lnTo>
                <a:cubicBezTo>
                  <a:pt x="15" y="4"/>
                  <a:pt x="19" y="0"/>
                  <a:pt x="19" y="0"/>
                </a:cubicBezTo>
                <a:close/>
              </a:path>
            </a:pathLst>
          </a:custGeom>
          <a:solidFill>
            <a:srgbClr val="F15B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29" name="Google Shape;2229;p18"/>
          <p:cNvSpPr/>
          <p:nvPr/>
        </p:nvSpPr>
        <p:spPr>
          <a:xfrm>
            <a:off x="5669711" y="3247626"/>
            <a:ext cx="659" cy="279"/>
          </a:xfrm>
          <a:custGeom>
            <a:avLst/>
            <a:gdLst/>
            <a:ahLst/>
            <a:cxnLst/>
            <a:rect l="l" t="t" r="r" b="b"/>
            <a:pathLst>
              <a:path w="15" h="8" extrusionOk="0">
                <a:moveTo>
                  <a:pt x="7" y="1"/>
                </a:moveTo>
                <a:cubicBezTo>
                  <a:pt x="4" y="1"/>
                  <a:pt x="4" y="4"/>
                  <a:pt x="0" y="4"/>
                </a:cubicBezTo>
                <a:cubicBezTo>
                  <a:pt x="0" y="8"/>
                  <a:pt x="4" y="8"/>
                  <a:pt x="4" y="8"/>
                </a:cubicBezTo>
                <a:lnTo>
                  <a:pt x="7" y="8"/>
                </a:lnTo>
                <a:cubicBezTo>
                  <a:pt x="11" y="8"/>
                  <a:pt x="11" y="4"/>
                  <a:pt x="15" y="4"/>
                </a:cubicBezTo>
                <a:cubicBezTo>
                  <a:pt x="15" y="4"/>
                  <a:pt x="15" y="1"/>
                  <a:pt x="15" y="1"/>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0" name="Google Shape;2230;p18"/>
          <p:cNvSpPr/>
          <p:nvPr/>
        </p:nvSpPr>
        <p:spPr>
          <a:xfrm>
            <a:off x="5673666" y="3249024"/>
            <a:ext cx="220" cy="419"/>
          </a:xfrm>
          <a:custGeom>
            <a:avLst/>
            <a:gdLst/>
            <a:ahLst/>
            <a:cxnLst/>
            <a:rect l="l" t="t" r="r" b="b"/>
            <a:pathLst>
              <a:path w="5" h="12" extrusionOk="0">
                <a:moveTo>
                  <a:pt x="1" y="0"/>
                </a:moveTo>
                <a:cubicBezTo>
                  <a:pt x="1" y="0"/>
                  <a:pt x="1" y="4"/>
                  <a:pt x="1" y="4"/>
                </a:cubicBezTo>
                <a:cubicBezTo>
                  <a:pt x="1" y="4"/>
                  <a:pt x="1" y="8"/>
                  <a:pt x="1" y="8"/>
                </a:cubicBezTo>
                <a:cubicBezTo>
                  <a:pt x="1" y="11"/>
                  <a:pt x="1" y="11"/>
                  <a:pt x="4" y="11"/>
                </a:cubicBezTo>
                <a:cubicBezTo>
                  <a:pt x="4" y="8"/>
                  <a:pt x="4"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1" name="Google Shape;2231;p18"/>
          <p:cNvSpPr/>
          <p:nvPr/>
        </p:nvSpPr>
        <p:spPr>
          <a:xfrm>
            <a:off x="5673665" y="3247766"/>
            <a:ext cx="395" cy="279"/>
          </a:xfrm>
          <a:custGeom>
            <a:avLst/>
            <a:gdLst/>
            <a:ahLst/>
            <a:cxnLst/>
            <a:rect l="l" t="t" r="r" b="b"/>
            <a:pathLst>
              <a:path w="9" h="8" extrusionOk="0">
                <a:moveTo>
                  <a:pt x="1" y="0"/>
                </a:moveTo>
                <a:cubicBezTo>
                  <a:pt x="1" y="4"/>
                  <a:pt x="4" y="4"/>
                  <a:pt x="4" y="7"/>
                </a:cubicBezTo>
                <a:lnTo>
                  <a:pt x="8" y="7"/>
                </a:lnTo>
                <a:cubicBezTo>
                  <a:pt x="8" y="7"/>
                  <a:pt x="8" y="7"/>
                  <a:pt x="8" y="4"/>
                </a:cubicBezTo>
                <a:cubicBezTo>
                  <a:pt x="8" y="4"/>
                  <a:pt x="8" y="4"/>
                  <a:pt x="4" y="0"/>
                </a:cubicBezTo>
                <a:close/>
              </a:path>
            </a:pathLst>
          </a:custGeom>
          <a:solidFill>
            <a:srgbClr val="B92225"/>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2" name="Google Shape;2232;p18"/>
          <p:cNvSpPr/>
          <p:nvPr/>
        </p:nvSpPr>
        <p:spPr>
          <a:xfrm>
            <a:off x="5673184" y="3249027"/>
            <a:ext cx="220" cy="175"/>
          </a:xfrm>
          <a:custGeom>
            <a:avLst/>
            <a:gdLst/>
            <a:ahLst/>
            <a:cxnLst/>
            <a:rect l="l" t="t" r="r" b="b"/>
            <a:pathLst>
              <a:path w="5" h="5" extrusionOk="0">
                <a:moveTo>
                  <a:pt x="1" y="0"/>
                </a:moveTo>
                <a:cubicBezTo>
                  <a:pt x="1" y="0"/>
                  <a:pt x="1" y="0"/>
                  <a:pt x="1" y="4"/>
                </a:cubicBezTo>
                <a:cubicBezTo>
                  <a:pt x="5" y="4"/>
                  <a:pt x="5"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3" name="Google Shape;2233;p18"/>
          <p:cNvSpPr/>
          <p:nvPr/>
        </p:nvSpPr>
        <p:spPr>
          <a:xfrm>
            <a:off x="5672875" y="3249097"/>
            <a:ext cx="220" cy="209"/>
          </a:xfrm>
          <a:custGeom>
            <a:avLst/>
            <a:gdLst/>
            <a:ahLst/>
            <a:cxnLst/>
            <a:rect l="l" t="t" r="r" b="b"/>
            <a:pathLst>
              <a:path w="5" h="6" extrusionOk="0">
                <a:moveTo>
                  <a:pt x="3" y="0"/>
                </a:moveTo>
                <a:cubicBezTo>
                  <a:pt x="2" y="0"/>
                  <a:pt x="1" y="2"/>
                  <a:pt x="1" y="2"/>
                </a:cubicBezTo>
                <a:cubicBezTo>
                  <a:pt x="1" y="2"/>
                  <a:pt x="1" y="6"/>
                  <a:pt x="1" y="6"/>
                </a:cubicBezTo>
                <a:cubicBezTo>
                  <a:pt x="4" y="6"/>
                  <a:pt x="4" y="6"/>
                  <a:pt x="4" y="2"/>
                </a:cubicBezTo>
                <a:cubicBezTo>
                  <a:pt x="4" y="1"/>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4" name="Google Shape;2234;p18"/>
          <p:cNvSpPr/>
          <p:nvPr/>
        </p:nvSpPr>
        <p:spPr>
          <a:xfrm>
            <a:off x="5672083" y="3248779"/>
            <a:ext cx="351" cy="140"/>
          </a:xfrm>
          <a:custGeom>
            <a:avLst/>
            <a:gdLst/>
            <a:ahLst/>
            <a:cxnLst/>
            <a:rect l="l" t="t" r="r" b="b"/>
            <a:pathLst>
              <a:path w="8" h="4" extrusionOk="0">
                <a:moveTo>
                  <a:pt x="4" y="0"/>
                </a:moveTo>
                <a:cubicBezTo>
                  <a:pt x="8" y="0"/>
                  <a:pt x="4" y="0"/>
                  <a:pt x="4" y="0"/>
                </a:cubicBezTo>
                <a:cubicBezTo>
                  <a:pt x="1" y="0"/>
                  <a:pt x="1" y="0"/>
                  <a:pt x="1" y="0"/>
                </a:cubicBezTo>
                <a:cubicBezTo>
                  <a:pt x="1" y="0"/>
                  <a:pt x="1" y="0"/>
                  <a:pt x="4" y="0"/>
                </a:cubicBezTo>
                <a:cubicBezTo>
                  <a:pt x="4" y="4"/>
                  <a:pt x="4" y="4"/>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5" name="Google Shape;2235;p18"/>
          <p:cNvSpPr/>
          <p:nvPr/>
        </p:nvSpPr>
        <p:spPr>
          <a:xfrm>
            <a:off x="5671775" y="3245988"/>
            <a:ext cx="177" cy="175"/>
          </a:xfrm>
          <a:custGeom>
            <a:avLst/>
            <a:gdLst/>
            <a:ahLst/>
            <a:cxnLst/>
            <a:rect l="l" t="t" r="r" b="b"/>
            <a:pathLst>
              <a:path w="4" h="5" extrusionOk="0">
                <a:moveTo>
                  <a:pt x="0" y="0"/>
                </a:moveTo>
                <a:cubicBezTo>
                  <a:pt x="0" y="4"/>
                  <a:pt x="0" y="4"/>
                  <a:pt x="0" y="4"/>
                </a:cubicBezTo>
                <a:lnTo>
                  <a:pt x="4" y="4"/>
                </a:ln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6" name="Google Shape;2236;p18"/>
          <p:cNvSpPr/>
          <p:nvPr/>
        </p:nvSpPr>
        <p:spPr>
          <a:xfrm>
            <a:off x="5671599" y="3246928"/>
            <a:ext cx="177" cy="105"/>
          </a:xfrm>
          <a:custGeom>
            <a:avLst/>
            <a:gdLst/>
            <a:ahLst/>
            <a:cxnLst/>
            <a:rect l="l" t="t" r="r" b="b"/>
            <a:pathLst>
              <a:path w="4" h="3" extrusionOk="0">
                <a:moveTo>
                  <a:pt x="1" y="1"/>
                </a:moveTo>
                <a:cubicBezTo>
                  <a:pt x="1" y="1"/>
                  <a:pt x="1" y="1"/>
                  <a:pt x="1" y="2"/>
                </a:cubicBezTo>
                <a:cubicBezTo>
                  <a:pt x="3" y="2"/>
                  <a:pt x="2"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7" name="Google Shape;2237;p18"/>
          <p:cNvSpPr/>
          <p:nvPr/>
        </p:nvSpPr>
        <p:spPr>
          <a:xfrm>
            <a:off x="5671601" y="3248503"/>
            <a:ext cx="220" cy="175"/>
          </a:xfrm>
          <a:custGeom>
            <a:avLst/>
            <a:gdLst/>
            <a:ahLst/>
            <a:cxnLst/>
            <a:rect l="l" t="t" r="r" b="b"/>
            <a:pathLst>
              <a:path w="5" h="5" extrusionOk="0">
                <a:moveTo>
                  <a:pt x="1" y="1"/>
                </a:moveTo>
                <a:cubicBezTo>
                  <a:pt x="1" y="5"/>
                  <a:pt x="1" y="5"/>
                  <a:pt x="1" y="5"/>
                </a:cubicBezTo>
                <a:lnTo>
                  <a:pt x="4" y="5"/>
                </a:lnTo>
                <a:cubicBezTo>
                  <a:pt x="4" y="5"/>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8" name="Google Shape;2238;p18"/>
          <p:cNvSpPr/>
          <p:nvPr/>
        </p:nvSpPr>
        <p:spPr>
          <a:xfrm>
            <a:off x="5672083" y="3248150"/>
            <a:ext cx="351" cy="140"/>
          </a:xfrm>
          <a:custGeom>
            <a:avLst/>
            <a:gdLst/>
            <a:ahLst/>
            <a:cxnLst/>
            <a:rect l="l" t="t" r="r" b="b"/>
            <a:pathLst>
              <a:path w="8" h="4" extrusionOk="0">
                <a:moveTo>
                  <a:pt x="1" y="0"/>
                </a:moveTo>
                <a:cubicBezTo>
                  <a:pt x="1" y="4"/>
                  <a:pt x="1" y="4"/>
                  <a:pt x="4" y="4"/>
                </a:cubicBezTo>
                <a:cubicBezTo>
                  <a:pt x="8"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39" name="Google Shape;2239;p18"/>
          <p:cNvSpPr/>
          <p:nvPr/>
        </p:nvSpPr>
        <p:spPr>
          <a:xfrm>
            <a:off x="5672745" y="3249408"/>
            <a:ext cx="44" cy="140"/>
          </a:xfrm>
          <a:custGeom>
            <a:avLst/>
            <a:gdLst/>
            <a:ahLst/>
            <a:cxnLst/>
            <a:rect l="l" t="t" r="r" b="b"/>
            <a:pathLst>
              <a:path w="1" h="4" extrusionOk="0">
                <a:moveTo>
                  <a:pt x="0" y="4"/>
                </a:moveTo>
                <a:cubicBezTo>
                  <a:pt x="0" y="0"/>
                  <a:pt x="0" y="4"/>
                  <a:pt x="0" y="4"/>
                </a:cubicBezTo>
                <a:cubicBezTo>
                  <a:pt x="0" y="4"/>
                  <a:pt x="0" y="4"/>
                  <a:pt x="0" y="4"/>
                </a:cubicBezTo>
                <a:cubicBezTo>
                  <a:pt x="0" y="4"/>
                  <a:pt x="0" y="4"/>
                  <a:pt x="0" y="4"/>
                </a:cubicBezTo>
                <a:cubicBezTo>
                  <a:pt x="0" y="4"/>
                  <a:pt x="0" y="4"/>
                  <a:pt x="0" y="4"/>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0" name="Google Shape;2240;p18"/>
          <p:cNvSpPr/>
          <p:nvPr/>
        </p:nvSpPr>
        <p:spPr>
          <a:xfrm>
            <a:off x="5672875" y="3249304"/>
            <a:ext cx="220" cy="140"/>
          </a:xfrm>
          <a:custGeom>
            <a:avLst/>
            <a:gdLst/>
            <a:ahLst/>
            <a:cxnLst/>
            <a:rect l="l" t="t" r="r" b="b"/>
            <a:pathLst>
              <a:path w="5" h="4" extrusionOk="0">
                <a:moveTo>
                  <a:pt x="2" y="1"/>
                </a:moveTo>
                <a:cubicBezTo>
                  <a:pt x="2" y="1"/>
                  <a:pt x="1" y="2"/>
                  <a:pt x="1" y="3"/>
                </a:cubicBezTo>
                <a:lnTo>
                  <a:pt x="4" y="3"/>
                </a:lnTo>
                <a:cubicBezTo>
                  <a:pt x="4" y="2"/>
                  <a:pt x="3" y="1"/>
                  <a:pt x="2"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1" name="Google Shape;2241;p18"/>
          <p:cNvSpPr/>
          <p:nvPr/>
        </p:nvSpPr>
        <p:spPr>
          <a:xfrm>
            <a:off x="5672567" y="3248259"/>
            <a:ext cx="220" cy="175"/>
          </a:xfrm>
          <a:custGeom>
            <a:avLst/>
            <a:gdLst/>
            <a:ahLst/>
            <a:cxnLst/>
            <a:rect l="l" t="t" r="r" b="b"/>
            <a:pathLst>
              <a:path w="5" h="5" extrusionOk="0">
                <a:moveTo>
                  <a:pt x="0" y="1"/>
                </a:moveTo>
                <a:cubicBezTo>
                  <a:pt x="0" y="4"/>
                  <a:pt x="0" y="4"/>
                  <a:pt x="0" y="4"/>
                </a:cubicBezTo>
                <a:cubicBezTo>
                  <a:pt x="4" y="4"/>
                  <a:pt x="4"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2" name="Google Shape;2242;p18"/>
          <p:cNvSpPr/>
          <p:nvPr/>
        </p:nvSpPr>
        <p:spPr>
          <a:xfrm>
            <a:off x="5672392" y="3247941"/>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3" name="Google Shape;2243;p18"/>
          <p:cNvSpPr/>
          <p:nvPr/>
        </p:nvSpPr>
        <p:spPr>
          <a:xfrm>
            <a:off x="5671775" y="3246441"/>
            <a:ext cx="177" cy="70"/>
          </a:xfrm>
          <a:custGeom>
            <a:avLst/>
            <a:gdLst/>
            <a:ahLst/>
            <a:cxnLst/>
            <a:rect l="l" t="t" r="r" b="b"/>
            <a:pathLst>
              <a:path w="4" h="2" extrusionOk="0">
                <a:moveTo>
                  <a:pt x="3" y="0"/>
                </a:moveTo>
                <a:cubicBezTo>
                  <a:pt x="2" y="0"/>
                  <a:pt x="2" y="1"/>
                  <a:pt x="0" y="2"/>
                </a:cubicBezTo>
                <a:cubicBezTo>
                  <a:pt x="3" y="2"/>
                  <a:pt x="4" y="0"/>
                  <a:pt x="3"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4" name="Google Shape;2244;p18"/>
          <p:cNvSpPr/>
          <p:nvPr/>
        </p:nvSpPr>
        <p:spPr>
          <a:xfrm>
            <a:off x="5671599" y="3246683"/>
            <a:ext cx="177" cy="105"/>
          </a:xfrm>
          <a:custGeom>
            <a:avLst/>
            <a:gdLst/>
            <a:ahLst/>
            <a:cxnLst/>
            <a:rect l="l" t="t" r="r" b="b"/>
            <a:pathLst>
              <a:path w="4"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5" name="Google Shape;2245;p18"/>
          <p:cNvSpPr/>
          <p:nvPr/>
        </p:nvSpPr>
        <p:spPr>
          <a:xfrm>
            <a:off x="5671470" y="3247137"/>
            <a:ext cx="44" cy="140"/>
          </a:xfrm>
          <a:custGeom>
            <a:avLst/>
            <a:gdLst/>
            <a:ahLst/>
            <a:cxnLst/>
            <a:rect l="l" t="t" r="r" b="b"/>
            <a:pathLst>
              <a:path w="1" h="4" extrusionOk="0">
                <a:moveTo>
                  <a:pt x="0" y="0"/>
                </a:moveTo>
                <a:cubicBezTo>
                  <a:pt x="0" y="4"/>
                  <a:pt x="0" y="0"/>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6" name="Google Shape;2246;p18"/>
          <p:cNvSpPr/>
          <p:nvPr/>
        </p:nvSpPr>
        <p:spPr>
          <a:xfrm>
            <a:off x="5673184" y="3247874"/>
            <a:ext cx="220" cy="175"/>
          </a:xfrm>
          <a:custGeom>
            <a:avLst/>
            <a:gdLst/>
            <a:ahLst/>
            <a:cxnLst/>
            <a:rect l="l" t="t" r="r" b="b"/>
            <a:pathLst>
              <a:path w="5" h="5" extrusionOk="0">
                <a:moveTo>
                  <a:pt x="1" y="1"/>
                </a:moveTo>
                <a:cubicBezTo>
                  <a:pt x="1" y="1"/>
                  <a:pt x="1" y="4"/>
                  <a:pt x="1" y="4"/>
                </a:cubicBezTo>
                <a:cubicBezTo>
                  <a:pt x="5" y="4"/>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7" name="Google Shape;2247;p18"/>
          <p:cNvSpPr/>
          <p:nvPr/>
        </p:nvSpPr>
        <p:spPr>
          <a:xfrm>
            <a:off x="5672567" y="3249272"/>
            <a:ext cx="220" cy="175"/>
          </a:xfrm>
          <a:custGeom>
            <a:avLst/>
            <a:gdLst/>
            <a:ahLst/>
            <a:cxnLst/>
            <a:rect l="l" t="t" r="r" b="b"/>
            <a:pathLst>
              <a:path w="5" h="5" extrusionOk="0">
                <a:moveTo>
                  <a:pt x="4" y="1"/>
                </a:moveTo>
                <a:cubicBezTo>
                  <a:pt x="0" y="1"/>
                  <a:pt x="0" y="1"/>
                  <a:pt x="0"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8" name="Google Shape;2248;p18"/>
          <p:cNvSpPr/>
          <p:nvPr/>
        </p:nvSpPr>
        <p:spPr>
          <a:xfrm>
            <a:off x="5671994" y="3248884"/>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49" name="Google Shape;2249;p18"/>
          <p:cNvSpPr/>
          <p:nvPr/>
        </p:nvSpPr>
        <p:spPr>
          <a:xfrm>
            <a:off x="5672084" y="3248887"/>
            <a:ext cx="220" cy="175"/>
          </a:xfrm>
          <a:custGeom>
            <a:avLst/>
            <a:gdLst/>
            <a:ahLst/>
            <a:cxnLst/>
            <a:rect l="l" t="t" r="r" b="b"/>
            <a:pathLst>
              <a:path w="5" h="5" extrusionOk="0">
                <a:moveTo>
                  <a:pt x="1" y="1"/>
                </a:moveTo>
                <a:cubicBezTo>
                  <a:pt x="1" y="1"/>
                  <a:pt x="1" y="4"/>
                  <a:pt x="4" y="4"/>
                </a:cubicBezTo>
                <a:cubicBezTo>
                  <a:pt x="4" y="4"/>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0" name="Google Shape;2250;p18"/>
          <p:cNvSpPr/>
          <p:nvPr/>
        </p:nvSpPr>
        <p:spPr>
          <a:xfrm>
            <a:off x="5672392" y="3249408"/>
            <a:ext cx="220" cy="140"/>
          </a:xfrm>
          <a:custGeom>
            <a:avLst/>
            <a:gdLst/>
            <a:ahLst/>
            <a:cxnLst/>
            <a:rect l="l" t="t" r="r" b="b"/>
            <a:pathLst>
              <a:path w="5" h="4" extrusionOk="0">
                <a:moveTo>
                  <a:pt x="4" y="0"/>
                </a:moveTo>
                <a:cubicBezTo>
                  <a:pt x="1" y="0"/>
                  <a:pt x="1"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1" name="Google Shape;2251;p18"/>
          <p:cNvSpPr/>
          <p:nvPr/>
        </p:nvSpPr>
        <p:spPr>
          <a:xfrm>
            <a:off x="5672392" y="3248643"/>
            <a:ext cx="220" cy="175"/>
          </a:xfrm>
          <a:custGeom>
            <a:avLst/>
            <a:gdLst/>
            <a:ahLst/>
            <a:cxnLst/>
            <a:rect l="l" t="t" r="r" b="b"/>
            <a:pathLst>
              <a:path w="5" h="5" extrusionOk="0">
                <a:moveTo>
                  <a:pt x="1" y="1"/>
                </a:moveTo>
                <a:cubicBezTo>
                  <a:pt x="1" y="1"/>
                  <a:pt x="1" y="4"/>
                  <a:pt x="4" y="4"/>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2" name="Google Shape;2252;p18"/>
          <p:cNvSpPr/>
          <p:nvPr/>
        </p:nvSpPr>
        <p:spPr>
          <a:xfrm>
            <a:off x="5672389" y="3249269"/>
            <a:ext cx="177" cy="105"/>
          </a:xfrm>
          <a:custGeom>
            <a:avLst/>
            <a:gdLst/>
            <a:ahLst/>
            <a:cxnLst/>
            <a:rect l="l" t="t" r="r" b="b"/>
            <a:pathLst>
              <a:path w="4" h="3" extrusionOk="0">
                <a:moveTo>
                  <a:pt x="1" y="1"/>
                </a:moveTo>
                <a:cubicBezTo>
                  <a:pt x="1" y="2"/>
                  <a:pt x="1" y="2"/>
                  <a:pt x="2" y="2"/>
                </a:cubicBezTo>
                <a:cubicBezTo>
                  <a:pt x="2" y="2"/>
                  <a:pt x="3"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3" name="Google Shape;2253;p18"/>
          <p:cNvSpPr/>
          <p:nvPr/>
        </p:nvSpPr>
        <p:spPr>
          <a:xfrm>
            <a:off x="5671908" y="3249408"/>
            <a:ext cx="220" cy="140"/>
          </a:xfrm>
          <a:custGeom>
            <a:avLst/>
            <a:gdLst/>
            <a:ahLst/>
            <a:cxnLst/>
            <a:rect l="l" t="t" r="r" b="b"/>
            <a:pathLst>
              <a:path w="5" h="4" extrusionOk="0">
                <a:moveTo>
                  <a:pt x="1" y="0"/>
                </a:moveTo>
                <a:cubicBezTo>
                  <a:pt x="1" y="4"/>
                  <a:pt x="1" y="4"/>
                  <a:pt x="1" y="4"/>
                </a:cubicBezTo>
                <a:cubicBezTo>
                  <a:pt x="1" y="4"/>
                  <a:pt x="5" y="4"/>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4" name="Google Shape;2254;p18"/>
          <p:cNvSpPr/>
          <p:nvPr/>
        </p:nvSpPr>
        <p:spPr>
          <a:xfrm>
            <a:off x="5672302" y="3248500"/>
            <a:ext cx="133" cy="105"/>
          </a:xfrm>
          <a:custGeom>
            <a:avLst/>
            <a:gdLst/>
            <a:ahLst/>
            <a:cxnLst/>
            <a:rect l="l" t="t" r="r" b="b"/>
            <a:pathLst>
              <a:path w="3" h="3" extrusionOk="0">
                <a:moveTo>
                  <a:pt x="3" y="1"/>
                </a:moveTo>
                <a:cubicBezTo>
                  <a:pt x="0" y="1"/>
                  <a:pt x="1" y="3"/>
                  <a:pt x="2" y="3"/>
                </a:cubicBezTo>
                <a:cubicBezTo>
                  <a:pt x="2" y="3"/>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5" name="Google Shape;2255;p18"/>
          <p:cNvSpPr/>
          <p:nvPr/>
        </p:nvSpPr>
        <p:spPr>
          <a:xfrm>
            <a:off x="5671775" y="3248398"/>
            <a:ext cx="177" cy="70"/>
          </a:xfrm>
          <a:custGeom>
            <a:avLst/>
            <a:gdLst/>
            <a:ahLst/>
            <a:cxnLst/>
            <a:rect l="l" t="t" r="r" b="b"/>
            <a:pathLst>
              <a:path w="4" h="2" extrusionOk="0">
                <a:moveTo>
                  <a:pt x="0" y="0"/>
                </a:moveTo>
                <a:cubicBezTo>
                  <a:pt x="0" y="0"/>
                  <a:pt x="0" y="2"/>
                  <a:pt x="1" y="2"/>
                </a:cubicBezTo>
                <a:cubicBezTo>
                  <a:pt x="2" y="2"/>
                  <a:pt x="3" y="2"/>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6" name="Google Shape;2256;p18"/>
          <p:cNvSpPr/>
          <p:nvPr/>
        </p:nvSpPr>
        <p:spPr>
          <a:xfrm>
            <a:off x="5672258" y="3247766"/>
            <a:ext cx="177" cy="140"/>
          </a:xfrm>
          <a:custGeom>
            <a:avLst/>
            <a:gdLst/>
            <a:ahLst/>
            <a:cxnLst/>
            <a:rect l="l" t="t" r="r" b="b"/>
            <a:pathLst>
              <a:path w="4" h="4" extrusionOk="0">
                <a:moveTo>
                  <a:pt x="4" y="0"/>
                </a:moveTo>
                <a:cubicBezTo>
                  <a:pt x="0" y="4"/>
                  <a:pt x="4" y="4"/>
                  <a:pt x="4" y="4"/>
                </a:cubicBezTo>
                <a:cubicBezTo>
                  <a:pt x="4" y="4"/>
                  <a:pt x="4" y="0"/>
                  <a:pt x="4"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7" name="Google Shape;2257;p18"/>
          <p:cNvSpPr/>
          <p:nvPr/>
        </p:nvSpPr>
        <p:spPr>
          <a:xfrm>
            <a:off x="5671777" y="3246232"/>
            <a:ext cx="44" cy="175"/>
          </a:xfrm>
          <a:custGeom>
            <a:avLst/>
            <a:gdLst/>
            <a:ahLst/>
            <a:cxnLst/>
            <a:rect l="l" t="t" r="r" b="b"/>
            <a:pathLst>
              <a:path w="1" h="5" extrusionOk="0">
                <a:moveTo>
                  <a:pt x="0" y="1"/>
                </a:moveTo>
                <a:cubicBezTo>
                  <a:pt x="0" y="1"/>
                  <a:pt x="0" y="4"/>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8" name="Google Shape;2258;p18"/>
          <p:cNvSpPr/>
          <p:nvPr/>
        </p:nvSpPr>
        <p:spPr>
          <a:xfrm>
            <a:off x="5671511" y="3246613"/>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59" name="Google Shape;2259;p18"/>
          <p:cNvSpPr/>
          <p:nvPr/>
        </p:nvSpPr>
        <p:spPr>
          <a:xfrm>
            <a:off x="5670325" y="3248014"/>
            <a:ext cx="220" cy="175"/>
          </a:xfrm>
          <a:custGeom>
            <a:avLst/>
            <a:gdLst/>
            <a:ahLst/>
            <a:cxnLst/>
            <a:rect l="l" t="t" r="r" b="b"/>
            <a:pathLst>
              <a:path w="5" h="5" extrusionOk="0">
                <a:moveTo>
                  <a:pt x="1" y="0"/>
                </a:moveTo>
                <a:cubicBezTo>
                  <a:pt x="1" y="0"/>
                  <a:pt x="1" y="0"/>
                  <a:pt x="1" y="4"/>
                </a:cubicBezTo>
                <a:lnTo>
                  <a:pt x="4" y="4"/>
                </a:lnTo>
                <a:cubicBezTo>
                  <a:pt x="4" y="0"/>
                  <a:pt x="4"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0" name="Google Shape;2260;p18"/>
          <p:cNvSpPr/>
          <p:nvPr/>
        </p:nvSpPr>
        <p:spPr>
          <a:xfrm>
            <a:off x="5670633" y="3249272"/>
            <a:ext cx="220" cy="175"/>
          </a:xfrm>
          <a:custGeom>
            <a:avLst/>
            <a:gdLst/>
            <a:ahLst/>
            <a:cxnLst/>
            <a:rect l="l" t="t" r="r" b="b"/>
            <a:pathLst>
              <a:path w="5" h="5" extrusionOk="0">
                <a:moveTo>
                  <a:pt x="1" y="1"/>
                </a:moveTo>
                <a:cubicBezTo>
                  <a:pt x="1" y="1"/>
                  <a:pt x="1" y="4"/>
                  <a:pt x="1" y="4"/>
                </a:cubicBezTo>
                <a:lnTo>
                  <a:pt x="5" y="4"/>
                </a:lnTo>
                <a:cubicBezTo>
                  <a:pt x="5" y="1"/>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1" name="Google Shape;2261;p18"/>
          <p:cNvSpPr/>
          <p:nvPr/>
        </p:nvSpPr>
        <p:spPr>
          <a:xfrm>
            <a:off x="5671601" y="3249583"/>
            <a:ext cx="220" cy="245"/>
          </a:xfrm>
          <a:custGeom>
            <a:avLst/>
            <a:gdLst/>
            <a:ahLst/>
            <a:cxnLst/>
            <a:rect l="l" t="t" r="r" b="b"/>
            <a:pathLst>
              <a:path w="5" h="7" extrusionOk="0">
                <a:moveTo>
                  <a:pt x="3" y="1"/>
                </a:moveTo>
                <a:cubicBezTo>
                  <a:pt x="3" y="1"/>
                  <a:pt x="2" y="1"/>
                  <a:pt x="1" y="3"/>
                </a:cubicBezTo>
                <a:cubicBezTo>
                  <a:pt x="1" y="3"/>
                  <a:pt x="4" y="6"/>
                  <a:pt x="4" y="6"/>
                </a:cubicBezTo>
                <a:cubicBezTo>
                  <a:pt x="4" y="6"/>
                  <a:pt x="4" y="3"/>
                  <a:pt x="4" y="3"/>
                </a:cubicBezTo>
                <a:cubicBezTo>
                  <a:pt x="4" y="3"/>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2" name="Google Shape;2262;p18"/>
          <p:cNvSpPr/>
          <p:nvPr/>
        </p:nvSpPr>
        <p:spPr>
          <a:xfrm>
            <a:off x="5670982" y="3249792"/>
            <a:ext cx="177" cy="140"/>
          </a:xfrm>
          <a:custGeom>
            <a:avLst/>
            <a:gdLst/>
            <a:ahLst/>
            <a:cxnLst/>
            <a:rect l="l" t="t" r="r" b="b"/>
            <a:pathLst>
              <a:path w="4" h="4" extrusionOk="0">
                <a:moveTo>
                  <a:pt x="0" y="0"/>
                </a:moveTo>
                <a:cubicBezTo>
                  <a:pt x="0" y="4"/>
                  <a:pt x="0" y="4"/>
                  <a:pt x="0" y="4"/>
                </a:cubicBezTo>
                <a:lnTo>
                  <a:pt x="4" y="4"/>
                </a:lnTo>
                <a:cubicBezTo>
                  <a:pt x="4" y="4"/>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3" name="Google Shape;2263;p18"/>
          <p:cNvSpPr/>
          <p:nvPr/>
        </p:nvSpPr>
        <p:spPr>
          <a:xfrm>
            <a:off x="5670633" y="3248395"/>
            <a:ext cx="220" cy="140"/>
          </a:xfrm>
          <a:custGeom>
            <a:avLst/>
            <a:gdLst/>
            <a:ahLst/>
            <a:cxnLst/>
            <a:rect l="l" t="t" r="r" b="b"/>
            <a:pathLst>
              <a:path w="5" h="4" extrusionOk="0">
                <a:moveTo>
                  <a:pt x="1" y="0"/>
                </a:moveTo>
                <a:cubicBezTo>
                  <a:pt x="1" y="0"/>
                  <a:pt x="1" y="4"/>
                  <a:pt x="1" y="4"/>
                </a:cubicBezTo>
                <a:cubicBezTo>
                  <a:pt x="5" y="4"/>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4" name="Google Shape;2264;p18"/>
          <p:cNvSpPr/>
          <p:nvPr/>
        </p:nvSpPr>
        <p:spPr>
          <a:xfrm>
            <a:off x="5670808" y="3249516"/>
            <a:ext cx="220" cy="175"/>
          </a:xfrm>
          <a:custGeom>
            <a:avLst/>
            <a:gdLst/>
            <a:ahLst/>
            <a:cxnLst/>
            <a:rect l="l" t="t" r="r" b="b"/>
            <a:pathLst>
              <a:path w="5" h="5" extrusionOk="0">
                <a:moveTo>
                  <a:pt x="1" y="1"/>
                </a:moveTo>
                <a:cubicBezTo>
                  <a:pt x="4" y="5"/>
                  <a:pt x="4" y="5"/>
                  <a:pt x="4" y="5"/>
                </a:cubicBezTo>
                <a:cubicBezTo>
                  <a:pt x="4" y="3"/>
                  <a:pt x="4"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5" name="Google Shape;2265;p18"/>
          <p:cNvSpPr/>
          <p:nvPr/>
        </p:nvSpPr>
        <p:spPr>
          <a:xfrm>
            <a:off x="5670633" y="3248710"/>
            <a:ext cx="220" cy="105"/>
          </a:xfrm>
          <a:custGeom>
            <a:avLst/>
            <a:gdLst/>
            <a:ahLst/>
            <a:cxnLst/>
            <a:rect l="l" t="t" r="r" b="b"/>
            <a:pathLst>
              <a:path w="5" h="3" extrusionOk="0">
                <a:moveTo>
                  <a:pt x="3" y="1"/>
                </a:moveTo>
                <a:cubicBezTo>
                  <a:pt x="3" y="1"/>
                  <a:pt x="2" y="1"/>
                  <a:pt x="1" y="2"/>
                </a:cubicBezTo>
                <a:cubicBezTo>
                  <a:pt x="3" y="2"/>
                  <a:pt x="4" y="1"/>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6" name="Google Shape;2266;p18"/>
          <p:cNvSpPr/>
          <p:nvPr/>
        </p:nvSpPr>
        <p:spPr>
          <a:xfrm>
            <a:off x="5670503" y="3248259"/>
            <a:ext cx="44" cy="3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7" name="Google Shape;2267;p18"/>
          <p:cNvSpPr/>
          <p:nvPr/>
        </p:nvSpPr>
        <p:spPr>
          <a:xfrm>
            <a:off x="5670500" y="3248640"/>
            <a:ext cx="177" cy="140"/>
          </a:xfrm>
          <a:custGeom>
            <a:avLst/>
            <a:gdLst/>
            <a:ahLst/>
            <a:cxnLst/>
            <a:rect l="l" t="t" r="r" b="b"/>
            <a:pathLst>
              <a:path w="4" h="4" extrusionOk="0">
                <a:moveTo>
                  <a:pt x="0" y="1"/>
                </a:moveTo>
                <a:cubicBezTo>
                  <a:pt x="0" y="2"/>
                  <a:pt x="0" y="3"/>
                  <a:pt x="1" y="3"/>
                </a:cubicBezTo>
                <a:cubicBezTo>
                  <a:pt x="1" y="3"/>
                  <a:pt x="2" y="2"/>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8" name="Google Shape;2268;p18"/>
          <p:cNvSpPr/>
          <p:nvPr/>
        </p:nvSpPr>
        <p:spPr>
          <a:xfrm>
            <a:off x="5670633" y="3249516"/>
            <a:ext cx="220" cy="175"/>
          </a:xfrm>
          <a:custGeom>
            <a:avLst/>
            <a:gdLst/>
            <a:ahLst/>
            <a:cxnLst/>
            <a:rect l="l" t="t" r="r" b="b"/>
            <a:pathLst>
              <a:path w="5" h="5" extrusionOk="0">
                <a:moveTo>
                  <a:pt x="1" y="1"/>
                </a:moveTo>
                <a:cubicBezTo>
                  <a:pt x="1" y="5"/>
                  <a:pt x="5" y="5"/>
                  <a:pt x="5" y="5"/>
                </a:cubicBezTo>
                <a:cubicBezTo>
                  <a:pt x="5" y="5"/>
                  <a:pt x="5" y="1"/>
                  <a:pt x="1"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69" name="Google Shape;2269;p18"/>
          <p:cNvSpPr/>
          <p:nvPr/>
        </p:nvSpPr>
        <p:spPr>
          <a:xfrm>
            <a:off x="5670809" y="3249027"/>
            <a:ext cx="44" cy="175"/>
          </a:xfrm>
          <a:custGeom>
            <a:avLst/>
            <a:gdLst/>
            <a:ahLst/>
            <a:cxnLst/>
            <a:rect l="l" t="t" r="r" b="b"/>
            <a:pathLst>
              <a:path w="1" h="5" extrusionOk="0">
                <a:moveTo>
                  <a:pt x="1" y="0"/>
                </a:moveTo>
                <a:cubicBezTo>
                  <a:pt x="1" y="4"/>
                  <a:pt x="1" y="4"/>
                  <a:pt x="1" y="0"/>
                </a:cubicBezTo>
                <a:cubicBezTo>
                  <a:pt x="1" y="0"/>
                  <a:pt x="1" y="0"/>
                  <a:pt x="1" y="0"/>
                </a:cubicBezTo>
                <a:cubicBezTo>
                  <a:pt x="1" y="0"/>
                  <a:pt x="1" y="0"/>
                  <a:pt x="1"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0" name="Google Shape;2270;p18"/>
          <p:cNvSpPr/>
          <p:nvPr/>
        </p:nvSpPr>
        <p:spPr>
          <a:xfrm>
            <a:off x="5671294" y="3247490"/>
            <a:ext cx="220" cy="175"/>
          </a:xfrm>
          <a:custGeom>
            <a:avLst/>
            <a:gdLst/>
            <a:ahLst/>
            <a:cxnLst/>
            <a:rect l="l" t="t" r="r" b="b"/>
            <a:pathLst>
              <a:path w="5" h="5" extrusionOk="0">
                <a:moveTo>
                  <a:pt x="0" y="1"/>
                </a:moveTo>
                <a:cubicBezTo>
                  <a:pt x="0" y="1"/>
                  <a:pt x="0" y="5"/>
                  <a:pt x="4" y="5"/>
                </a:cubicBezTo>
                <a:cubicBezTo>
                  <a:pt x="4" y="1"/>
                  <a:pt x="4" y="1"/>
                  <a:pt x="4"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1" name="Google Shape;2271;p18"/>
          <p:cNvSpPr/>
          <p:nvPr/>
        </p:nvSpPr>
        <p:spPr>
          <a:xfrm>
            <a:off x="5671470" y="3247382"/>
            <a:ext cx="44" cy="140"/>
          </a:xfrm>
          <a:custGeom>
            <a:avLst/>
            <a:gdLst/>
            <a:ahLst/>
            <a:cxnLst/>
            <a:rect l="l" t="t" r="r" b="b"/>
            <a:pathLst>
              <a:path w="1" h="4" extrusionOk="0">
                <a:moveTo>
                  <a:pt x="0" y="0"/>
                </a:moveTo>
                <a:cubicBezTo>
                  <a:pt x="0" y="0"/>
                  <a:pt x="0" y="4"/>
                  <a:pt x="0" y="0"/>
                </a:cubicBezTo>
                <a:cubicBezTo>
                  <a:pt x="0" y="0"/>
                  <a:pt x="0" y="0"/>
                  <a:pt x="0" y="0"/>
                </a:cubicBezTo>
                <a:cubicBezTo>
                  <a:pt x="0" y="0"/>
                  <a:pt x="0" y="0"/>
                  <a:pt x="0" y="0"/>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2" name="Google Shape;2272;p18"/>
          <p:cNvSpPr/>
          <p:nvPr/>
        </p:nvSpPr>
        <p:spPr>
          <a:xfrm>
            <a:off x="5671994" y="3248256"/>
            <a:ext cx="133" cy="105"/>
          </a:xfrm>
          <a:custGeom>
            <a:avLst/>
            <a:gdLst/>
            <a:ahLst/>
            <a:cxnLst/>
            <a:rect l="l" t="t" r="r" b="b"/>
            <a:pathLst>
              <a:path w="3" h="3" extrusionOk="0">
                <a:moveTo>
                  <a:pt x="3" y="1"/>
                </a:moveTo>
                <a:cubicBezTo>
                  <a:pt x="0" y="1"/>
                  <a:pt x="1" y="2"/>
                  <a:pt x="2" y="2"/>
                </a:cubicBezTo>
                <a:cubicBezTo>
                  <a:pt x="2" y="2"/>
                  <a:pt x="3" y="2"/>
                  <a:pt x="3"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3" name="Google Shape;2273;p18"/>
          <p:cNvSpPr/>
          <p:nvPr/>
        </p:nvSpPr>
        <p:spPr>
          <a:xfrm>
            <a:off x="5673184" y="3247629"/>
            <a:ext cx="220" cy="175"/>
          </a:xfrm>
          <a:custGeom>
            <a:avLst/>
            <a:gdLst/>
            <a:ahLst/>
            <a:cxnLst/>
            <a:rect l="l" t="t" r="r" b="b"/>
            <a:pathLst>
              <a:path w="5" h="5" extrusionOk="0">
                <a:moveTo>
                  <a:pt x="5" y="1"/>
                </a:moveTo>
                <a:cubicBezTo>
                  <a:pt x="1" y="4"/>
                  <a:pt x="5" y="4"/>
                  <a:pt x="5" y="4"/>
                </a:cubicBezTo>
                <a:cubicBezTo>
                  <a:pt x="5" y="1"/>
                  <a:pt x="5" y="1"/>
                  <a:pt x="5" y="1"/>
                </a:cubicBezTo>
                <a:close/>
              </a:path>
            </a:pathLst>
          </a:custGeom>
          <a:solidFill>
            <a:srgbClr val="FAC0C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4" name="Google Shape;2274;p18"/>
          <p:cNvSpPr/>
          <p:nvPr/>
        </p:nvSpPr>
        <p:spPr>
          <a:xfrm>
            <a:off x="5678148" y="3246229"/>
            <a:ext cx="4350" cy="3703"/>
          </a:xfrm>
          <a:custGeom>
            <a:avLst/>
            <a:gdLst/>
            <a:ahLst/>
            <a:cxnLst/>
            <a:rect l="l" t="t" r="r" b="b"/>
            <a:pathLst>
              <a:path w="99" h="106" extrusionOk="0">
                <a:moveTo>
                  <a:pt x="15" y="15"/>
                </a:moveTo>
                <a:cubicBezTo>
                  <a:pt x="15" y="15"/>
                  <a:pt x="15" y="15"/>
                  <a:pt x="15" y="19"/>
                </a:cubicBezTo>
                <a:cubicBezTo>
                  <a:pt x="15" y="19"/>
                  <a:pt x="18" y="19"/>
                  <a:pt x="18" y="22"/>
                </a:cubicBezTo>
                <a:lnTo>
                  <a:pt x="26" y="22"/>
                </a:lnTo>
                <a:cubicBezTo>
                  <a:pt x="26" y="22"/>
                  <a:pt x="22" y="22"/>
                  <a:pt x="22" y="19"/>
                </a:cubicBezTo>
                <a:cubicBezTo>
                  <a:pt x="18" y="19"/>
                  <a:pt x="15" y="15"/>
                  <a:pt x="15" y="15"/>
                </a:cubicBezTo>
                <a:close/>
                <a:moveTo>
                  <a:pt x="73" y="15"/>
                </a:moveTo>
                <a:cubicBezTo>
                  <a:pt x="69" y="15"/>
                  <a:pt x="69" y="19"/>
                  <a:pt x="69" y="22"/>
                </a:cubicBezTo>
                <a:cubicBezTo>
                  <a:pt x="69" y="22"/>
                  <a:pt x="73" y="26"/>
                  <a:pt x="73" y="26"/>
                </a:cubicBezTo>
                <a:cubicBezTo>
                  <a:pt x="73" y="26"/>
                  <a:pt x="73" y="30"/>
                  <a:pt x="73" y="30"/>
                </a:cubicBezTo>
                <a:cubicBezTo>
                  <a:pt x="76" y="30"/>
                  <a:pt x="76" y="33"/>
                  <a:pt x="80" y="33"/>
                </a:cubicBezTo>
                <a:cubicBezTo>
                  <a:pt x="80" y="30"/>
                  <a:pt x="80" y="30"/>
                  <a:pt x="76" y="26"/>
                </a:cubicBezTo>
                <a:cubicBezTo>
                  <a:pt x="76" y="22"/>
                  <a:pt x="73" y="22"/>
                  <a:pt x="73" y="19"/>
                </a:cubicBezTo>
                <a:cubicBezTo>
                  <a:pt x="73" y="15"/>
                  <a:pt x="73" y="15"/>
                  <a:pt x="73" y="15"/>
                </a:cubicBezTo>
                <a:close/>
                <a:moveTo>
                  <a:pt x="26" y="8"/>
                </a:moveTo>
                <a:cubicBezTo>
                  <a:pt x="22" y="12"/>
                  <a:pt x="22" y="15"/>
                  <a:pt x="26" y="22"/>
                </a:cubicBezTo>
                <a:cubicBezTo>
                  <a:pt x="26" y="26"/>
                  <a:pt x="29" y="30"/>
                  <a:pt x="29" y="30"/>
                </a:cubicBezTo>
                <a:cubicBezTo>
                  <a:pt x="33" y="33"/>
                  <a:pt x="33" y="33"/>
                  <a:pt x="33" y="33"/>
                </a:cubicBezTo>
                <a:cubicBezTo>
                  <a:pt x="37" y="37"/>
                  <a:pt x="37" y="37"/>
                  <a:pt x="40" y="37"/>
                </a:cubicBezTo>
                <a:cubicBezTo>
                  <a:pt x="40" y="37"/>
                  <a:pt x="37" y="33"/>
                  <a:pt x="37" y="33"/>
                </a:cubicBezTo>
                <a:cubicBezTo>
                  <a:pt x="37" y="30"/>
                  <a:pt x="40" y="30"/>
                  <a:pt x="40" y="26"/>
                </a:cubicBezTo>
                <a:cubicBezTo>
                  <a:pt x="40" y="22"/>
                  <a:pt x="40" y="22"/>
                  <a:pt x="37" y="22"/>
                </a:cubicBezTo>
                <a:cubicBezTo>
                  <a:pt x="37" y="24"/>
                  <a:pt x="37" y="25"/>
                  <a:pt x="37" y="26"/>
                </a:cubicBezTo>
                <a:cubicBezTo>
                  <a:pt x="37" y="26"/>
                  <a:pt x="33" y="30"/>
                  <a:pt x="33" y="30"/>
                </a:cubicBezTo>
                <a:cubicBezTo>
                  <a:pt x="33" y="30"/>
                  <a:pt x="29" y="26"/>
                  <a:pt x="29" y="22"/>
                </a:cubicBezTo>
                <a:cubicBezTo>
                  <a:pt x="29" y="19"/>
                  <a:pt x="26" y="15"/>
                  <a:pt x="26" y="12"/>
                </a:cubicBezTo>
                <a:cubicBezTo>
                  <a:pt x="26" y="8"/>
                  <a:pt x="26" y="8"/>
                  <a:pt x="26" y="8"/>
                </a:cubicBezTo>
                <a:close/>
                <a:moveTo>
                  <a:pt x="44" y="1"/>
                </a:moveTo>
                <a:cubicBezTo>
                  <a:pt x="44" y="1"/>
                  <a:pt x="44" y="4"/>
                  <a:pt x="44" y="8"/>
                </a:cubicBezTo>
                <a:cubicBezTo>
                  <a:pt x="44" y="8"/>
                  <a:pt x="44" y="8"/>
                  <a:pt x="44" y="12"/>
                </a:cubicBezTo>
                <a:cubicBezTo>
                  <a:pt x="47" y="12"/>
                  <a:pt x="47" y="12"/>
                  <a:pt x="47" y="15"/>
                </a:cubicBezTo>
                <a:cubicBezTo>
                  <a:pt x="51" y="15"/>
                  <a:pt x="51" y="15"/>
                  <a:pt x="51" y="19"/>
                </a:cubicBezTo>
                <a:lnTo>
                  <a:pt x="55" y="19"/>
                </a:lnTo>
                <a:cubicBezTo>
                  <a:pt x="51" y="22"/>
                  <a:pt x="51" y="22"/>
                  <a:pt x="51" y="26"/>
                </a:cubicBezTo>
                <a:cubicBezTo>
                  <a:pt x="51" y="26"/>
                  <a:pt x="47" y="26"/>
                  <a:pt x="47" y="30"/>
                </a:cubicBezTo>
                <a:cubicBezTo>
                  <a:pt x="47" y="30"/>
                  <a:pt x="44" y="33"/>
                  <a:pt x="44" y="37"/>
                </a:cubicBezTo>
                <a:cubicBezTo>
                  <a:pt x="47" y="33"/>
                  <a:pt x="51" y="33"/>
                  <a:pt x="51" y="30"/>
                </a:cubicBezTo>
                <a:cubicBezTo>
                  <a:pt x="55" y="26"/>
                  <a:pt x="55" y="19"/>
                  <a:pt x="58" y="15"/>
                </a:cubicBezTo>
                <a:cubicBezTo>
                  <a:pt x="58" y="15"/>
                  <a:pt x="62" y="15"/>
                  <a:pt x="66" y="12"/>
                </a:cubicBezTo>
                <a:cubicBezTo>
                  <a:pt x="66" y="8"/>
                  <a:pt x="69" y="8"/>
                  <a:pt x="69" y="4"/>
                </a:cubicBezTo>
                <a:lnTo>
                  <a:pt x="66" y="4"/>
                </a:lnTo>
                <a:cubicBezTo>
                  <a:pt x="66" y="8"/>
                  <a:pt x="62" y="8"/>
                  <a:pt x="62" y="8"/>
                </a:cubicBezTo>
                <a:cubicBezTo>
                  <a:pt x="62" y="8"/>
                  <a:pt x="62" y="8"/>
                  <a:pt x="62" y="12"/>
                </a:cubicBezTo>
                <a:lnTo>
                  <a:pt x="58" y="12"/>
                </a:lnTo>
                <a:cubicBezTo>
                  <a:pt x="58" y="12"/>
                  <a:pt x="58" y="8"/>
                  <a:pt x="58" y="4"/>
                </a:cubicBezTo>
                <a:cubicBezTo>
                  <a:pt x="58" y="1"/>
                  <a:pt x="58" y="1"/>
                  <a:pt x="55" y="1"/>
                </a:cubicBezTo>
                <a:cubicBezTo>
                  <a:pt x="55" y="1"/>
                  <a:pt x="55" y="4"/>
                  <a:pt x="55" y="4"/>
                </a:cubicBezTo>
                <a:cubicBezTo>
                  <a:pt x="55" y="4"/>
                  <a:pt x="55" y="8"/>
                  <a:pt x="55" y="8"/>
                </a:cubicBezTo>
                <a:cubicBezTo>
                  <a:pt x="55" y="12"/>
                  <a:pt x="55" y="15"/>
                  <a:pt x="55" y="15"/>
                </a:cubicBezTo>
                <a:cubicBezTo>
                  <a:pt x="55" y="15"/>
                  <a:pt x="51" y="15"/>
                  <a:pt x="51" y="12"/>
                </a:cubicBezTo>
                <a:cubicBezTo>
                  <a:pt x="51" y="12"/>
                  <a:pt x="51" y="12"/>
                  <a:pt x="47" y="8"/>
                </a:cubicBezTo>
                <a:cubicBezTo>
                  <a:pt x="47" y="8"/>
                  <a:pt x="47" y="4"/>
                  <a:pt x="47" y="4"/>
                </a:cubicBezTo>
                <a:cubicBezTo>
                  <a:pt x="47" y="4"/>
                  <a:pt x="47" y="1"/>
                  <a:pt x="47" y="1"/>
                </a:cubicBezTo>
                <a:close/>
                <a:moveTo>
                  <a:pt x="51" y="44"/>
                </a:moveTo>
                <a:cubicBezTo>
                  <a:pt x="47" y="44"/>
                  <a:pt x="47" y="44"/>
                  <a:pt x="44" y="48"/>
                </a:cubicBezTo>
                <a:lnTo>
                  <a:pt x="51" y="48"/>
                </a:lnTo>
                <a:cubicBezTo>
                  <a:pt x="51" y="44"/>
                  <a:pt x="55" y="44"/>
                  <a:pt x="55" y="44"/>
                </a:cubicBezTo>
                <a:close/>
                <a:moveTo>
                  <a:pt x="98" y="51"/>
                </a:moveTo>
                <a:cubicBezTo>
                  <a:pt x="98" y="51"/>
                  <a:pt x="95" y="55"/>
                  <a:pt x="95" y="55"/>
                </a:cubicBezTo>
                <a:cubicBezTo>
                  <a:pt x="98" y="55"/>
                  <a:pt x="98" y="55"/>
                  <a:pt x="98" y="51"/>
                </a:cubicBezTo>
                <a:close/>
                <a:moveTo>
                  <a:pt x="62" y="30"/>
                </a:moveTo>
                <a:cubicBezTo>
                  <a:pt x="62" y="33"/>
                  <a:pt x="62" y="33"/>
                  <a:pt x="62" y="33"/>
                </a:cubicBezTo>
                <a:cubicBezTo>
                  <a:pt x="66" y="37"/>
                  <a:pt x="66" y="37"/>
                  <a:pt x="66" y="41"/>
                </a:cubicBezTo>
                <a:cubicBezTo>
                  <a:pt x="66" y="44"/>
                  <a:pt x="66" y="48"/>
                  <a:pt x="62" y="51"/>
                </a:cubicBezTo>
                <a:cubicBezTo>
                  <a:pt x="62" y="51"/>
                  <a:pt x="58" y="55"/>
                  <a:pt x="58" y="55"/>
                </a:cubicBezTo>
                <a:cubicBezTo>
                  <a:pt x="58" y="55"/>
                  <a:pt x="58" y="51"/>
                  <a:pt x="58" y="51"/>
                </a:cubicBezTo>
                <a:cubicBezTo>
                  <a:pt x="58" y="51"/>
                  <a:pt x="58" y="48"/>
                  <a:pt x="58" y="48"/>
                </a:cubicBezTo>
                <a:lnTo>
                  <a:pt x="55" y="48"/>
                </a:lnTo>
                <a:cubicBezTo>
                  <a:pt x="55" y="48"/>
                  <a:pt x="55" y="51"/>
                  <a:pt x="55" y="51"/>
                </a:cubicBezTo>
                <a:cubicBezTo>
                  <a:pt x="55" y="51"/>
                  <a:pt x="55" y="55"/>
                  <a:pt x="55" y="55"/>
                </a:cubicBezTo>
                <a:cubicBezTo>
                  <a:pt x="55" y="59"/>
                  <a:pt x="51" y="62"/>
                  <a:pt x="51" y="62"/>
                </a:cubicBezTo>
                <a:cubicBezTo>
                  <a:pt x="51" y="62"/>
                  <a:pt x="51" y="62"/>
                  <a:pt x="51" y="66"/>
                </a:cubicBezTo>
                <a:lnTo>
                  <a:pt x="62" y="66"/>
                </a:lnTo>
                <a:cubicBezTo>
                  <a:pt x="62" y="62"/>
                  <a:pt x="66" y="62"/>
                  <a:pt x="66" y="62"/>
                </a:cubicBezTo>
                <a:cubicBezTo>
                  <a:pt x="69" y="62"/>
                  <a:pt x="69" y="62"/>
                  <a:pt x="69" y="59"/>
                </a:cubicBezTo>
                <a:lnTo>
                  <a:pt x="66" y="59"/>
                </a:lnTo>
                <a:cubicBezTo>
                  <a:pt x="66" y="59"/>
                  <a:pt x="62" y="62"/>
                  <a:pt x="58" y="62"/>
                </a:cubicBezTo>
                <a:cubicBezTo>
                  <a:pt x="62" y="59"/>
                  <a:pt x="62" y="55"/>
                  <a:pt x="66" y="51"/>
                </a:cubicBezTo>
                <a:cubicBezTo>
                  <a:pt x="66" y="51"/>
                  <a:pt x="66" y="48"/>
                  <a:pt x="69" y="48"/>
                </a:cubicBezTo>
                <a:cubicBezTo>
                  <a:pt x="69" y="44"/>
                  <a:pt x="73" y="44"/>
                  <a:pt x="73" y="44"/>
                </a:cubicBezTo>
                <a:cubicBezTo>
                  <a:pt x="73" y="41"/>
                  <a:pt x="73" y="41"/>
                  <a:pt x="73" y="41"/>
                </a:cubicBezTo>
                <a:cubicBezTo>
                  <a:pt x="76" y="41"/>
                  <a:pt x="76" y="37"/>
                  <a:pt x="76" y="37"/>
                </a:cubicBezTo>
                <a:cubicBezTo>
                  <a:pt x="76" y="33"/>
                  <a:pt x="76" y="33"/>
                  <a:pt x="73" y="33"/>
                </a:cubicBezTo>
                <a:cubicBezTo>
                  <a:pt x="73" y="33"/>
                  <a:pt x="73" y="33"/>
                  <a:pt x="73" y="37"/>
                </a:cubicBezTo>
                <a:cubicBezTo>
                  <a:pt x="73" y="37"/>
                  <a:pt x="73" y="37"/>
                  <a:pt x="69" y="41"/>
                </a:cubicBezTo>
                <a:cubicBezTo>
                  <a:pt x="69" y="41"/>
                  <a:pt x="69" y="44"/>
                  <a:pt x="69" y="44"/>
                </a:cubicBezTo>
                <a:cubicBezTo>
                  <a:pt x="69" y="41"/>
                  <a:pt x="69" y="37"/>
                  <a:pt x="66" y="33"/>
                </a:cubicBezTo>
                <a:cubicBezTo>
                  <a:pt x="66" y="30"/>
                  <a:pt x="62" y="30"/>
                  <a:pt x="62" y="30"/>
                </a:cubicBezTo>
                <a:close/>
                <a:moveTo>
                  <a:pt x="80" y="12"/>
                </a:moveTo>
                <a:cubicBezTo>
                  <a:pt x="80" y="12"/>
                  <a:pt x="80" y="12"/>
                  <a:pt x="80" y="15"/>
                </a:cubicBezTo>
                <a:cubicBezTo>
                  <a:pt x="80" y="19"/>
                  <a:pt x="84" y="19"/>
                  <a:pt x="84" y="19"/>
                </a:cubicBezTo>
                <a:cubicBezTo>
                  <a:pt x="84" y="22"/>
                  <a:pt x="84" y="26"/>
                  <a:pt x="84" y="26"/>
                </a:cubicBezTo>
                <a:cubicBezTo>
                  <a:pt x="84" y="30"/>
                  <a:pt x="84" y="33"/>
                  <a:pt x="84" y="37"/>
                </a:cubicBezTo>
                <a:cubicBezTo>
                  <a:pt x="84" y="33"/>
                  <a:pt x="84" y="33"/>
                  <a:pt x="80" y="33"/>
                </a:cubicBezTo>
                <a:cubicBezTo>
                  <a:pt x="80" y="33"/>
                  <a:pt x="80" y="37"/>
                  <a:pt x="80" y="37"/>
                </a:cubicBezTo>
                <a:cubicBezTo>
                  <a:pt x="80" y="37"/>
                  <a:pt x="84" y="37"/>
                  <a:pt x="84" y="41"/>
                </a:cubicBezTo>
                <a:cubicBezTo>
                  <a:pt x="80" y="44"/>
                  <a:pt x="80" y="44"/>
                  <a:pt x="80" y="44"/>
                </a:cubicBezTo>
                <a:cubicBezTo>
                  <a:pt x="76" y="55"/>
                  <a:pt x="73" y="62"/>
                  <a:pt x="69" y="66"/>
                </a:cubicBezTo>
                <a:cubicBezTo>
                  <a:pt x="76" y="62"/>
                  <a:pt x="80" y="55"/>
                  <a:pt x="84" y="44"/>
                </a:cubicBezTo>
                <a:cubicBezTo>
                  <a:pt x="87" y="41"/>
                  <a:pt x="87" y="41"/>
                  <a:pt x="87" y="41"/>
                </a:cubicBezTo>
                <a:cubicBezTo>
                  <a:pt x="87" y="37"/>
                  <a:pt x="87" y="37"/>
                  <a:pt x="87" y="37"/>
                </a:cubicBezTo>
                <a:cubicBezTo>
                  <a:pt x="91" y="33"/>
                  <a:pt x="95" y="30"/>
                  <a:pt x="95" y="26"/>
                </a:cubicBezTo>
                <a:cubicBezTo>
                  <a:pt x="95" y="26"/>
                  <a:pt x="95" y="22"/>
                  <a:pt x="95" y="22"/>
                </a:cubicBezTo>
                <a:cubicBezTo>
                  <a:pt x="95" y="22"/>
                  <a:pt x="95" y="15"/>
                  <a:pt x="95" y="15"/>
                </a:cubicBezTo>
                <a:cubicBezTo>
                  <a:pt x="91" y="15"/>
                  <a:pt x="91" y="19"/>
                  <a:pt x="91" y="19"/>
                </a:cubicBezTo>
                <a:cubicBezTo>
                  <a:pt x="91" y="19"/>
                  <a:pt x="91" y="22"/>
                  <a:pt x="91" y="22"/>
                </a:cubicBezTo>
                <a:cubicBezTo>
                  <a:pt x="91" y="26"/>
                  <a:pt x="91" y="30"/>
                  <a:pt x="87" y="30"/>
                </a:cubicBezTo>
                <a:cubicBezTo>
                  <a:pt x="87" y="30"/>
                  <a:pt x="87" y="30"/>
                  <a:pt x="87" y="26"/>
                </a:cubicBezTo>
                <a:cubicBezTo>
                  <a:pt x="87" y="22"/>
                  <a:pt x="84" y="19"/>
                  <a:pt x="84" y="15"/>
                </a:cubicBezTo>
                <a:cubicBezTo>
                  <a:pt x="84" y="15"/>
                  <a:pt x="84" y="15"/>
                  <a:pt x="84" y="12"/>
                </a:cubicBezTo>
                <a:close/>
                <a:moveTo>
                  <a:pt x="91" y="62"/>
                </a:moveTo>
                <a:cubicBezTo>
                  <a:pt x="87" y="62"/>
                  <a:pt x="87" y="66"/>
                  <a:pt x="84" y="66"/>
                </a:cubicBezTo>
                <a:lnTo>
                  <a:pt x="91" y="66"/>
                </a:lnTo>
                <a:cubicBezTo>
                  <a:pt x="91" y="66"/>
                  <a:pt x="91" y="66"/>
                  <a:pt x="91" y="62"/>
                </a:cubicBezTo>
                <a:close/>
                <a:moveTo>
                  <a:pt x="0" y="44"/>
                </a:moveTo>
                <a:cubicBezTo>
                  <a:pt x="0" y="44"/>
                  <a:pt x="0" y="48"/>
                  <a:pt x="0" y="48"/>
                </a:cubicBezTo>
                <a:cubicBezTo>
                  <a:pt x="0" y="48"/>
                  <a:pt x="4" y="51"/>
                  <a:pt x="4" y="55"/>
                </a:cubicBezTo>
                <a:cubicBezTo>
                  <a:pt x="8" y="55"/>
                  <a:pt x="8" y="59"/>
                  <a:pt x="11" y="59"/>
                </a:cubicBezTo>
                <a:cubicBezTo>
                  <a:pt x="15" y="59"/>
                  <a:pt x="15" y="59"/>
                  <a:pt x="15" y="62"/>
                </a:cubicBezTo>
                <a:cubicBezTo>
                  <a:pt x="18" y="62"/>
                  <a:pt x="18" y="62"/>
                  <a:pt x="22" y="66"/>
                </a:cubicBezTo>
                <a:lnTo>
                  <a:pt x="11" y="66"/>
                </a:lnTo>
                <a:cubicBezTo>
                  <a:pt x="11" y="66"/>
                  <a:pt x="11" y="66"/>
                  <a:pt x="11" y="70"/>
                </a:cubicBezTo>
                <a:lnTo>
                  <a:pt x="29" y="70"/>
                </a:lnTo>
                <a:cubicBezTo>
                  <a:pt x="29" y="66"/>
                  <a:pt x="26" y="66"/>
                  <a:pt x="26" y="62"/>
                </a:cubicBezTo>
                <a:cubicBezTo>
                  <a:pt x="22" y="62"/>
                  <a:pt x="18" y="62"/>
                  <a:pt x="18" y="59"/>
                </a:cubicBezTo>
                <a:cubicBezTo>
                  <a:pt x="18" y="55"/>
                  <a:pt x="18" y="55"/>
                  <a:pt x="18" y="51"/>
                </a:cubicBezTo>
                <a:cubicBezTo>
                  <a:pt x="18" y="51"/>
                  <a:pt x="15" y="48"/>
                  <a:pt x="15" y="48"/>
                </a:cubicBezTo>
                <a:lnTo>
                  <a:pt x="11" y="48"/>
                </a:lnTo>
                <a:cubicBezTo>
                  <a:pt x="15" y="51"/>
                  <a:pt x="15" y="51"/>
                  <a:pt x="15" y="51"/>
                </a:cubicBezTo>
                <a:cubicBezTo>
                  <a:pt x="15" y="51"/>
                  <a:pt x="15" y="55"/>
                  <a:pt x="15" y="55"/>
                </a:cubicBezTo>
                <a:cubicBezTo>
                  <a:pt x="15" y="59"/>
                  <a:pt x="15" y="59"/>
                  <a:pt x="15" y="59"/>
                </a:cubicBezTo>
                <a:cubicBezTo>
                  <a:pt x="11" y="55"/>
                  <a:pt x="8" y="55"/>
                  <a:pt x="8" y="51"/>
                </a:cubicBezTo>
                <a:cubicBezTo>
                  <a:pt x="4" y="51"/>
                  <a:pt x="4" y="48"/>
                  <a:pt x="4" y="48"/>
                </a:cubicBezTo>
                <a:cubicBezTo>
                  <a:pt x="4" y="48"/>
                  <a:pt x="4" y="44"/>
                  <a:pt x="4" y="44"/>
                </a:cubicBezTo>
                <a:close/>
                <a:moveTo>
                  <a:pt x="69" y="66"/>
                </a:moveTo>
                <a:cubicBezTo>
                  <a:pt x="67" y="68"/>
                  <a:pt x="67" y="69"/>
                  <a:pt x="66" y="70"/>
                </a:cubicBezTo>
                <a:cubicBezTo>
                  <a:pt x="69" y="70"/>
                  <a:pt x="69" y="70"/>
                  <a:pt x="69" y="66"/>
                </a:cubicBezTo>
                <a:close/>
                <a:moveTo>
                  <a:pt x="91" y="44"/>
                </a:moveTo>
                <a:cubicBezTo>
                  <a:pt x="87" y="48"/>
                  <a:pt x="87" y="51"/>
                  <a:pt x="84" y="55"/>
                </a:cubicBezTo>
                <a:cubicBezTo>
                  <a:pt x="84" y="59"/>
                  <a:pt x="80" y="59"/>
                  <a:pt x="76" y="62"/>
                </a:cubicBezTo>
                <a:cubicBezTo>
                  <a:pt x="76" y="66"/>
                  <a:pt x="73" y="66"/>
                  <a:pt x="73" y="70"/>
                </a:cubicBezTo>
                <a:lnTo>
                  <a:pt x="76" y="70"/>
                </a:lnTo>
                <a:cubicBezTo>
                  <a:pt x="76" y="70"/>
                  <a:pt x="80" y="70"/>
                  <a:pt x="80" y="66"/>
                </a:cubicBezTo>
                <a:cubicBezTo>
                  <a:pt x="80" y="62"/>
                  <a:pt x="84" y="62"/>
                  <a:pt x="84" y="59"/>
                </a:cubicBezTo>
                <a:cubicBezTo>
                  <a:pt x="87" y="59"/>
                  <a:pt x="91" y="59"/>
                  <a:pt x="95" y="55"/>
                </a:cubicBezTo>
                <a:lnTo>
                  <a:pt x="87" y="55"/>
                </a:lnTo>
                <a:cubicBezTo>
                  <a:pt x="91" y="51"/>
                  <a:pt x="91" y="51"/>
                  <a:pt x="91" y="51"/>
                </a:cubicBezTo>
                <a:cubicBezTo>
                  <a:pt x="91" y="48"/>
                  <a:pt x="91" y="48"/>
                  <a:pt x="91" y="48"/>
                </a:cubicBezTo>
                <a:cubicBezTo>
                  <a:pt x="91" y="48"/>
                  <a:pt x="91" y="44"/>
                  <a:pt x="91" y="44"/>
                </a:cubicBezTo>
                <a:close/>
                <a:moveTo>
                  <a:pt x="66" y="70"/>
                </a:moveTo>
                <a:cubicBezTo>
                  <a:pt x="65" y="71"/>
                  <a:pt x="64" y="71"/>
                  <a:pt x="62" y="73"/>
                </a:cubicBezTo>
                <a:cubicBezTo>
                  <a:pt x="58" y="73"/>
                  <a:pt x="58" y="77"/>
                  <a:pt x="58" y="77"/>
                </a:cubicBezTo>
                <a:lnTo>
                  <a:pt x="62" y="77"/>
                </a:lnTo>
                <a:lnTo>
                  <a:pt x="66" y="73"/>
                </a:lnTo>
                <a:cubicBezTo>
                  <a:pt x="69" y="73"/>
                  <a:pt x="73" y="70"/>
                  <a:pt x="73" y="70"/>
                </a:cubicBezTo>
                <a:close/>
                <a:moveTo>
                  <a:pt x="95" y="70"/>
                </a:moveTo>
                <a:cubicBezTo>
                  <a:pt x="91" y="73"/>
                  <a:pt x="91" y="73"/>
                  <a:pt x="91" y="73"/>
                </a:cubicBezTo>
                <a:cubicBezTo>
                  <a:pt x="87" y="73"/>
                  <a:pt x="84" y="73"/>
                  <a:pt x="84" y="77"/>
                </a:cubicBezTo>
                <a:cubicBezTo>
                  <a:pt x="87" y="77"/>
                  <a:pt x="91" y="77"/>
                  <a:pt x="95" y="73"/>
                </a:cubicBezTo>
                <a:cubicBezTo>
                  <a:pt x="95" y="73"/>
                  <a:pt x="98" y="70"/>
                  <a:pt x="98" y="70"/>
                </a:cubicBezTo>
                <a:close/>
                <a:moveTo>
                  <a:pt x="69" y="77"/>
                </a:moveTo>
                <a:cubicBezTo>
                  <a:pt x="72" y="77"/>
                  <a:pt x="72" y="78"/>
                  <a:pt x="74" y="78"/>
                </a:cubicBezTo>
                <a:cubicBezTo>
                  <a:pt x="74" y="78"/>
                  <a:pt x="75" y="78"/>
                  <a:pt x="76" y="77"/>
                </a:cubicBezTo>
                <a:close/>
                <a:moveTo>
                  <a:pt x="76" y="77"/>
                </a:moveTo>
                <a:cubicBezTo>
                  <a:pt x="80" y="80"/>
                  <a:pt x="80" y="80"/>
                  <a:pt x="84" y="80"/>
                </a:cubicBezTo>
                <a:lnTo>
                  <a:pt x="98" y="80"/>
                </a:lnTo>
                <a:cubicBezTo>
                  <a:pt x="95" y="77"/>
                  <a:pt x="95" y="77"/>
                  <a:pt x="95" y="77"/>
                </a:cubicBezTo>
                <a:close/>
                <a:moveTo>
                  <a:pt x="47" y="88"/>
                </a:moveTo>
                <a:cubicBezTo>
                  <a:pt x="47" y="88"/>
                  <a:pt x="47" y="88"/>
                  <a:pt x="47" y="91"/>
                </a:cubicBezTo>
                <a:lnTo>
                  <a:pt x="69" y="91"/>
                </a:lnTo>
                <a:cubicBezTo>
                  <a:pt x="73" y="91"/>
                  <a:pt x="76" y="91"/>
                  <a:pt x="76" y="88"/>
                </a:cubicBezTo>
                <a:close/>
                <a:moveTo>
                  <a:pt x="69" y="91"/>
                </a:moveTo>
                <a:cubicBezTo>
                  <a:pt x="69" y="95"/>
                  <a:pt x="69" y="95"/>
                  <a:pt x="73" y="95"/>
                </a:cubicBezTo>
                <a:lnTo>
                  <a:pt x="73" y="91"/>
                </a:lnTo>
                <a:close/>
                <a:moveTo>
                  <a:pt x="73" y="95"/>
                </a:moveTo>
                <a:cubicBezTo>
                  <a:pt x="73" y="95"/>
                  <a:pt x="76" y="95"/>
                  <a:pt x="76" y="99"/>
                </a:cubicBezTo>
                <a:lnTo>
                  <a:pt x="80" y="99"/>
                </a:lnTo>
                <a:cubicBezTo>
                  <a:pt x="80" y="99"/>
                  <a:pt x="80" y="95"/>
                  <a:pt x="80" y="95"/>
                </a:cubicBezTo>
                <a:close/>
                <a:moveTo>
                  <a:pt x="40" y="37"/>
                </a:moveTo>
                <a:cubicBezTo>
                  <a:pt x="37" y="41"/>
                  <a:pt x="37" y="41"/>
                  <a:pt x="37" y="44"/>
                </a:cubicBezTo>
                <a:cubicBezTo>
                  <a:pt x="33" y="44"/>
                  <a:pt x="33" y="48"/>
                  <a:pt x="33" y="48"/>
                </a:cubicBezTo>
                <a:cubicBezTo>
                  <a:pt x="33" y="48"/>
                  <a:pt x="33" y="51"/>
                  <a:pt x="33" y="51"/>
                </a:cubicBezTo>
                <a:cubicBezTo>
                  <a:pt x="33" y="55"/>
                  <a:pt x="29" y="55"/>
                  <a:pt x="29" y="59"/>
                </a:cubicBezTo>
                <a:cubicBezTo>
                  <a:pt x="29" y="59"/>
                  <a:pt x="29" y="59"/>
                  <a:pt x="29" y="62"/>
                </a:cubicBezTo>
                <a:cubicBezTo>
                  <a:pt x="29" y="62"/>
                  <a:pt x="29" y="66"/>
                  <a:pt x="29" y="66"/>
                </a:cubicBezTo>
                <a:cubicBezTo>
                  <a:pt x="29" y="66"/>
                  <a:pt x="29" y="70"/>
                  <a:pt x="29" y="70"/>
                </a:cubicBezTo>
                <a:cubicBezTo>
                  <a:pt x="29" y="70"/>
                  <a:pt x="29" y="73"/>
                  <a:pt x="33" y="73"/>
                </a:cubicBezTo>
                <a:cubicBezTo>
                  <a:pt x="33" y="77"/>
                  <a:pt x="33" y="77"/>
                  <a:pt x="37" y="80"/>
                </a:cubicBezTo>
                <a:cubicBezTo>
                  <a:pt x="37" y="80"/>
                  <a:pt x="37" y="84"/>
                  <a:pt x="37" y="84"/>
                </a:cubicBezTo>
                <a:cubicBezTo>
                  <a:pt x="40" y="88"/>
                  <a:pt x="40" y="91"/>
                  <a:pt x="40" y="91"/>
                </a:cubicBezTo>
                <a:cubicBezTo>
                  <a:pt x="40" y="95"/>
                  <a:pt x="40" y="95"/>
                  <a:pt x="40" y="99"/>
                </a:cubicBezTo>
                <a:cubicBezTo>
                  <a:pt x="37" y="102"/>
                  <a:pt x="40" y="106"/>
                  <a:pt x="40" y="106"/>
                </a:cubicBezTo>
                <a:cubicBezTo>
                  <a:pt x="40" y="106"/>
                  <a:pt x="40" y="102"/>
                  <a:pt x="44" y="99"/>
                </a:cubicBezTo>
                <a:cubicBezTo>
                  <a:pt x="44" y="95"/>
                  <a:pt x="44" y="91"/>
                  <a:pt x="47" y="88"/>
                </a:cubicBezTo>
                <a:cubicBezTo>
                  <a:pt x="51" y="84"/>
                  <a:pt x="55" y="80"/>
                  <a:pt x="58" y="77"/>
                </a:cubicBezTo>
                <a:lnTo>
                  <a:pt x="58" y="77"/>
                </a:lnTo>
                <a:cubicBezTo>
                  <a:pt x="51" y="80"/>
                  <a:pt x="47" y="84"/>
                  <a:pt x="44" y="88"/>
                </a:cubicBezTo>
                <a:cubicBezTo>
                  <a:pt x="44" y="84"/>
                  <a:pt x="44" y="80"/>
                  <a:pt x="47" y="77"/>
                </a:cubicBezTo>
                <a:cubicBezTo>
                  <a:pt x="47" y="73"/>
                  <a:pt x="47" y="70"/>
                  <a:pt x="51" y="66"/>
                </a:cubicBezTo>
                <a:lnTo>
                  <a:pt x="51" y="66"/>
                </a:lnTo>
                <a:cubicBezTo>
                  <a:pt x="44" y="73"/>
                  <a:pt x="40" y="80"/>
                  <a:pt x="40" y="84"/>
                </a:cubicBezTo>
                <a:cubicBezTo>
                  <a:pt x="40" y="80"/>
                  <a:pt x="37" y="77"/>
                  <a:pt x="33" y="70"/>
                </a:cubicBezTo>
                <a:cubicBezTo>
                  <a:pt x="33" y="70"/>
                  <a:pt x="33" y="70"/>
                  <a:pt x="33" y="66"/>
                </a:cubicBezTo>
                <a:cubicBezTo>
                  <a:pt x="33" y="66"/>
                  <a:pt x="33" y="62"/>
                  <a:pt x="33" y="62"/>
                </a:cubicBezTo>
                <a:cubicBezTo>
                  <a:pt x="33" y="62"/>
                  <a:pt x="33" y="59"/>
                  <a:pt x="33" y="59"/>
                </a:cubicBezTo>
                <a:cubicBezTo>
                  <a:pt x="33" y="55"/>
                  <a:pt x="37" y="55"/>
                  <a:pt x="37" y="51"/>
                </a:cubicBezTo>
                <a:cubicBezTo>
                  <a:pt x="40" y="51"/>
                  <a:pt x="44" y="51"/>
                  <a:pt x="44" y="48"/>
                </a:cubicBezTo>
                <a:lnTo>
                  <a:pt x="37" y="48"/>
                </a:lnTo>
                <a:cubicBezTo>
                  <a:pt x="37" y="48"/>
                  <a:pt x="37" y="48"/>
                  <a:pt x="40" y="44"/>
                </a:cubicBezTo>
                <a:cubicBezTo>
                  <a:pt x="40" y="44"/>
                  <a:pt x="44" y="41"/>
                  <a:pt x="44" y="37"/>
                </a:cubicBezTo>
                <a:close/>
              </a:path>
            </a:pathLst>
          </a:custGeom>
          <a:solidFill>
            <a:srgbClr val="FFF9EF"/>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5" name="Google Shape;2275;p18"/>
          <p:cNvSpPr/>
          <p:nvPr/>
        </p:nvSpPr>
        <p:spPr>
          <a:xfrm>
            <a:off x="5682762" y="3247245"/>
            <a:ext cx="3561" cy="2830"/>
          </a:xfrm>
          <a:custGeom>
            <a:avLst/>
            <a:gdLst/>
            <a:ahLst/>
            <a:cxnLst/>
            <a:rect l="l" t="t" r="r" b="b"/>
            <a:pathLst>
              <a:path w="81" h="81" extrusionOk="0">
                <a:moveTo>
                  <a:pt x="19" y="1"/>
                </a:moveTo>
                <a:cubicBezTo>
                  <a:pt x="15" y="4"/>
                  <a:pt x="19" y="4"/>
                  <a:pt x="19" y="4"/>
                </a:cubicBezTo>
                <a:cubicBezTo>
                  <a:pt x="22" y="8"/>
                  <a:pt x="22" y="8"/>
                  <a:pt x="26" y="12"/>
                </a:cubicBezTo>
                <a:lnTo>
                  <a:pt x="22" y="12"/>
                </a:lnTo>
                <a:cubicBezTo>
                  <a:pt x="20" y="12"/>
                  <a:pt x="19" y="10"/>
                  <a:pt x="19" y="10"/>
                </a:cubicBezTo>
                <a:cubicBezTo>
                  <a:pt x="19" y="10"/>
                  <a:pt x="19" y="10"/>
                  <a:pt x="19" y="12"/>
                </a:cubicBezTo>
                <a:cubicBezTo>
                  <a:pt x="22" y="15"/>
                  <a:pt x="22" y="15"/>
                  <a:pt x="26" y="15"/>
                </a:cubicBezTo>
                <a:cubicBezTo>
                  <a:pt x="30" y="15"/>
                  <a:pt x="33" y="19"/>
                  <a:pt x="33" y="22"/>
                </a:cubicBezTo>
                <a:cubicBezTo>
                  <a:pt x="37" y="30"/>
                  <a:pt x="40" y="37"/>
                  <a:pt x="44" y="44"/>
                </a:cubicBezTo>
                <a:lnTo>
                  <a:pt x="40" y="44"/>
                </a:lnTo>
                <a:cubicBezTo>
                  <a:pt x="37" y="41"/>
                  <a:pt x="37" y="41"/>
                  <a:pt x="37" y="41"/>
                </a:cubicBezTo>
                <a:cubicBezTo>
                  <a:pt x="37" y="37"/>
                  <a:pt x="37" y="33"/>
                  <a:pt x="33" y="30"/>
                </a:cubicBezTo>
                <a:cubicBezTo>
                  <a:pt x="33" y="26"/>
                  <a:pt x="33" y="26"/>
                  <a:pt x="30" y="22"/>
                </a:cubicBezTo>
                <a:cubicBezTo>
                  <a:pt x="30" y="22"/>
                  <a:pt x="26" y="22"/>
                  <a:pt x="26" y="26"/>
                </a:cubicBezTo>
                <a:cubicBezTo>
                  <a:pt x="26" y="26"/>
                  <a:pt x="30" y="30"/>
                  <a:pt x="30" y="30"/>
                </a:cubicBezTo>
                <a:cubicBezTo>
                  <a:pt x="30" y="33"/>
                  <a:pt x="33" y="37"/>
                  <a:pt x="33" y="37"/>
                </a:cubicBezTo>
                <a:cubicBezTo>
                  <a:pt x="30" y="37"/>
                  <a:pt x="26" y="33"/>
                  <a:pt x="26" y="30"/>
                </a:cubicBezTo>
                <a:cubicBezTo>
                  <a:pt x="22" y="30"/>
                  <a:pt x="22" y="26"/>
                  <a:pt x="22" y="26"/>
                </a:cubicBezTo>
                <a:cubicBezTo>
                  <a:pt x="22" y="26"/>
                  <a:pt x="22" y="22"/>
                  <a:pt x="19" y="22"/>
                </a:cubicBezTo>
                <a:cubicBezTo>
                  <a:pt x="15" y="22"/>
                  <a:pt x="15" y="26"/>
                  <a:pt x="15" y="26"/>
                </a:cubicBezTo>
                <a:cubicBezTo>
                  <a:pt x="19" y="30"/>
                  <a:pt x="19" y="33"/>
                  <a:pt x="22" y="33"/>
                </a:cubicBezTo>
                <a:cubicBezTo>
                  <a:pt x="22" y="33"/>
                  <a:pt x="22" y="37"/>
                  <a:pt x="22" y="37"/>
                </a:cubicBezTo>
                <a:cubicBezTo>
                  <a:pt x="19" y="37"/>
                  <a:pt x="15" y="37"/>
                  <a:pt x="15" y="33"/>
                </a:cubicBezTo>
                <a:lnTo>
                  <a:pt x="11" y="33"/>
                </a:lnTo>
                <a:cubicBezTo>
                  <a:pt x="11" y="33"/>
                  <a:pt x="11" y="32"/>
                  <a:pt x="10" y="32"/>
                </a:cubicBezTo>
                <a:cubicBezTo>
                  <a:pt x="10" y="32"/>
                  <a:pt x="9" y="32"/>
                  <a:pt x="8" y="33"/>
                </a:cubicBezTo>
                <a:cubicBezTo>
                  <a:pt x="8" y="33"/>
                  <a:pt x="8" y="37"/>
                  <a:pt x="11" y="37"/>
                </a:cubicBezTo>
                <a:cubicBezTo>
                  <a:pt x="11" y="37"/>
                  <a:pt x="15" y="41"/>
                  <a:pt x="19" y="41"/>
                </a:cubicBezTo>
                <a:lnTo>
                  <a:pt x="22" y="41"/>
                </a:lnTo>
                <a:cubicBezTo>
                  <a:pt x="26" y="41"/>
                  <a:pt x="30" y="41"/>
                  <a:pt x="30" y="44"/>
                </a:cubicBezTo>
                <a:lnTo>
                  <a:pt x="19" y="44"/>
                </a:lnTo>
                <a:cubicBezTo>
                  <a:pt x="19" y="44"/>
                  <a:pt x="22" y="48"/>
                  <a:pt x="22" y="48"/>
                </a:cubicBezTo>
                <a:lnTo>
                  <a:pt x="40" y="48"/>
                </a:lnTo>
                <a:cubicBezTo>
                  <a:pt x="44" y="48"/>
                  <a:pt x="48" y="48"/>
                  <a:pt x="48" y="51"/>
                </a:cubicBezTo>
                <a:cubicBezTo>
                  <a:pt x="48" y="55"/>
                  <a:pt x="51" y="55"/>
                  <a:pt x="51" y="59"/>
                </a:cubicBezTo>
                <a:cubicBezTo>
                  <a:pt x="48" y="59"/>
                  <a:pt x="44" y="59"/>
                  <a:pt x="40" y="55"/>
                </a:cubicBezTo>
                <a:cubicBezTo>
                  <a:pt x="40" y="55"/>
                  <a:pt x="37" y="51"/>
                  <a:pt x="37" y="51"/>
                </a:cubicBezTo>
                <a:cubicBezTo>
                  <a:pt x="37" y="51"/>
                  <a:pt x="33" y="48"/>
                  <a:pt x="33" y="48"/>
                </a:cubicBezTo>
                <a:cubicBezTo>
                  <a:pt x="33" y="51"/>
                  <a:pt x="33" y="51"/>
                  <a:pt x="33" y="51"/>
                </a:cubicBezTo>
                <a:cubicBezTo>
                  <a:pt x="33" y="55"/>
                  <a:pt x="37" y="59"/>
                  <a:pt x="37" y="59"/>
                </a:cubicBezTo>
                <a:cubicBezTo>
                  <a:pt x="40" y="59"/>
                  <a:pt x="44" y="62"/>
                  <a:pt x="48" y="62"/>
                </a:cubicBezTo>
                <a:cubicBezTo>
                  <a:pt x="48" y="62"/>
                  <a:pt x="44" y="62"/>
                  <a:pt x="44" y="66"/>
                </a:cubicBezTo>
                <a:lnTo>
                  <a:pt x="51" y="66"/>
                </a:lnTo>
                <a:cubicBezTo>
                  <a:pt x="53" y="64"/>
                  <a:pt x="54" y="63"/>
                  <a:pt x="55" y="63"/>
                </a:cubicBezTo>
                <a:cubicBezTo>
                  <a:pt x="56" y="63"/>
                  <a:pt x="57" y="64"/>
                  <a:pt x="59" y="66"/>
                </a:cubicBezTo>
                <a:cubicBezTo>
                  <a:pt x="59" y="66"/>
                  <a:pt x="59" y="66"/>
                  <a:pt x="59" y="70"/>
                </a:cubicBezTo>
                <a:cubicBezTo>
                  <a:pt x="55" y="70"/>
                  <a:pt x="51" y="70"/>
                  <a:pt x="48" y="73"/>
                </a:cubicBezTo>
                <a:lnTo>
                  <a:pt x="69" y="73"/>
                </a:lnTo>
                <a:cubicBezTo>
                  <a:pt x="69" y="73"/>
                  <a:pt x="69" y="70"/>
                  <a:pt x="69" y="70"/>
                </a:cubicBezTo>
                <a:cubicBezTo>
                  <a:pt x="69" y="66"/>
                  <a:pt x="69" y="62"/>
                  <a:pt x="69" y="59"/>
                </a:cubicBezTo>
                <a:cubicBezTo>
                  <a:pt x="73" y="51"/>
                  <a:pt x="73" y="48"/>
                  <a:pt x="73" y="41"/>
                </a:cubicBezTo>
                <a:cubicBezTo>
                  <a:pt x="73" y="37"/>
                  <a:pt x="73" y="37"/>
                  <a:pt x="77" y="33"/>
                </a:cubicBezTo>
                <a:cubicBezTo>
                  <a:pt x="80" y="30"/>
                  <a:pt x="80" y="26"/>
                  <a:pt x="80" y="19"/>
                </a:cubicBezTo>
                <a:cubicBezTo>
                  <a:pt x="77" y="15"/>
                  <a:pt x="77" y="15"/>
                  <a:pt x="77" y="15"/>
                </a:cubicBezTo>
                <a:cubicBezTo>
                  <a:pt x="77" y="15"/>
                  <a:pt x="73" y="19"/>
                  <a:pt x="73" y="19"/>
                </a:cubicBezTo>
                <a:cubicBezTo>
                  <a:pt x="73" y="19"/>
                  <a:pt x="73" y="22"/>
                  <a:pt x="73" y="26"/>
                </a:cubicBezTo>
                <a:cubicBezTo>
                  <a:pt x="77" y="26"/>
                  <a:pt x="77" y="30"/>
                  <a:pt x="73" y="33"/>
                </a:cubicBezTo>
                <a:cubicBezTo>
                  <a:pt x="73" y="26"/>
                  <a:pt x="69" y="22"/>
                  <a:pt x="69" y="15"/>
                </a:cubicBezTo>
                <a:lnTo>
                  <a:pt x="66" y="15"/>
                </a:lnTo>
                <a:cubicBezTo>
                  <a:pt x="66" y="19"/>
                  <a:pt x="62" y="19"/>
                  <a:pt x="66" y="22"/>
                </a:cubicBezTo>
                <a:cubicBezTo>
                  <a:pt x="66" y="26"/>
                  <a:pt x="66" y="30"/>
                  <a:pt x="66" y="33"/>
                </a:cubicBezTo>
                <a:cubicBezTo>
                  <a:pt x="66" y="37"/>
                  <a:pt x="69" y="41"/>
                  <a:pt x="66" y="44"/>
                </a:cubicBezTo>
                <a:cubicBezTo>
                  <a:pt x="62" y="41"/>
                  <a:pt x="62" y="37"/>
                  <a:pt x="62" y="33"/>
                </a:cubicBezTo>
                <a:cubicBezTo>
                  <a:pt x="62" y="33"/>
                  <a:pt x="62" y="30"/>
                  <a:pt x="62" y="30"/>
                </a:cubicBezTo>
                <a:cubicBezTo>
                  <a:pt x="59" y="26"/>
                  <a:pt x="59" y="26"/>
                  <a:pt x="59" y="26"/>
                </a:cubicBezTo>
                <a:cubicBezTo>
                  <a:pt x="59" y="26"/>
                  <a:pt x="59" y="30"/>
                  <a:pt x="59" y="30"/>
                </a:cubicBezTo>
                <a:cubicBezTo>
                  <a:pt x="55" y="37"/>
                  <a:pt x="59" y="44"/>
                  <a:pt x="62" y="48"/>
                </a:cubicBezTo>
                <a:cubicBezTo>
                  <a:pt x="66" y="51"/>
                  <a:pt x="66" y="55"/>
                  <a:pt x="66" y="59"/>
                </a:cubicBezTo>
                <a:cubicBezTo>
                  <a:pt x="62" y="59"/>
                  <a:pt x="62" y="62"/>
                  <a:pt x="62" y="62"/>
                </a:cubicBezTo>
                <a:lnTo>
                  <a:pt x="59" y="62"/>
                </a:lnTo>
                <a:cubicBezTo>
                  <a:pt x="55" y="55"/>
                  <a:pt x="51" y="48"/>
                  <a:pt x="48" y="37"/>
                </a:cubicBezTo>
                <a:cubicBezTo>
                  <a:pt x="48" y="37"/>
                  <a:pt x="48" y="37"/>
                  <a:pt x="48" y="33"/>
                </a:cubicBezTo>
                <a:cubicBezTo>
                  <a:pt x="48" y="30"/>
                  <a:pt x="48" y="26"/>
                  <a:pt x="51" y="22"/>
                </a:cubicBezTo>
                <a:cubicBezTo>
                  <a:pt x="51" y="15"/>
                  <a:pt x="51" y="12"/>
                  <a:pt x="48" y="4"/>
                </a:cubicBezTo>
                <a:cubicBezTo>
                  <a:pt x="48" y="4"/>
                  <a:pt x="48" y="1"/>
                  <a:pt x="44" y="1"/>
                </a:cubicBezTo>
                <a:cubicBezTo>
                  <a:pt x="40" y="1"/>
                  <a:pt x="40" y="1"/>
                  <a:pt x="40" y="4"/>
                </a:cubicBezTo>
                <a:cubicBezTo>
                  <a:pt x="44" y="4"/>
                  <a:pt x="44" y="8"/>
                  <a:pt x="44" y="12"/>
                </a:cubicBezTo>
                <a:cubicBezTo>
                  <a:pt x="40" y="12"/>
                  <a:pt x="40" y="4"/>
                  <a:pt x="37" y="4"/>
                </a:cubicBezTo>
                <a:lnTo>
                  <a:pt x="37" y="4"/>
                </a:lnTo>
                <a:cubicBezTo>
                  <a:pt x="37" y="8"/>
                  <a:pt x="37" y="12"/>
                  <a:pt x="40" y="12"/>
                </a:cubicBezTo>
                <a:cubicBezTo>
                  <a:pt x="40" y="15"/>
                  <a:pt x="44" y="15"/>
                  <a:pt x="44" y="15"/>
                </a:cubicBezTo>
                <a:cubicBezTo>
                  <a:pt x="48" y="19"/>
                  <a:pt x="48" y="19"/>
                  <a:pt x="44" y="22"/>
                </a:cubicBezTo>
                <a:cubicBezTo>
                  <a:pt x="44" y="22"/>
                  <a:pt x="44" y="26"/>
                  <a:pt x="44" y="30"/>
                </a:cubicBezTo>
                <a:cubicBezTo>
                  <a:pt x="40" y="26"/>
                  <a:pt x="40" y="26"/>
                  <a:pt x="40" y="22"/>
                </a:cubicBezTo>
                <a:cubicBezTo>
                  <a:pt x="37" y="15"/>
                  <a:pt x="33" y="8"/>
                  <a:pt x="26" y="4"/>
                </a:cubicBezTo>
                <a:cubicBezTo>
                  <a:pt x="26" y="1"/>
                  <a:pt x="22" y="1"/>
                  <a:pt x="22" y="1"/>
                </a:cubicBezTo>
                <a:close/>
                <a:moveTo>
                  <a:pt x="19" y="59"/>
                </a:moveTo>
                <a:cubicBezTo>
                  <a:pt x="19" y="59"/>
                  <a:pt x="22" y="59"/>
                  <a:pt x="22" y="62"/>
                </a:cubicBezTo>
                <a:lnTo>
                  <a:pt x="26" y="62"/>
                </a:lnTo>
                <a:cubicBezTo>
                  <a:pt x="26" y="66"/>
                  <a:pt x="26" y="66"/>
                  <a:pt x="30" y="66"/>
                </a:cubicBezTo>
                <a:lnTo>
                  <a:pt x="26" y="66"/>
                </a:lnTo>
                <a:lnTo>
                  <a:pt x="26" y="62"/>
                </a:lnTo>
                <a:cubicBezTo>
                  <a:pt x="26" y="64"/>
                  <a:pt x="25" y="64"/>
                  <a:pt x="24" y="64"/>
                </a:cubicBezTo>
                <a:cubicBezTo>
                  <a:pt x="22" y="64"/>
                  <a:pt x="20" y="64"/>
                  <a:pt x="19" y="66"/>
                </a:cubicBezTo>
                <a:cubicBezTo>
                  <a:pt x="22" y="70"/>
                  <a:pt x="26" y="70"/>
                  <a:pt x="30" y="70"/>
                </a:cubicBezTo>
                <a:cubicBezTo>
                  <a:pt x="32" y="69"/>
                  <a:pt x="33" y="68"/>
                  <a:pt x="34" y="68"/>
                </a:cubicBezTo>
                <a:cubicBezTo>
                  <a:pt x="37" y="68"/>
                  <a:pt x="38" y="71"/>
                  <a:pt x="40" y="73"/>
                </a:cubicBezTo>
                <a:lnTo>
                  <a:pt x="37" y="73"/>
                </a:lnTo>
                <a:cubicBezTo>
                  <a:pt x="30" y="73"/>
                  <a:pt x="26" y="73"/>
                  <a:pt x="22" y="70"/>
                </a:cubicBezTo>
                <a:cubicBezTo>
                  <a:pt x="19" y="70"/>
                  <a:pt x="15" y="66"/>
                  <a:pt x="8" y="62"/>
                </a:cubicBezTo>
                <a:lnTo>
                  <a:pt x="4" y="62"/>
                </a:lnTo>
                <a:cubicBezTo>
                  <a:pt x="4" y="66"/>
                  <a:pt x="4" y="66"/>
                  <a:pt x="8" y="66"/>
                </a:cubicBezTo>
                <a:cubicBezTo>
                  <a:pt x="11" y="70"/>
                  <a:pt x="15" y="73"/>
                  <a:pt x="19" y="73"/>
                </a:cubicBezTo>
                <a:cubicBezTo>
                  <a:pt x="19" y="77"/>
                  <a:pt x="19" y="77"/>
                  <a:pt x="19" y="77"/>
                </a:cubicBezTo>
                <a:lnTo>
                  <a:pt x="30" y="77"/>
                </a:lnTo>
                <a:cubicBezTo>
                  <a:pt x="33" y="77"/>
                  <a:pt x="40" y="77"/>
                  <a:pt x="48" y="73"/>
                </a:cubicBezTo>
                <a:cubicBezTo>
                  <a:pt x="44" y="73"/>
                  <a:pt x="44" y="70"/>
                  <a:pt x="44" y="70"/>
                </a:cubicBezTo>
                <a:cubicBezTo>
                  <a:pt x="40" y="66"/>
                  <a:pt x="37" y="66"/>
                  <a:pt x="33" y="62"/>
                </a:cubicBezTo>
                <a:cubicBezTo>
                  <a:pt x="33" y="59"/>
                  <a:pt x="30" y="59"/>
                  <a:pt x="26" y="59"/>
                </a:cubicBezTo>
                <a:close/>
                <a:moveTo>
                  <a:pt x="3" y="75"/>
                </a:moveTo>
                <a:cubicBezTo>
                  <a:pt x="2" y="75"/>
                  <a:pt x="1" y="77"/>
                  <a:pt x="1" y="77"/>
                </a:cubicBezTo>
                <a:cubicBezTo>
                  <a:pt x="1" y="77"/>
                  <a:pt x="1" y="77"/>
                  <a:pt x="4" y="80"/>
                </a:cubicBezTo>
                <a:lnTo>
                  <a:pt x="11" y="80"/>
                </a:lnTo>
                <a:cubicBezTo>
                  <a:pt x="15" y="80"/>
                  <a:pt x="19" y="80"/>
                  <a:pt x="19" y="77"/>
                </a:cubicBezTo>
                <a:lnTo>
                  <a:pt x="4" y="77"/>
                </a:lnTo>
                <a:cubicBezTo>
                  <a:pt x="4" y="76"/>
                  <a:pt x="4" y="75"/>
                  <a:pt x="3" y="75"/>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6" name="Google Shape;2276;p18"/>
          <p:cNvSpPr/>
          <p:nvPr/>
        </p:nvSpPr>
        <p:spPr>
          <a:xfrm>
            <a:off x="5685972" y="3248399"/>
            <a:ext cx="44" cy="35"/>
          </a:xfrm>
          <a:custGeom>
            <a:avLst/>
            <a:gdLst/>
            <a:ahLst/>
            <a:cxnLst/>
            <a:rect l="l" t="t" r="r" b="b"/>
            <a:pathLst>
              <a:path w="1" h="1" extrusionOk="0">
                <a:moveTo>
                  <a:pt x="0" y="0"/>
                </a:moveTo>
                <a:cubicBezTo>
                  <a:pt x="0" y="0"/>
                  <a:pt x="0" y="0"/>
                  <a:pt x="0" y="0"/>
                </a:cubicBezTo>
                <a:cubicBezTo>
                  <a:pt x="0" y="0"/>
                  <a:pt x="0" y="0"/>
                  <a:pt x="0" y="0"/>
                </a:cubicBezTo>
                <a:lnTo>
                  <a:pt x="0" y="0"/>
                </a:ln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7" name="Google Shape;2277;p18"/>
          <p:cNvSpPr/>
          <p:nvPr/>
        </p:nvSpPr>
        <p:spPr>
          <a:xfrm>
            <a:off x="5683554" y="3249792"/>
            <a:ext cx="44" cy="140"/>
          </a:xfrm>
          <a:custGeom>
            <a:avLst/>
            <a:gdLst/>
            <a:ahLst/>
            <a:cxnLst/>
            <a:rect l="l" t="t" r="r" b="b"/>
            <a:pathLst>
              <a:path w="1" h="4" extrusionOk="0">
                <a:moveTo>
                  <a:pt x="1" y="4"/>
                </a:moveTo>
                <a:cubicBezTo>
                  <a:pt x="1" y="4"/>
                  <a:pt x="1" y="4"/>
                  <a:pt x="1" y="0"/>
                </a:cubicBezTo>
                <a:cubicBezTo>
                  <a:pt x="1" y="0"/>
                  <a:pt x="1" y="0"/>
                  <a:pt x="1" y="0"/>
                </a:cubicBezTo>
                <a:cubicBezTo>
                  <a:pt x="1" y="0"/>
                  <a:pt x="1" y="4"/>
                  <a:pt x="1" y="4"/>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8" name="Google Shape;2278;p18"/>
          <p:cNvSpPr/>
          <p:nvPr/>
        </p:nvSpPr>
        <p:spPr>
          <a:xfrm>
            <a:off x="5683861" y="3249408"/>
            <a:ext cx="220" cy="140"/>
          </a:xfrm>
          <a:custGeom>
            <a:avLst/>
            <a:gdLst/>
            <a:ahLst/>
            <a:cxnLst/>
            <a:rect l="l" t="t" r="r" b="b"/>
            <a:pathLst>
              <a:path w="5" h="4" extrusionOk="0">
                <a:moveTo>
                  <a:pt x="1" y="0"/>
                </a:moveTo>
                <a:lnTo>
                  <a:pt x="1" y="4"/>
                </a:lnTo>
                <a:lnTo>
                  <a:pt x="5" y="4"/>
                </a:lnTo>
                <a:cubicBezTo>
                  <a:pt x="1" y="4"/>
                  <a:pt x="1" y="4"/>
                  <a:pt x="1" y="0"/>
                </a:cubicBezTo>
                <a:close/>
              </a:path>
            </a:pathLst>
          </a:custGeom>
          <a:solidFill>
            <a:srgbClr val="A0C668"/>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79" name="Google Shape;2279;p18"/>
          <p:cNvSpPr/>
          <p:nvPr/>
        </p:nvSpPr>
        <p:spPr>
          <a:xfrm>
            <a:off x="5674807" y="3248853"/>
            <a:ext cx="5142" cy="1258"/>
          </a:xfrm>
          <a:custGeom>
            <a:avLst/>
            <a:gdLst/>
            <a:ahLst/>
            <a:cxnLst/>
            <a:rect l="l" t="t" r="r" b="b"/>
            <a:pathLst>
              <a:path w="117" h="36" extrusionOk="0">
                <a:moveTo>
                  <a:pt x="70" y="1"/>
                </a:moveTo>
                <a:cubicBezTo>
                  <a:pt x="55" y="1"/>
                  <a:pt x="40" y="6"/>
                  <a:pt x="26" y="9"/>
                </a:cubicBezTo>
                <a:cubicBezTo>
                  <a:pt x="18" y="9"/>
                  <a:pt x="11" y="9"/>
                  <a:pt x="4" y="13"/>
                </a:cubicBezTo>
                <a:cubicBezTo>
                  <a:pt x="0" y="16"/>
                  <a:pt x="0" y="20"/>
                  <a:pt x="0" y="24"/>
                </a:cubicBezTo>
                <a:cubicBezTo>
                  <a:pt x="0" y="24"/>
                  <a:pt x="0" y="24"/>
                  <a:pt x="4" y="27"/>
                </a:cubicBezTo>
                <a:cubicBezTo>
                  <a:pt x="12" y="33"/>
                  <a:pt x="22" y="36"/>
                  <a:pt x="31" y="36"/>
                </a:cubicBezTo>
                <a:cubicBezTo>
                  <a:pt x="34" y="36"/>
                  <a:pt x="37" y="35"/>
                  <a:pt x="40" y="34"/>
                </a:cubicBezTo>
                <a:cubicBezTo>
                  <a:pt x="44" y="31"/>
                  <a:pt x="51" y="27"/>
                  <a:pt x="55" y="27"/>
                </a:cubicBezTo>
                <a:cubicBezTo>
                  <a:pt x="58" y="27"/>
                  <a:pt x="65" y="31"/>
                  <a:pt x="69" y="31"/>
                </a:cubicBezTo>
                <a:lnTo>
                  <a:pt x="91" y="31"/>
                </a:lnTo>
                <a:cubicBezTo>
                  <a:pt x="93" y="31"/>
                  <a:pt x="96" y="32"/>
                  <a:pt x="97" y="32"/>
                </a:cubicBezTo>
                <a:cubicBezTo>
                  <a:pt x="98" y="32"/>
                  <a:pt x="98" y="32"/>
                  <a:pt x="98" y="31"/>
                </a:cubicBezTo>
                <a:cubicBezTo>
                  <a:pt x="105" y="31"/>
                  <a:pt x="109" y="31"/>
                  <a:pt x="109" y="27"/>
                </a:cubicBezTo>
                <a:cubicBezTo>
                  <a:pt x="113" y="24"/>
                  <a:pt x="113" y="24"/>
                  <a:pt x="116" y="24"/>
                </a:cubicBezTo>
                <a:cubicBezTo>
                  <a:pt x="116" y="24"/>
                  <a:pt x="116" y="20"/>
                  <a:pt x="116" y="20"/>
                </a:cubicBezTo>
                <a:lnTo>
                  <a:pt x="113" y="20"/>
                </a:lnTo>
                <a:cubicBezTo>
                  <a:pt x="113" y="16"/>
                  <a:pt x="109" y="16"/>
                  <a:pt x="105" y="16"/>
                </a:cubicBezTo>
                <a:lnTo>
                  <a:pt x="102" y="16"/>
                </a:lnTo>
                <a:cubicBezTo>
                  <a:pt x="102" y="16"/>
                  <a:pt x="102" y="13"/>
                  <a:pt x="98" y="13"/>
                </a:cubicBezTo>
                <a:cubicBezTo>
                  <a:pt x="98" y="13"/>
                  <a:pt x="98" y="13"/>
                  <a:pt x="94" y="9"/>
                </a:cubicBezTo>
                <a:cubicBezTo>
                  <a:pt x="91" y="5"/>
                  <a:pt x="87" y="5"/>
                  <a:pt x="80" y="2"/>
                </a:cubicBezTo>
                <a:cubicBezTo>
                  <a:pt x="77" y="1"/>
                  <a:pt x="73" y="1"/>
                  <a:pt x="70"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0" name="Google Shape;2280;p18"/>
          <p:cNvSpPr/>
          <p:nvPr/>
        </p:nvSpPr>
        <p:spPr>
          <a:xfrm>
            <a:off x="5674809" y="3248325"/>
            <a:ext cx="5272" cy="1433"/>
          </a:xfrm>
          <a:custGeom>
            <a:avLst/>
            <a:gdLst/>
            <a:ahLst/>
            <a:cxnLst/>
            <a:rect l="l" t="t" r="r" b="b"/>
            <a:pathLst>
              <a:path w="120" h="41" extrusionOk="0">
                <a:moveTo>
                  <a:pt x="68" y="1"/>
                </a:moveTo>
                <a:cubicBezTo>
                  <a:pt x="65" y="1"/>
                  <a:pt x="61" y="2"/>
                  <a:pt x="58" y="2"/>
                </a:cubicBezTo>
                <a:cubicBezTo>
                  <a:pt x="44" y="6"/>
                  <a:pt x="29" y="2"/>
                  <a:pt x="18" y="10"/>
                </a:cubicBezTo>
                <a:cubicBezTo>
                  <a:pt x="18" y="10"/>
                  <a:pt x="15" y="10"/>
                  <a:pt x="15" y="13"/>
                </a:cubicBezTo>
                <a:cubicBezTo>
                  <a:pt x="7" y="17"/>
                  <a:pt x="0" y="24"/>
                  <a:pt x="0" y="31"/>
                </a:cubicBezTo>
                <a:cubicBezTo>
                  <a:pt x="0" y="31"/>
                  <a:pt x="0" y="35"/>
                  <a:pt x="4" y="35"/>
                </a:cubicBezTo>
                <a:lnTo>
                  <a:pt x="7" y="35"/>
                </a:lnTo>
                <a:cubicBezTo>
                  <a:pt x="20" y="38"/>
                  <a:pt x="33" y="40"/>
                  <a:pt x="46" y="40"/>
                </a:cubicBezTo>
                <a:cubicBezTo>
                  <a:pt x="51" y="40"/>
                  <a:pt x="57" y="40"/>
                  <a:pt x="62" y="39"/>
                </a:cubicBezTo>
                <a:cubicBezTo>
                  <a:pt x="69" y="39"/>
                  <a:pt x="76" y="35"/>
                  <a:pt x="84" y="35"/>
                </a:cubicBezTo>
                <a:cubicBezTo>
                  <a:pt x="91" y="35"/>
                  <a:pt x="102" y="39"/>
                  <a:pt x="109" y="39"/>
                </a:cubicBezTo>
                <a:cubicBezTo>
                  <a:pt x="120" y="35"/>
                  <a:pt x="113" y="24"/>
                  <a:pt x="105" y="20"/>
                </a:cubicBezTo>
                <a:lnTo>
                  <a:pt x="84" y="6"/>
                </a:lnTo>
                <a:cubicBezTo>
                  <a:pt x="80" y="2"/>
                  <a:pt x="76" y="2"/>
                  <a:pt x="73" y="2"/>
                </a:cubicBezTo>
                <a:cubicBezTo>
                  <a:pt x="72" y="1"/>
                  <a:pt x="70" y="1"/>
                  <a:pt x="68" y="1"/>
                </a:cubicBezTo>
                <a:close/>
              </a:path>
            </a:pathLst>
          </a:custGeom>
          <a:solidFill>
            <a:srgbClr val="FBD26B"/>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1" name="Google Shape;2281;p18"/>
          <p:cNvSpPr/>
          <p:nvPr/>
        </p:nvSpPr>
        <p:spPr>
          <a:xfrm>
            <a:off x="5674807" y="3248398"/>
            <a:ext cx="5142" cy="1363"/>
          </a:xfrm>
          <a:custGeom>
            <a:avLst/>
            <a:gdLst/>
            <a:ahLst/>
            <a:cxnLst/>
            <a:rect l="l" t="t" r="r" b="b"/>
            <a:pathLst>
              <a:path w="117" h="39" extrusionOk="0">
                <a:moveTo>
                  <a:pt x="73" y="0"/>
                </a:moveTo>
                <a:cubicBezTo>
                  <a:pt x="76" y="0"/>
                  <a:pt x="80" y="4"/>
                  <a:pt x="84" y="4"/>
                </a:cubicBezTo>
                <a:cubicBezTo>
                  <a:pt x="80" y="0"/>
                  <a:pt x="76" y="0"/>
                  <a:pt x="76" y="0"/>
                </a:cubicBezTo>
                <a:close/>
                <a:moveTo>
                  <a:pt x="44" y="0"/>
                </a:moveTo>
                <a:cubicBezTo>
                  <a:pt x="33" y="0"/>
                  <a:pt x="26" y="0"/>
                  <a:pt x="18" y="8"/>
                </a:cubicBezTo>
                <a:cubicBezTo>
                  <a:pt x="22" y="4"/>
                  <a:pt x="29" y="4"/>
                  <a:pt x="36" y="4"/>
                </a:cubicBezTo>
                <a:lnTo>
                  <a:pt x="58" y="4"/>
                </a:lnTo>
                <a:cubicBezTo>
                  <a:pt x="58" y="0"/>
                  <a:pt x="62" y="0"/>
                  <a:pt x="62" y="0"/>
                </a:cubicBezTo>
                <a:lnTo>
                  <a:pt x="58" y="0"/>
                </a:lnTo>
                <a:cubicBezTo>
                  <a:pt x="56" y="2"/>
                  <a:pt x="54" y="2"/>
                  <a:pt x="52" y="2"/>
                </a:cubicBezTo>
                <a:cubicBezTo>
                  <a:pt x="49" y="2"/>
                  <a:pt x="46" y="0"/>
                  <a:pt x="44" y="0"/>
                </a:cubicBezTo>
                <a:close/>
                <a:moveTo>
                  <a:pt x="15" y="8"/>
                </a:moveTo>
                <a:cubicBezTo>
                  <a:pt x="11" y="15"/>
                  <a:pt x="1" y="22"/>
                  <a:pt x="0" y="29"/>
                </a:cubicBezTo>
                <a:lnTo>
                  <a:pt x="0" y="29"/>
                </a:lnTo>
                <a:cubicBezTo>
                  <a:pt x="1" y="22"/>
                  <a:pt x="11" y="15"/>
                  <a:pt x="15" y="11"/>
                </a:cubicBezTo>
                <a:lnTo>
                  <a:pt x="15" y="8"/>
                </a:lnTo>
                <a:close/>
                <a:moveTo>
                  <a:pt x="84" y="4"/>
                </a:moveTo>
                <a:lnTo>
                  <a:pt x="105" y="18"/>
                </a:lnTo>
                <a:cubicBezTo>
                  <a:pt x="109" y="18"/>
                  <a:pt x="116" y="25"/>
                  <a:pt x="116" y="33"/>
                </a:cubicBezTo>
                <a:lnTo>
                  <a:pt x="116" y="33"/>
                </a:lnTo>
                <a:cubicBezTo>
                  <a:pt x="116" y="25"/>
                  <a:pt x="109" y="18"/>
                  <a:pt x="105" y="15"/>
                </a:cubicBezTo>
                <a:lnTo>
                  <a:pt x="84" y="4"/>
                </a:lnTo>
                <a:close/>
                <a:moveTo>
                  <a:pt x="7" y="33"/>
                </a:moveTo>
                <a:lnTo>
                  <a:pt x="7" y="33"/>
                </a:lnTo>
                <a:cubicBezTo>
                  <a:pt x="12" y="35"/>
                  <a:pt x="18" y="35"/>
                  <a:pt x="23" y="36"/>
                </a:cubicBezTo>
                <a:lnTo>
                  <a:pt x="23" y="36"/>
                </a:lnTo>
                <a:cubicBezTo>
                  <a:pt x="18" y="35"/>
                  <a:pt x="13" y="34"/>
                  <a:pt x="7" y="33"/>
                </a:cubicBezTo>
                <a:close/>
                <a:moveTo>
                  <a:pt x="116" y="33"/>
                </a:moveTo>
                <a:cubicBezTo>
                  <a:pt x="113" y="33"/>
                  <a:pt x="113" y="37"/>
                  <a:pt x="109" y="37"/>
                </a:cubicBezTo>
                <a:cubicBezTo>
                  <a:pt x="113" y="37"/>
                  <a:pt x="116" y="33"/>
                  <a:pt x="116" y="33"/>
                </a:cubicBezTo>
                <a:close/>
                <a:moveTo>
                  <a:pt x="23" y="36"/>
                </a:moveTo>
                <a:lnTo>
                  <a:pt x="23" y="36"/>
                </a:lnTo>
                <a:cubicBezTo>
                  <a:pt x="31" y="37"/>
                  <a:pt x="38" y="38"/>
                  <a:pt x="46" y="38"/>
                </a:cubicBezTo>
                <a:cubicBezTo>
                  <a:pt x="51" y="38"/>
                  <a:pt x="57" y="38"/>
                  <a:pt x="62" y="37"/>
                </a:cubicBezTo>
                <a:lnTo>
                  <a:pt x="44" y="37"/>
                </a:lnTo>
                <a:cubicBezTo>
                  <a:pt x="38" y="37"/>
                  <a:pt x="30" y="37"/>
                  <a:pt x="23" y="36"/>
                </a:cubicBezTo>
                <a:close/>
              </a:path>
            </a:pathLst>
          </a:custGeom>
          <a:solidFill>
            <a:srgbClr val="000000"/>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2" name="Google Shape;2282;p18"/>
          <p:cNvSpPr/>
          <p:nvPr/>
        </p:nvSpPr>
        <p:spPr>
          <a:xfrm>
            <a:off x="5675906" y="3249027"/>
            <a:ext cx="527" cy="175"/>
          </a:xfrm>
          <a:custGeom>
            <a:avLst/>
            <a:gdLst/>
            <a:ahLst/>
            <a:cxnLst/>
            <a:rect l="l" t="t" r="r" b="b"/>
            <a:pathLst>
              <a:path w="12" h="5" extrusionOk="0">
                <a:moveTo>
                  <a:pt x="1" y="0"/>
                </a:moveTo>
                <a:cubicBezTo>
                  <a:pt x="1" y="4"/>
                  <a:pt x="4" y="4"/>
                  <a:pt x="8" y="4"/>
                </a:cubicBezTo>
                <a:cubicBezTo>
                  <a:pt x="11" y="4"/>
                  <a:pt x="11" y="4"/>
                  <a:pt x="1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3" name="Google Shape;2283;p18"/>
          <p:cNvSpPr/>
          <p:nvPr/>
        </p:nvSpPr>
        <p:spPr>
          <a:xfrm>
            <a:off x="5677357" y="3248503"/>
            <a:ext cx="351" cy="175"/>
          </a:xfrm>
          <a:custGeom>
            <a:avLst/>
            <a:gdLst/>
            <a:ahLst/>
            <a:cxnLst/>
            <a:rect l="l" t="t" r="r" b="b"/>
            <a:pathLst>
              <a:path w="8" h="5" extrusionOk="0">
                <a:moveTo>
                  <a:pt x="4" y="1"/>
                </a:moveTo>
                <a:cubicBezTo>
                  <a:pt x="0" y="1"/>
                  <a:pt x="0" y="5"/>
                  <a:pt x="0" y="5"/>
                </a:cubicBezTo>
                <a:lnTo>
                  <a:pt x="7" y="5"/>
                </a:lnTo>
                <a:cubicBezTo>
                  <a:pt x="7" y="5"/>
                  <a:pt x="4" y="1"/>
                  <a:pt x="4" y="1"/>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4" name="Google Shape;2284;p18"/>
          <p:cNvSpPr/>
          <p:nvPr/>
        </p:nvSpPr>
        <p:spPr>
          <a:xfrm>
            <a:off x="5678281" y="3249027"/>
            <a:ext cx="220" cy="35"/>
          </a:xfrm>
          <a:custGeom>
            <a:avLst/>
            <a:gdLst/>
            <a:ahLst/>
            <a:cxnLst/>
            <a:rect l="l" t="t" r="r" b="b"/>
            <a:pathLst>
              <a:path w="5" h="1" extrusionOk="0">
                <a:moveTo>
                  <a:pt x="5" y="0"/>
                </a:moveTo>
                <a:cubicBezTo>
                  <a:pt x="5" y="0"/>
                  <a:pt x="5" y="0"/>
                  <a:pt x="5" y="0"/>
                </a:cubicBezTo>
                <a:cubicBezTo>
                  <a:pt x="5" y="0"/>
                  <a:pt x="1" y="0"/>
                  <a:pt x="1" y="0"/>
                </a:cubicBezTo>
                <a:cubicBezTo>
                  <a:pt x="1" y="0"/>
                  <a:pt x="5" y="0"/>
                  <a:pt x="5" y="0"/>
                </a:cubicBezTo>
                <a:cubicBezTo>
                  <a:pt x="5" y="0"/>
                  <a:pt x="5" y="0"/>
                  <a:pt x="5"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5" name="Google Shape;2285;p18"/>
          <p:cNvSpPr/>
          <p:nvPr/>
        </p:nvSpPr>
        <p:spPr>
          <a:xfrm>
            <a:off x="5677182" y="3249163"/>
            <a:ext cx="44" cy="140"/>
          </a:xfrm>
          <a:custGeom>
            <a:avLst/>
            <a:gdLst/>
            <a:ahLst/>
            <a:cxnLst/>
            <a:rect l="l" t="t" r="r" b="b"/>
            <a:pathLst>
              <a:path w="1" h="4" extrusionOk="0">
                <a:moveTo>
                  <a:pt x="1" y="0"/>
                </a:moveTo>
                <a:cubicBezTo>
                  <a:pt x="1" y="0"/>
                  <a:pt x="1" y="4"/>
                  <a:pt x="1" y="4"/>
                </a:cubicBezTo>
                <a:cubicBezTo>
                  <a:pt x="1" y="4"/>
                  <a:pt x="1" y="0"/>
                  <a:pt x="1" y="0"/>
                </a:cubicBezTo>
                <a:cubicBezTo>
                  <a:pt x="1" y="0"/>
                  <a:pt x="1" y="0"/>
                  <a:pt x="1" y="0"/>
                </a:cubicBezTo>
                <a:cubicBezTo>
                  <a:pt x="1" y="0"/>
                  <a:pt x="1" y="0"/>
                  <a:pt x="1"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
        <p:nvSpPr>
          <p:cNvPr id="2286" name="Google Shape;2286;p18"/>
          <p:cNvSpPr/>
          <p:nvPr/>
        </p:nvSpPr>
        <p:spPr>
          <a:xfrm>
            <a:off x="5675291" y="3249163"/>
            <a:ext cx="177" cy="140"/>
          </a:xfrm>
          <a:custGeom>
            <a:avLst/>
            <a:gdLst/>
            <a:ahLst/>
            <a:cxnLst/>
            <a:rect l="l" t="t" r="r" b="b"/>
            <a:pathLst>
              <a:path w="4" h="4" extrusionOk="0">
                <a:moveTo>
                  <a:pt x="0" y="0"/>
                </a:moveTo>
                <a:cubicBezTo>
                  <a:pt x="0" y="0"/>
                  <a:pt x="0" y="0"/>
                  <a:pt x="0" y="4"/>
                </a:cubicBezTo>
                <a:lnTo>
                  <a:pt x="4" y="4"/>
                </a:lnTo>
                <a:cubicBezTo>
                  <a:pt x="4" y="0"/>
                  <a:pt x="0" y="0"/>
                  <a:pt x="0" y="0"/>
                </a:cubicBezTo>
                <a:close/>
              </a:path>
            </a:pathLst>
          </a:custGeom>
          <a:solidFill>
            <a:srgbClr val="ECB947"/>
          </a:solidFill>
          <a:ln>
            <a:noFill/>
          </a:ln>
        </p:spPr>
        <p:txBody>
          <a:bodyPr spcFirstLastPara="1" wrap="square" lIns="104280" tIns="104280" rIns="104280" bIns="104280" anchor="ctr" anchorCtr="0">
            <a:noAutofit/>
          </a:bodyPr>
          <a:lstStyle/>
          <a:p>
            <a:pPr marL="0" lvl="0" indent="0" algn="l" rtl="0">
              <a:spcBef>
                <a:spcPts val="0"/>
              </a:spcBef>
              <a:spcAft>
                <a:spcPts val="0"/>
              </a:spcAft>
              <a:buNone/>
            </a:pPr>
            <a:endParaRPr sz="1596"/>
          </a:p>
        </p:txBody>
      </p:sp>
    </p:spTree>
    <p:extLst>
      <p:ext uri="{BB962C8B-B14F-4D97-AF65-F5344CB8AC3E}">
        <p14:creationId xmlns:p14="http://schemas.microsoft.com/office/powerpoint/2010/main" val="2380094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7C41-3E64-48D4-9DC3-C5145C21C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B3A068-2B9B-4FE2-B8C5-42149E10B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3DBE2-CB77-42A7-936C-54EA36A7A79F}"/>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10F964F2-FB6E-4A28-9448-7BC75E76B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2D2D2-0AEE-43BA-BF4C-E2C131C90DD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5050180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C537-3225-4581-882D-2AE592E08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A2D87-C65B-487E-8A69-257AA1276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D4BF7-1F21-40DA-887B-A90E07AADC54}"/>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9D4AF151-EE04-4556-AEDA-253683D91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37AEE-0E41-4A74-BD15-69A5F2C4D4D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5895346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F82D-EEB1-4314-A91C-25403DC22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9936D-DF66-4992-A204-65E2B9234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717F0-4865-46DD-8AF1-42AF320266D9}"/>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51775BA6-FCA9-4465-966D-A12AD139B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184CF-E17D-48C9-8EAF-A3EEA7A4416F}"/>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471578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B0ED-DD44-4CC3-AA47-17659D094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617C2-0AE9-410C-B820-32143FD8DB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508DDE-D4B2-4AB9-B440-EB77A6617D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CE98-D28C-48B9-AAD1-F8CE3C725959}"/>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6" name="Footer Placeholder 5">
            <a:extLst>
              <a:ext uri="{FF2B5EF4-FFF2-40B4-BE49-F238E27FC236}">
                <a16:creationId xmlns:a16="http://schemas.microsoft.com/office/drawing/2014/main" id="{38F016B6-D02B-4BA1-A60F-15B9A9CE3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5268E-FF69-4773-B908-6DFAA44E06D7}"/>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6859605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5A04-898B-4DB4-8522-C5AA11926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AD947-8AD2-404C-B1D1-B696B00DE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1B53E-2748-4B97-9830-9A9C304A5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40F5E-B588-4DB7-89C9-A35FBF2F4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5DFAC-B324-4109-B2D6-EEB831F8F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85C54-C1B7-493D-8479-7172255CA87D}"/>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8" name="Footer Placeholder 7">
            <a:extLst>
              <a:ext uri="{FF2B5EF4-FFF2-40B4-BE49-F238E27FC236}">
                <a16:creationId xmlns:a16="http://schemas.microsoft.com/office/drawing/2014/main" id="{12A515FC-2374-4A78-B3B6-2B3DC3E30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9AB76-86C3-4C8D-909F-56993CC6857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909368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54C8-2F12-474E-9739-31060BCCC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42084-D427-4729-9A5C-A12625F951BA}"/>
              </a:ext>
            </a:extLst>
          </p:cNvPr>
          <p:cNvSpPr>
            <a:spLocks noGrp="1"/>
          </p:cNvSpPr>
          <p:nvPr>
            <p:ph type="dt" sz="half" idx="10"/>
          </p:nvPr>
        </p:nvSpPr>
        <p:spPr/>
        <p:txBody>
          <a:bodyPr/>
          <a:lstStyle/>
          <a:p>
            <a:fld id="{26A45832-1D41-43E2-95CC-817C57DA4AE1}" type="datetimeFigureOut">
              <a:rPr lang="en-US" smtClean="0"/>
              <a:t>3/23/2025</a:t>
            </a:fld>
            <a:endParaRPr lang="en-US"/>
          </a:p>
        </p:txBody>
      </p:sp>
      <p:sp>
        <p:nvSpPr>
          <p:cNvPr id="4" name="Footer Placeholder 3">
            <a:extLst>
              <a:ext uri="{FF2B5EF4-FFF2-40B4-BE49-F238E27FC236}">
                <a16:creationId xmlns:a16="http://schemas.microsoft.com/office/drawing/2014/main" id="{675F5389-F8BE-43F3-B74C-19E308DD5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BA71AB-9585-441C-96B4-FD4CC05975C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47429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59.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 Id="rId9" Type="http://schemas.openxmlformats.org/officeDocument/2006/relationships/image" Target="../media/image6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67.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FFC4CF2-1ABC-96A4-AF07-50E891B2B6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1655" y="0"/>
            <a:ext cx="1403490" cy="1403490"/>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378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transition spd="slow">
    <p:cover dir="rd"/>
  </p:transition>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6594F0A-BEA1-4F60-8C0E-D5D8D287977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1611649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transition spd="slow">
    <p:cover dir="rd"/>
  </p:transition>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EDFAA-DE51-4603-9CBD-EEBB4C6110E5}" type="datetimeFigureOut">
              <a:rPr lang="en-US" smtClean="0"/>
              <a:t>3/23/2025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6D4CB-DBEE-4CAA-82AA-4C0AE76E6B3C}" type="slidenum">
              <a:rPr lang="en-US" smtClean="0"/>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929040C-39CC-E32F-8739-19D1B34F7B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1655" y="0"/>
            <a:ext cx="1403490" cy="1403490"/>
          </a:xfrm>
          <a:prstGeom prst="rect">
            <a:avLst/>
          </a:prstGeom>
        </p:spPr>
      </p:pic>
    </p:spTree>
    <p:extLst>
      <p:ext uri="{BB962C8B-B14F-4D97-AF65-F5344CB8AC3E}">
        <p14:creationId xmlns:p14="http://schemas.microsoft.com/office/powerpoint/2010/main" val="76314240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9"/>
          <a:stretch>
            <a:fillRect/>
          </a:stretch>
        </p:blipFill>
        <p:spPr>
          <a:xfrm>
            <a:off x="16042" y="0"/>
            <a:ext cx="12199153" cy="7011008"/>
          </a:xfrm>
          <a:prstGeom prst="rect">
            <a:avLst/>
          </a:prstGeom>
        </p:spPr>
      </p:pic>
    </p:spTree>
    <p:extLst>
      <p:ext uri="{BB962C8B-B14F-4D97-AF65-F5344CB8AC3E}">
        <p14:creationId xmlns:p14="http://schemas.microsoft.com/office/powerpoint/2010/main" val="13191182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82259" y="713267"/>
            <a:ext cx="10628238" cy="763617"/>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dk1"/>
              </a:buClr>
              <a:buSzPts val="4000"/>
              <a:buFont typeface="Mochiy Pop One" charset="-120"/>
              <a:buNone/>
              <a:defRPr sz="4000">
                <a:solidFill>
                  <a:schemeClr val="dk1"/>
                </a:solidFill>
                <a:latin typeface="Mochiy Pop One" charset="-120"/>
                <a:ea typeface="Mochiy Pop One" charset="-120"/>
                <a:cs typeface="Mochiy Pop One" charset="-120"/>
                <a:sym typeface="Mochiy Pop One" charset="-120"/>
              </a:defRPr>
            </a:lvl1pPr>
            <a:lvl2pPr lvl="1"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4400"/>
              <a:buFont typeface="Bebas Neue" panose="020B0606020202050201"/>
              <a:buNone/>
              <a:defRPr sz="44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782259" y="1536485"/>
            <a:ext cx="10628238" cy="4554771"/>
          </a:xfrm>
          <a:prstGeom prst="rect">
            <a:avLst/>
          </a:prstGeom>
          <a:noFill/>
          <a:ln>
            <a:noFill/>
          </a:ln>
        </p:spPr>
        <p:txBody>
          <a:bodyPr spcFirstLastPara="1" wrap="square" lIns="116050" tIns="116050" rIns="116050" bIns="116050" anchor="t" anchorCtr="0">
            <a:noAutofit/>
          </a:bodyPr>
          <a:lstStyle>
            <a:lvl1pPr marL="457200" lvl="0" indent="-355600">
              <a:lnSpc>
                <a:spcPct val="100000"/>
              </a:lnSpc>
              <a:spcBef>
                <a:spcPts val="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1pPr>
            <a:lvl2pPr marL="914400" lvl="1"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2pPr>
            <a:lvl3pPr marL="1371600" lvl="2"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3pPr>
            <a:lvl4pPr marL="1828800" lvl="3"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4pPr>
            <a:lvl5pPr marL="2286000" lvl="4"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5pPr>
            <a:lvl6pPr marL="2743200" lvl="5"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6pPr>
            <a:lvl7pPr marL="3200400" lvl="6"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7pPr>
            <a:lvl8pPr marL="3657600" lvl="7" indent="-355600">
              <a:lnSpc>
                <a:spcPct val="100000"/>
              </a:lnSpc>
              <a:spcBef>
                <a:spcPts val="2000"/>
              </a:spcBef>
              <a:spcAft>
                <a:spcPts val="0"/>
              </a:spcAft>
              <a:buClr>
                <a:schemeClr val="dk1"/>
              </a:buClr>
              <a:buSzPts val="2000"/>
              <a:buFont typeface="Catamaran"/>
              <a:buChar char="○"/>
              <a:defRPr sz="2000">
                <a:solidFill>
                  <a:schemeClr val="dk1"/>
                </a:solidFill>
                <a:latin typeface="Catamaran"/>
                <a:ea typeface="Catamaran"/>
                <a:cs typeface="Catamaran"/>
                <a:sym typeface="Catamaran"/>
              </a:defRPr>
            </a:lvl8pPr>
            <a:lvl9pPr marL="4114800" lvl="8" indent="-355600">
              <a:lnSpc>
                <a:spcPct val="100000"/>
              </a:lnSpc>
              <a:spcBef>
                <a:spcPts val="2000"/>
              </a:spcBef>
              <a:spcAft>
                <a:spcPts val="2000"/>
              </a:spcAft>
              <a:buClr>
                <a:schemeClr val="dk1"/>
              </a:buClr>
              <a:buSzPts val="2000"/>
              <a:buFont typeface="Catamaran"/>
              <a:buChar char="■"/>
              <a:defRPr sz="2000">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869089885"/>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596"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02EE5A-CA27-493C-9A50-2C2E24D07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FC121-9140-42CD-95DF-14AA71712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46CD3-3665-4CB7-968D-DB0031C07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45832-1D41-43E2-95CC-817C57DA4AE1}" type="datetimeFigureOut">
              <a:rPr lang="en-US" smtClean="0"/>
              <a:t>3/23/2025</a:t>
            </a:fld>
            <a:endParaRPr lang="en-US"/>
          </a:p>
        </p:txBody>
      </p:sp>
      <p:sp>
        <p:nvSpPr>
          <p:cNvPr id="5" name="Footer Placeholder 4">
            <a:extLst>
              <a:ext uri="{FF2B5EF4-FFF2-40B4-BE49-F238E27FC236}">
                <a16:creationId xmlns:a16="http://schemas.microsoft.com/office/drawing/2014/main" id="{361D745A-D4EE-4F53-9693-8BE19EE79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DC6807-A24A-4268-933D-621AE9D52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E7F8-8DF8-4AD3-B383-7A618F682DC2}" type="slidenum">
              <a:rPr lang="en-US" smtClean="0"/>
              <a:t>‹#›</a:t>
            </a:fld>
            <a:endParaRPr lang="en-US"/>
          </a:p>
        </p:txBody>
      </p:sp>
      <p:pic>
        <p:nvPicPr>
          <p:cNvPr id="7" name="Picture 6">
            <a:extLst>
              <a:ext uri="{FF2B5EF4-FFF2-40B4-BE49-F238E27FC236}">
                <a16:creationId xmlns:a16="http://schemas.microsoft.com/office/drawing/2014/main" id="{54539572-7FC0-440C-B140-E88D1B980FB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spTree>
    <p:extLst>
      <p:ext uri="{BB962C8B-B14F-4D97-AF65-F5344CB8AC3E}">
        <p14:creationId xmlns:p14="http://schemas.microsoft.com/office/powerpoint/2010/main" val="119025053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notesSlide" Target="../notesSlides/notesSlide1.xml"/><Relationship Id="rId7" Type="http://schemas.openxmlformats.org/officeDocument/2006/relationships/image" Target="../media/image108.png"/><Relationship Id="rId2" Type="http://schemas.openxmlformats.org/officeDocument/2006/relationships/slideLayout" Target="../slideLayouts/slideLayout5.xml"/><Relationship Id="rId1" Type="http://schemas.openxmlformats.org/officeDocument/2006/relationships/tags" Target="../tags/tag2.xml"/><Relationship Id="rId6" Type="http://schemas.microsoft.com/office/2007/relationships/hdphoto" Target="../media/hdphoto13.wdp"/><Relationship Id="rId5" Type="http://schemas.openxmlformats.org/officeDocument/2006/relationships/image" Target="../media/image101.png"/><Relationship Id="rId4" Type="http://schemas.openxmlformats.org/officeDocument/2006/relationships/image" Target="../media/image107.png"/></Relationships>
</file>

<file path=ppt/slides/_rels/slide1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1.png"/><Relationship Id="rId7" Type="http://schemas.microsoft.com/office/2007/relationships/hdphoto" Target="../media/hdphoto15.wdp"/><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11.png"/><Relationship Id="rId5" Type="http://schemas.openxmlformats.org/officeDocument/2006/relationships/image" Target="../media/image110.png"/><Relationship Id="rId10" Type="http://schemas.microsoft.com/office/2007/relationships/hdphoto" Target="../media/hdphoto14.wdp"/><Relationship Id="rId4" Type="http://schemas.microsoft.com/office/2007/relationships/hdphoto" Target="../media/hdphoto13.wdp"/><Relationship Id="rId9" Type="http://schemas.openxmlformats.org/officeDocument/2006/relationships/image" Target="../media/image102.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9.png"/><Relationship Id="rId7" Type="http://schemas.openxmlformats.org/officeDocument/2006/relationships/image" Target="../media/image114.png"/><Relationship Id="rId2" Type="http://schemas.openxmlformats.org/officeDocument/2006/relationships/image" Target="../media/image8.pn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113.png"/><Relationship Id="rId9"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9.xml"/><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8" Type="http://schemas.openxmlformats.org/officeDocument/2006/relationships/image" Target="../media/image1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slideLayout" Target="../slideLayouts/slideLayout95.xml"/><Relationship Id="rId7" Type="http://schemas.openxmlformats.org/officeDocument/2006/relationships/image" Target="../media/image1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3.gif"/><Relationship Id="rId11" Type="http://schemas.openxmlformats.org/officeDocument/2006/relationships/image" Target="../media/image128.png"/><Relationship Id="rId5" Type="http://schemas.openxmlformats.org/officeDocument/2006/relationships/image" Target="../media/image122.gif"/><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gif"/></Relationships>
</file>

<file path=ppt/slides/_rels/slide1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slide" Target="slide3.xml"/><Relationship Id="rId3" Type="http://schemas.openxmlformats.org/officeDocument/2006/relationships/image" Target="../media/image121.png"/><Relationship Id="rId7" Type="http://schemas.openxmlformats.org/officeDocument/2006/relationships/image" Target="../media/image123.gif"/><Relationship Id="rId12" Type="http://schemas.openxmlformats.org/officeDocument/2006/relationships/slide" Target="slide18.xml"/><Relationship Id="rId17" Type="http://schemas.openxmlformats.org/officeDocument/2006/relationships/slide" Target="slide21.xml"/><Relationship Id="rId2" Type="http://schemas.openxmlformats.org/officeDocument/2006/relationships/audio" Target="../media/audio1.wav"/><Relationship Id="rId16" Type="http://schemas.openxmlformats.org/officeDocument/2006/relationships/slide" Target="slide20.xml"/><Relationship Id="rId1" Type="http://schemas.openxmlformats.org/officeDocument/2006/relationships/slideLayout" Target="../slideLayouts/slideLayout95.xml"/><Relationship Id="rId6" Type="http://schemas.openxmlformats.org/officeDocument/2006/relationships/image" Target="../media/image125.gif"/><Relationship Id="rId11" Type="http://schemas.openxmlformats.org/officeDocument/2006/relationships/slide" Target="slide19.xml"/><Relationship Id="rId5" Type="http://schemas.openxmlformats.org/officeDocument/2006/relationships/image" Target="../media/image126.gif"/><Relationship Id="rId15" Type="http://schemas.openxmlformats.org/officeDocument/2006/relationships/slide" Target="slide5.xml"/><Relationship Id="rId10" Type="http://schemas.openxmlformats.org/officeDocument/2006/relationships/image" Target="../media/image130.png"/><Relationship Id="rId4" Type="http://schemas.openxmlformats.org/officeDocument/2006/relationships/image" Target="../media/image122.gif"/><Relationship Id="rId9" Type="http://schemas.openxmlformats.org/officeDocument/2006/relationships/slide" Target="slide4.xml"/><Relationship Id="rId1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90.xml"/><Relationship Id="rId5" Type="http://schemas.openxmlformats.org/officeDocument/2006/relationships/slide" Target="slide16.xml"/><Relationship Id="rId4" Type="http://schemas.openxmlformats.org/officeDocument/2006/relationships/image" Target="../media/image1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slide" Target="slide16.xml"/><Relationship Id="rId5" Type="http://schemas.openxmlformats.org/officeDocument/2006/relationships/image" Target="../media/image135.jpeg"/><Relationship Id="rId4" Type="http://schemas.openxmlformats.org/officeDocument/2006/relationships/image" Target="../media/image1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slide" Target="slide16.xml"/><Relationship Id="rId5" Type="http://schemas.openxmlformats.org/officeDocument/2006/relationships/image" Target="../media/image138.jpeg"/><Relationship Id="rId4" Type="http://schemas.openxmlformats.org/officeDocument/2006/relationships/image" Target="../media/image137.jpeg"/></Relationships>
</file>

<file path=ppt/slides/_rels/slide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142.jpe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142.jpeg"/></Relationships>
</file>

<file path=ppt/slides/_rels/slide24.xml.rels><?xml version="1.0" encoding="UTF-8" standalone="yes"?>
<Relationships xmlns="http://schemas.openxmlformats.org/package/2006/relationships"><Relationship Id="rId8" Type="http://schemas.openxmlformats.org/officeDocument/2006/relationships/image" Target="../media/image143.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44.png"/></Relationships>
</file>

<file path=ppt/slides/_rels/slide2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8.xml"/><Relationship Id="rId5" Type="http://schemas.openxmlformats.org/officeDocument/2006/relationships/image" Target="../media/image148.png"/><Relationship Id="rId4" Type="http://schemas.openxmlformats.org/officeDocument/2006/relationships/image" Target="../media/image14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14.wdp"/><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02.png"/><Relationship Id="rId5" Type="http://schemas.microsoft.com/office/2007/relationships/hdphoto" Target="../media/hdphoto13.wdp"/><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xml"/><Relationship Id="rId4" Type="http://schemas.openxmlformats.org/officeDocument/2006/relationships/image" Target="../media/image1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6.png"/><Relationship Id="rId21" Type="http://schemas.openxmlformats.org/officeDocument/2006/relationships/image" Target="../media/image91.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5.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77.xml"/><Relationship Id="rId6" Type="http://schemas.microsoft.com/office/2007/relationships/hdphoto" Target="../media/hdphoto11.wdp"/><Relationship Id="rId11" Type="http://schemas.openxmlformats.org/officeDocument/2006/relationships/image" Target="../media/image81.png"/><Relationship Id="rId5" Type="http://schemas.openxmlformats.org/officeDocument/2006/relationships/image" Target="../media/image77.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microsoft.com/office/2007/relationships/hdphoto" Target="../media/hdphoto10.wdp"/><Relationship Id="rId9" Type="http://schemas.openxmlformats.org/officeDocument/2006/relationships/image" Target="../media/image79.png"/><Relationship Id="rId1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93.png"/></Relationships>
</file>

<file path=ppt/slides/_rels/slide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1.xml"/><Relationship Id="rId6" Type="http://schemas.microsoft.com/office/2007/relationships/hdphoto" Target="../media/hdphoto14.wdp"/><Relationship Id="rId5" Type="http://schemas.openxmlformats.org/officeDocument/2006/relationships/image" Target="../media/image102.png"/><Relationship Id="rId4"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p:cNvPicPr>
            <a:picLocks noChangeAspect="1"/>
          </p:cNvPicPr>
          <p:nvPr/>
        </p:nvPicPr>
        <p:blipFill>
          <a:blip r:embed="rId2"/>
          <a:stretch>
            <a:fillRect/>
          </a:stretch>
        </p:blipFill>
        <p:spPr>
          <a:xfrm>
            <a:off x="-14154" y="11575"/>
            <a:ext cx="12192000" cy="6857999"/>
          </a:xfrm>
          <a:prstGeom prst="rect">
            <a:avLst/>
          </a:prstGeom>
        </p:spPr>
      </p:pic>
      <p:pic>
        <p:nvPicPr>
          <p:cNvPr id="3" name="图片 2"/>
          <p:cNvPicPr>
            <a:picLocks noChangeAspect="1"/>
          </p:cNvPicPr>
          <p:nvPr/>
        </p:nvPicPr>
        <p:blipFill>
          <a:blip r:embed="rId3"/>
          <a:stretch>
            <a:fillRect/>
          </a:stretch>
        </p:blipFill>
        <p:spPr>
          <a:xfrm>
            <a:off x="0" y="3797808"/>
            <a:ext cx="12192000" cy="3060192"/>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825" y="4617184"/>
            <a:ext cx="1673768" cy="1673768"/>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6763" y="3366654"/>
            <a:ext cx="3491345" cy="3491345"/>
          </a:xfrm>
          <a:prstGeom prst="rect">
            <a:avLst/>
          </a:prstGeom>
        </p:spPr>
      </p:pic>
      <p:pic>
        <p:nvPicPr>
          <p:cNvPr id="7" name="Picture 6"/>
          <p:cNvPicPr>
            <a:picLocks noChangeAspect="1"/>
          </p:cNvPicPr>
          <p:nvPr/>
        </p:nvPicPr>
        <p:blipFill>
          <a:blip r:embed="rId6"/>
          <a:stretch>
            <a:fillRect/>
          </a:stretch>
        </p:blipFill>
        <p:spPr>
          <a:xfrm>
            <a:off x="1044890" y="1361494"/>
            <a:ext cx="9803218"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San Hô Hình ảnh | Định dạng hình ảnh PNG 400216462| vn.lovepik.com">
            <a:extLst>
              <a:ext uri="{FF2B5EF4-FFF2-40B4-BE49-F238E27FC236}">
                <a16:creationId xmlns:a16="http://schemas.microsoft.com/office/drawing/2014/main" id="{89D618B8-276A-47EA-9EB5-57AD90FC3E02}"/>
              </a:ext>
            </a:extLst>
          </p:cNvPr>
          <p:cNvPicPr>
            <a:picLocks noChangeAspect="1" noChangeArrowheads="1"/>
          </p:cNvPicPr>
          <p:nvPr/>
        </p:nvPicPr>
        <p:blipFill>
          <a:blip r:embed="rId4">
            <a:clrChange>
              <a:clrFrom>
                <a:srgbClr val="EBEBEB"/>
              </a:clrFrom>
              <a:clrTo>
                <a:srgbClr val="EBEBEB">
                  <a:alpha val="0"/>
                </a:srgbClr>
              </a:clrTo>
            </a:clrChange>
            <a:extLst>
              <a:ext uri="{28A0092B-C50C-407E-A947-70E740481C1C}">
                <a14:useLocalDpi xmlns:a14="http://schemas.microsoft.com/office/drawing/2010/main" val="0"/>
              </a:ext>
            </a:extLst>
          </a:blip>
          <a:srcRect/>
          <a:stretch>
            <a:fillRect/>
          </a:stretch>
        </p:blipFill>
        <p:spPr bwMode="auto">
          <a:xfrm>
            <a:off x="3843404" y="3856511"/>
            <a:ext cx="7103423" cy="2521653"/>
          </a:xfrm>
          <a:prstGeom prst="roundRect">
            <a:avLst>
              <a:gd name="adj" fmla="val 31638"/>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121862" y="243465"/>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54622" y="51622"/>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1933998" y="754240"/>
            <a:ext cx="7995683" cy="650499"/>
          </a:xfrm>
          <a:prstGeom prst="rect">
            <a:avLst/>
          </a:prstGeom>
        </p:spPr>
        <p:txBody>
          <a:bodyPr wrap="square">
            <a:spAutoFit/>
          </a:bodyPr>
          <a:lstStyle/>
          <a:p>
            <a:pPr algn="just">
              <a:lnSpc>
                <a:spcPct val="150000"/>
              </a:lnSpc>
            </a:pPr>
            <a:r>
              <a:rPr lang="vi-VN" sz="2800" dirty="0">
                <a:latin typeface="+mj-lt"/>
              </a:rPr>
              <a:t>     Thám hiểm</a:t>
            </a:r>
          </a:p>
        </p:txBody>
      </p:sp>
      <p:sp>
        <p:nvSpPr>
          <p:cNvPr id="6" name="Oval 5">
            <a:extLst>
              <a:ext uri="{FF2B5EF4-FFF2-40B4-BE49-F238E27FC236}">
                <a16:creationId xmlns:a16="http://schemas.microsoft.com/office/drawing/2014/main" id="{05260A31-877E-46DB-BCEB-DF51C579FAA0}"/>
              </a:ext>
            </a:extLst>
          </p:cNvPr>
          <p:cNvSpPr/>
          <p:nvPr/>
        </p:nvSpPr>
        <p:spPr>
          <a:xfrm>
            <a:off x="2153556" y="1018431"/>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4105422" y="820618"/>
            <a:ext cx="5216708" cy="954107"/>
          </a:xfrm>
          <a:prstGeom prst="rect">
            <a:avLst/>
          </a:prstGeom>
          <a:noFill/>
        </p:spPr>
        <p:txBody>
          <a:bodyPr wrap="square" rtlCol="0">
            <a:spAutoFit/>
          </a:bodyPr>
          <a:lstStyle/>
          <a:p>
            <a:pPr algn="just"/>
            <a:r>
              <a:rPr lang="vi-VN" sz="2800" dirty="0">
                <a:solidFill>
                  <a:schemeClr val="accent6">
                    <a:lumMod val="50000"/>
                  </a:schemeClr>
                </a:solidFill>
                <a:latin typeface="+mj-lt"/>
              </a:rPr>
              <a:t>: đi vào vùng xa lạ, hiểm trở để khám phá những điều mới lạ.</a:t>
            </a:r>
            <a:endParaRPr lang="en-US" sz="2800" dirty="0">
              <a:solidFill>
                <a:schemeClr val="accent6">
                  <a:lumMod val="50000"/>
                </a:schemeClr>
              </a:solidFill>
              <a:latin typeface="+mj-lt"/>
            </a:endParaRPr>
          </a:p>
        </p:txBody>
      </p:sp>
      <p:sp>
        <p:nvSpPr>
          <p:cNvPr id="15" name="Rectangle 14">
            <a:extLst>
              <a:ext uri="{FF2B5EF4-FFF2-40B4-BE49-F238E27FC236}">
                <a16:creationId xmlns:a16="http://schemas.microsoft.com/office/drawing/2014/main" id="{B2FE4DCB-1A11-4AF5-B4C2-037AA6BE7E5A}"/>
              </a:ext>
            </a:extLst>
          </p:cNvPr>
          <p:cNvSpPr/>
          <p:nvPr/>
        </p:nvSpPr>
        <p:spPr>
          <a:xfrm>
            <a:off x="1933998" y="1789429"/>
            <a:ext cx="7995683" cy="650499"/>
          </a:xfrm>
          <a:prstGeom prst="rect">
            <a:avLst/>
          </a:prstGeom>
        </p:spPr>
        <p:txBody>
          <a:bodyPr wrap="square">
            <a:spAutoFit/>
          </a:bodyPr>
          <a:lstStyle/>
          <a:p>
            <a:pPr algn="just">
              <a:lnSpc>
                <a:spcPct val="150000"/>
              </a:lnSpc>
            </a:pPr>
            <a:r>
              <a:rPr lang="vi-VN" sz="2800" dirty="0">
                <a:latin typeface="+mj-lt"/>
              </a:rPr>
              <a:t>     San hô</a:t>
            </a:r>
          </a:p>
        </p:txBody>
      </p:sp>
      <p:sp>
        <p:nvSpPr>
          <p:cNvPr id="16" name="Oval 15">
            <a:extLst>
              <a:ext uri="{FF2B5EF4-FFF2-40B4-BE49-F238E27FC236}">
                <a16:creationId xmlns:a16="http://schemas.microsoft.com/office/drawing/2014/main" id="{08A6628B-28EE-454E-8268-B8E530BA2DF7}"/>
              </a:ext>
            </a:extLst>
          </p:cNvPr>
          <p:cNvSpPr/>
          <p:nvPr/>
        </p:nvSpPr>
        <p:spPr>
          <a:xfrm>
            <a:off x="2153556" y="2106736"/>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7" name="Rectangle 16">
            <a:extLst>
              <a:ext uri="{FF2B5EF4-FFF2-40B4-BE49-F238E27FC236}">
                <a16:creationId xmlns:a16="http://schemas.microsoft.com/office/drawing/2014/main" id="{4DA90104-6FC0-43F8-A8D3-188450F9336F}"/>
              </a:ext>
            </a:extLst>
          </p:cNvPr>
          <p:cNvSpPr/>
          <p:nvPr/>
        </p:nvSpPr>
        <p:spPr>
          <a:xfrm>
            <a:off x="1898273" y="2618694"/>
            <a:ext cx="7995683" cy="650499"/>
          </a:xfrm>
          <a:prstGeom prst="rect">
            <a:avLst/>
          </a:prstGeom>
        </p:spPr>
        <p:txBody>
          <a:bodyPr wrap="square">
            <a:spAutoFit/>
          </a:bodyPr>
          <a:lstStyle/>
          <a:p>
            <a:pPr algn="just">
              <a:lnSpc>
                <a:spcPct val="150000"/>
              </a:lnSpc>
            </a:pPr>
            <a:r>
              <a:rPr lang="vi-VN" sz="2800" dirty="0">
                <a:latin typeface="+mj-lt"/>
              </a:rPr>
              <a:t>     Vỉa san hô</a:t>
            </a:r>
          </a:p>
        </p:txBody>
      </p:sp>
      <p:sp>
        <p:nvSpPr>
          <p:cNvPr id="18" name="Oval 17">
            <a:extLst>
              <a:ext uri="{FF2B5EF4-FFF2-40B4-BE49-F238E27FC236}">
                <a16:creationId xmlns:a16="http://schemas.microsoft.com/office/drawing/2014/main" id="{1A06F489-6BA0-44DB-A8C6-D8A1BFF22202}"/>
              </a:ext>
            </a:extLst>
          </p:cNvPr>
          <p:cNvSpPr/>
          <p:nvPr/>
        </p:nvSpPr>
        <p:spPr>
          <a:xfrm>
            <a:off x="2153556" y="2943943"/>
            <a:ext cx="240000" cy="240000"/>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13" name="TextBox 12">
            <a:extLst>
              <a:ext uri="{FF2B5EF4-FFF2-40B4-BE49-F238E27FC236}">
                <a16:creationId xmlns:a16="http://schemas.microsoft.com/office/drawing/2014/main" id="{A72DBBAF-0F3A-495B-B9AB-432F77976EC4}"/>
              </a:ext>
            </a:extLst>
          </p:cNvPr>
          <p:cNvSpPr txBox="1"/>
          <p:nvPr/>
        </p:nvSpPr>
        <p:spPr>
          <a:xfrm>
            <a:off x="4102826" y="1908300"/>
            <a:ext cx="5826855" cy="954107"/>
          </a:xfrm>
          <a:prstGeom prst="rect">
            <a:avLst/>
          </a:prstGeom>
          <a:noFill/>
        </p:spPr>
        <p:txBody>
          <a:bodyPr wrap="square" rtlCol="0">
            <a:spAutoFit/>
          </a:bodyPr>
          <a:lstStyle/>
          <a:p>
            <a:r>
              <a:rPr lang="vi-VN" sz="2800" dirty="0">
                <a:solidFill>
                  <a:schemeClr val="accent6">
                    <a:lumMod val="50000"/>
                  </a:schemeClr>
                </a:solidFill>
                <a:latin typeface="+mj-lt"/>
              </a:rPr>
              <a:t>: động vật biển, có xương dạng cánh hoa, nhiều màu sắc.</a:t>
            </a:r>
            <a:endParaRPr lang="en-US" sz="2800" dirty="0">
              <a:solidFill>
                <a:schemeClr val="accent6">
                  <a:lumMod val="50000"/>
                </a:schemeClr>
              </a:solidFill>
              <a:latin typeface="+mj-lt"/>
            </a:endParaRPr>
          </a:p>
        </p:txBody>
      </p:sp>
      <p:sp>
        <p:nvSpPr>
          <p:cNvPr id="19" name="TextBox 18">
            <a:extLst>
              <a:ext uri="{FF2B5EF4-FFF2-40B4-BE49-F238E27FC236}">
                <a16:creationId xmlns:a16="http://schemas.microsoft.com/office/drawing/2014/main" id="{B8AA1FF8-D4BF-4628-89BC-C4F5F6D5AEA2}"/>
              </a:ext>
            </a:extLst>
          </p:cNvPr>
          <p:cNvSpPr txBox="1"/>
          <p:nvPr/>
        </p:nvSpPr>
        <p:spPr>
          <a:xfrm>
            <a:off x="4102826" y="2792361"/>
            <a:ext cx="7516522" cy="523220"/>
          </a:xfrm>
          <a:prstGeom prst="rect">
            <a:avLst/>
          </a:prstGeom>
          <a:noFill/>
        </p:spPr>
        <p:txBody>
          <a:bodyPr wrap="square" rtlCol="0">
            <a:spAutoFit/>
          </a:bodyPr>
          <a:lstStyle/>
          <a:p>
            <a:r>
              <a:rPr lang="vi-VN" sz="2800" dirty="0">
                <a:solidFill>
                  <a:schemeClr val="accent6">
                    <a:lumMod val="50000"/>
                  </a:schemeClr>
                </a:solidFill>
                <a:latin typeface="+mj-lt"/>
              </a:rPr>
              <a:t>: san hô tập trung thành bờ như bức tường đá.</a:t>
            </a:r>
            <a:endParaRPr lang="en-US" sz="2800" dirty="0">
              <a:solidFill>
                <a:schemeClr val="accent6">
                  <a:lumMod val="50000"/>
                </a:schemeClr>
              </a:solidFill>
              <a:latin typeface="+mj-lt"/>
            </a:endParaRPr>
          </a:p>
        </p:txBody>
      </p:sp>
      <p:pic>
        <p:nvPicPr>
          <p:cNvPr id="8194" name="Picture 2">
            <a:extLst>
              <a:ext uri="{FF2B5EF4-FFF2-40B4-BE49-F238E27FC236}">
                <a16:creationId xmlns:a16="http://schemas.microsoft.com/office/drawing/2014/main" id="{2D03798F-6FE2-4857-86BB-9440F11BF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9831" y="453298"/>
            <a:ext cx="1660472" cy="17282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ạn san hô Great Barrier - Hệ thống đá ngầm lớn nhất hành tinh | VOV.VN">
            <a:extLst>
              <a:ext uri="{FF2B5EF4-FFF2-40B4-BE49-F238E27FC236}">
                <a16:creationId xmlns:a16="http://schemas.microsoft.com/office/drawing/2014/main" id="{4E5B450C-1EA7-4477-8998-FD39DF4649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26" y="3969235"/>
            <a:ext cx="4654904" cy="22962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fade">
                                      <p:cBhvr>
                                        <p:cTn id="34" dur="1000"/>
                                        <p:tgtEl>
                                          <p:spTgt spid="8194"/>
                                        </p:tgtEl>
                                      </p:cBhvr>
                                    </p:animEffect>
                                    <p:anim calcmode="lin" valueType="num">
                                      <p:cBhvr>
                                        <p:cTn id="35" dur="1000" fill="hold"/>
                                        <p:tgtEl>
                                          <p:spTgt spid="8194"/>
                                        </p:tgtEl>
                                        <p:attrNameLst>
                                          <p:attrName>ppt_x</p:attrName>
                                        </p:attrNameLst>
                                      </p:cBhvr>
                                      <p:tavLst>
                                        <p:tav tm="0">
                                          <p:val>
                                            <p:strVal val="#ppt_x"/>
                                          </p:val>
                                        </p:tav>
                                        <p:tav tm="100000">
                                          <p:val>
                                            <p:strVal val="#ppt_x"/>
                                          </p:val>
                                        </p:tav>
                                      </p:tavLst>
                                    </p:anim>
                                    <p:anim calcmode="lin" valueType="num">
                                      <p:cBhvr>
                                        <p:cTn id="36"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1" fill="hold">
                                          <p:stCondLst>
                                            <p:cond delay="0"/>
                                          </p:stCondLst>
                                        </p:cTn>
                                        <p:tgtEl>
                                          <p:spTgt spid="8196"/>
                                        </p:tgtEl>
                                        <p:attrNameLst>
                                          <p:attrName>style.visibility</p:attrName>
                                        </p:attrNameLst>
                                      </p:cBhvr>
                                      <p:to>
                                        <p:strVal val="visible"/>
                                      </p:to>
                                    </p:set>
                                    <p:animEffect transition="in" filter="fade">
                                      <p:cBhvr>
                                        <p:cTn id="45" dur="1000"/>
                                        <p:tgtEl>
                                          <p:spTgt spid="8196"/>
                                        </p:tgtEl>
                                      </p:cBhvr>
                                    </p:animEffect>
                                    <p:anim calcmode="lin" valueType="num">
                                      <p:cBhvr>
                                        <p:cTn id="46" dur="1000" fill="hold"/>
                                        <p:tgtEl>
                                          <p:spTgt spid="8196"/>
                                        </p:tgtEl>
                                        <p:attrNameLst>
                                          <p:attrName>ppt_x</p:attrName>
                                        </p:attrNameLst>
                                      </p:cBhvr>
                                      <p:tavLst>
                                        <p:tav tm="0">
                                          <p:val>
                                            <p:strVal val="#ppt_x"/>
                                          </p:val>
                                        </p:tav>
                                        <p:tav tm="100000">
                                          <p:val>
                                            <p:strVal val="#ppt_x"/>
                                          </p:val>
                                        </p:tav>
                                      </p:tavLst>
                                    </p:anim>
                                    <p:anim calcmode="lin" valueType="num">
                                      <p:cBhvr>
                                        <p:cTn id="47"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198"/>
                                        </p:tgtEl>
                                        <p:attrNameLst>
                                          <p:attrName>style.visibility</p:attrName>
                                        </p:attrNameLst>
                                      </p:cBhvr>
                                      <p:to>
                                        <p:strVal val="visible"/>
                                      </p:to>
                                    </p:set>
                                    <p:animEffect transition="in" filter="fade">
                                      <p:cBhvr>
                                        <p:cTn id="5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04" y="1252960"/>
            <a:ext cx="551155"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2731" y="2356089"/>
            <a:ext cx="52082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600" y="5588597"/>
            <a:ext cx="520828" cy="384000"/>
          </a:xfrm>
          <a:prstGeom prst="rect">
            <a:avLst/>
          </a:prstGeom>
        </p:spPr>
      </p:pic>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CAEAE987-D29B-4D41-BF6D-2317004DE95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A093E3-B45B-40BB-9699-763C5F23B3AE}"/>
              </a:ext>
            </a:extLst>
          </p:cNvPr>
          <p:cNvSpPr txBox="1"/>
          <p:nvPr/>
        </p:nvSpPr>
        <p:spPr>
          <a:xfrm>
            <a:off x="9638183" y="415517"/>
            <a:ext cx="2347894" cy="523220"/>
          </a:xfrm>
          <a:prstGeom prst="rect">
            <a:avLst/>
          </a:prstGeom>
          <a:noFill/>
        </p:spPr>
        <p:txBody>
          <a:bodyPr wrap="square" rtlCol="0">
            <a:spAutoFit/>
          </a:bodyPr>
          <a:lstStyle/>
          <a:p>
            <a:pPr algn="ct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đoạn</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278494291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id="{39A5C0CA-7291-4757-9362-7869E365DDB9}"/>
              </a:ext>
            </a:extLst>
          </p:cNvPr>
          <p:cNvPicPr>
            <a:picLocks noChangeAspect="1"/>
          </p:cNvPicPr>
          <p:nvPr/>
        </p:nvPicPr>
        <p:blipFill>
          <a:blip r:embed="rId9"/>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364184898"/>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54FD917-B546-4561-B3A3-8C25FDE471DF}"/>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 BÀI</a:t>
            </a:r>
          </a:p>
        </p:txBody>
      </p:sp>
      <p:grpSp>
        <p:nvGrpSpPr>
          <p:cNvPr id="34" name="Group 33">
            <a:extLst>
              <a:ext uri="{FF2B5EF4-FFF2-40B4-BE49-F238E27FC236}">
                <a16:creationId xmlns:a16="http://schemas.microsoft.com/office/drawing/2014/main" id="{1E75DB89-BBE9-4ED3-A842-DA5F6CB1049B}"/>
              </a:ext>
            </a:extLst>
          </p:cNvPr>
          <p:cNvGrpSpPr/>
          <p:nvPr/>
        </p:nvGrpSpPr>
        <p:grpSpPr>
          <a:xfrm>
            <a:off x="1544134" y="1910603"/>
            <a:ext cx="9122782" cy="3666080"/>
            <a:chOff x="4841104" y="3817600"/>
            <a:chExt cx="7073839" cy="2842692"/>
          </a:xfrm>
        </p:grpSpPr>
        <p:grpSp>
          <p:nvGrpSpPr>
            <p:cNvPr id="35" name="Group 34">
              <a:extLst>
                <a:ext uri="{FF2B5EF4-FFF2-40B4-BE49-F238E27FC236}">
                  <a16:creationId xmlns:a16="http://schemas.microsoft.com/office/drawing/2014/main" id="{4A86563E-2673-4396-A0DE-C150AE9C5BFE}"/>
                </a:ext>
              </a:extLst>
            </p:cNvPr>
            <p:cNvGrpSpPr/>
            <p:nvPr/>
          </p:nvGrpSpPr>
          <p:grpSpPr>
            <a:xfrm>
              <a:off x="4841104" y="3817600"/>
              <a:ext cx="7073839" cy="2842692"/>
              <a:chOff x="2975204" y="1255651"/>
              <a:chExt cx="7073839" cy="2842692"/>
            </a:xfrm>
          </p:grpSpPr>
          <p:sp>
            <p:nvSpPr>
              <p:cNvPr id="46" name="Rectangle: Rounded Corners 45">
                <a:extLst>
                  <a:ext uri="{FF2B5EF4-FFF2-40B4-BE49-F238E27FC236}">
                    <a16:creationId xmlns:a16="http://schemas.microsoft.com/office/drawing/2014/main" id="{729A4D3C-8862-4036-BDAC-203F27F9CBB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DDF3D039-8393-40E0-8DE2-4D1A443C0DEC}"/>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Picture 35">
              <a:extLst>
                <a:ext uri="{FF2B5EF4-FFF2-40B4-BE49-F238E27FC236}">
                  <a16:creationId xmlns:a16="http://schemas.microsoft.com/office/drawing/2014/main" id="{A4616AF7-97B0-4EEB-99A7-B976C717628F}"/>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37" name="Picture 36">
              <a:extLst>
                <a:ext uri="{FF2B5EF4-FFF2-40B4-BE49-F238E27FC236}">
                  <a16:creationId xmlns:a16="http://schemas.microsoft.com/office/drawing/2014/main" id="{13AF9A13-12AD-40ED-BD67-85CC68D3F51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38" name="Picture 37">
              <a:extLst>
                <a:ext uri="{FF2B5EF4-FFF2-40B4-BE49-F238E27FC236}">
                  <a16:creationId xmlns:a16="http://schemas.microsoft.com/office/drawing/2014/main" id="{76886682-9F65-48B9-9F87-12A8A3DB53BF}"/>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39" name="Picture 38">
              <a:extLst>
                <a:ext uri="{FF2B5EF4-FFF2-40B4-BE49-F238E27FC236}">
                  <a16:creationId xmlns:a16="http://schemas.microsoft.com/office/drawing/2014/main" id="{BB2F524E-9426-485F-A3BC-89B60FE5C567}"/>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40" name="Picture 39">
              <a:extLst>
                <a:ext uri="{FF2B5EF4-FFF2-40B4-BE49-F238E27FC236}">
                  <a16:creationId xmlns:a16="http://schemas.microsoft.com/office/drawing/2014/main" id="{E7057E50-D22F-4A74-A75D-963F3F25B6A4}"/>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41" name="Picture 40">
              <a:extLst>
                <a:ext uri="{FF2B5EF4-FFF2-40B4-BE49-F238E27FC236}">
                  <a16:creationId xmlns:a16="http://schemas.microsoft.com/office/drawing/2014/main" id="{69F14E81-E48D-4077-8141-64A27BCA82ED}"/>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42" name="Picture 41">
              <a:extLst>
                <a:ext uri="{FF2B5EF4-FFF2-40B4-BE49-F238E27FC236}">
                  <a16:creationId xmlns:a16="http://schemas.microsoft.com/office/drawing/2014/main" id="{CE6EB322-6353-4E33-BB81-51A7825CA27C}"/>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43" name="Picture 42">
              <a:extLst>
                <a:ext uri="{FF2B5EF4-FFF2-40B4-BE49-F238E27FC236}">
                  <a16:creationId xmlns:a16="http://schemas.microsoft.com/office/drawing/2014/main" id="{24159DB6-6879-4B97-BE81-B4DD49F61EF4}"/>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44" name="Picture 43">
              <a:extLst>
                <a:ext uri="{FF2B5EF4-FFF2-40B4-BE49-F238E27FC236}">
                  <a16:creationId xmlns:a16="http://schemas.microsoft.com/office/drawing/2014/main" id="{8CAA7367-6877-4304-8702-62D31BA4A3C4}"/>
                </a:ext>
              </a:extLst>
            </p:cNvPr>
            <p:cNvPicPr>
              <a:picLocks noChangeAspect="1"/>
            </p:cNvPicPr>
            <p:nvPr/>
          </p:nvPicPr>
          <p:blipFill>
            <a:blip r:embed="rId4"/>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3298283847"/>
      </p:ext>
    </p:extLst>
  </p:cSld>
  <p:clrMapOvr>
    <a:masterClrMapping/>
  </p:clrMapOvr>
  <p:transition spd="slow">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66000">
                                          <p:cBhvr additive="base">
                                            <p:cTn id="11"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5050" y="1433886"/>
            <a:ext cx="4602879" cy="1188823"/>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15DCF9-D593-4D4A-8782-E8644DB014D4}"/>
              </a:ext>
            </a:extLst>
          </p:cNvPr>
          <p:cNvPicPr>
            <a:picLocks noChangeAspect="1"/>
          </p:cNvPicPr>
          <p:nvPr/>
        </p:nvPicPr>
        <p:blipFill rotWithShape="1">
          <a:blip r:embed="rId4"/>
          <a:srcRect l="1653" r="6059"/>
          <a:stretch/>
        </p:blipFill>
        <p:spPr>
          <a:xfrm>
            <a:off x="0" y="0"/>
            <a:ext cx="12192000" cy="6876938"/>
          </a:xfrm>
          <a:prstGeom prst="rect">
            <a:avLst/>
          </a:prstGeom>
        </p:spPr>
      </p:pic>
      <p:pic>
        <p:nvPicPr>
          <p:cNvPr id="14" name="Picture 13">
            <a:extLst>
              <a:ext uri="{FF2B5EF4-FFF2-40B4-BE49-F238E27FC236}">
                <a16:creationId xmlns:a16="http://schemas.microsoft.com/office/drawing/2014/main" id="{5149BF91-5D08-4DF5-9371-C3A2E40B5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233" y="-208328"/>
            <a:ext cx="7308463" cy="4933212"/>
          </a:xfrm>
          <a:prstGeom prst="rect">
            <a:avLst/>
          </a:prstGeom>
        </p:spPr>
      </p:pic>
      <p:pic>
        <p:nvPicPr>
          <p:cNvPr id="9" name="Picture 8">
            <a:extLst>
              <a:ext uri="{FF2B5EF4-FFF2-40B4-BE49-F238E27FC236}">
                <a16:creationId xmlns:a16="http://schemas.microsoft.com/office/drawing/2014/main" id="{014DD958-3A52-4D39-9781-A49A909754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406" y="388088"/>
            <a:ext cx="4067175" cy="3050381"/>
          </a:xfrm>
          <a:prstGeom prst="rect">
            <a:avLst/>
          </a:prstGeom>
        </p:spPr>
      </p:pic>
      <p:pic>
        <p:nvPicPr>
          <p:cNvPr id="3" name="Picture 2">
            <a:extLst>
              <a:ext uri="{FF2B5EF4-FFF2-40B4-BE49-F238E27FC236}">
                <a16:creationId xmlns:a16="http://schemas.microsoft.com/office/drawing/2014/main" id="{83D14492-DE41-4E71-9015-3574CC254BD4}"/>
              </a:ext>
            </a:extLst>
          </p:cNvPr>
          <p:cNvPicPr>
            <a:picLocks noChangeAspect="1"/>
          </p:cNvPicPr>
          <p:nvPr/>
        </p:nvPicPr>
        <p:blipFill rotWithShape="1">
          <a:blip r:embed="rId7">
            <a:extLst>
              <a:ext uri="{28A0092B-C50C-407E-A947-70E740481C1C}">
                <a14:useLocalDpi xmlns:a14="http://schemas.microsoft.com/office/drawing/2010/main" val="0"/>
              </a:ext>
            </a:extLst>
          </a:blip>
          <a:srcRect l="1667" t="28333" r="4074" b="24935"/>
          <a:stretch/>
        </p:blipFill>
        <p:spPr>
          <a:xfrm>
            <a:off x="2031999" y="1326944"/>
            <a:ext cx="7826077" cy="3880055"/>
          </a:xfrm>
          <a:prstGeom prst="rect">
            <a:avLst/>
          </a:prstGeom>
        </p:spPr>
      </p:pic>
      <p:pic>
        <p:nvPicPr>
          <p:cNvPr id="8" name="Picture 7">
            <a:extLst>
              <a:ext uri="{FF2B5EF4-FFF2-40B4-BE49-F238E27FC236}">
                <a16:creationId xmlns:a16="http://schemas.microsoft.com/office/drawing/2014/main" id="{DF17EB2E-2A42-4D91-BAE6-B2D028A30D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063506" y="3194046"/>
            <a:ext cx="2192990" cy="2219332"/>
          </a:xfrm>
          <a:custGeom>
            <a:avLst/>
            <a:gdLst>
              <a:gd name="connsiteX0" fmla="*/ 0 w 6343650"/>
              <a:gd name="connsiteY0" fmla="*/ 0 h 6419850"/>
              <a:gd name="connsiteX1" fmla="*/ 6343650 w 6343650"/>
              <a:gd name="connsiteY1" fmla="*/ 0 h 6419850"/>
              <a:gd name="connsiteX2" fmla="*/ 6343650 w 6343650"/>
              <a:gd name="connsiteY2" fmla="*/ 5601676 h 6419850"/>
              <a:gd name="connsiteX3" fmla="*/ 6331585 w 6343650"/>
              <a:gd name="connsiteY3" fmla="*/ 5592445 h 6419850"/>
              <a:gd name="connsiteX4" fmla="*/ 5915025 w 6343650"/>
              <a:gd name="connsiteY4" fmla="*/ 5582285 h 6419850"/>
              <a:gd name="connsiteX5" fmla="*/ 5884545 w 6343650"/>
              <a:gd name="connsiteY5" fmla="*/ 5572125 h 6419850"/>
              <a:gd name="connsiteX6" fmla="*/ 5843905 w 6343650"/>
              <a:gd name="connsiteY6" fmla="*/ 5561965 h 6419850"/>
              <a:gd name="connsiteX7" fmla="*/ 5478145 w 6343650"/>
              <a:gd name="connsiteY7" fmla="*/ 5541645 h 6419850"/>
              <a:gd name="connsiteX8" fmla="*/ 5356225 w 6343650"/>
              <a:gd name="connsiteY8" fmla="*/ 5531485 h 6419850"/>
              <a:gd name="connsiteX9" fmla="*/ 5305425 w 6343650"/>
              <a:gd name="connsiteY9" fmla="*/ 5521325 h 6419850"/>
              <a:gd name="connsiteX10" fmla="*/ 5264785 w 6343650"/>
              <a:gd name="connsiteY10" fmla="*/ 5511165 h 6419850"/>
              <a:gd name="connsiteX11" fmla="*/ 5163185 w 6343650"/>
              <a:gd name="connsiteY11" fmla="*/ 5521325 h 6419850"/>
              <a:gd name="connsiteX12" fmla="*/ 5132705 w 6343650"/>
              <a:gd name="connsiteY12" fmla="*/ 5511165 h 6419850"/>
              <a:gd name="connsiteX13" fmla="*/ 5071745 w 6343650"/>
              <a:gd name="connsiteY13" fmla="*/ 5490845 h 6419850"/>
              <a:gd name="connsiteX14" fmla="*/ 4970145 w 6343650"/>
              <a:gd name="connsiteY14" fmla="*/ 5470525 h 6419850"/>
              <a:gd name="connsiteX15" fmla="*/ 4909185 w 6343650"/>
              <a:gd name="connsiteY15" fmla="*/ 5450205 h 6419850"/>
              <a:gd name="connsiteX16" fmla="*/ 4848225 w 6343650"/>
              <a:gd name="connsiteY16" fmla="*/ 5399405 h 6419850"/>
              <a:gd name="connsiteX17" fmla="*/ 4817745 w 6343650"/>
              <a:gd name="connsiteY17" fmla="*/ 5379085 h 6419850"/>
              <a:gd name="connsiteX18" fmla="*/ 4787265 w 6343650"/>
              <a:gd name="connsiteY18" fmla="*/ 5368925 h 6419850"/>
              <a:gd name="connsiteX19" fmla="*/ 4634865 w 6343650"/>
              <a:gd name="connsiteY19" fmla="*/ 5338445 h 6419850"/>
              <a:gd name="connsiteX20" fmla="*/ 4604385 w 6343650"/>
              <a:gd name="connsiteY20" fmla="*/ 5348605 h 6419850"/>
              <a:gd name="connsiteX21" fmla="*/ 4573905 w 6343650"/>
              <a:gd name="connsiteY21" fmla="*/ 5358765 h 6419850"/>
              <a:gd name="connsiteX22" fmla="*/ 4482465 w 6343650"/>
              <a:gd name="connsiteY22" fmla="*/ 5389245 h 6419850"/>
              <a:gd name="connsiteX23" fmla="*/ 4462145 w 6343650"/>
              <a:gd name="connsiteY23" fmla="*/ 5419725 h 6419850"/>
              <a:gd name="connsiteX24" fmla="*/ 4431665 w 6343650"/>
              <a:gd name="connsiteY24" fmla="*/ 5440045 h 6419850"/>
              <a:gd name="connsiteX25" fmla="*/ 4401185 w 6343650"/>
              <a:gd name="connsiteY25" fmla="*/ 5643245 h 6419850"/>
              <a:gd name="connsiteX26" fmla="*/ 4380865 w 6343650"/>
              <a:gd name="connsiteY26" fmla="*/ 5714365 h 6419850"/>
              <a:gd name="connsiteX27" fmla="*/ 4370705 w 6343650"/>
              <a:gd name="connsiteY27" fmla="*/ 5744845 h 6419850"/>
              <a:gd name="connsiteX28" fmla="*/ 4340225 w 6343650"/>
              <a:gd name="connsiteY28" fmla="*/ 5836285 h 6419850"/>
              <a:gd name="connsiteX29" fmla="*/ 4319905 w 6343650"/>
              <a:gd name="connsiteY29" fmla="*/ 5866765 h 6419850"/>
              <a:gd name="connsiteX30" fmla="*/ 4279265 w 6343650"/>
              <a:gd name="connsiteY30" fmla="*/ 5927725 h 6419850"/>
              <a:gd name="connsiteX31" fmla="*/ 4269105 w 6343650"/>
              <a:gd name="connsiteY31" fmla="*/ 5958205 h 6419850"/>
              <a:gd name="connsiteX32" fmla="*/ 4248785 w 6343650"/>
              <a:gd name="connsiteY32" fmla="*/ 6019165 h 6419850"/>
              <a:gd name="connsiteX33" fmla="*/ 4228465 w 6343650"/>
              <a:gd name="connsiteY33" fmla="*/ 6120765 h 6419850"/>
              <a:gd name="connsiteX34" fmla="*/ 4218305 w 6343650"/>
              <a:gd name="connsiteY34" fmla="*/ 6232525 h 6419850"/>
              <a:gd name="connsiteX35" fmla="*/ 4197985 w 6343650"/>
              <a:gd name="connsiteY35" fmla="*/ 6384925 h 6419850"/>
              <a:gd name="connsiteX36" fmla="*/ 4195802 w 6343650"/>
              <a:gd name="connsiteY36" fmla="*/ 6419850 h 6419850"/>
              <a:gd name="connsiteX37" fmla="*/ 0 w 6343650"/>
              <a:gd name="connsiteY37" fmla="*/ 6419850 h 64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43650" h="6419850">
                <a:moveTo>
                  <a:pt x="0" y="0"/>
                </a:moveTo>
                <a:lnTo>
                  <a:pt x="6343650" y="0"/>
                </a:lnTo>
                <a:lnTo>
                  <a:pt x="6343650" y="5601676"/>
                </a:lnTo>
                <a:lnTo>
                  <a:pt x="6331585" y="5592445"/>
                </a:lnTo>
                <a:cubicBezTo>
                  <a:pt x="6192732" y="5589058"/>
                  <a:pt x="6053776" y="5588592"/>
                  <a:pt x="5915025" y="5582285"/>
                </a:cubicBezTo>
                <a:cubicBezTo>
                  <a:pt x="5904326" y="5581799"/>
                  <a:pt x="5894843" y="5575067"/>
                  <a:pt x="5884545" y="5572125"/>
                </a:cubicBezTo>
                <a:cubicBezTo>
                  <a:pt x="5871119" y="5568289"/>
                  <a:pt x="5857452" y="5565352"/>
                  <a:pt x="5843905" y="5561965"/>
                </a:cubicBezTo>
                <a:cubicBezTo>
                  <a:pt x="5667185" y="5553550"/>
                  <a:pt x="5639024" y="5553562"/>
                  <a:pt x="5478145" y="5541645"/>
                </a:cubicBezTo>
                <a:cubicBezTo>
                  <a:pt x="5437476" y="5538632"/>
                  <a:pt x="5396727" y="5536250"/>
                  <a:pt x="5356225" y="5531485"/>
                </a:cubicBezTo>
                <a:cubicBezTo>
                  <a:pt x="5339075" y="5529467"/>
                  <a:pt x="5322282" y="5525071"/>
                  <a:pt x="5305425" y="5521325"/>
                </a:cubicBezTo>
                <a:cubicBezTo>
                  <a:pt x="5291794" y="5518296"/>
                  <a:pt x="5278749" y="5511165"/>
                  <a:pt x="5264785" y="5511165"/>
                </a:cubicBezTo>
                <a:cubicBezTo>
                  <a:pt x="5230749" y="5511165"/>
                  <a:pt x="5197052" y="5517938"/>
                  <a:pt x="5163185" y="5521325"/>
                </a:cubicBezTo>
                <a:lnTo>
                  <a:pt x="5132705" y="5511165"/>
                </a:lnTo>
                <a:lnTo>
                  <a:pt x="5071745" y="5490845"/>
                </a:lnTo>
                <a:cubicBezTo>
                  <a:pt x="5038980" y="5479923"/>
                  <a:pt x="5004012" y="5477298"/>
                  <a:pt x="4970145" y="5470525"/>
                </a:cubicBezTo>
                <a:cubicBezTo>
                  <a:pt x="4949142" y="5466324"/>
                  <a:pt x="4928758" y="5458904"/>
                  <a:pt x="4909185" y="5450205"/>
                </a:cubicBezTo>
                <a:cubicBezTo>
                  <a:pt x="4876752" y="5435791"/>
                  <a:pt x="4875569" y="5422192"/>
                  <a:pt x="4848225" y="5399405"/>
                </a:cubicBezTo>
                <a:cubicBezTo>
                  <a:pt x="4838844" y="5391588"/>
                  <a:pt x="4827905" y="5385858"/>
                  <a:pt x="4817745" y="5379085"/>
                </a:cubicBezTo>
                <a:cubicBezTo>
                  <a:pt x="4808834" y="5373144"/>
                  <a:pt x="4797425" y="5372312"/>
                  <a:pt x="4787265" y="5368925"/>
                </a:cubicBezTo>
                <a:cubicBezTo>
                  <a:pt x="4697211" y="5338907"/>
                  <a:pt x="4747593" y="5350970"/>
                  <a:pt x="4634865" y="5338445"/>
                </a:cubicBezTo>
                <a:lnTo>
                  <a:pt x="4604385" y="5348605"/>
                </a:lnTo>
                <a:lnTo>
                  <a:pt x="4573905" y="5358765"/>
                </a:lnTo>
                <a:lnTo>
                  <a:pt x="4482465" y="5389245"/>
                </a:lnTo>
                <a:cubicBezTo>
                  <a:pt x="4472110" y="5395717"/>
                  <a:pt x="4468918" y="5409565"/>
                  <a:pt x="4462145" y="5419725"/>
                </a:cubicBezTo>
                <a:cubicBezTo>
                  <a:pt x="4451985" y="5426498"/>
                  <a:pt x="4440299" y="5431411"/>
                  <a:pt x="4431665" y="5440045"/>
                </a:cubicBezTo>
                <a:cubicBezTo>
                  <a:pt x="4380989" y="5490721"/>
                  <a:pt x="4404341" y="5589592"/>
                  <a:pt x="4401185" y="5643245"/>
                </a:cubicBezTo>
                <a:cubicBezTo>
                  <a:pt x="4386609" y="5686972"/>
                  <a:pt x="4393622" y="5663335"/>
                  <a:pt x="4380865" y="5714365"/>
                </a:cubicBezTo>
                <a:cubicBezTo>
                  <a:pt x="4378268" y="5724755"/>
                  <a:pt x="4374092" y="5734685"/>
                  <a:pt x="4370705" y="5744845"/>
                </a:cubicBezTo>
                <a:lnTo>
                  <a:pt x="4340225" y="5836285"/>
                </a:lnTo>
                <a:cubicBezTo>
                  <a:pt x="4336364" y="5847869"/>
                  <a:pt x="4326678" y="5856605"/>
                  <a:pt x="4319905" y="5866765"/>
                </a:cubicBezTo>
                <a:lnTo>
                  <a:pt x="4279265" y="5927725"/>
                </a:lnTo>
                <a:cubicBezTo>
                  <a:pt x="4273324" y="5936636"/>
                  <a:pt x="4272492" y="5948045"/>
                  <a:pt x="4269105" y="5958205"/>
                </a:cubicBezTo>
                <a:cubicBezTo>
                  <a:pt x="4262332" y="5978525"/>
                  <a:pt x="4254940" y="5998649"/>
                  <a:pt x="4248785" y="6019165"/>
                </a:cubicBezTo>
                <a:cubicBezTo>
                  <a:pt x="4239670" y="6049550"/>
                  <a:pt x="4232009" y="6090645"/>
                  <a:pt x="4228465" y="6120765"/>
                </a:cubicBezTo>
                <a:cubicBezTo>
                  <a:pt x="4224094" y="6157916"/>
                  <a:pt x="4222436" y="6195347"/>
                  <a:pt x="4218305" y="6232525"/>
                </a:cubicBezTo>
                <a:cubicBezTo>
                  <a:pt x="4210291" y="6304653"/>
                  <a:pt x="4204266" y="6309551"/>
                  <a:pt x="4197985" y="6384925"/>
                </a:cubicBezTo>
                <a:lnTo>
                  <a:pt x="4195802" y="6419850"/>
                </a:lnTo>
                <a:lnTo>
                  <a:pt x="0" y="6419850"/>
                </a:lnTo>
                <a:close/>
              </a:path>
            </a:pathLst>
          </a:custGeom>
        </p:spPr>
      </p:pic>
      <p:pic>
        <p:nvPicPr>
          <p:cNvPr id="13" name="Picture 12">
            <a:extLst>
              <a:ext uri="{FF2B5EF4-FFF2-40B4-BE49-F238E27FC236}">
                <a16:creationId xmlns:a16="http://schemas.microsoft.com/office/drawing/2014/main" id="{C2B754B6-EE48-4DBE-8D4D-6E06794C7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00" y="3599228"/>
            <a:ext cx="3120811" cy="3120811"/>
          </a:xfrm>
          <a:prstGeom prst="rect">
            <a:avLst/>
          </a:prstGeom>
        </p:spPr>
      </p:pic>
      <p:pic>
        <p:nvPicPr>
          <p:cNvPr id="15" name="Picture 14">
            <a:extLst>
              <a:ext uri="{FF2B5EF4-FFF2-40B4-BE49-F238E27FC236}">
                <a16:creationId xmlns:a16="http://schemas.microsoft.com/office/drawing/2014/main" id="{65B58528-3579-43BF-BE08-B04D4109ED88}"/>
              </a:ext>
            </a:extLst>
          </p:cNvPr>
          <p:cNvPicPr>
            <a:picLocks noChangeAspect="1"/>
          </p:cNvPicPr>
          <p:nvPr/>
        </p:nvPicPr>
        <p:blipFill rotWithShape="1">
          <a:blip r:embed="rId10">
            <a:extLst>
              <a:ext uri="{28A0092B-C50C-407E-A947-70E740481C1C}">
                <a14:useLocalDpi xmlns:a14="http://schemas.microsoft.com/office/drawing/2010/main" val="0"/>
              </a:ext>
            </a:extLst>
          </a:blip>
          <a:srcRect l="8611" t="21805" r="10139" b="23194"/>
          <a:stretch/>
        </p:blipFill>
        <p:spPr>
          <a:xfrm>
            <a:off x="4807067" y="5301239"/>
            <a:ext cx="2296882" cy="1554813"/>
          </a:xfrm>
          <a:prstGeom prst="rect">
            <a:avLst/>
          </a:prstGeom>
        </p:spPr>
      </p:pic>
      <p:sp>
        <p:nvSpPr>
          <p:cNvPr id="17" name="TextBox 16">
            <a:extLst>
              <a:ext uri="{FF2B5EF4-FFF2-40B4-BE49-F238E27FC236}">
                <a16:creationId xmlns:a16="http://schemas.microsoft.com/office/drawing/2014/main" id="{1E1779BA-E4F5-4448-86B9-A3DFA3BE95A6}"/>
              </a:ext>
            </a:extLst>
          </p:cNvPr>
          <p:cNvSpPr txBox="1"/>
          <p:nvPr/>
        </p:nvSpPr>
        <p:spPr>
          <a:xfrm>
            <a:off x="2126719" y="2843417"/>
            <a:ext cx="77718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BÍ MẬT BIỂN XANH</a:t>
            </a:r>
          </a:p>
        </p:txBody>
      </p:sp>
      <p:pic>
        <p:nvPicPr>
          <p:cNvPr id="2" name="okCartoon Music (25)">
            <a:hlinkClick r:id="" action="ppaction://media"/>
            <a:extLst>
              <a:ext uri="{FF2B5EF4-FFF2-40B4-BE49-F238E27FC236}">
                <a16:creationId xmlns:a16="http://schemas.microsoft.com/office/drawing/2014/main" id="{C5A2A6EF-8E51-4285-8DFC-F876A0F8A8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5525" y="-995243"/>
            <a:ext cx="609600" cy="609600"/>
          </a:xfrm>
          <a:prstGeom prst="rect">
            <a:avLst/>
          </a:prstGeom>
        </p:spPr>
      </p:pic>
    </p:spTree>
    <p:extLst>
      <p:ext uri="{BB962C8B-B14F-4D97-AF65-F5344CB8AC3E}">
        <p14:creationId xmlns:p14="http://schemas.microsoft.com/office/powerpoint/2010/main" val="3532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F62F0-1BFD-4970-AC5A-3A0EC28FADCE}"/>
              </a:ext>
            </a:extLst>
          </p:cNvPr>
          <p:cNvPicPr>
            <a:picLocks noChangeAspect="1"/>
          </p:cNvPicPr>
          <p:nvPr/>
        </p:nvPicPr>
        <p:blipFill rotWithShape="1">
          <a:blip r:embed="rId3"/>
          <a:srcRect l="1653" r="6059"/>
          <a:stretch/>
        </p:blipFill>
        <p:spPr>
          <a:xfrm>
            <a:off x="0" y="0"/>
            <a:ext cx="12192000" cy="6876938"/>
          </a:xfrm>
          <a:prstGeom prst="rect">
            <a:avLst/>
          </a:prstGeom>
        </p:spPr>
      </p:pic>
      <p:pic>
        <p:nvPicPr>
          <p:cNvPr id="6" name="Picture 5">
            <a:extLst>
              <a:ext uri="{FF2B5EF4-FFF2-40B4-BE49-F238E27FC236}">
                <a16:creationId xmlns:a16="http://schemas.microsoft.com/office/drawing/2014/main" id="{879B92A1-388A-4D11-ABBF-DE1C81456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69" y="1338982"/>
            <a:ext cx="3651553" cy="2464798"/>
          </a:xfrm>
          <a:prstGeom prst="rect">
            <a:avLst/>
          </a:prstGeom>
        </p:spPr>
      </p:pic>
      <p:pic>
        <p:nvPicPr>
          <p:cNvPr id="7" name="Picture 6">
            <a:extLst>
              <a:ext uri="{FF2B5EF4-FFF2-40B4-BE49-F238E27FC236}">
                <a16:creationId xmlns:a16="http://schemas.microsoft.com/office/drawing/2014/main" id="{C3922F60-D650-4FD0-A0C5-DCB8B19B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02" y="4169091"/>
            <a:ext cx="2688909" cy="2688909"/>
          </a:xfrm>
          <a:prstGeom prst="rect">
            <a:avLst/>
          </a:prstGeom>
        </p:spPr>
      </p:pic>
      <p:pic>
        <p:nvPicPr>
          <p:cNvPr id="10" name="Picture 9">
            <a:extLst>
              <a:ext uri="{FF2B5EF4-FFF2-40B4-BE49-F238E27FC236}">
                <a16:creationId xmlns:a16="http://schemas.microsoft.com/office/drawing/2014/main" id="{DDD2442E-770A-4CAF-99D2-A67B243DFC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771291" y="3010286"/>
            <a:ext cx="2192990" cy="2219332"/>
          </a:xfrm>
          <a:custGeom>
            <a:avLst/>
            <a:gdLst>
              <a:gd name="connsiteX0" fmla="*/ 0 w 6343650"/>
              <a:gd name="connsiteY0" fmla="*/ 0 h 6419850"/>
              <a:gd name="connsiteX1" fmla="*/ 6343650 w 6343650"/>
              <a:gd name="connsiteY1" fmla="*/ 0 h 6419850"/>
              <a:gd name="connsiteX2" fmla="*/ 6343650 w 6343650"/>
              <a:gd name="connsiteY2" fmla="*/ 5601676 h 6419850"/>
              <a:gd name="connsiteX3" fmla="*/ 6331585 w 6343650"/>
              <a:gd name="connsiteY3" fmla="*/ 5592445 h 6419850"/>
              <a:gd name="connsiteX4" fmla="*/ 5915025 w 6343650"/>
              <a:gd name="connsiteY4" fmla="*/ 5582285 h 6419850"/>
              <a:gd name="connsiteX5" fmla="*/ 5884545 w 6343650"/>
              <a:gd name="connsiteY5" fmla="*/ 5572125 h 6419850"/>
              <a:gd name="connsiteX6" fmla="*/ 5843905 w 6343650"/>
              <a:gd name="connsiteY6" fmla="*/ 5561965 h 6419850"/>
              <a:gd name="connsiteX7" fmla="*/ 5478145 w 6343650"/>
              <a:gd name="connsiteY7" fmla="*/ 5541645 h 6419850"/>
              <a:gd name="connsiteX8" fmla="*/ 5356225 w 6343650"/>
              <a:gd name="connsiteY8" fmla="*/ 5531485 h 6419850"/>
              <a:gd name="connsiteX9" fmla="*/ 5305425 w 6343650"/>
              <a:gd name="connsiteY9" fmla="*/ 5521325 h 6419850"/>
              <a:gd name="connsiteX10" fmla="*/ 5264785 w 6343650"/>
              <a:gd name="connsiteY10" fmla="*/ 5511165 h 6419850"/>
              <a:gd name="connsiteX11" fmla="*/ 5163185 w 6343650"/>
              <a:gd name="connsiteY11" fmla="*/ 5521325 h 6419850"/>
              <a:gd name="connsiteX12" fmla="*/ 5132705 w 6343650"/>
              <a:gd name="connsiteY12" fmla="*/ 5511165 h 6419850"/>
              <a:gd name="connsiteX13" fmla="*/ 5071745 w 6343650"/>
              <a:gd name="connsiteY13" fmla="*/ 5490845 h 6419850"/>
              <a:gd name="connsiteX14" fmla="*/ 4970145 w 6343650"/>
              <a:gd name="connsiteY14" fmla="*/ 5470525 h 6419850"/>
              <a:gd name="connsiteX15" fmla="*/ 4909185 w 6343650"/>
              <a:gd name="connsiteY15" fmla="*/ 5450205 h 6419850"/>
              <a:gd name="connsiteX16" fmla="*/ 4848225 w 6343650"/>
              <a:gd name="connsiteY16" fmla="*/ 5399405 h 6419850"/>
              <a:gd name="connsiteX17" fmla="*/ 4817745 w 6343650"/>
              <a:gd name="connsiteY17" fmla="*/ 5379085 h 6419850"/>
              <a:gd name="connsiteX18" fmla="*/ 4787265 w 6343650"/>
              <a:gd name="connsiteY18" fmla="*/ 5368925 h 6419850"/>
              <a:gd name="connsiteX19" fmla="*/ 4634865 w 6343650"/>
              <a:gd name="connsiteY19" fmla="*/ 5338445 h 6419850"/>
              <a:gd name="connsiteX20" fmla="*/ 4604385 w 6343650"/>
              <a:gd name="connsiteY20" fmla="*/ 5348605 h 6419850"/>
              <a:gd name="connsiteX21" fmla="*/ 4573905 w 6343650"/>
              <a:gd name="connsiteY21" fmla="*/ 5358765 h 6419850"/>
              <a:gd name="connsiteX22" fmla="*/ 4482465 w 6343650"/>
              <a:gd name="connsiteY22" fmla="*/ 5389245 h 6419850"/>
              <a:gd name="connsiteX23" fmla="*/ 4462145 w 6343650"/>
              <a:gd name="connsiteY23" fmla="*/ 5419725 h 6419850"/>
              <a:gd name="connsiteX24" fmla="*/ 4431665 w 6343650"/>
              <a:gd name="connsiteY24" fmla="*/ 5440045 h 6419850"/>
              <a:gd name="connsiteX25" fmla="*/ 4401185 w 6343650"/>
              <a:gd name="connsiteY25" fmla="*/ 5643245 h 6419850"/>
              <a:gd name="connsiteX26" fmla="*/ 4380865 w 6343650"/>
              <a:gd name="connsiteY26" fmla="*/ 5714365 h 6419850"/>
              <a:gd name="connsiteX27" fmla="*/ 4370705 w 6343650"/>
              <a:gd name="connsiteY27" fmla="*/ 5744845 h 6419850"/>
              <a:gd name="connsiteX28" fmla="*/ 4340225 w 6343650"/>
              <a:gd name="connsiteY28" fmla="*/ 5836285 h 6419850"/>
              <a:gd name="connsiteX29" fmla="*/ 4319905 w 6343650"/>
              <a:gd name="connsiteY29" fmla="*/ 5866765 h 6419850"/>
              <a:gd name="connsiteX30" fmla="*/ 4279265 w 6343650"/>
              <a:gd name="connsiteY30" fmla="*/ 5927725 h 6419850"/>
              <a:gd name="connsiteX31" fmla="*/ 4269105 w 6343650"/>
              <a:gd name="connsiteY31" fmla="*/ 5958205 h 6419850"/>
              <a:gd name="connsiteX32" fmla="*/ 4248785 w 6343650"/>
              <a:gd name="connsiteY32" fmla="*/ 6019165 h 6419850"/>
              <a:gd name="connsiteX33" fmla="*/ 4228465 w 6343650"/>
              <a:gd name="connsiteY33" fmla="*/ 6120765 h 6419850"/>
              <a:gd name="connsiteX34" fmla="*/ 4218305 w 6343650"/>
              <a:gd name="connsiteY34" fmla="*/ 6232525 h 6419850"/>
              <a:gd name="connsiteX35" fmla="*/ 4197985 w 6343650"/>
              <a:gd name="connsiteY35" fmla="*/ 6384925 h 6419850"/>
              <a:gd name="connsiteX36" fmla="*/ 4195802 w 6343650"/>
              <a:gd name="connsiteY36" fmla="*/ 6419850 h 6419850"/>
              <a:gd name="connsiteX37" fmla="*/ 0 w 6343650"/>
              <a:gd name="connsiteY37" fmla="*/ 6419850 h 64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43650" h="6419850">
                <a:moveTo>
                  <a:pt x="0" y="0"/>
                </a:moveTo>
                <a:lnTo>
                  <a:pt x="6343650" y="0"/>
                </a:lnTo>
                <a:lnTo>
                  <a:pt x="6343650" y="5601676"/>
                </a:lnTo>
                <a:lnTo>
                  <a:pt x="6331585" y="5592445"/>
                </a:lnTo>
                <a:cubicBezTo>
                  <a:pt x="6192732" y="5589058"/>
                  <a:pt x="6053776" y="5588592"/>
                  <a:pt x="5915025" y="5582285"/>
                </a:cubicBezTo>
                <a:cubicBezTo>
                  <a:pt x="5904326" y="5581799"/>
                  <a:pt x="5894843" y="5575067"/>
                  <a:pt x="5884545" y="5572125"/>
                </a:cubicBezTo>
                <a:cubicBezTo>
                  <a:pt x="5871119" y="5568289"/>
                  <a:pt x="5857452" y="5565352"/>
                  <a:pt x="5843905" y="5561965"/>
                </a:cubicBezTo>
                <a:cubicBezTo>
                  <a:pt x="5667185" y="5553550"/>
                  <a:pt x="5639024" y="5553562"/>
                  <a:pt x="5478145" y="5541645"/>
                </a:cubicBezTo>
                <a:cubicBezTo>
                  <a:pt x="5437476" y="5538632"/>
                  <a:pt x="5396727" y="5536250"/>
                  <a:pt x="5356225" y="5531485"/>
                </a:cubicBezTo>
                <a:cubicBezTo>
                  <a:pt x="5339075" y="5529467"/>
                  <a:pt x="5322282" y="5525071"/>
                  <a:pt x="5305425" y="5521325"/>
                </a:cubicBezTo>
                <a:cubicBezTo>
                  <a:pt x="5291794" y="5518296"/>
                  <a:pt x="5278749" y="5511165"/>
                  <a:pt x="5264785" y="5511165"/>
                </a:cubicBezTo>
                <a:cubicBezTo>
                  <a:pt x="5230749" y="5511165"/>
                  <a:pt x="5197052" y="5517938"/>
                  <a:pt x="5163185" y="5521325"/>
                </a:cubicBezTo>
                <a:lnTo>
                  <a:pt x="5132705" y="5511165"/>
                </a:lnTo>
                <a:lnTo>
                  <a:pt x="5071745" y="5490845"/>
                </a:lnTo>
                <a:cubicBezTo>
                  <a:pt x="5038980" y="5479923"/>
                  <a:pt x="5004012" y="5477298"/>
                  <a:pt x="4970145" y="5470525"/>
                </a:cubicBezTo>
                <a:cubicBezTo>
                  <a:pt x="4949142" y="5466324"/>
                  <a:pt x="4928758" y="5458904"/>
                  <a:pt x="4909185" y="5450205"/>
                </a:cubicBezTo>
                <a:cubicBezTo>
                  <a:pt x="4876752" y="5435791"/>
                  <a:pt x="4875569" y="5422192"/>
                  <a:pt x="4848225" y="5399405"/>
                </a:cubicBezTo>
                <a:cubicBezTo>
                  <a:pt x="4838844" y="5391588"/>
                  <a:pt x="4827905" y="5385858"/>
                  <a:pt x="4817745" y="5379085"/>
                </a:cubicBezTo>
                <a:cubicBezTo>
                  <a:pt x="4808834" y="5373144"/>
                  <a:pt x="4797425" y="5372312"/>
                  <a:pt x="4787265" y="5368925"/>
                </a:cubicBezTo>
                <a:cubicBezTo>
                  <a:pt x="4697211" y="5338907"/>
                  <a:pt x="4747593" y="5350970"/>
                  <a:pt x="4634865" y="5338445"/>
                </a:cubicBezTo>
                <a:lnTo>
                  <a:pt x="4604385" y="5348605"/>
                </a:lnTo>
                <a:lnTo>
                  <a:pt x="4573905" y="5358765"/>
                </a:lnTo>
                <a:lnTo>
                  <a:pt x="4482465" y="5389245"/>
                </a:lnTo>
                <a:cubicBezTo>
                  <a:pt x="4472110" y="5395717"/>
                  <a:pt x="4468918" y="5409565"/>
                  <a:pt x="4462145" y="5419725"/>
                </a:cubicBezTo>
                <a:cubicBezTo>
                  <a:pt x="4451985" y="5426498"/>
                  <a:pt x="4440299" y="5431411"/>
                  <a:pt x="4431665" y="5440045"/>
                </a:cubicBezTo>
                <a:cubicBezTo>
                  <a:pt x="4380989" y="5490721"/>
                  <a:pt x="4404341" y="5589592"/>
                  <a:pt x="4401185" y="5643245"/>
                </a:cubicBezTo>
                <a:cubicBezTo>
                  <a:pt x="4386609" y="5686972"/>
                  <a:pt x="4393622" y="5663335"/>
                  <a:pt x="4380865" y="5714365"/>
                </a:cubicBezTo>
                <a:cubicBezTo>
                  <a:pt x="4378268" y="5724755"/>
                  <a:pt x="4374092" y="5734685"/>
                  <a:pt x="4370705" y="5744845"/>
                </a:cubicBezTo>
                <a:lnTo>
                  <a:pt x="4340225" y="5836285"/>
                </a:lnTo>
                <a:cubicBezTo>
                  <a:pt x="4336364" y="5847869"/>
                  <a:pt x="4326678" y="5856605"/>
                  <a:pt x="4319905" y="5866765"/>
                </a:cubicBezTo>
                <a:lnTo>
                  <a:pt x="4279265" y="5927725"/>
                </a:lnTo>
                <a:cubicBezTo>
                  <a:pt x="4273324" y="5936636"/>
                  <a:pt x="4272492" y="5948045"/>
                  <a:pt x="4269105" y="5958205"/>
                </a:cubicBezTo>
                <a:cubicBezTo>
                  <a:pt x="4262332" y="5978525"/>
                  <a:pt x="4254940" y="5998649"/>
                  <a:pt x="4248785" y="6019165"/>
                </a:cubicBezTo>
                <a:cubicBezTo>
                  <a:pt x="4239670" y="6049550"/>
                  <a:pt x="4232009" y="6090645"/>
                  <a:pt x="4228465" y="6120765"/>
                </a:cubicBezTo>
                <a:cubicBezTo>
                  <a:pt x="4224094" y="6157916"/>
                  <a:pt x="4222436" y="6195347"/>
                  <a:pt x="4218305" y="6232525"/>
                </a:cubicBezTo>
                <a:cubicBezTo>
                  <a:pt x="4210291" y="6304653"/>
                  <a:pt x="4204266" y="6309551"/>
                  <a:pt x="4197985" y="6384925"/>
                </a:cubicBezTo>
                <a:lnTo>
                  <a:pt x="4195802" y="6419850"/>
                </a:lnTo>
                <a:lnTo>
                  <a:pt x="0" y="6419850"/>
                </a:lnTo>
                <a:close/>
              </a:path>
            </a:pathLst>
          </a:custGeom>
        </p:spPr>
      </p:pic>
      <p:pic>
        <p:nvPicPr>
          <p:cNvPr id="11" name="Picture 10">
            <a:extLst>
              <a:ext uri="{FF2B5EF4-FFF2-40B4-BE49-F238E27FC236}">
                <a16:creationId xmlns:a16="http://schemas.microsoft.com/office/drawing/2014/main" id="{FD69AA53-2E74-47A4-9672-BBF66F10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350044"/>
            <a:ext cx="4067175" cy="3050381"/>
          </a:xfrm>
          <a:prstGeom prst="rect">
            <a:avLst/>
          </a:prstGeom>
        </p:spPr>
      </p:pic>
      <p:pic>
        <p:nvPicPr>
          <p:cNvPr id="13" name="Picture 12">
            <a:extLst>
              <a:ext uri="{FF2B5EF4-FFF2-40B4-BE49-F238E27FC236}">
                <a16:creationId xmlns:a16="http://schemas.microsoft.com/office/drawing/2014/main" id="{B1EF2F87-BAE7-4431-838F-637CA8562D8F}"/>
              </a:ext>
            </a:extLst>
          </p:cNvPr>
          <p:cNvPicPr>
            <a:picLocks noChangeAspect="1"/>
          </p:cNvPicPr>
          <p:nvPr/>
        </p:nvPicPr>
        <p:blipFill rotWithShape="1">
          <a:blip r:embed="rId8">
            <a:extLst>
              <a:ext uri="{28A0092B-C50C-407E-A947-70E740481C1C}">
                <a14:useLocalDpi xmlns:a14="http://schemas.microsoft.com/office/drawing/2010/main" val="0"/>
              </a:ext>
            </a:extLst>
          </a:blip>
          <a:srcRect t="60517" r="16675" b="14692"/>
          <a:stretch/>
        </p:blipFill>
        <p:spPr>
          <a:xfrm>
            <a:off x="1854633" y="4981750"/>
            <a:ext cx="4501211" cy="1915579"/>
          </a:xfrm>
          <a:prstGeom prst="rect">
            <a:avLst/>
          </a:prstGeom>
        </p:spPr>
      </p:pic>
      <p:pic>
        <p:nvPicPr>
          <p:cNvPr id="8" name="Picture 7">
            <a:hlinkClick r:id="rId9" action="ppaction://hlinksldjump"/>
            <a:extLst>
              <a:ext uri="{FF2B5EF4-FFF2-40B4-BE49-F238E27FC236}">
                <a16:creationId xmlns:a16="http://schemas.microsoft.com/office/drawing/2014/main" id="{5B2B088A-5EEC-480D-B6DF-2A7B8ACCD69F}"/>
              </a:ext>
            </a:extLst>
          </p:cNvPr>
          <p:cNvPicPr>
            <a:picLocks noChangeAspect="1"/>
          </p:cNvPicPr>
          <p:nvPr/>
        </p:nvPicPr>
        <p:blipFill rotWithShape="1">
          <a:blip r:embed="rId10">
            <a:extLst>
              <a:ext uri="{28A0092B-C50C-407E-A947-70E740481C1C}">
                <a14:useLocalDpi xmlns:a14="http://schemas.microsoft.com/office/drawing/2010/main" val="0"/>
              </a:ext>
            </a:extLst>
          </a:blip>
          <a:srcRect l="27781" t="29721" r="25555" b="29584"/>
          <a:stretch/>
        </p:blipFill>
        <p:spPr>
          <a:xfrm>
            <a:off x="5449753" y="3112860"/>
            <a:ext cx="2346956" cy="2063854"/>
          </a:xfrm>
          <a:prstGeom prst="rect">
            <a:avLst/>
          </a:prstGeom>
        </p:spPr>
      </p:pic>
      <p:sp>
        <p:nvSpPr>
          <p:cNvPr id="18" name="Oval 17">
            <a:hlinkClick r:id="rId11" action="ppaction://hlinksldjump"/>
            <a:extLst>
              <a:ext uri="{FF2B5EF4-FFF2-40B4-BE49-F238E27FC236}">
                <a16:creationId xmlns:a16="http://schemas.microsoft.com/office/drawing/2014/main" id="{D0549992-BC71-4E64-A750-D7E477262FF6}"/>
              </a:ext>
            </a:extLst>
          </p:cNvPr>
          <p:cNvSpPr/>
          <p:nvPr/>
        </p:nvSpPr>
        <p:spPr>
          <a:xfrm>
            <a:off x="6238686" y="4197101"/>
            <a:ext cx="633466" cy="638764"/>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pic>
        <p:nvPicPr>
          <p:cNvPr id="21" name="Picture 20">
            <a:hlinkClick r:id="rId9" action="ppaction://hlinksldjump"/>
            <a:extLst>
              <a:ext uri="{FF2B5EF4-FFF2-40B4-BE49-F238E27FC236}">
                <a16:creationId xmlns:a16="http://schemas.microsoft.com/office/drawing/2014/main" id="{0F778C72-6703-411A-BF49-C6EB70EB3579}"/>
              </a:ext>
            </a:extLst>
          </p:cNvPr>
          <p:cNvPicPr>
            <a:picLocks noChangeAspect="1"/>
          </p:cNvPicPr>
          <p:nvPr/>
        </p:nvPicPr>
        <p:blipFill rotWithShape="1">
          <a:blip r:embed="rId10">
            <a:extLst>
              <a:ext uri="{28A0092B-C50C-407E-A947-70E740481C1C}">
                <a14:useLocalDpi xmlns:a14="http://schemas.microsoft.com/office/drawing/2010/main" val="0"/>
              </a:ext>
            </a:extLst>
          </a:blip>
          <a:srcRect l="27781" t="29721" r="25555" b="29584"/>
          <a:stretch/>
        </p:blipFill>
        <p:spPr>
          <a:xfrm>
            <a:off x="257432" y="4198059"/>
            <a:ext cx="2430714" cy="2135235"/>
          </a:xfrm>
          <a:prstGeom prst="rect">
            <a:avLst/>
          </a:prstGeom>
        </p:spPr>
      </p:pic>
      <p:sp>
        <p:nvSpPr>
          <p:cNvPr id="22" name="Oval 21">
            <a:hlinkClick r:id="rId12" action="ppaction://hlinksldjump"/>
            <a:extLst>
              <a:ext uri="{FF2B5EF4-FFF2-40B4-BE49-F238E27FC236}">
                <a16:creationId xmlns:a16="http://schemas.microsoft.com/office/drawing/2014/main" id="{08CDF487-9E5F-4CD3-B074-1FF2BAEF3A75}"/>
              </a:ext>
            </a:extLst>
          </p:cNvPr>
          <p:cNvSpPr/>
          <p:nvPr/>
        </p:nvSpPr>
        <p:spPr>
          <a:xfrm>
            <a:off x="1082085" y="5327532"/>
            <a:ext cx="656073" cy="660856"/>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pic>
        <p:nvPicPr>
          <p:cNvPr id="23" name="Picture 22">
            <a:hlinkClick r:id="rId13" action="ppaction://hlinksldjump"/>
            <a:extLst>
              <a:ext uri="{FF2B5EF4-FFF2-40B4-BE49-F238E27FC236}">
                <a16:creationId xmlns:a16="http://schemas.microsoft.com/office/drawing/2014/main" id="{D0F06044-0364-44D7-A58A-AC1671C25929}"/>
              </a:ext>
            </a:extLst>
          </p:cNvPr>
          <p:cNvPicPr>
            <a:picLocks noChangeAspect="1"/>
          </p:cNvPicPr>
          <p:nvPr/>
        </p:nvPicPr>
        <p:blipFill rotWithShape="1">
          <a:blip r:embed="rId10">
            <a:extLst>
              <a:ext uri="{28A0092B-C50C-407E-A947-70E740481C1C}">
                <a14:useLocalDpi xmlns:a14="http://schemas.microsoft.com/office/drawing/2010/main" val="0"/>
              </a:ext>
            </a:extLst>
          </a:blip>
          <a:srcRect l="27781" t="29721" r="25555" b="29584"/>
          <a:stretch/>
        </p:blipFill>
        <p:spPr>
          <a:xfrm>
            <a:off x="1854628" y="1392262"/>
            <a:ext cx="2488625" cy="2157898"/>
          </a:xfrm>
          <a:prstGeom prst="rect">
            <a:avLst/>
          </a:prstGeom>
        </p:spPr>
      </p:pic>
      <p:sp>
        <p:nvSpPr>
          <p:cNvPr id="24" name="Oval 23">
            <a:hlinkClick r:id="rId14" action="ppaction://hlinksldjump"/>
            <a:extLst>
              <a:ext uri="{FF2B5EF4-FFF2-40B4-BE49-F238E27FC236}">
                <a16:creationId xmlns:a16="http://schemas.microsoft.com/office/drawing/2014/main" id="{4BB7540B-F6A8-467A-8F52-22BD9959107A}"/>
              </a:ext>
            </a:extLst>
          </p:cNvPr>
          <p:cNvSpPr/>
          <p:nvPr/>
        </p:nvSpPr>
        <p:spPr>
          <a:xfrm>
            <a:off x="2701313" y="2527094"/>
            <a:ext cx="671704" cy="66787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pic>
        <p:nvPicPr>
          <p:cNvPr id="27" name="Picture 26">
            <a:hlinkClick r:id="rId15" action="ppaction://hlinksldjump"/>
            <a:extLst>
              <a:ext uri="{FF2B5EF4-FFF2-40B4-BE49-F238E27FC236}">
                <a16:creationId xmlns:a16="http://schemas.microsoft.com/office/drawing/2014/main" id="{E70F3E2E-3C12-4B1D-84A3-C60CBBF5E725}"/>
              </a:ext>
            </a:extLst>
          </p:cNvPr>
          <p:cNvPicPr>
            <a:picLocks noChangeAspect="1"/>
          </p:cNvPicPr>
          <p:nvPr/>
        </p:nvPicPr>
        <p:blipFill rotWithShape="1">
          <a:blip r:embed="rId10">
            <a:extLst>
              <a:ext uri="{28A0092B-C50C-407E-A947-70E740481C1C}">
                <a14:useLocalDpi xmlns:a14="http://schemas.microsoft.com/office/drawing/2010/main" val="0"/>
              </a:ext>
            </a:extLst>
          </a:blip>
          <a:srcRect l="27781" t="29721" r="25555" b="29584"/>
          <a:stretch/>
        </p:blipFill>
        <p:spPr>
          <a:xfrm>
            <a:off x="6355844" y="545561"/>
            <a:ext cx="2413199" cy="2202533"/>
          </a:xfrm>
          <a:prstGeom prst="rect">
            <a:avLst/>
          </a:prstGeom>
        </p:spPr>
      </p:pic>
      <p:sp>
        <p:nvSpPr>
          <p:cNvPr id="28" name="Oval 27">
            <a:hlinkClick r:id="rId16" action="ppaction://hlinksldjump"/>
            <a:extLst>
              <a:ext uri="{FF2B5EF4-FFF2-40B4-BE49-F238E27FC236}">
                <a16:creationId xmlns:a16="http://schemas.microsoft.com/office/drawing/2014/main" id="{01485624-37B9-4D74-A6D3-3D0ECC4A65D3}"/>
              </a:ext>
            </a:extLst>
          </p:cNvPr>
          <p:cNvSpPr/>
          <p:nvPr/>
        </p:nvSpPr>
        <p:spPr>
          <a:xfrm>
            <a:off x="7143590" y="1710308"/>
            <a:ext cx="651346" cy="681685"/>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2" name="Rectangle: Rounded Corners 1">
            <a:extLst>
              <a:ext uri="{FF2B5EF4-FFF2-40B4-BE49-F238E27FC236}">
                <a16:creationId xmlns:a16="http://schemas.microsoft.com/office/drawing/2014/main" id="{D258D5FD-715E-C163-4513-91DEC48AD877}"/>
              </a:ext>
            </a:extLst>
          </p:cNvPr>
          <p:cNvSpPr/>
          <p:nvPr/>
        </p:nvSpPr>
        <p:spPr>
          <a:xfrm>
            <a:off x="10035540" y="285750"/>
            <a:ext cx="1348740" cy="4686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hlinkClick r:id="rId17" action="ppaction://hlinksldjump"/>
              </a:rPr>
              <a:t>HỌC</a:t>
            </a:r>
            <a:r>
              <a:rPr lang="en-US" dirty="0"/>
              <a:t> TIẾP</a:t>
            </a:r>
          </a:p>
        </p:txBody>
      </p:sp>
    </p:spTree>
    <p:extLst>
      <p:ext uri="{BB962C8B-B14F-4D97-AF65-F5344CB8AC3E}">
        <p14:creationId xmlns:p14="http://schemas.microsoft.com/office/powerpoint/2010/main" val="41600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grpId="1"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grpId="1"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1"/>
                                        </p:tgtEl>
                                        <p:attrNameLst>
                                          <p:attrName>r</p:attrName>
                                        </p:attrNameLst>
                                      </p:cBhvr>
                                    </p:animRot>
                                    <p:animRot by="-240000">
                                      <p:cBhvr>
                                        <p:cTn id="31" dur="200" fill="hold">
                                          <p:stCondLst>
                                            <p:cond delay="200"/>
                                          </p:stCondLst>
                                        </p:cTn>
                                        <p:tgtEl>
                                          <p:spTgt spid="21"/>
                                        </p:tgtEl>
                                        <p:attrNameLst>
                                          <p:attrName>r</p:attrName>
                                        </p:attrNameLst>
                                      </p:cBhvr>
                                    </p:animRot>
                                    <p:animRot by="240000">
                                      <p:cBhvr>
                                        <p:cTn id="32" dur="200" fill="hold">
                                          <p:stCondLst>
                                            <p:cond delay="400"/>
                                          </p:stCondLst>
                                        </p:cTn>
                                        <p:tgtEl>
                                          <p:spTgt spid="21"/>
                                        </p:tgtEl>
                                        <p:attrNameLst>
                                          <p:attrName>r</p:attrName>
                                        </p:attrNameLst>
                                      </p:cBhvr>
                                    </p:animRot>
                                    <p:animRot by="-240000">
                                      <p:cBhvr>
                                        <p:cTn id="33" dur="200" fill="hold">
                                          <p:stCondLst>
                                            <p:cond delay="600"/>
                                          </p:stCondLst>
                                        </p:cTn>
                                        <p:tgtEl>
                                          <p:spTgt spid="21"/>
                                        </p:tgtEl>
                                        <p:attrNameLst>
                                          <p:attrName>r</p:attrName>
                                        </p:attrNameLst>
                                      </p:cBhvr>
                                    </p:animRot>
                                    <p:animRot by="120000">
                                      <p:cBhvr>
                                        <p:cTn id="34" dur="200" fill="hold">
                                          <p:stCondLst>
                                            <p:cond delay="800"/>
                                          </p:stCondLst>
                                        </p:cTn>
                                        <p:tgtEl>
                                          <p:spTgt spid="21"/>
                                        </p:tgtEl>
                                        <p:attrNameLst>
                                          <p:attrName>r</p:attrName>
                                        </p:attrNameLst>
                                      </p:cBhvr>
                                    </p:animRot>
                                  </p:childTnLst>
                                </p:cTn>
                              </p:par>
                              <p:par>
                                <p:cTn id="35" presetID="32" presetClass="emph" presetSubtype="0" repeatCount="indefinite" fill="hold" grpId="1" nodeType="withEffect">
                                  <p:stCondLst>
                                    <p:cond delay="0"/>
                                  </p:stCondLst>
                                  <p:childTnLst>
                                    <p:animRot by="120000">
                                      <p:cBhvr>
                                        <p:cTn id="36" dur="100" fill="hold">
                                          <p:stCondLst>
                                            <p:cond delay="0"/>
                                          </p:stCondLst>
                                        </p:cTn>
                                        <p:tgtEl>
                                          <p:spTgt spid="22"/>
                                        </p:tgtEl>
                                        <p:attrNameLst>
                                          <p:attrName>r</p:attrName>
                                        </p:attrNameLst>
                                      </p:cBhvr>
                                    </p:animRot>
                                    <p:animRot by="-240000">
                                      <p:cBhvr>
                                        <p:cTn id="37" dur="200" fill="hold">
                                          <p:stCondLst>
                                            <p:cond delay="200"/>
                                          </p:stCondLst>
                                        </p:cTn>
                                        <p:tgtEl>
                                          <p:spTgt spid="22"/>
                                        </p:tgtEl>
                                        <p:attrNameLst>
                                          <p:attrName>r</p:attrName>
                                        </p:attrNameLst>
                                      </p:cBhvr>
                                    </p:animRot>
                                    <p:animRot by="240000">
                                      <p:cBhvr>
                                        <p:cTn id="38" dur="200" fill="hold">
                                          <p:stCondLst>
                                            <p:cond delay="400"/>
                                          </p:stCondLst>
                                        </p:cTn>
                                        <p:tgtEl>
                                          <p:spTgt spid="22"/>
                                        </p:tgtEl>
                                        <p:attrNameLst>
                                          <p:attrName>r</p:attrName>
                                        </p:attrNameLst>
                                      </p:cBhvr>
                                    </p:animRot>
                                    <p:animRot by="-240000">
                                      <p:cBhvr>
                                        <p:cTn id="39" dur="200" fill="hold">
                                          <p:stCondLst>
                                            <p:cond delay="600"/>
                                          </p:stCondLst>
                                        </p:cTn>
                                        <p:tgtEl>
                                          <p:spTgt spid="22"/>
                                        </p:tgtEl>
                                        <p:attrNameLst>
                                          <p:attrName>r</p:attrName>
                                        </p:attrNameLst>
                                      </p:cBhvr>
                                    </p:animRot>
                                    <p:animRot by="120000">
                                      <p:cBhvr>
                                        <p:cTn id="40" dur="200" fill="hold">
                                          <p:stCondLst>
                                            <p:cond delay="800"/>
                                          </p:stCondLst>
                                        </p:cTn>
                                        <p:tgtEl>
                                          <p:spTgt spid="2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subTnLst>
                                    <p:audio>
                                      <p:cMediaNode>
                                        <p:cTn display="0" masterRel="sameClick">
                                          <p:stCondLst>
                                            <p:cond evt="begin" delay="0">
                                              <p:tn val="7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8"/>
                  </p:tgtEl>
                </p:cond>
              </p:nextCondLst>
            </p:seq>
            <p:seq concurrent="1" nextAc="seek">
              <p:cTn id="92" restart="whenNotActive" fill="hold" evtFilter="cancelBubble" nodeType="interactiveSeq">
                <p:stCondLst>
                  <p:cond evt="onClick" delay="0">
                    <p:tgtEl>
                      <p:spTgt spid="2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withEffect">
                                  <p:stCondLst>
                                    <p:cond delay="0"/>
                                  </p:stCondLst>
                                  <p:childTnLst>
                                    <p:animEffect transition="out" filter="fade">
                                      <p:cBhvr>
                                        <p:cTn id="96" dur="500"/>
                                        <p:tgtEl>
                                          <p:spTgt spid="23"/>
                                        </p:tgtEl>
                                      </p:cBhvr>
                                    </p:animEffect>
                                    <p:set>
                                      <p:cBhvr>
                                        <p:cTn id="97" dur="1" fill="hold">
                                          <p:stCondLst>
                                            <p:cond delay="499"/>
                                          </p:stCondLst>
                                        </p:cTn>
                                        <p:tgtEl>
                                          <p:spTgt spid="23"/>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24"/>
                                        </p:tgtEl>
                                      </p:cBhvr>
                                    </p:animEffect>
                                    <p:set>
                                      <p:cBhvr>
                                        <p:cTn id="100" dur="1" fill="hold">
                                          <p:stCondLst>
                                            <p:cond delay="499"/>
                                          </p:stCondLst>
                                        </p:cTn>
                                        <p:tgtEl>
                                          <p:spTgt spid="24"/>
                                        </p:tgtEl>
                                        <p:attrNameLst>
                                          <p:attrName>style.visibility</p:attrName>
                                        </p:attrNameLst>
                                      </p:cBhvr>
                                      <p:to>
                                        <p:strVal val="hidden"/>
                                      </p:to>
                                    </p:se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subTnLst>
                                    <p:audio>
                                      <p:cMediaNode>
                                        <p:cTn display="0" masterRel="sameClick">
                                          <p:stCondLst>
                                            <p:cond evt="begin" delay="0">
                                              <p:tn val="102"/>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18" grpId="0" animBg="1"/>
      <p:bldP spid="18" grpId="1" animBg="1"/>
      <p:bldP spid="22" grpId="0" animBg="1"/>
      <p:bldP spid="22" grpId="1" animBg="1"/>
      <p:bldP spid="24" grpId="0" animBg="1"/>
      <p:bldP spid="24" grpId="1" animBg="1"/>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 </a:t>
              </a:r>
              <a:r>
                <a:rPr lang="en-US" sz="3264" b="1" kern="0" dirty="0" err="1">
                  <a:solidFill>
                    <a:srgbClr val="127366"/>
                  </a:solidFill>
                  <a:latin typeface="Cambria" panose="02040503050406030204" pitchFamily="18" charset="0"/>
                  <a:cs typeface="Arial" panose="020B0604020202020204"/>
                  <a:sym typeface="Arial" panose="020B0604020202020204"/>
                </a:rPr>
                <a:t>người</a:t>
              </a:r>
              <a:r>
                <a:rPr lang="en-US" sz="3264" b="1" kern="0" dirty="0">
                  <a:solidFill>
                    <a:srgbClr val="127366"/>
                  </a:solidFill>
                  <a:latin typeface="Cambria" panose="02040503050406030204" pitchFamily="18" charset="0"/>
                  <a:cs typeface="Arial" panose="020B0604020202020204"/>
                  <a:sym typeface="Arial" panose="020B0604020202020204"/>
                </a:rPr>
                <a:t> ta </a:t>
              </a:r>
              <a:r>
                <a:rPr lang="en-US" sz="3264" b="1" kern="0" dirty="0" err="1">
                  <a:solidFill>
                    <a:srgbClr val="127366"/>
                  </a:solidFill>
                  <a:latin typeface="Cambria" panose="02040503050406030204" pitchFamily="18" charset="0"/>
                  <a:cs typeface="Arial" panose="020B0604020202020204"/>
                  <a:sym typeface="Arial" panose="020B0604020202020204"/>
                </a:rPr>
                <a:t>nhắc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đến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162268" y="2693418"/>
            <a:ext cx="3345896" cy="2101601"/>
          </a:xfrm>
          <a:prstGeom prst="rect">
            <a:avLst/>
          </a:prstGeom>
          <a:noFill/>
        </p:spPr>
        <p:txBody>
          <a:bodyPr wrap="square">
            <a:spAutoFit/>
          </a:bodyPr>
          <a:lstStyle/>
          <a:p>
            <a:pPr algn="ctr"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Trường</a:t>
            </a:r>
            <a:r>
              <a:rPr lang="en-US" sz="3264" b="1" kern="0" dirty="0">
                <a:solidFill>
                  <a:srgbClr val="1A3F52"/>
                </a:solidFill>
                <a:latin typeface="Cambria" panose="02040503050406030204" pitchFamily="18" charset="0"/>
                <a:cs typeface="Arial" panose="020B0604020202020204"/>
                <a:sym typeface="Arial" panose="020B0604020202020204"/>
              </a:rPr>
              <a:t> Sa, </a:t>
            </a:r>
            <a:r>
              <a:rPr lang="en-US" sz="3264" b="1" kern="0" dirty="0" err="1">
                <a:solidFill>
                  <a:srgbClr val="1A3F52"/>
                </a:solidFill>
                <a:latin typeface="Cambria" panose="02040503050406030204" pitchFamily="18" charset="0"/>
                <a:cs typeface="Arial" panose="020B0604020202020204"/>
                <a:sym typeface="Arial" panose="020B0604020202020204"/>
              </a:rPr>
              <a:t>người</a:t>
            </a:r>
            <a:r>
              <a:rPr lang="en-US" sz="3264" b="1" kern="0" dirty="0">
                <a:solidFill>
                  <a:srgbClr val="1A3F52"/>
                </a:solidFill>
                <a:latin typeface="Cambria" panose="02040503050406030204" pitchFamily="18" charset="0"/>
                <a:cs typeface="Arial" panose="020B0604020202020204"/>
                <a:sym typeface="Arial" panose="020B0604020202020204"/>
              </a:rPr>
              <a:t> ta </a:t>
            </a:r>
            <a:r>
              <a:rPr lang="en-US" sz="3264" b="1" kern="0" dirty="0" err="1">
                <a:solidFill>
                  <a:srgbClr val="1A3F52"/>
                </a:solidFill>
                <a:latin typeface="Cambria" panose="02040503050406030204" pitchFamily="18" charset="0"/>
                <a:cs typeface="Arial" panose="020B0604020202020204"/>
                <a:sym typeface="Arial" panose="020B0604020202020204"/>
              </a:rPr>
              <a:t>nhắc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đến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đảo</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34" name="Picture 33"/>
          <p:cNvPicPr>
            <a:picLocks noChangeAspect="1"/>
          </p:cNvPicPr>
          <p:nvPr/>
        </p:nvPicPr>
        <p:blipFill>
          <a:blip r:embed="rId3"/>
          <a:stretch>
            <a:fillRect/>
          </a:stretch>
        </p:blipFill>
        <p:spPr>
          <a:xfrm>
            <a:off x="544689" y="677022"/>
            <a:ext cx="2581734" cy="1393141"/>
          </a:xfrm>
          <a:prstGeom prst="rect">
            <a:avLst/>
          </a:prstGeom>
        </p:spPr>
      </p:pic>
      <p:pic>
        <p:nvPicPr>
          <p:cNvPr id="4100" name="Picture 4" descr="Ngỡ ngàng với vẻ đẹp của đảo Trường Sa lớn nhìn từ trên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4902" y="2425349"/>
            <a:ext cx="4566797" cy="375809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hlinkClick r:id="rId5" action="ppaction://hlinksldjump"/>
            <a:extLst>
              <a:ext uri="{FF2B5EF4-FFF2-40B4-BE49-F238E27FC236}">
                <a16:creationId xmlns:a16="http://schemas.microsoft.com/office/drawing/2014/main" id="{A3C09E12-4621-7380-6C9D-E12D02E82A40}"/>
              </a:ext>
            </a:extLst>
          </p:cNvPr>
          <p:cNvSpPr/>
          <p:nvPr/>
        </p:nvSpPr>
        <p:spPr>
          <a:xfrm>
            <a:off x="9987148" y="5961413"/>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Vẻ</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đẹp</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của</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loài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cá</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miêu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tả</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như</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thế</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nào</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162267" y="2693418"/>
            <a:ext cx="10126854" cy="1096967"/>
          </a:xfrm>
          <a:prstGeom prst="rect">
            <a:avLst/>
          </a:prstGeom>
          <a:noFill/>
        </p:spPr>
        <p:txBody>
          <a:bodyPr wrap="square">
            <a:spAutoFit/>
          </a:bodyPr>
          <a:lstStyle/>
          <a:p>
            <a:pPr algn="just" defTabSz="829178">
              <a:buClr>
                <a:srgbClr val="000000"/>
              </a:buClr>
            </a:pP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loài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miêu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tả</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là</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rực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rỡ</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dày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đặc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tạo</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tấm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thảm</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hoa</a:t>
            </a:r>
            <a:r>
              <a:rPr lang="en-US" sz="3264" b="1" kern="0" dirty="0">
                <a:solidFill>
                  <a:srgbClr val="1A3F52"/>
                </a:solidFill>
                <a:latin typeface="Cambria" panose="02040503050406030204" pitchFamily="18" charset="0"/>
                <a:cs typeface="Arial" panose="020B0604020202020204"/>
                <a:sym typeface="Arial" panose="020B0604020202020204"/>
              </a:rPr>
              <a:t> di </a:t>
            </a:r>
            <a:r>
              <a:rPr lang="en-US" sz="3264" b="1" kern="0" dirty="0" err="1">
                <a:solidFill>
                  <a:srgbClr val="1A3F52"/>
                </a:solidFill>
                <a:latin typeface="Cambria" panose="02040503050406030204" pitchFamily="18" charset="0"/>
                <a:cs typeface="Arial" panose="020B0604020202020204"/>
                <a:sym typeface="Arial" panose="020B0604020202020204"/>
              </a:rPr>
              <a:t>động</a:t>
            </a:r>
            <a:r>
              <a:rPr lang="en-US" sz="3264" b="1" kern="0" dirty="0">
                <a:solidFill>
                  <a:srgbClr val="1A3F52"/>
                </a:solidFill>
                <a:latin typeface="Cambria" panose="02040503050406030204" pitchFamily="18" charset="0"/>
                <a:cs typeface="Arial" panose="020B0604020202020204"/>
                <a:sym typeface="Arial" panose="020B0604020202020204"/>
              </a:rPr>
              <a:t>.</a:t>
            </a:r>
          </a:p>
        </p:txBody>
      </p:sp>
      <p:pic>
        <p:nvPicPr>
          <p:cNvPr id="2" name="Picture 1"/>
          <p:cNvPicPr>
            <a:picLocks noChangeAspect="1"/>
          </p:cNvPicPr>
          <p:nvPr/>
        </p:nvPicPr>
        <p:blipFill>
          <a:blip r:embed="rId3"/>
          <a:stretch>
            <a:fillRect/>
          </a:stretch>
        </p:blipFill>
        <p:spPr>
          <a:xfrm>
            <a:off x="546399" y="1050370"/>
            <a:ext cx="2681244" cy="1393141"/>
          </a:xfrm>
          <a:prstGeom prst="rect">
            <a:avLst/>
          </a:prstGeom>
        </p:spPr>
      </p:pic>
      <p:pic>
        <p:nvPicPr>
          <p:cNvPr id="5122" name="Picture 2" descr="Mê mẩn với những đàn cá đẹp long lanh của đại dươ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223" y="3910450"/>
            <a:ext cx="3725070" cy="27971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anh dán tường 3D dưới đáy đại dương - Tranh Cảnh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694" y="3921879"/>
            <a:ext cx="5225803" cy="283761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B3A3298B-5ADE-FB61-E4BF-774E71AEEEF7}"/>
              </a:ext>
            </a:extLst>
          </p:cNvPr>
          <p:cNvSpPr/>
          <p:nvPr/>
        </p:nvSpPr>
        <p:spPr>
          <a:xfrm>
            <a:off x="261257" y="6204857"/>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26423" y="576039"/>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San </a:t>
              </a:r>
              <a:r>
                <a:rPr lang="en-US" sz="3264" b="1" kern="0" dirty="0" err="1">
                  <a:solidFill>
                    <a:srgbClr val="127366"/>
                  </a:solidFill>
                  <a:latin typeface="Cambria" panose="02040503050406030204" pitchFamily="18" charset="0"/>
                  <a:cs typeface="Arial" panose="020B0604020202020204"/>
                  <a:sym typeface="Arial" panose="020B0604020202020204"/>
                </a:rPr>
                <a:t>hô</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dưới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đáy</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được</a:t>
              </a:r>
              <a:r>
                <a:rPr lang="en-US" sz="3264" b="1" kern="0" dirty="0">
                  <a:solidFill>
                    <a:srgbClr val="127366"/>
                  </a:solidFill>
                  <a:latin typeface="Cambria" panose="02040503050406030204" pitchFamily="18" charset="0"/>
                  <a:cs typeface="Arial" panose="020B0604020202020204"/>
                  <a:sym typeface="Arial" panose="020B0604020202020204"/>
                </a:rPr>
                <a:t> so </a:t>
              </a:r>
              <a:r>
                <a:rPr lang="en-US" sz="3264" b="1" kern="0" dirty="0" err="1">
                  <a:solidFill>
                    <a:srgbClr val="127366"/>
                  </a:solidFill>
                  <a:latin typeface="Cambria" panose="02040503050406030204" pitchFamily="18" charset="0"/>
                  <a:cs typeface="Arial" panose="020B0604020202020204"/>
                  <a:sym typeface="Arial" panose="020B0604020202020204"/>
                </a:rPr>
                <a:t>sánh</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với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những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a:t>
              </a:r>
            </a:p>
          </p:txBody>
        </p:sp>
      </p:grpSp>
      <p:sp>
        <p:nvSpPr>
          <p:cNvPr id="33" name="TextBox 32"/>
          <p:cNvSpPr txBox="1"/>
          <p:nvPr/>
        </p:nvSpPr>
        <p:spPr>
          <a:xfrm>
            <a:off x="1032573" y="2397290"/>
            <a:ext cx="10126854" cy="1599284"/>
          </a:xfrm>
          <a:prstGeom prst="rect">
            <a:avLst/>
          </a:prstGeom>
          <a:noFill/>
        </p:spPr>
        <p:txBody>
          <a:bodyPr wrap="square">
            <a:spAutoFit/>
          </a:bodyPr>
          <a:lstStyle/>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San </a:t>
            </a:r>
            <a:r>
              <a:rPr lang="en-US" sz="3264" b="1" kern="0" dirty="0" err="1">
                <a:solidFill>
                  <a:srgbClr val="1A3F52"/>
                </a:solidFill>
                <a:latin typeface="Cambria" panose="02040503050406030204" pitchFamily="18" charset="0"/>
                <a:cs typeface="Arial" panose="020B0604020202020204"/>
                <a:sym typeface="Arial" panose="020B0604020202020204"/>
              </a:rPr>
              <a:t>hô</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được</a:t>
            </a:r>
            <a:r>
              <a:rPr lang="en-US" sz="3264" b="1" kern="0" dirty="0">
                <a:solidFill>
                  <a:srgbClr val="1A3F52"/>
                </a:solidFill>
                <a:latin typeface="Cambria" panose="02040503050406030204" pitchFamily="18" charset="0"/>
                <a:cs typeface="Arial" panose="020B0604020202020204"/>
                <a:sym typeface="Arial" panose="020B0604020202020204"/>
              </a:rPr>
              <a:t> so </a:t>
            </a:r>
            <a:r>
              <a:rPr lang="en-US" sz="3264" b="1" kern="0" dirty="0" err="1">
                <a:solidFill>
                  <a:srgbClr val="1A3F52"/>
                </a:solidFill>
                <a:latin typeface="Cambria" panose="02040503050406030204" pitchFamily="18" charset="0"/>
                <a:cs typeface="Arial" panose="020B0604020202020204"/>
                <a:sym typeface="Arial" panose="020B0604020202020204"/>
              </a:rPr>
              <a:t>sánh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với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bức</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tranh</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khổng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lồ</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đẹp</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như</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những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tòa</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lâu</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đài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trong</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truyện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cổ</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tích</a:t>
            </a:r>
            <a:r>
              <a:rPr lang="en-US" sz="3264" b="1" kern="0" dirty="0">
                <a:solidFill>
                  <a:srgbClr val="1A3F52"/>
                </a:solidFill>
                <a:latin typeface="Cambria" panose="02040503050406030204" pitchFamily="18" charset="0"/>
                <a:cs typeface="Arial" panose="020B0604020202020204"/>
                <a:sym typeface="Arial" panose="020B0604020202020204"/>
              </a:rPr>
              <a:t>. </a:t>
            </a:r>
          </a:p>
        </p:txBody>
      </p:sp>
      <p:pic>
        <p:nvPicPr>
          <p:cNvPr id="2" name="Picture 1"/>
          <p:cNvPicPr>
            <a:picLocks noChangeAspect="1"/>
          </p:cNvPicPr>
          <p:nvPr/>
        </p:nvPicPr>
        <p:blipFill>
          <a:blip r:embed="rId3"/>
          <a:stretch>
            <a:fillRect/>
          </a:stretch>
        </p:blipFill>
        <p:spPr>
          <a:xfrm>
            <a:off x="736722" y="798297"/>
            <a:ext cx="2697829" cy="1393141"/>
          </a:xfrm>
          <a:prstGeom prst="rect">
            <a:avLst/>
          </a:prstGeom>
        </p:spPr>
      </p:pic>
      <p:pic>
        <p:nvPicPr>
          <p:cNvPr id="6146" name="Picture 2" descr="15 Bức Tranh Vẽ Nông Thôn Việt Nam Đẹp Nhất - Tranh AmiA | Phong cảnh, Tranh  phong cảnh, Sơn dầ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533" y="4193967"/>
            <a:ext cx="4584914" cy="24431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Xứ sở của những tòa lâu đài đẹp như cổ tích | Tin nhanh chứng khoán"/>
          <p:cNvPicPr>
            <a:picLocks noChangeAspect="1" noChangeArrowheads="1"/>
          </p:cNvPicPr>
          <p:nvPr/>
        </p:nvPicPr>
        <p:blipFill rotWithShape="1">
          <a:blip r:embed="rId5">
            <a:extLst>
              <a:ext uri="{28A0092B-C50C-407E-A947-70E740481C1C}">
                <a14:useLocalDpi xmlns:a14="http://schemas.microsoft.com/office/drawing/2010/main" val="0"/>
              </a:ext>
            </a:extLst>
          </a:blip>
          <a:srcRect b="15662"/>
          <a:stretch>
            <a:fillRect/>
          </a:stretch>
        </p:blipFill>
        <p:spPr bwMode="auto">
          <a:xfrm>
            <a:off x="1489708" y="3988115"/>
            <a:ext cx="3792846" cy="271498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6" action="ppaction://hlinksldjump"/>
            <a:extLst>
              <a:ext uri="{FF2B5EF4-FFF2-40B4-BE49-F238E27FC236}">
                <a16:creationId xmlns:a16="http://schemas.microsoft.com/office/drawing/2014/main" id="{B5BB0025-8857-BFD8-8DDE-5DA7B5945EDD}"/>
              </a:ext>
            </a:extLst>
          </p:cNvPr>
          <p:cNvSpPr/>
          <p:nvPr/>
        </p:nvSpPr>
        <p:spPr>
          <a:xfrm>
            <a:off x="10592789" y="6287984"/>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1000"/>
                                        <p:tgtEl>
                                          <p:spTgt spid="6148"/>
                                        </p:tgtEl>
                                      </p:cBhvr>
                                    </p:animEffect>
                                    <p:anim calcmode="lin" valueType="num">
                                      <p:cBhvr>
                                        <p:cTn id="25" dur="1000" fill="hold"/>
                                        <p:tgtEl>
                                          <p:spTgt spid="6148"/>
                                        </p:tgtEl>
                                        <p:attrNameLst>
                                          <p:attrName>ppt_x</p:attrName>
                                        </p:attrNameLst>
                                      </p:cBhvr>
                                      <p:tavLst>
                                        <p:tav tm="0">
                                          <p:val>
                                            <p:strVal val="#ppt_x"/>
                                          </p:val>
                                        </p:tav>
                                        <p:tav tm="100000">
                                          <p:val>
                                            <p:strVal val="#ppt_x"/>
                                          </p:val>
                                        </p:tav>
                                      </p:tavLst>
                                    </p:anim>
                                    <p:anim calcmode="lin" valueType="num">
                                      <p:cBhvr>
                                        <p:cTn id="26" dur="1000" fill="hold"/>
                                        <p:tgtEl>
                                          <p:spTgt spid="61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1000"/>
                                        <p:tgtEl>
                                          <p:spTgt spid="6146"/>
                                        </p:tgtEl>
                                      </p:cBhvr>
                                    </p:animEffect>
                                    <p:anim calcmode="lin" valueType="num">
                                      <p:cBhvr>
                                        <p:cTn id="30" dur="1000" fill="hold"/>
                                        <p:tgtEl>
                                          <p:spTgt spid="6146"/>
                                        </p:tgtEl>
                                        <p:attrNameLst>
                                          <p:attrName>ppt_x</p:attrName>
                                        </p:attrNameLst>
                                      </p:cBhvr>
                                      <p:tavLst>
                                        <p:tav tm="0">
                                          <p:val>
                                            <p:strVal val="#ppt_x"/>
                                          </p:val>
                                        </p:tav>
                                        <p:tav tm="100000">
                                          <p:val>
                                            <p:strVal val="#ppt_x"/>
                                          </p:val>
                                        </p:tav>
                                      </p:tavLst>
                                    </p:anim>
                                    <p:anim calcmode="lin" valueType="num">
                                      <p:cBhvr>
                                        <p:cTn id="31"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0"/>
          <p:cNvGrpSpPr/>
          <p:nvPr/>
        </p:nvGrpSpPr>
        <p:grpSpPr>
          <a:xfrm>
            <a:off x="661542" y="324570"/>
            <a:ext cx="10590341" cy="1163701"/>
            <a:chOff x="1346200" y="3302000"/>
            <a:chExt cx="2251267" cy="995515"/>
          </a:xfrm>
          <a:effectLst>
            <a:outerShdw blurRad="254000" sx="102000" sy="102000" algn="ctr" rotWithShape="0">
              <a:prstClr val="black">
                <a:alpha val="25000"/>
              </a:prstClr>
            </a:outerShdw>
          </a:effectLst>
        </p:grpSpPr>
        <p:sp>
          <p:nvSpPr>
            <p:cNvPr id="8" name="圆角矩形 27"/>
            <p:cNvSpPr/>
            <p:nvPr/>
          </p:nvSpPr>
          <p:spPr>
            <a:xfrm>
              <a:off x="1346200" y="3302000"/>
              <a:ext cx="2251267"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sp>
          <p:nvSpPr>
            <p:cNvPr id="9" name="圆角矩形 28"/>
            <p:cNvSpPr/>
            <p:nvPr/>
          </p:nvSpPr>
          <p:spPr>
            <a:xfrm>
              <a:off x="1366268" y="3327394"/>
              <a:ext cx="2179881"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Nói</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những</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điều</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em</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biết</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về</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 </a:t>
              </a:r>
              <a:r>
                <a:rPr lang="en-US" altLang="zh-CN" sz="4400" dirty="0" err="1">
                  <a:solidFill>
                    <a:srgbClr val="1A3F52"/>
                  </a:solidFill>
                  <a:latin typeface="Cambria" panose="02040503050406030204" pitchFamily="18" charset="0"/>
                  <a:ea typeface="Cambria" panose="02040503050406030204" pitchFamily="18" charset="0"/>
                  <a:sym typeface="Arial" panose="020B0604020202020204"/>
                </a:rPr>
                <a:t>biển</a:t>
              </a:r>
              <a:r>
                <a:rPr lang="en-US" altLang="zh-CN" sz="4400" dirty="0">
                  <a:solidFill>
                    <a:srgbClr val="1A3F52"/>
                  </a:solidFill>
                  <a:latin typeface="Cambria" panose="02040503050406030204" pitchFamily="18" charset="0"/>
                  <a:ea typeface="Cambria" panose="02040503050406030204" pitchFamily="18" charset="0"/>
                  <a:sym typeface="Arial" panose="020B0604020202020204"/>
                </a:rPr>
                <a:t>.</a:t>
              </a:r>
              <a:endParaRPr lang="zh-CN" altLang="en-US" sz="4400" dirty="0">
                <a:solidFill>
                  <a:prstClr val="white"/>
                </a:solidFill>
                <a:latin typeface="Cambria" panose="02040503050406030204" pitchFamily="18" charset="0"/>
                <a:ea typeface="思源黑体 CN"/>
                <a:sym typeface="Arial" panose="020B0604020202020204"/>
              </a:endParaRPr>
            </a:p>
          </p:txBody>
        </p:sp>
      </p:grpSp>
      <p:pic>
        <p:nvPicPr>
          <p:cNvPr id="3" name="Picture 2"/>
          <p:cNvPicPr>
            <a:picLocks noChangeAspect="1"/>
          </p:cNvPicPr>
          <p:nvPr/>
        </p:nvPicPr>
        <p:blipFill rotWithShape="1">
          <a:blip r:embed="rId2"/>
          <a:srcRect t="5661"/>
          <a:stretch>
            <a:fillRect/>
          </a:stretch>
        </p:blipFill>
        <p:spPr>
          <a:xfrm>
            <a:off x="1065087" y="1595382"/>
            <a:ext cx="10186796" cy="4581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grpSp>
        <p:nvGrpSpPr>
          <p:cNvPr id="2569" name="Google Shape;2569;p29"/>
          <p:cNvGrpSpPr/>
          <p:nvPr/>
        </p:nvGrpSpPr>
        <p:grpSpPr>
          <a:xfrm>
            <a:off x="123851" y="5650989"/>
            <a:ext cx="1996739" cy="2003269"/>
            <a:chOff x="3644893" y="3815859"/>
            <a:chExt cx="1182275" cy="1186142"/>
          </a:xfrm>
        </p:grpSpPr>
        <p:sp>
          <p:nvSpPr>
            <p:cNvPr id="2570" name="Google Shape;2570;p29"/>
            <p:cNvSpPr/>
            <p:nvPr/>
          </p:nvSpPr>
          <p:spPr>
            <a:xfrm>
              <a:off x="3644893" y="3815859"/>
              <a:ext cx="1182275" cy="1186142"/>
            </a:xfrm>
            <a:custGeom>
              <a:avLst/>
              <a:gdLst/>
              <a:ahLst/>
              <a:cxnLst/>
              <a:rect l="l" t="t" r="r" b="b"/>
              <a:pathLst>
                <a:path w="27210" h="27299" extrusionOk="0">
                  <a:moveTo>
                    <a:pt x="20308" y="405"/>
                  </a:moveTo>
                  <a:cubicBezTo>
                    <a:pt x="20320" y="405"/>
                    <a:pt x="20331" y="405"/>
                    <a:pt x="20342" y="405"/>
                  </a:cubicBezTo>
                  <a:cubicBezTo>
                    <a:pt x="22222" y="405"/>
                    <a:pt x="24227" y="1357"/>
                    <a:pt x="25430" y="2811"/>
                  </a:cubicBezTo>
                  <a:cubicBezTo>
                    <a:pt x="26733" y="4415"/>
                    <a:pt x="26332" y="6746"/>
                    <a:pt x="25655" y="8550"/>
                  </a:cubicBezTo>
                  <a:cubicBezTo>
                    <a:pt x="24803" y="10756"/>
                    <a:pt x="23274" y="12661"/>
                    <a:pt x="21720" y="14415"/>
                  </a:cubicBezTo>
                  <a:cubicBezTo>
                    <a:pt x="19740" y="13789"/>
                    <a:pt x="17861" y="12861"/>
                    <a:pt x="16156" y="11708"/>
                  </a:cubicBezTo>
                  <a:cubicBezTo>
                    <a:pt x="15329" y="11132"/>
                    <a:pt x="14502" y="10505"/>
                    <a:pt x="13750" y="9829"/>
                  </a:cubicBezTo>
                  <a:cubicBezTo>
                    <a:pt x="13374" y="9478"/>
                    <a:pt x="13023" y="9127"/>
                    <a:pt x="12698" y="8751"/>
                  </a:cubicBezTo>
                  <a:cubicBezTo>
                    <a:pt x="12422" y="8425"/>
                    <a:pt x="12247" y="7974"/>
                    <a:pt x="11946" y="7673"/>
                  </a:cubicBezTo>
                  <a:cubicBezTo>
                    <a:pt x="11971" y="7673"/>
                    <a:pt x="11971" y="7673"/>
                    <a:pt x="11971" y="7648"/>
                  </a:cubicBezTo>
                  <a:cubicBezTo>
                    <a:pt x="14295" y="4999"/>
                    <a:pt x="16221" y="405"/>
                    <a:pt x="20308" y="405"/>
                  </a:cubicBezTo>
                  <a:close/>
                  <a:moveTo>
                    <a:pt x="11503" y="6736"/>
                  </a:moveTo>
                  <a:cubicBezTo>
                    <a:pt x="11749" y="6736"/>
                    <a:pt x="12014" y="6797"/>
                    <a:pt x="12247" y="6871"/>
                  </a:cubicBezTo>
                  <a:cubicBezTo>
                    <a:pt x="12096" y="7072"/>
                    <a:pt x="11946" y="7297"/>
                    <a:pt x="11820" y="7523"/>
                  </a:cubicBezTo>
                  <a:cubicBezTo>
                    <a:pt x="11795" y="7548"/>
                    <a:pt x="11795" y="7573"/>
                    <a:pt x="11795" y="7598"/>
                  </a:cubicBezTo>
                  <a:cubicBezTo>
                    <a:pt x="11770" y="7623"/>
                    <a:pt x="11720" y="7648"/>
                    <a:pt x="11720" y="7698"/>
                  </a:cubicBezTo>
                  <a:cubicBezTo>
                    <a:pt x="11770" y="8124"/>
                    <a:pt x="12121" y="8550"/>
                    <a:pt x="12397" y="8901"/>
                  </a:cubicBezTo>
                  <a:cubicBezTo>
                    <a:pt x="12698" y="9277"/>
                    <a:pt x="13023" y="9628"/>
                    <a:pt x="13399" y="9979"/>
                  </a:cubicBezTo>
                  <a:cubicBezTo>
                    <a:pt x="14176" y="10706"/>
                    <a:pt x="15029" y="11383"/>
                    <a:pt x="15931" y="12009"/>
                  </a:cubicBezTo>
                  <a:cubicBezTo>
                    <a:pt x="17710" y="13212"/>
                    <a:pt x="19640" y="14165"/>
                    <a:pt x="21695" y="14841"/>
                  </a:cubicBezTo>
                  <a:cubicBezTo>
                    <a:pt x="21709" y="14846"/>
                    <a:pt x="21723" y="14848"/>
                    <a:pt x="21736" y="14848"/>
                  </a:cubicBezTo>
                  <a:cubicBezTo>
                    <a:pt x="21796" y="14848"/>
                    <a:pt x="21850" y="14807"/>
                    <a:pt x="21871" y="14766"/>
                  </a:cubicBezTo>
                  <a:cubicBezTo>
                    <a:pt x="21921" y="14766"/>
                    <a:pt x="21996" y="14741"/>
                    <a:pt x="22046" y="14691"/>
                  </a:cubicBezTo>
                  <a:cubicBezTo>
                    <a:pt x="22222" y="14490"/>
                    <a:pt x="22372" y="14290"/>
                    <a:pt x="22547" y="14114"/>
                  </a:cubicBezTo>
                  <a:cubicBezTo>
                    <a:pt x="22572" y="14114"/>
                    <a:pt x="22597" y="14139"/>
                    <a:pt x="22623" y="14139"/>
                  </a:cubicBezTo>
                  <a:cubicBezTo>
                    <a:pt x="23324" y="14290"/>
                    <a:pt x="23600" y="15167"/>
                    <a:pt x="22923" y="15568"/>
                  </a:cubicBezTo>
                  <a:cubicBezTo>
                    <a:pt x="22809" y="15625"/>
                    <a:pt x="22688" y="15646"/>
                    <a:pt x="22565" y="15646"/>
                  </a:cubicBezTo>
                  <a:cubicBezTo>
                    <a:pt x="22364" y="15646"/>
                    <a:pt x="22158" y="15590"/>
                    <a:pt x="21971" y="15543"/>
                  </a:cubicBezTo>
                  <a:cubicBezTo>
                    <a:pt x="21645" y="15443"/>
                    <a:pt x="21294" y="15317"/>
                    <a:pt x="20968" y="15217"/>
                  </a:cubicBezTo>
                  <a:cubicBezTo>
                    <a:pt x="19790" y="14791"/>
                    <a:pt x="18638" y="14290"/>
                    <a:pt x="17535" y="13688"/>
                  </a:cubicBezTo>
                  <a:cubicBezTo>
                    <a:pt x="15304" y="12460"/>
                    <a:pt x="13249" y="10906"/>
                    <a:pt x="11520" y="9052"/>
                  </a:cubicBezTo>
                  <a:cubicBezTo>
                    <a:pt x="11094" y="8601"/>
                    <a:pt x="10442" y="7849"/>
                    <a:pt x="10718" y="7197"/>
                  </a:cubicBezTo>
                  <a:cubicBezTo>
                    <a:pt x="10862" y="6850"/>
                    <a:pt x="11166" y="6736"/>
                    <a:pt x="11503" y="6736"/>
                  </a:cubicBezTo>
                  <a:close/>
                  <a:moveTo>
                    <a:pt x="10918" y="8851"/>
                  </a:moveTo>
                  <a:cubicBezTo>
                    <a:pt x="11144" y="9177"/>
                    <a:pt x="11445" y="9453"/>
                    <a:pt x="11720" y="9728"/>
                  </a:cubicBezTo>
                  <a:cubicBezTo>
                    <a:pt x="11921" y="9929"/>
                    <a:pt x="12121" y="10104"/>
                    <a:pt x="12322" y="10305"/>
                  </a:cubicBezTo>
                  <a:lnTo>
                    <a:pt x="12297" y="10305"/>
                  </a:lnTo>
                  <a:cubicBezTo>
                    <a:pt x="11319" y="10380"/>
                    <a:pt x="10392" y="10856"/>
                    <a:pt x="9765" y="11608"/>
                  </a:cubicBezTo>
                  <a:cubicBezTo>
                    <a:pt x="8963" y="12560"/>
                    <a:pt x="8863" y="13839"/>
                    <a:pt x="8312" y="14891"/>
                  </a:cubicBezTo>
                  <a:cubicBezTo>
                    <a:pt x="7760" y="15944"/>
                    <a:pt x="6733" y="16696"/>
                    <a:pt x="5580" y="16871"/>
                  </a:cubicBezTo>
                  <a:cubicBezTo>
                    <a:pt x="5300" y="16910"/>
                    <a:pt x="5016" y="16921"/>
                    <a:pt x="4732" y="16921"/>
                  </a:cubicBezTo>
                  <a:cubicBezTo>
                    <a:pt x="4415" y="16921"/>
                    <a:pt x="4097" y="16908"/>
                    <a:pt x="3783" y="16908"/>
                  </a:cubicBezTo>
                  <a:cubicBezTo>
                    <a:pt x="3293" y="16908"/>
                    <a:pt x="2810" y="16939"/>
                    <a:pt x="2347" y="17097"/>
                  </a:cubicBezTo>
                  <a:cubicBezTo>
                    <a:pt x="1470" y="17398"/>
                    <a:pt x="893" y="18124"/>
                    <a:pt x="392" y="18876"/>
                  </a:cubicBezTo>
                  <a:cubicBezTo>
                    <a:pt x="567" y="17924"/>
                    <a:pt x="868" y="16972"/>
                    <a:pt x="1770" y="16420"/>
                  </a:cubicBezTo>
                  <a:cubicBezTo>
                    <a:pt x="2597" y="15919"/>
                    <a:pt x="3625" y="15844"/>
                    <a:pt x="4552" y="15643"/>
                  </a:cubicBezTo>
                  <a:cubicBezTo>
                    <a:pt x="5505" y="15418"/>
                    <a:pt x="6407" y="15067"/>
                    <a:pt x="7008" y="14265"/>
                  </a:cubicBezTo>
                  <a:cubicBezTo>
                    <a:pt x="7710" y="13337"/>
                    <a:pt x="7911" y="12185"/>
                    <a:pt x="8337" y="11107"/>
                  </a:cubicBezTo>
                  <a:cubicBezTo>
                    <a:pt x="8763" y="10079"/>
                    <a:pt x="9590" y="8876"/>
                    <a:pt x="10843" y="8876"/>
                  </a:cubicBezTo>
                  <a:cubicBezTo>
                    <a:pt x="10868" y="8876"/>
                    <a:pt x="10893" y="8876"/>
                    <a:pt x="10918" y="8851"/>
                  </a:cubicBezTo>
                  <a:close/>
                  <a:moveTo>
                    <a:pt x="13450" y="11307"/>
                  </a:moveTo>
                  <a:lnTo>
                    <a:pt x="13450" y="11307"/>
                  </a:lnTo>
                  <a:cubicBezTo>
                    <a:pt x="13475" y="11332"/>
                    <a:pt x="13500" y="11357"/>
                    <a:pt x="13500" y="11383"/>
                  </a:cubicBezTo>
                  <a:cubicBezTo>
                    <a:pt x="14101" y="11859"/>
                    <a:pt x="14703" y="12310"/>
                    <a:pt x="15329" y="12761"/>
                  </a:cubicBezTo>
                  <a:cubicBezTo>
                    <a:pt x="15304" y="12761"/>
                    <a:pt x="15254" y="12811"/>
                    <a:pt x="15254" y="12861"/>
                  </a:cubicBezTo>
                  <a:cubicBezTo>
                    <a:pt x="15079" y="14039"/>
                    <a:pt x="14277" y="15042"/>
                    <a:pt x="13174" y="15443"/>
                  </a:cubicBezTo>
                  <a:cubicBezTo>
                    <a:pt x="12247" y="15794"/>
                    <a:pt x="11194" y="15869"/>
                    <a:pt x="10442" y="16596"/>
                  </a:cubicBezTo>
                  <a:cubicBezTo>
                    <a:pt x="8988" y="18024"/>
                    <a:pt x="9565" y="20781"/>
                    <a:pt x="7384" y="21583"/>
                  </a:cubicBezTo>
                  <a:cubicBezTo>
                    <a:pt x="6997" y="21735"/>
                    <a:pt x="6602" y="21798"/>
                    <a:pt x="6205" y="21798"/>
                  </a:cubicBezTo>
                  <a:cubicBezTo>
                    <a:pt x="5421" y="21798"/>
                    <a:pt x="4633" y="21549"/>
                    <a:pt x="3901" y="21232"/>
                  </a:cubicBezTo>
                  <a:cubicBezTo>
                    <a:pt x="5530" y="21232"/>
                    <a:pt x="7134" y="20330"/>
                    <a:pt x="7936" y="18876"/>
                  </a:cubicBezTo>
                  <a:cubicBezTo>
                    <a:pt x="8512" y="17824"/>
                    <a:pt x="8437" y="16545"/>
                    <a:pt x="9089" y="15518"/>
                  </a:cubicBezTo>
                  <a:cubicBezTo>
                    <a:pt x="9690" y="14540"/>
                    <a:pt x="10868" y="14215"/>
                    <a:pt x="11820" y="13688"/>
                  </a:cubicBezTo>
                  <a:cubicBezTo>
                    <a:pt x="12648" y="13237"/>
                    <a:pt x="13600" y="12335"/>
                    <a:pt x="13450" y="11307"/>
                  </a:cubicBezTo>
                  <a:close/>
                  <a:moveTo>
                    <a:pt x="17209" y="13914"/>
                  </a:moveTo>
                  <a:cubicBezTo>
                    <a:pt x="17710" y="14190"/>
                    <a:pt x="18211" y="14465"/>
                    <a:pt x="18738" y="14716"/>
                  </a:cubicBezTo>
                  <a:cubicBezTo>
                    <a:pt x="17936" y="15042"/>
                    <a:pt x="17284" y="15643"/>
                    <a:pt x="16858" y="16420"/>
                  </a:cubicBezTo>
                  <a:cubicBezTo>
                    <a:pt x="16633" y="16846"/>
                    <a:pt x="16482" y="17297"/>
                    <a:pt x="16407" y="17774"/>
                  </a:cubicBezTo>
                  <a:cubicBezTo>
                    <a:pt x="16357" y="18400"/>
                    <a:pt x="16457" y="19027"/>
                    <a:pt x="16307" y="19628"/>
                  </a:cubicBezTo>
                  <a:cubicBezTo>
                    <a:pt x="16031" y="20731"/>
                    <a:pt x="14978" y="21383"/>
                    <a:pt x="13976" y="21759"/>
                  </a:cubicBezTo>
                  <a:cubicBezTo>
                    <a:pt x="12923" y="22160"/>
                    <a:pt x="11795" y="22410"/>
                    <a:pt x="10843" y="23037"/>
                  </a:cubicBezTo>
                  <a:cubicBezTo>
                    <a:pt x="10041" y="23538"/>
                    <a:pt x="9414" y="24265"/>
                    <a:pt x="8963" y="25092"/>
                  </a:cubicBezTo>
                  <a:cubicBezTo>
                    <a:pt x="8988" y="23337"/>
                    <a:pt x="9941" y="21633"/>
                    <a:pt x="11419" y="20681"/>
                  </a:cubicBezTo>
                  <a:cubicBezTo>
                    <a:pt x="11820" y="20405"/>
                    <a:pt x="12272" y="20205"/>
                    <a:pt x="12723" y="20079"/>
                  </a:cubicBezTo>
                  <a:cubicBezTo>
                    <a:pt x="13199" y="19954"/>
                    <a:pt x="13675" y="19904"/>
                    <a:pt x="14101" y="19703"/>
                  </a:cubicBezTo>
                  <a:cubicBezTo>
                    <a:pt x="15154" y="19177"/>
                    <a:pt x="15154" y="17874"/>
                    <a:pt x="15204" y="16871"/>
                  </a:cubicBezTo>
                  <a:cubicBezTo>
                    <a:pt x="15254" y="16195"/>
                    <a:pt x="15304" y="15493"/>
                    <a:pt x="15655" y="14891"/>
                  </a:cubicBezTo>
                  <a:cubicBezTo>
                    <a:pt x="15972" y="14380"/>
                    <a:pt x="16454" y="13963"/>
                    <a:pt x="17056" y="13963"/>
                  </a:cubicBezTo>
                  <a:cubicBezTo>
                    <a:pt x="17074" y="13963"/>
                    <a:pt x="17091" y="13963"/>
                    <a:pt x="17109" y="13964"/>
                  </a:cubicBezTo>
                  <a:cubicBezTo>
                    <a:pt x="17159" y="13964"/>
                    <a:pt x="17184" y="13939"/>
                    <a:pt x="17209" y="13914"/>
                  </a:cubicBezTo>
                  <a:close/>
                  <a:moveTo>
                    <a:pt x="19966" y="15217"/>
                  </a:moveTo>
                  <a:lnTo>
                    <a:pt x="19966" y="15217"/>
                  </a:lnTo>
                  <a:cubicBezTo>
                    <a:pt x="20367" y="15393"/>
                    <a:pt x="20768" y="15543"/>
                    <a:pt x="21194" y="15668"/>
                  </a:cubicBezTo>
                  <a:cubicBezTo>
                    <a:pt x="21344" y="16871"/>
                    <a:pt x="21019" y="18099"/>
                    <a:pt x="20267" y="19027"/>
                  </a:cubicBezTo>
                  <a:cubicBezTo>
                    <a:pt x="19565" y="19879"/>
                    <a:pt x="18487" y="20355"/>
                    <a:pt x="17936" y="21332"/>
                  </a:cubicBezTo>
                  <a:cubicBezTo>
                    <a:pt x="17309" y="22435"/>
                    <a:pt x="17535" y="23789"/>
                    <a:pt x="16933" y="24891"/>
                  </a:cubicBezTo>
                  <a:cubicBezTo>
                    <a:pt x="16432" y="25869"/>
                    <a:pt x="15430" y="26546"/>
                    <a:pt x="14377" y="26821"/>
                  </a:cubicBezTo>
                  <a:cubicBezTo>
                    <a:pt x="13945" y="26945"/>
                    <a:pt x="13503" y="27000"/>
                    <a:pt x="13061" y="27000"/>
                  </a:cubicBezTo>
                  <a:cubicBezTo>
                    <a:pt x="12247" y="27000"/>
                    <a:pt x="11431" y="26813"/>
                    <a:pt x="10668" y="26520"/>
                  </a:cubicBezTo>
                  <a:cubicBezTo>
                    <a:pt x="11670" y="26370"/>
                    <a:pt x="12648" y="26044"/>
                    <a:pt x="13600" y="25668"/>
                  </a:cubicBezTo>
                  <a:cubicBezTo>
                    <a:pt x="14502" y="25317"/>
                    <a:pt x="15430" y="24841"/>
                    <a:pt x="16081" y="24089"/>
                  </a:cubicBezTo>
                  <a:cubicBezTo>
                    <a:pt x="16407" y="23713"/>
                    <a:pt x="16633" y="23287"/>
                    <a:pt x="16758" y="22811"/>
                  </a:cubicBezTo>
                  <a:cubicBezTo>
                    <a:pt x="16933" y="22185"/>
                    <a:pt x="16908" y="21508"/>
                    <a:pt x="17059" y="20881"/>
                  </a:cubicBezTo>
                  <a:cubicBezTo>
                    <a:pt x="17334" y="19678"/>
                    <a:pt x="18387" y="19152"/>
                    <a:pt x="19164" y="18325"/>
                  </a:cubicBezTo>
                  <a:cubicBezTo>
                    <a:pt x="19966" y="17498"/>
                    <a:pt x="20292" y="16320"/>
                    <a:pt x="19966" y="15217"/>
                  </a:cubicBezTo>
                  <a:close/>
                  <a:moveTo>
                    <a:pt x="20397" y="0"/>
                  </a:moveTo>
                  <a:cubicBezTo>
                    <a:pt x="18808" y="0"/>
                    <a:pt x="17351" y="673"/>
                    <a:pt x="16156" y="1783"/>
                  </a:cubicBezTo>
                  <a:cubicBezTo>
                    <a:pt x="15379" y="2510"/>
                    <a:pt x="14728" y="3362"/>
                    <a:pt x="14101" y="4240"/>
                  </a:cubicBezTo>
                  <a:cubicBezTo>
                    <a:pt x="13525" y="5017"/>
                    <a:pt x="12923" y="5794"/>
                    <a:pt x="12397" y="6621"/>
                  </a:cubicBezTo>
                  <a:cubicBezTo>
                    <a:pt x="12114" y="6486"/>
                    <a:pt x="11795" y="6388"/>
                    <a:pt x="11483" y="6388"/>
                  </a:cubicBezTo>
                  <a:cubicBezTo>
                    <a:pt x="11271" y="6388"/>
                    <a:pt x="11061" y="6434"/>
                    <a:pt x="10868" y="6545"/>
                  </a:cubicBezTo>
                  <a:cubicBezTo>
                    <a:pt x="10292" y="6846"/>
                    <a:pt x="10216" y="7473"/>
                    <a:pt x="10417" y="8024"/>
                  </a:cubicBezTo>
                  <a:cubicBezTo>
                    <a:pt x="10492" y="8250"/>
                    <a:pt x="10617" y="8450"/>
                    <a:pt x="10743" y="8651"/>
                  </a:cubicBezTo>
                  <a:cubicBezTo>
                    <a:pt x="10705" y="8649"/>
                    <a:pt x="10668" y="8648"/>
                    <a:pt x="10631" y="8648"/>
                  </a:cubicBezTo>
                  <a:cubicBezTo>
                    <a:pt x="8324" y="8648"/>
                    <a:pt x="7924" y="11709"/>
                    <a:pt x="7159" y="13312"/>
                  </a:cubicBezTo>
                  <a:cubicBezTo>
                    <a:pt x="6883" y="13889"/>
                    <a:pt x="6507" y="14415"/>
                    <a:pt x="5956" y="14741"/>
                  </a:cubicBezTo>
                  <a:cubicBezTo>
                    <a:pt x="5505" y="15017"/>
                    <a:pt x="5003" y="15167"/>
                    <a:pt x="4477" y="15292"/>
                  </a:cubicBezTo>
                  <a:cubicBezTo>
                    <a:pt x="3525" y="15518"/>
                    <a:pt x="2472" y="15593"/>
                    <a:pt x="1620" y="16119"/>
                  </a:cubicBezTo>
                  <a:cubicBezTo>
                    <a:pt x="392" y="16846"/>
                    <a:pt x="141" y="18275"/>
                    <a:pt x="16" y="19578"/>
                  </a:cubicBezTo>
                  <a:cubicBezTo>
                    <a:pt x="0" y="19688"/>
                    <a:pt x="73" y="19759"/>
                    <a:pt x="155" y="19759"/>
                  </a:cubicBezTo>
                  <a:cubicBezTo>
                    <a:pt x="203" y="19759"/>
                    <a:pt x="254" y="19734"/>
                    <a:pt x="292" y="19678"/>
                  </a:cubicBezTo>
                  <a:cubicBezTo>
                    <a:pt x="818" y="18751"/>
                    <a:pt x="1419" y="17698"/>
                    <a:pt x="2497" y="17373"/>
                  </a:cubicBezTo>
                  <a:cubicBezTo>
                    <a:pt x="2936" y="17223"/>
                    <a:pt x="3393" y="17192"/>
                    <a:pt x="3855" y="17192"/>
                  </a:cubicBezTo>
                  <a:cubicBezTo>
                    <a:pt x="4181" y="17192"/>
                    <a:pt x="4509" y="17207"/>
                    <a:pt x="4835" y="17207"/>
                  </a:cubicBezTo>
                  <a:cubicBezTo>
                    <a:pt x="5128" y="17207"/>
                    <a:pt x="5419" y="17195"/>
                    <a:pt x="5705" y="17147"/>
                  </a:cubicBezTo>
                  <a:cubicBezTo>
                    <a:pt x="6607" y="16997"/>
                    <a:pt x="7460" y="16520"/>
                    <a:pt x="8086" y="15819"/>
                  </a:cubicBezTo>
                  <a:cubicBezTo>
                    <a:pt x="8211" y="15643"/>
                    <a:pt x="8337" y="15468"/>
                    <a:pt x="8437" y="15292"/>
                  </a:cubicBezTo>
                  <a:cubicBezTo>
                    <a:pt x="8913" y="14515"/>
                    <a:pt x="9089" y="13588"/>
                    <a:pt x="9440" y="12736"/>
                  </a:cubicBezTo>
                  <a:cubicBezTo>
                    <a:pt x="9966" y="11558"/>
                    <a:pt x="11018" y="10731"/>
                    <a:pt x="12322" y="10606"/>
                  </a:cubicBezTo>
                  <a:cubicBezTo>
                    <a:pt x="12372" y="10606"/>
                    <a:pt x="12397" y="10581"/>
                    <a:pt x="12422" y="10555"/>
                  </a:cubicBezTo>
                  <a:cubicBezTo>
                    <a:pt x="12472" y="10530"/>
                    <a:pt x="12497" y="10530"/>
                    <a:pt x="12547" y="10530"/>
                  </a:cubicBezTo>
                  <a:cubicBezTo>
                    <a:pt x="12773" y="10731"/>
                    <a:pt x="12998" y="10931"/>
                    <a:pt x="13249" y="11132"/>
                  </a:cubicBezTo>
                  <a:cubicBezTo>
                    <a:pt x="13349" y="13438"/>
                    <a:pt x="10242" y="13638"/>
                    <a:pt x="9064" y="15017"/>
                  </a:cubicBezTo>
                  <a:cubicBezTo>
                    <a:pt x="8938" y="15167"/>
                    <a:pt x="8838" y="15317"/>
                    <a:pt x="8738" y="15468"/>
                  </a:cubicBezTo>
                  <a:cubicBezTo>
                    <a:pt x="8337" y="16220"/>
                    <a:pt x="8262" y="17097"/>
                    <a:pt x="8011" y="17899"/>
                  </a:cubicBezTo>
                  <a:cubicBezTo>
                    <a:pt x="7735" y="18876"/>
                    <a:pt x="7109" y="19678"/>
                    <a:pt x="6257" y="20230"/>
                  </a:cubicBezTo>
                  <a:cubicBezTo>
                    <a:pt x="5556" y="20684"/>
                    <a:pt x="4727" y="20938"/>
                    <a:pt x="3899" y="20938"/>
                  </a:cubicBezTo>
                  <a:cubicBezTo>
                    <a:pt x="3631" y="20938"/>
                    <a:pt x="3362" y="20911"/>
                    <a:pt x="3099" y="20856"/>
                  </a:cubicBezTo>
                  <a:cubicBezTo>
                    <a:pt x="3089" y="20855"/>
                    <a:pt x="3081" y="20854"/>
                    <a:pt x="3072" y="20854"/>
                  </a:cubicBezTo>
                  <a:cubicBezTo>
                    <a:pt x="2916" y="20854"/>
                    <a:pt x="2856" y="21061"/>
                    <a:pt x="2998" y="21132"/>
                  </a:cubicBezTo>
                  <a:cubicBezTo>
                    <a:pt x="4002" y="21623"/>
                    <a:pt x="5078" y="22078"/>
                    <a:pt x="6196" y="22078"/>
                  </a:cubicBezTo>
                  <a:cubicBezTo>
                    <a:pt x="6390" y="22078"/>
                    <a:pt x="6586" y="22064"/>
                    <a:pt x="6783" y="22034"/>
                  </a:cubicBezTo>
                  <a:cubicBezTo>
                    <a:pt x="7861" y="21884"/>
                    <a:pt x="8688" y="21282"/>
                    <a:pt x="9139" y="20305"/>
                  </a:cubicBezTo>
                  <a:cubicBezTo>
                    <a:pt x="9615" y="19327"/>
                    <a:pt x="9715" y="18200"/>
                    <a:pt x="10292" y="17272"/>
                  </a:cubicBezTo>
                  <a:cubicBezTo>
                    <a:pt x="10993" y="16170"/>
                    <a:pt x="12272" y="16170"/>
                    <a:pt x="13374" y="15718"/>
                  </a:cubicBezTo>
                  <a:cubicBezTo>
                    <a:pt x="14577" y="15242"/>
                    <a:pt x="15379" y="14165"/>
                    <a:pt x="15555" y="12911"/>
                  </a:cubicBezTo>
                  <a:cubicBezTo>
                    <a:pt x="15530" y="12911"/>
                    <a:pt x="15530" y="12911"/>
                    <a:pt x="15530" y="12886"/>
                  </a:cubicBezTo>
                  <a:lnTo>
                    <a:pt x="15530" y="12886"/>
                  </a:lnTo>
                  <a:cubicBezTo>
                    <a:pt x="15981" y="13187"/>
                    <a:pt x="16432" y="13488"/>
                    <a:pt x="16908" y="13738"/>
                  </a:cubicBezTo>
                  <a:cubicBezTo>
                    <a:pt x="16056" y="13764"/>
                    <a:pt x="15404" y="14490"/>
                    <a:pt x="15129" y="15267"/>
                  </a:cubicBezTo>
                  <a:cubicBezTo>
                    <a:pt x="14928" y="15869"/>
                    <a:pt x="14903" y="16495"/>
                    <a:pt x="14853" y="17097"/>
                  </a:cubicBezTo>
                  <a:cubicBezTo>
                    <a:pt x="14828" y="17774"/>
                    <a:pt x="14828" y="18651"/>
                    <a:pt x="14302" y="19152"/>
                  </a:cubicBezTo>
                  <a:cubicBezTo>
                    <a:pt x="13876" y="19578"/>
                    <a:pt x="13199" y="19628"/>
                    <a:pt x="12673" y="19754"/>
                  </a:cubicBezTo>
                  <a:cubicBezTo>
                    <a:pt x="12196" y="19879"/>
                    <a:pt x="11745" y="20104"/>
                    <a:pt x="11319" y="20355"/>
                  </a:cubicBezTo>
                  <a:cubicBezTo>
                    <a:pt x="10467" y="20881"/>
                    <a:pt x="9790" y="21633"/>
                    <a:pt x="9314" y="22510"/>
                  </a:cubicBezTo>
                  <a:cubicBezTo>
                    <a:pt x="8788" y="23488"/>
                    <a:pt x="8537" y="24616"/>
                    <a:pt x="8688" y="25718"/>
                  </a:cubicBezTo>
                  <a:cubicBezTo>
                    <a:pt x="8703" y="25811"/>
                    <a:pt x="8786" y="25876"/>
                    <a:pt x="8864" y="25876"/>
                  </a:cubicBezTo>
                  <a:cubicBezTo>
                    <a:pt x="8913" y="25876"/>
                    <a:pt x="8960" y="25851"/>
                    <a:pt x="8988" y="25794"/>
                  </a:cubicBezTo>
                  <a:cubicBezTo>
                    <a:pt x="9389" y="24816"/>
                    <a:pt x="10041" y="23964"/>
                    <a:pt x="10918" y="23363"/>
                  </a:cubicBezTo>
                  <a:cubicBezTo>
                    <a:pt x="11871" y="22711"/>
                    <a:pt x="12973" y="22485"/>
                    <a:pt x="14026" y="22109"/>
                  </a:cubicBezTo>
                  <a:cubicBezTo>
                    <a:pt x="14903" y="21784"/>
                    <a:pt x="15755" y="21307"/>
                    <a:pt x="16282" y="20505"/>
                  </a:cubicBezTo>
                  <a:cubicBezTo>
                    <a:pt x="16382" y="20355"/>
                    <a:pt x="16457" y="20230"/>
                    <a:pt x="16507" y="20079"/>
                  </a:cubicBezTo>
                  <a:cubicBezTo>
                    <a:pt x="16833" y="19252"/>
                    <a:pt x="16607" y="18375"/>
                    <a:pt x="16808" y="17498"/>
                  </a:cubicBezTo>
                  <a:cubicBezTo>
                    <a:pt x="17059" y="16345"/>
                    <a:pt x="17886" y="15393"/>
                    <a:pt x="18963" y="14967"/>
                  </a:cubicBezTo>
                  <a:cubicBezTo>
                    <a:pt x="19014" y="14941"/>
                    <a:pt x="19039" y="14891"/>
                    <a:pt x="19064" y="14841"/>
                  </a:cubicBezTo>
                  <a:cubicBezTo>
                    <a:pt x="19264" y="14941"/>
                    <a:pt x="19490" y="15017"/>
                    <a:pt x="19690" y="15117"/>
                  </a:cubicBezTo>
                  <a:cubicBezTo>
                    <a:pt x="19966" y="16245"/>
                    <a:pt x="19665" y="17373"/>
                    <a:pt x="18838" y="18175"/>
                  </a:cubicBezTo>
                  <a:cubicBezTo>
                    <a:pt x="18186" y="18826"/>
                    <a:pt x="17309" y="19327"/>
                    <a:pt x="16908" y="20230"/>
                  </a:cubicBezTo>
                  <a:cubicBezTo>
                    <a:pt x="16457" y="21257"/>
                    <a:pt x="16733" y="22485"/>
                    <a:pt x="16131" y="23463"/>
                  </a:cubicBezTo>
                  <a:cubicBezTo>
                    <a:pt x="15630" y="24340"/>
                    <a:pt x="14678" y="24866"/>
                    <a:pt x="13775" y="25242"/>
                  </a:cubicBezTo>
                  <a:cubicBezTo>
                    <a:pt x="12597" y="25744"/>
                    <a:pt x="11319" y="26170"/>
                    <a:pt x="10016" y="26270"/>
                  </a:cubicBezTo>
                  <a:cubicBezTo>
                    <a:pt x="9866" y="26295"/>
                    <a:pt x="9815" y="26520"/>
                    <a:pt x="9941" y="26596"/>
                  </a:cubicBezTo>
                  <a:cubicBezTo>
                    <a:pt x="10917" y="27028"/>
                    <a:pt x="12016" y="27299"/>
                    <a:pt x="13089" y="27299"/>
                  </a:cubicBezTo>
                  <a:cubicBezTo>
                    <a:pt x="14442" y="27299"/>
                    <a:pt x="15755" y="26869"/>
                    <a:pt x="16733" y="25794"/>
                  </a:cubicBezTo>
                  <a:cubicBezTo>
                    <a:pt x="17084" y="25393"/>
                    <a:pt x="17334" y="24916"/>
                    <a:pt x="17510" y="24390"/>
                  </a:cubicBezTo>
                  <a:cubicBezTo>
                    <a:pt x="17710" y="23713"/>
                    <a:pt x="17760" y="23012"/>
                    <a:pt x="17911" y="22335"/>
                  </a:cubicBezTo>
                  <a:cubicBezTo>
                    <a:pt x="18086" y="21608"/>
                    <a:pt x="18462" y="21057"/>
                    <a:pt x="19014" y="20581"/>
                  </a:cubicBezTo>
                  <a:cubicBezTo>
                    <a:pt x="19465" y="20205"/>
                    <a:pt x="19941" y="19854"/>
                    <a:pt x="20367" y="19428"/>
                  </a:cubicBezTo>
                  <a:cubicBezTo>
                    <a:pt x="21269" y="18450"/>
                    <a:pt x="21670" y="17097"/>
                    <a:pt x="21520" y="15769"/>
                  </a:cubicBezTo>
                  <a:lnTo>
                    <a:pt x="21520" y="15769"/>
                  </a:lnTo>
                  <a:cubicBezTo>
                    <a:pt x="21670" y="15819"/>
                    <a:pt x="21846" y="15869"/>
                    <a:pt x="22021" y="15919"/>
                  </a:cubicBezTo>
                  <a:cubicBezTo>
                    <a:pt x="22180" y="15962"/>
                    <a:pt x="22347" y="15985"/>
                    <a:pt x="22510" y="15985"/>
                  </a:cubicBezTo>
                  <a:cubicBezTo>
                    <a:pt x="23016" y="15985"/>
                    <a:pt x="23492" y="15760"/>
                    <a:pt x="23625" y="15192"/>
                  </a:cubicBezTo>
                  <a:cubicBezTo>
                    <a:pt x="23800" y="14591"/>
                    <a:pt x="23349" y="13964"/>
                    <a:pt x="22748" y="13864"/>
                  </a:cubicBezTo>
                  <a:cubicBezTo>
                    <a:pt x="23976" y="12435"/>
                    <a:pt x="25079" y="10931"/>
                    <a:pt x="25831" y="9202"/>
                  </a:cubicBezTo>
                  <a:cubicBezTo>
                    <a:pt x="26633" y="7398"/>
                    <a:pt x="27209" y="4966"/>
                    <a:pt x="26181" y="3162"/>
                  </a:cubicBezTo>
                  <a:cubicBezTo>
                    <a:pt x="25229" y="1483"/>
                    <a:pt x="23174" y="380"/>
                    <a:pt x="21344" y="79"/>
                  </a:cubicBezTo>
                  <a:cubicBezTo>
                    <a:pt x="21024" y="26"/>
                    <a:pt x="20708" y="0"/>
                    <a:pt x="2039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1" name="Google Shape;2571;p29"/>
            <p:cNvSpPr/>
            <p:nvPr/>
          </p:nvSpPr>
          <p:spPr>
            <a:xfrm>
              <a:off x="4163894" y="3833413"/>
              <a:ext cx="642539" cy="608821"/>
            </a:xfrm>
            <a:custGeom>
              <a:avLst/>
              <a:gdLst/>
              <a:ahLst/>
              <a:cxnLst/>
              <a:rect l="l" t="t" r="r" b="b"/>
              <a:pathLst>
                <a:path w="14788" h="14012" extrusionOk="0">
                  <a:moveTo>
                    <a:pt x="11686" y="2833"/>
                  </a:moveTo>
                  <a:cubicBezTo>
                    <a:pt x="11808" y="2833"/>
                    <a:pt x="11931" y="2867"/>
                    <a:pt x="12031" y="2933"/>
                  </a:cubicBezTo>
                  <a:cubicBezTo>
                    <a:pt x="12332" y="3084"/>
                    <a:pt x="12507" y="3359"/>
                    <a:pt x="12658" y="3635"/>
                  </a:cubicBezTo>
                  <a:cubicBezTo>
                    <a:pt x="12958" y="4086"/>
                    <a:pt x="13184" y="4613"/>
                    <a:pt x="12958" y="5139"/>
                  </a:cubicBezTo>
                  <a:cubicBezTo>
                    <a:pt x="12817" y="5474"/>
                    <a:pt x="12515" y="5685"/>
                    <a:pt x="12192" y="5685"/>
                  </a:cubicBezTo>
                  <a:cubicBezTo>
                    <a:pt x="12055" y="5685"/>
                    <a:pt x="11914" y="5647"/>
                    <a:pt x="11780" y="5565"/>
                  </a:cubicBezTo>
                  <a:cubicBezTo>
                    <a:pt x="11304" y="5239"/>
                    <a:pt x="11129" y="4562"/>
                    <a:pt x="11003" y="4011"/>
                  </a:cubicBezTo>
                  <a:cubicBezTo>
                    <a:pt x="10953" y="3735"/>
                    <a:pt x="10928" y="3410"/>
                    <a:pt x="11079" y="3134"/>
                  </a:cubicBezTo>
                  <a:cubicBezTo>
                    <a:pt x="11179" y="2984"/>
                    <a:pt x="11329" y="2858"/>
                    <a:pt x="11505" y="2858"/>
                  </a:cubicBezTo>
                  <a:cubicBezTo>
                    <a:pt x="11563" y="2841"/>
                    <a:pt x="11624" y="2833"/>
                    <a:pt x="11686" y="2833"/>
                  </a:cubicBezTo>
                  <a:close/>
                  <a:moveTo>
                    <a:pt x="11402" y="6547"/>
                  </a:moveTo>
                  <a:cubicBezTo>
                    <a:pt x="11553" y="6547"/>
                    <a:pt x="11711" y="6588"/>
                    <a:pt x="11855" y="6643"/>
                  </a:cubicBezTo>
                  <a:cubicBezTo>
                    <a:pt x="12031" y="6718"/>
                    <a:pt x="12256" y="6843"/>
                    <a:pt x="12382" y="6994"/>
                  </a:cubicBezTo>
                  <a:cubicBezTo>
                    <a:pt x="12432" y="7044"/>
                    <a:pt x="12482" y="7094"/>
                    <a:pt x="12532" y="7144"/>
                  </a:cubicBezTo>
                  <a:cubicBezTo>
                    <a:pt x="12708" y="7344"/>
                    <a:pt x="12808" y="7595"/>
                    <a:pt x="12758" y="7846"/>
                  </a:cubicBezTo>
                  <a:cubicBezTo>
                    <a:pt x="12733" y="8046"/>
                    <a:pt x="12607" y="8247"/>
                    <a:pt x="12432" y="8372"/>
                  </a:cubicBezTo>
                  <a:cubicBezTo>
                    <a:pt x="12305" y="8467"/>
                    <a:pt x="12147" y="8502"/>
                    <a:pt x="11985" y="8502"/>
                  </a:cubicBezTo>
                  <a:cubicBezTo>
                    <a:pt x="11892" y="8502"/>
                    <a:pt x="11797" y="8491"/>
                    <a:pt x="11705" y="8472"/>
                  </a:cubicBezTo>
                  <a:cubicBezTo>
                    <a:pt x="11279" y="8372"/>
                    <a:pt x="10778" y="8096"/>
                    <a:pt x="10652" y="7620"/>
                  </a:cubicBezTo>
                  <a:cubicBezTo>
                    <a:pt x="10527" y="7169"/>
                    <a:pt x="10728" y="6668"/>
                    <a:pt x="11229" y="6567"/>
                  </a:cubicBezTo>
                  <a:cubicBezTo>
                    <a:pt x="11285" y="6553"/>
                    <a:pt x="11343" y="6547"/>
                    <a:pt x="11402" y="6547"/>
                  </a:cubicBezTo>
                  <a:close/>
                  <a:moveTo>
                    <a:pt x="8363" y="1"/>
                  </a:moveTo>
                  <a:cubicBezTo>
                    <a:pt x="4276" y="1"/>
                    <a:pt x="2350" y="4595"/>
                    <a:pt x="26" y="7244"/>
                  </a:cubicBezTo>
                  <a:cubicBezTo>
                    <a:pt x="26" y="7269"/>
                    <a:pt x="26" y="7269"/>
                    <a:pt x="1" y="7269"/>
                  </a:cubicBezTo>
                  <a:cubicBezTo>
                    <a:pt x="302" y="7570"/>
                    <a:pt x="477" y="8021"/>
                    <a:pt x="753" y="8347"/>
                  </a:cubicBezTo>
                  <a:cubicBezTo>
                    <a:pt x="1078" y="8723"/>
                    <a:pt x="1429" y="9074"/>
                    <a:pt x="1805" y="9425"/>
                  </a:cubicBezTo>
                  <a:cubicBezTo>
                    <a:pt x="2557" y="10101"/>
                    <a:pt x="3384" y="10728"/>
                    <a:pt x="4211" y="11304"/>
                  </a:cubicBezTo>
                  <a:cubicBezTo>
                    <a:pt x="5916" y="12457"/>
                    <a:pt x="7795" y="13385"/>
                    <a:pt x="9750" y="14011"/>
                  </a:cubicBezTo>
                  <a:lnTo>
                    <a:pt x="9775" y="14011"/>
                  </a:lnTo>
                  <a:cubicBezTo>
                    <a:pt x="11329" y="12257"/>
                    <a:pt x="12858" y="10352"/>
                    <a:pt x="13710" y="8146"/>
                  </a:cubicBezTo>
                  <a:cubicBezTo>
                    <a:pt x="14387" y="6342"/>
                    <a:pt x="14788" y="4011"/>
                    <a:pt x="13485" y="2407"/>
                  </a:cubicBezTo>
                  <a:cubicBezTo>
                    <a:pt x="12282" y="953"/>
                    <a:pt x="10277" y="1"/>
                    <a:pt x="8397" y="1"/>
                  </a:cubicBezTo>
                  <a:cubicBezTo>
                    <a:pt x="8386" y="1"/>
                    <a:pt x="8375" y="1"/>
                    <a:pt x="8363"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2" name="Google Shape;2572;p29"/>
            <p:cNvSpPr/>
            <p:nvPr/>
          </p:nvSpPr>
          <p:spPr>
            <a:xfrm>
              <a:off x="4621284" y="4117874"/>
              <a:ext cx="99109" cy="84988"/>
            </a:xfrm>
            <a:custGeom>
              <a:avLst/>
              <a:gdLst/>
              <a:ahLst/>
              <a:cxnLst/>
              <a:rect l="l" t="t" r="r" b="b"/>
              <a:pathLst>
                <a:path w="2281" h="1956" extrusionOk="0">
                  <a:moveTo>
                    <a:pt x="872" y="305"/>
                  </a:moveTo>
                  <a:cubicBezTo>
                    <a:pt x="1040" y="305"/>
                    <a:pt x="1197" y="368"/>
                    <a:pt x="1354" y="447"/>
                  </a:cubicBezTo>
                  <a:cubicBezTo>
                    <a:pt x="1404" y="497"/>
                    <a:pt x="1504" y="497"/>
                    <a:pt x="1554" y="572"/>
                  </a:cubicBezTo>
                  <a:cubicBezTo>
                    <a:pt x="1629" y="622"/>
                    <a:pt x="1704" y="672"/>
                    <a:pt x="1755" y="747"/>
                  </a:cubicBezTo>
                  <a:cubicBezTo>
                    <a:pt x="1855" y="848"/>
                    <a:pt x="1930" y="998"/>
                    <a:pt x="1930" y="1148"/>
                  </a:cubicBezTo>
                  <a:cubicBezTo>
                    <a:pt x="1930" y="1274"/>
                    <a:pt x="1880" y="1424"/>
                    <a:pt x="1780" y="1524"/>
                  </a:cubicBezTo>
                  <a:cubicBezTo>
                    <a:pt x="1693" y="1611"/>
                    <a:pt x="1583" y="1638"/>
                    <a:pt x="1473" y="1638"/>
                  </a:cubicBezTo>
                  <a:cubicBezTo>
                    <a:pt x="1424" y="1638"/>
                    <a:pt x="1375" y="1632"/>
                    <a:pt x="1328" y="1625"/>
                  </a:cubicBezTo>
                  <a:cubicBezTo>
                    <a:pt x="1003" y="1574"/>
                    <a:pt x="602" y="1399"/>
                    <a:pt x="451" y="1073"/>
                  </a:cubicBezTo>
                  <a:cubicBezTo>
                    <a:pt x="326" y="797"/>
                    <a:pt x="401" y="421"/>
                    <a:pt x="727" y="321"/>
                  </a:cubicBezTo>
                  <a:cubicBezTo>
                    <a:pt x="776" y="310"/>
                    <a:pt x="825" y="305"/>
                    <a:pt x="872" y="305"/>
                  </a:cubicBezTo>
                  <a:close/>
                  <a:moveTo>
                    <a:pt x="875" y="0"/>
                  </a:moveTo>
                  <a:cubicBezTo>
                    <a:pt x="816" y="0"/>
                    <a:pt x="758" y="6"/>
                    <a:pt x="702" y="20"/>
                  </a:cubicBezTo>
                  <a:cubicBezTo>
                    <a:pt x="201" y="121"/>
                    <a:pt x="0" y="622"/>
                    <a:pt x="125" y="1073"/>
                  </a:cubicBezTo>
                  <a:cubicBezTo>
                    <a:pt x="251" y="1549"/>
                    <a:pt x="752" y="1825"/>
                    <a:pt x="1178" y="1925"/>
                  </a:cubicBezTo>
                  <a:cubicBezTo>
                    <a:pt x="1270" y="1944"/>
                    <a:pt x="1365" y="1955"/>
                    <a:pt x="1458" y="1955"/>
                  </a:cubicBezTo>
                  <a:cubicBezTo>
                    <a:pt x="1620" y="1955"/>
                    <a:pt x="1778" y="1920"/>
                    <a:pt x="1905" y="1825"/>
                  </a:cubicBezTo>
                  <a:cubicBezTo>
                    <a:pt x="2080" y="1700"/>
                    <a:pt x="2206" y="1499"/>
                    <a:pt x="2231" y="1299"/>
                  </a:cubicBezTo>
                  <a:cubicBezTo>
                    <a:pt x="2281" y="1048"/>
                    <a:pt x="2181" y="797"/>
                    <a:pt x="2005" y="597"/>
                  </a:cubicBezTo>
                  <a:cubicBezTo>
                    <a:pt x="1955" y="547"/>
                    <a:pt x="1905" y="497"/>
                    <a:pt x="1855" y="447"/>
                  </a:cubicBezTo>
                  <a:cubicBezTo>
                    <a:pt x="1729" y="296"/>
                    <a:pt x="1504" y="171"/>
                    <a:pt x="1328" y="96"/>
                  </a:cubicBezTo>
                  <a:cubicBezTo>
                    <a:pt x="1184" y="41"/>
                    <a:pt x="1026" y="0"/>
                    <a:pt x="87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3" name="Google Shape;2573;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807" y="4170"/>
                    <a:pt x="4862" y="5724"/>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4" name="Google Shape;2574;p29"/>
            <p:cNvSpPr/>
            <p:nvPr/>
          </p:nvSpPr>
          <p:spPr>
            <a:xfrm>
              <a:off x="4638708" y="3956504"/>
              <a:ext cx="98023" cy="123919"/>
            </a:xfrm>
            <a:custGeom>
              <a:avLst/>
              <a:gdLst/>
              <a:ahLst/>
              <a:cxnLst/>
              <a:rect l="l" t="t" r="r" b="b"/>
              <a:pathLst>
                <a:path w="2256" h="2852" extrusionOk="0">
                  <a:moveTo>
                    <a:pt x="693" y="293"/>
                  </a:moveTo>
                  <a:cubicBezTo>
                    <a:pt x="793" y="293"/>
                    <a:pt x="890" y="317"/>
                    <a:pt x="978" y="376"/>
                  </a:cubicBezTo>
                  <a:cubicBezTo>
                    <a:pt x="1153" y="501"/>
                    <a:pt x="1278" y="702"/>
                    <a:pt x="1379" y="902"/>
                  </a:cubicBezTo>
                  <a:cubicBezTo>
                    <a:pt x="1579" y="1203"/>
                    <a:pt x="1830" y="1604"/>
                    <a:pt x="1755" y="2005"/>
                  </a:cubicBezTo>
                  <a:cubicBezTo>
                    <a:pt x="1712" y="2237"/>
                    <a:pt x="1529" y="2486"/>
                    <a:pt x="1294" y="2486"/>
                  </a:cubicBezTo>
                  <a:cubicBezTo>
                    <a:pt x="1248" y="2486"/>
                    <a:pt x="1201" y="2476"/>
                    <a:pt x="1153" y="2456"/>
                  </a:cubicBezTo>
                  <a:cubicBezTo>
                    <a:pt x="777" y="2306"/>
                    <a:pt x="602" y="1780"/>
                    <a:pt x="501" y="1429"/>
                  </a:cubicBezTo>
                  <a:cubicBezTo>
                    <a:pt x="401" y="1103"/>
                    <a:pt x="251" y="602"/>
                    <a:pt x="476" y="326"/>
                  </a:cubicBezTo>
                  <a:cubicBezTo>
                    <a:pt x="549" y="305"/>
                    <a:pt x="622" y="293"/>
                    <a:pt x="693" y="293"/>
                  </a:cubicBezTo>
                  <a:close/>
                  <a:moveTo>
                    <a:pt x="758" y="0"/>
                  </a:moveTo>
                  <a:cubicBezTo>
                    <a:pt x="696" y="0"/>
                    <a:pt x="635" y="8"/>
                    <a:pt x="577" y="25"/>
                  </a:cubicBezTo>
                  <a:cubicBezTo>
                    <a:pt x="401" y="25"/>
                    <a:pt x="251" y="151"/>
                    <a:pt x="151" y="301"/>
                  </a:cubicBezTo>
                  <a:cubicBezTo>
                    <a:pt x="0" y="577"/>
                    <a:pt x="25" y="902"/>
                    <a:pt x="75" y="1178"/>
                  </a:cubicBezTo>
                  <a:cubicBezTo>
                    <a:pt x="201" y="1729"/>
                    <a:pt x="376" y="2406"/>
                    <a:pt x="852" y="2732"/>
                  </a:cubicBezTo>
                  <a:cubicBezTo>
                    <a:pt x="986" y="2814"/>
                    <a:pt x="1127" y="2852"/>
                    <a:pt x="1264" y="2852"/>
                  </a:cubicBezTo>
                  <a:cubicBezTo>
                    <a:pt x="1587" y="2852"/>
                    <a:pt x="1889" y="2641"/>
                    <a:pt x="2030" y="2306"/>
                  </a:cubicBezTo>
                  <a:cubicBezTo>
                    <a:pt x="2256" y="1780"/>
                    <a:pt x="2030" y="1253"/>
                    <a:pt x="1730" y="802"/>
                  </a:cubicBezTo>
                  <a:cubicBezTo>
                    <a:pt x="1579" y="526"/>
                    <a:pt x="1404" y="251"/>
                    <a:pt x="1103" y="100"/>
                  </a:cubicBezTo>
                  <a:cubicBezTo>
                    <a:pt x="1003" y="34"/>
                    <a:pt x="880" y="0"/>
                    <a:pt x="75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5" name="Google Shape;2575;p29"/>
            <p:cNvSpPr/>
            <p:nvPr/>
          </p:nvSpPr>
          <p:spPr>
            <a:xfrm>
              <a:off x="4635405" y="4131126"/>
              <a:ext cx="69737" cy="57919"/>
            </a:xfrm>
            <a:custGeom>
              <a:avLst/>
              <a:gdLst/>
              <a:ahLst/>
              <a:cxnLst/>
              <a:rect l="l" t="t" r="r" b="b"/>
              <a:pathLst>
                <a:path w="1605" h="1333" extrusionOk="0">
                  <a:moveTo>
                    <a:pt x="547" y="0"/>
                  </a:moveTo>
                  <a:cubicBezTo>
                    <a:pt x="500" y="0"/>
                    <a:pt x="451" y="5"/>
                    <a:pt x="402" y="16"/>
                  </a:cubicBezTo>
                  <a:cubicBezTo>
                    <a:pt x="76" y="116"/>
                    <a:pt x="1" y="492"/>
                    <a:pt x="126" y="768"/>
                  </a:cubicBezTo>
                  <a:cubicBezTo>
                    <a:pt x="277" y="1094"/>
                    <a:pt x="678" y="1269"/>
                    <a:pt x="1003" y="1320"/>
                  </a:cubicBezTo>
                  <a:cubicBezTo>
                    <a:pt x="1050" y="1327"/>
                    <a:pt x="1099" y="1333"/>
                    <a:pt x="1148" y="1333"/>
                  </a:cubicBezTo>
                  <a:cubicBezTo>
                    <a:pt x="1258" y="1333"/>
                    <a:pt x="1368" y="1306"/>
                    <a:pt x="1455" y="1219"/>
                  </a:cubicBezTo>
                  <a:cubicBezTo>
                    <a:pt x="1555" y="1119"/>
                    <a:pt x="1605" y="969"/>
                    <a:pt x="1605" y="843"/>
                  </a:cubicBezTo>
                  <a:cubicBezTo>
                    <a:pt x="1605" y="693"/>
                    <a:pt x="1530" y="543"/>
                    <a:pt x="1430" y="442"/>
                  </a:cubicBezTo>
                  <a:cubicBezTo>
                    <a:pt x="1379" y="367"/>
                    <a:pt x="1304" y="317"/>
                    <a:pt x="1229" y="267"/>
                  </a:cubicBezTo>
                  <a:cubicBezTo>
                    <a:pt x="1179" y="192"/>
                    <a:pt x="1079" y="192"/>
                    <a:pt x="1029" y="142"/>
                  </a:cubicBezTo>
                  <a:cubicBezTo>
                    <a:pt x="872" y="63"/>
                    <a:pt x="715" y="0"/>
                    <a:pt x="547"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6" name="Google Shape;2576;p29"/>
            <p:cNvSpPr/>
            <p:nvPr/>
          </p:nvSpPr>
          <p:spPr>
            <a:xfrm>
              <a:off x="4649570" y="3969235"/>
              <a:ext cx="69737" cy="95286"/>
            </a:xfrm>
            <a:custGeom>
              <a:avLst/>
              <a:gdLst/>
              <a:ahLst/>
              <a:cxnLst/>
              <a:rect l="l" t="t" r="r" b="b"/>
              <a:pathLst>
                <a:path w="1605" h="2193" extrusionOk="0">
                  <a:moveTo>
                    <a:pt x="443" y="0"/>
                  </a:moveTo>
                  <a:cubicBezTo>
                    <a:pt x="372" y="0"/>
                    <a:pt x="299" y="12"/>
                    <a:pt x="226" y="33"/>
                  </a:cubicBezTo>
                  <a:cubicBezTo>
                    <a:pt x="1" y="309"/>
                    <a:pt x="151" y="810"/>
                    <a:pt x="251" y="1136"/>
                  </a:cubicBezTo>
                  <a:cubicBezTo>
                    <a:pt x="352" y="1487"/>
                    <a:pt x="527" y="2013"/>
                    <a:pt x="903" y="2163"/>
                  </a:cubicBezTo>
                  <a:cubicBezTo>
                    <a:pt x="951" y="2183"/>
                    <a:pt x="998" y="2193"/>
                    <a:pt x="1044" y="2193"/>
                  </a:cubicBezTo>
                  <a:cubicBezTo>
                    <a:pt x="1279" y="2193"/>
                    <a:pt x="1462" y="1944"/>
                    <a:pt x="1505" y="1712"/>
                  </a:cubicBezTo>
                  <a:cubicBezTo>
                    <a:pt x="1605" y="1311"/>
                    <a:pt x="1329" y="910"/>
                    <a:pt x="1129" y="609"/>
                  </a:cubicBezTo>
                  <a:cubicBezTo>
                    <a:pt x="1028" y="409"/>
                    <a:pt x="903" y="208"/>
                    <a:pt x="728" y="83"/>
                  </a:cubicBezTo>
                  <a:cubicBezTo>
                    <a:pt x="640" y="24"/>
                    <a:pt x="543" y="0"/>
                    <a:pt x="443"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7" name="Google Shape;2577;p29"/>
            <p:cNvSpPr/>
            <p:nvPr/>
          </p:nvSpPr>
          <p:spPr>
            <a:xfrm>
              <a:off x="4108366" y="4477024"/>
              <a:ext cx="463959" cy="511971"/>
            </a:xfrm>
            <a:custGeom>
              <a:avLst/>
              <a:gdLst/>
              <a:ahLst/>
              <a:cxnLst/>
              <a:rect l="l" t="t" r="r" b="b"/>
              <a:pathLst>
                <a:path w="10678" h="11783" extrusionOk="0">
                  <a:moveTo>
                    <a:pt x="9299" y="0"/>
                  </a:moveTo>
                  <a:lnTo>
                    <a:pt x="9299" y="0"/>
                  </a:lnTo>
                  <a:cubicBezTo>
                    <a:pt x="9625" y="1103"/>
                    <a:pt x="9299" y="2281"/>
                    <a:pt x="8497" y="3108"/>
                  </a:cubicBezTo>
                  <a:cubicBezTo>
                    <a:pt x="7720" y="3935"/>
                    <a:pt x="6667" y="4461"/>
                    <a:pt x="6392" y="5664"/>
                  </a:cubicBezTo>
                  <a:cubicBezTo>
                    <a:pt x="6241" y="6291"/>
                    <a:pt x="6266" y="6968"/>
                    <a:pt x="6091" y="7594"/>
                  </a:cubicBezTo>
                  <a:cubicBezTo>
                    <a:pt x="5966" y="8070"/>
                    <a:pt x="5740" y="8496"/>
                    <a:pt x="5414" y="8872"/>
                  </a:cubicBezTo>
                  <a:cubicBezTo>
                    <a:pt x="4763" y="9649"/>
                    <a:pt x="3835" y="10100"/>
                    <a:pt x="2933" y="10451"/>
                  </a:cubicBezTo>
                  <a:cubicBezTo>
                    <a:pt x="1981" y="10827"/>
                    <a:pt x="1003" y="11153"/>
                    <a:pt x="1" y="11303"/>
                  </a:cubicBezTo>
                  <a:cubicBezTo>
                    <a:pt x="764" y="11596"/>
                    <a:pt x="1580" y="11783"/>
                    <a:pt x="2394" y="11783"/>
                  </a:cubicBezTo>
                  <a:cubicBezTo>
                    <a:pt x="2836" y="11783"/>
                    <a:pt x="3278" y="11728"/>
                    <a:pt x="3710" y="11604"/>
                  </a:cubicBezTo>
                  <a:cubicBezTo>
                    <a:pt x="4763" y="11329"/>
                    <a:pt x="5765" y="10652"/>
                    <a:pt x="6266" y="9674"/>
                  </a:cubicBezTo>
                  <a:cubicBezTo>
                    <a:pt x="6868" y="8572"/>
                    <a:pt x="6642" y="7218"/>
                    <a:pt x="7269" y="6115"/>
                  </a:cubicBezTo>
                  <a:cubicBezTo>
                    <a:pt x="7820" y="5138"/>
                    <a:pt x="8898" y="4662"/>
                    <a:pt x="9600" y="3810"/>
                  </a:cubicBezTo>
                  <a:cubicBezTo>
                    <a:pt x="10352" y="2882"/>
                    <a:pt x="10677" y="1654"/>
                    <a:pt x="10527" y="451"/>
                  </a:cubicBezTo>
                  <a:cubicBezTo>
                    <a:pt x="10101" y="326"/>
                    <a:pt x="9700" y="176"/>
                    <a:pt x="929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8" name="Google Shape;2578;p29"/>
            <p:cNvSpPr/>
            <p:nvPr/>
          </p:nvSpPr>
          <p:spPr>
            <a:xfrm>
              <a:off x="4034328" y="4420366"/>
              <a:ext cx="424724" cy="485728"/>
            </a:xfrm>
            <a:custGeom>
              <a:avLst/>
              <a:gdLst/>
              <a:ahLst/>
              <a:cxnLst/>
              <a:rect l="l" t="t" r="r" b="b"/>
              <a:pathLst>
                <a:path w="9775" h="11179" extrusionOk="0">
                  <a:moveTo>
                    <a:pt x="8246" y="1"/>
                  </a:moveTo>
                  <a:cubicBezTo>
                    <a:pt x="8221" y="26"/>
                    <a:pt x="8196" y="51"/>
                    <a:pt x="8146" y="51"/>
                  </a:cubicBezTo>
                  <a:cubicBezTo>
                    <a:pt x="8128" y="50"/>
                    <a:pt x="8111" y="50"/>
                    <a:pt x="8093" y="50"/>
                  </a:cubicBezTo>
                  <a:cubicBezTo>
                    <a:pt x="7491" y="50"/>
                    <a:pt x="7009" y="467"/>
                    <a:pt x="6692" y="978"/>
                  </a:cubicBezTo>
                  <a:cubicBezTo>
                    <a:pt x="6341" y="1580"/>
                    <a:pt x="6291" y="2282"/>
                    <a:pt x="6241" y="2958"/>
                  </a:cubicBezTo>
                  <a:cubicBezTo>
                    <a:pt x="6191" y="3961"/>
                    <a:pt x="6191" y="5264"/>
                    <a:pt x="5138" y="5790"/>
                  </a:cubicBezTo>
                  <a:cubicBezTo>
                    <a:pt x="4712" y="5991"/>
                    <a:pt x="4236" y="6041"/>
                    <a:pt x="3760" y="6166"/>
                  </a:cubicBezTo>
                  <a:cubicBezTo>
                    <a:pt x="3309" y="6292"/>
                    <a:pt x="2857" y="6492"/>
                    <a:pt x="2456" y="6768"/>
                  </a:cubicBezTo>
                  <a:cubicBezTo>
                    <a:pt x="978" y="7720"/>
                    <a:pt x="25" y="9424"/>
                    <a:pt x="0" y="11179"/>
                  </a:cubicBezTo>
                  <a:cubicBezTo>
                    <a:pt x="451" y="10352"/>
                    <a:pt x="1078" y="9625"/>
                    <a:pt x="1880" y="9124"/>
                  </a:cubicBezTo>
                  <a:cubicBezTo>
                    <a:pt x="2832" y="8497"/>
                    <a:pt x="3960" y="8247"/>
                    <a:pt x="5013" y="7846"/>
                  </a:cubicBezTo>
                  <a:cubicBezTo>
                    <a:pt x="6015" y="7470"/>
                    <a:pt x="7068" y="6818"/>
                    <a:pt x="7344" y="5715"/>
                  </a:cubicBezTo>
                  <a:cubicBezTo>
                    <a:pt x="7494" y="5114"/>
                    <a:pt x="7394" y="4487"/>
                    <a:pt x="7444" y="3861"/>
                  </a:cubicBezTo>
                  <a:cubicBezTo>
                    <a:pt x="7519" y="3384"/>
                    <a:pt x="7670" y="2933"/>
                    <a:pt x="7895" y="2507"/>
                  </a:cubicBezTo>
                  <a:cubicBezTo>
                    <a:pt x="8321" y="1730"/>
                    <a:pt x="8973" y="1129"/>
                    <a:pt x="9775" y="803"/>
                  </a:cubicBezTo>
                  <a:cubicBezTo>
                    <a:pt x="9248" y="552"/>
                    <a:pt x="8747" y="277"/>
                    <a:pt x="8246"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79" name="Google Shape;2579;p29"/>
            <p:cNvSpPr/>
            <p:nvPr/>
          </p:nvSpPr>
          <p:spPr>
            <a:xfrm>
              <a:off x="3814345" y="4307138"/>
              <a:ext cx="496633" cy="455877"/>
            </a:xfrm>
            <a:custGeom>
              <a:avLst/>
              <a:gdLst/>
              <a:ahLst/>
              <a:cxnLst/>
              <a:rect l="l" t="t" r="r" b="b"/>
              <a:pathLst>
                <a:path w="11430" h="10492" extrusionOk="0">
                  <a:moveTo>
                    <a:pt x="9550" y="0"/>
                  </a:moveTo>
                  <a:lnTo>
                    <a:pt x="9550" y="0"/>
                  </a:lnTo>
                  <a:cubicBezTo>
                    <a:pt x="9700" y="1028"/>
                    <a:pt x="8748" y="1930"/>
                    <a:pt x="7920" y="2381"/>
                  </a:cubicBezTo>
                  <a:cubicBezTo>
                    <a:pt x="6968" y="2908"/>
                    <a:pt x="5790" y="3233"/>
                    <a:pt x="5189" y="4211"/>
                  </a:cubicBezTo>
                  <a:cubicBezTo>
                    <a:pt x="4537" y="5238"/>
                    <a:pt x="4612" y="6517"/>
                    <a:pt x="4036" y="7569"/>
                  </a:cubicBezTo>
                  <a:cubicBezTo>
                    <a:pt x="3234" y="9023"/>
                    <a:pt x="1630" y="9925"/>
                    <a:pt x="1" y="9925"/>
                  </a:cubicBezTo>
                  <a:cubicBezTo>
                    <a:pt x="733" y="10242"/>
                    <a:pt x="1521" y="10491"/>
                    <a:pt x="2305" y="10491"/>
                  </a:cubicBezTo>
                  <a:cubicBezTo>
                    <a:pt x="2702" y="10491"/>
                    <a:pt x="3097" y="10428"/>
                    <a:pt x="3484" y="10276"/>
                  </a:cubicBezTo>
                  <a:cubicBezTo>
                    <a:pt x="5665" y="9474"/>
                    <a:pt x="5088" y="6717"/>
                    <a:pt x="6542" y="5289"/>
                  </a:cubicBezTo>
                  <a:cubicBezTo>
                    <a:pt x="7294" y="4562"/>
                    <a:pt x="8347" y="4487"/>
                    <a:pt x="9274" y="4136"/>
                  </a:cubicBezTo>
                  <a:cubicBezTo>
                    <a:pt x="10377" y="3735"/>
                    <a:pt x="11179" y="2732"/>
                    <a:pt x="11354" y="1554"/>
                  </a:cubicBezTo>
                  <a:cubicBezTo>
                    <a:pt x="11354" y="1504"/>
                    <a:pt x="11404" y="1454"/>
                    <a:pt x="11429" y="1454"/>
                  </a:cubicBezTo>
                  <a:cubicBezTo>
                    <a:pt x="10803" y="1003"/>
                    <a:pt x="10201" y="552"/>
                    <a:pt x="9600" y="76"/>
                  </a:cubicBezTo>
                  <a:cubicBezTo>
                    <a:pt x="9600" y="50"/>
                    <a:pt x="9575" y="25"/>
                    <a:pt x="9550"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0" name="Google Shape;2580;p29"/>
            <p:cNvSpPr/>
            <p:nvPr/>
          </p:nvSpPr>
          <p:spPr>
            <a:xfrm>
              <a:off x="3661881" y="4200427"/>
              <a:ext cx="518402" cy="435630"/>
            </a:xfrm>
            <a:custGeom>
              <a:avLst/>
              <a:gdLst/>
              <a:ahLst/>
              <a:cxnLst/>
              <a:rect l="l" t="t" r="r" b="b"/>
              <a:pathLst>
                <a:path w="11931" h="10026" extrusionOk="0">
                  <a:moveTo>
                    <a:pt x="10527" y="0"/>
                  </a:moveTo>
                  <a:cubicBezTo>
                    <a:pt x="10502" y="25"/>
                    <a:pt x="10477" y="25"/>
                    <a:pt x="10452" y="25"/>
                  </a:cubicBezTo>
                  <a:cubicBezTo>
                    <a:pt x="9199" y="25"/>
                    <a:pt x="8372" y="1228"/>
                    <a:pt x="7946" y="2256"/>
                  </a:cubicBezTo>
                  <a:cubicBezTo>
                    <a:pt x="7520" y="3334"/>
                    <a:pt x="7319" y="4486"/>
                    <a:pt x="6617" y="5414"/>
                  </a:cubicBezTo>
                  <a:cubicBezTo>
                    <a:pt x="6016" y="6216"/>
                    <a:pt x="5114" y="6567"/>
                    <a:pt x="4161" y="6792"/>
                  </a:cubicBezTo>
                  <a:cubicBezTo>
                    <a:pt x="3234" y="6993"/>
                    <a:pt x="2206" y="7068"/>
                    <a:pt x="1379" y="7569"/>
                  </a:cubicBezTo>
                  <a:cubicBezTo>
                    <a:pt x="477" y="8121"/>
                    <a:pt x="176" y="9073"/>
                    <a:pt x="1" y="10025"/>
                  </a:cubicBezTo>
                  <a:cubicBezTo>
                    <a:pt x="502" y="9273"/>
                    <a:pt x="1079" y="8547"/>
                    <a:pt x="1956" y="8246"/>
                  </a:cubicBezTo>
                  <a:cubicBezTo>
                    <a:pt x="2419" y="8088"/>
                    <a:pt x="2902" y="8057"/>
                    <a:pt x="3392" y="8057"/>
                  </a:cubicBezTo>
                  <a:cubicBezTo>
                    <a:pt x="3706" y="8057"/>
                    <a:pt x="4024" y="8070"/>
                    <a:pt x="4341" y="8070"/>
                  </a:cubicBezTo>
                  <a:cubicBezTo>
                    <a:pt x="4625" y="8070"/>
                    <a:pt x="4909" y="8059"/>
                    <a:pt x="5189" y="8020"/>
                  </a:cubicBezTo>
                  <a:cubicBezTo>
                    <a:pt x="6342" y="7845"/>
                    <a:pt x="7369" y="7093"/>
                    <a:pt x="7921" y="6040"/>
                  </a:cubicBezTo>
                  <a:cubicBezTo>
                    <a:pt x="8472" y="4988"/>
                    <a:pt x="8572" y="3709"/>
                    <a:pt x="9374" y="2757"/>
                  </a:cubicBezTo>
                  <a:cubicBezTo>
                    <a:pt x="10001" y="2005"/>
                    <a:pt x="10928" y="1529"/>
                    <a:pt x="11906" y="1454"/>
                  </a:cubicBezTo>
                  <a:lnTo>
                    <a:pt x="11931" y="1454"/>
                  </a:lnTo>
                  <a:cubicBezTo>
                    <a:pt x="11730" y="1253"/>
                    <a:pt x="11530" y="1078"/>
                    <a:pt x="11329" y="877"/>
                  </a:cubicBezTo>
                  <a:cubicBezTo>
                    <a:pt x="11054" y="602"/>
                    <a:pt x="10753" y="326"/>
                    <a:pt x="10527"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1" name="Google Shape;2581;p29"/>
            <p:cNvSpPr/>
            <p:nvPr/>
          </p:nvSpPr>
          <p:spPr>
            <a:xfrm>
              <a:off x="4163894" y="3890070"/>
              <a:ext cx="642539" cy="552163"/>
            </a:xfrm>
            <a:custGeom>
              <a:avLst/>
              <a:gdLst/>
              <a:ahLst/>
              <a:cxnLst/>
              <a:rect l="l" t="t" r="r" b="b"/>
              <a:pathLst>
                <a:path w="14788" h="12708" extrusionOk="0">
                  <a:moveTo>
                    <a:pt x="12282" y="0"/>
                  </a:moveTo>
                  <a:cubicBezTo>
                    <a:pt x="12332" y="75"/>
                    <a:pt x="12382" y="176"/>
                    <a:pt x="12432" y="251"/>
                  </a:cubicBezTo>
                  <a:cubicBezTo>
                    <a:pt x="13309" y="2005"/>
                    <a:pt x="13409" y="4286"/>
                    <a:pt x="12733" y="6191"/>
                  </a:cubicBezTo>
                  <a:cubicBezTo>
                    <a:pt x="12758" y="6316"/>
                    <a:pt x="12783" y="6416"/>
                    <a:pt x="12758" y="6542"/>
                  </a:cubicBezTo>
                  <a:cubicBezTo>
                    <a:pt x="12733" y="6742"/>
                    <a:pt x="12607" y="6943"/>
                    <a:pt x="12432" y="7068"/>
                  </a:cubicBezTo>
                  <a:cubicBezTo>
                    <a:pt x="12407" y="7093"/>
                    <a:pt x="12357" y="7118"/>
                    <a:pt x="12332" y="7118"/>
                  </a:cubicBezTo>
                  <a:cubicBezTo>
                    <a:pt x="11680" y="8346"/>
                    <a:pt x="10652" y="9324"/>
                    <a:pt x="9249" y="9750"/>
                  </a:cubicBezTo>
                  <a:cubicBezTo>
                    <a:pt x="8722" y="9923"/>
                    <a:pt x="8189" y="10001"/>
                    <a:pt x="7658" y="10001"/>
                  </a:cubicBezTo>
                  <a:cubicBezTo>
                    <a:pt x="6271" y="10001"/>
                    <a:pt x="4899" y="9472"/>
                    <a:pt x="3685" y="8747"/>
                  </a:cubicBezTo>
                  <a:cubicBezTo>
                    <a:pt x="2357" y="7945"/>
                    <a:pt x="1104" y="6868"/>
                    <a:pt x="427" y="5464"/>
                  </a:cubicBezTo>
                  <a:cubicBezTo>
                    <a:pt x="302" y="5614"/>
                    <a:pt x="176" y="5790"/>
                    <a:pt x="26" y="5940"/>
                  </a:cubicBezTo>
                  <a:cubicBezTo>
                    <a:pt x="26" y="5965"/>
                    <a:pt x="26" y="5965"/>
                    <a:pt x="1" y="5965"/>
                  </a:cubicBezTo>
                  <a:cubicBezTo>
                    <a:pt x="302" y="6266"/>
                    <a:pt x="477" y="6717"/>
                    <a:pt x="753" y="7043"/>
                  </a:cubicBezTo>
                  <a:cubicBezTo>
                    <a:pt x="1078" y="7419"/>
                    <a:pt x="1429" y="7770"/>
                    <a:pt x="1805" y="8121"/>
                  </a:cubicBezTo>
                  <a:cubicBezTo>
                    <a:pt x="2557" y="8797"/>
                    <a:pt x="3384" y="9424"/>
                    <a:pt x="4211" y="10000"/>
                  </a:cubicBezTo>
                  <a:cubicBezTo>
                    <a:pt x="5916" y="11153"/>
                    <a:pt x="7795" y="12081"/>
                    <a:pt x="9775" y="12707"/>
                  </a:cubicBezTo>
                  <a:cubicBezTo>
                    <a:pt x="11329" y="10953"/>
                    <a:pt x="12858" y="9048"/>
                    <a:pt x="13710" y="6842"/>
                  </a:cubicBezTo>
                  <a:cubicBezTo>
                    <a:pt x="14387" y="5038"/>
                    <a:pt x="14788" y="2707"/>
                    <a:pt x="13485" y="1103"/>
                  </a:cubicBezTo>
                  <a:cubicBezTo>
                    <a:pt x="13134" y="677"/>
                    <a:pt x="12733" y="326"/>
                    <a:pt x="1228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2" name="Google Shape;2582;p29"/>
            <p:cNvSpPr/>
            <p:nvPr/>
          </p:nvSpPr>
          <p:spPr>
            <a:xfrm>
              <a:off x="4098590" y="4108532"/>
              <a:ext cx="571715" cy="387139"/>
            </a:xfrm>
            <a:custGeom>
              <a:avLst/>
              <a:gdLst/>
              <a:ahLst/>
              <a:cxnLst/>
              <a:rect l="l" t="t" r="r" b="b"/>
              <a:pathLst>
                <a:path w="13158" h="8910" extrusionOk="0">
                  <a:moveTo>
                    <a:pt x="1061" y="0"/>
                  </a:moveTo>
                  <a:cubicBezTo>
                    <a:pt x="724" y="0"/>
                    <a:pt x="420" y="114"/>
                    <a:pt x="276" y="461"/>
                  </a:cubicBezTo>
                  <a:cubicBezTo>
                    <a:pt x="0" y="1113"/>
                    <a:pt x="652" y="1865"/>
                    <a:pt x="1078" y="2316"/>
                  </a:cubicBezTo>
                  <a:cubicBezTo>
                    <a:pt x="2607" y="3970"/>
                    <a:pt x="4411" y="5373"/>
                    <a:pt x="6341" y="6526"/>
                  </a:cubicBezTo>
                  <a:cubicBezTo>
                    <a:pt x="6360" y="6524"/>
                    <a:pt x="6379" y="6523"/>
                    <a:pt x="6398" y="6523"/>
                  </a:cubicBezTo>
                  <a:cubicBezTo>
                    <a:pt x="6596" y="6523"/>
                    <a:pt x="6751" y="6642"/>
                    <a:pt x="6842" y="6802"/>
                  </a:cubicBezTo>
                  <a:cubicBezTo>
                    <a:pt x="6917" y="6852"/>
                    <a:pt x="6993" y="6902"/>
                    <a:pt x="7093" y="6952"/>
                  </a:cubicBezTo>
                  <a:cubicBezTo>
                    <a:pt x="8196" y="7554"/>
                    <a:pt x="9348" y="8055"/>
                    <a:pt x="10526" y="8481"/>
                  </a:cubicBezTo>
                  <a:cubicBezTo>
                    <a:pt x="10852" y="8581"/>
                    <a:pt x="11203" y="8707"/>
                    <a:pt x="11529" y="8807"/>
                  </a:cubicBezTo>
                  <a:cubicBezTo>
                    <a:pt x="11716" y="8854"/>
                    <a:pt x="11922" y="8910"/>
                    <a:pt x="12123" y="8910"/>
                  </a:cubicBezTo>
                  <a:cubicBezTo>
                    <a:pt x="12246" y="8910"/>
                    <a:pt x="12367" y="8889"/>
                    <a:pt x="12481" y="8832"/>
                  </a:cubicBezTo>
                  <a:cubicBezTo>
                    <a:pt x="13158" y="8431"/>
                    <a:pt x="12882" y="7554"/>
                    <a:pt x="12181" y="7403"/>
                  </a:cubicBezTo>
                  <a:cubicBezTo>
                    <a:pt x="12155" y="7403"/>
                    <a:pt x="12130" y="7378"/>
                    <a:pt x="12105" y="7378"/>
                  </a:cubicBezTo>
                  <a:cubicBezTo>
                    <a:pt x="11930" y="7554"/>
                    <a:pt x="11754" y="7754"/>
                    <a:pt x="11604" y="7955"/>
                  </a:cubicBezTo>
                  <a:cubicBezTo>
                    <a:pt x="11554" y="8005"/>
                    <a:pt x="11479" y="8030"/>
                    <a:pt x="11429" y="8030"/>
                  </a:cubicBezTo>
                  <a:cubicBezTo>
                    <a:pt x="11408" y="8071"/>
                    <a:pt x="11354" y="8112"/>
                    <a:pt x="11294" y="8112"/>
                  </a:cubicBezTo>
                  <a:cubicBezTo>
                    <a:pt x="11281" y="8112"/>
                    <a:pt x="11267" y="8110"/>
                    <a:pt x="11253" y="8105"/>
                  </a:cubicBezTo>
                  <a:cubicBezTo>
                    <a:pt x="9198" y="7429"/>
                    <a:pt x="7268" y="6476"/>
                    <a:pt x="5489" y="5273"/>
                  </a:cubicBezTo>
                  <a:cubicBezTo>
                    <a:pt x="4587" y="4647"/>
                    <a:pt x="3734" y="3970"/>
                    <a:pt x="2957" y="3243"/>
                  </a:cubicBezTo>
                  <a:cubicBezTo>
                    <a:pt x="2581" y="2892"/>
                    <a:pt x="2256" y="2541"/>
                    <a:pt x="1955" y="2165"/>
                  </a:cubicBezTo>
                  <a:cubicBezTo>
                    <a:pt x="1679" y="1814"/>
                    <a:pt x="1328" y="1388"/>
                    <a:pt x="1278" y="962"/>
                  </a:cubicBezTo>
                  <a:cubicBezTo>
                    <a:pt x="1278" y="912"/>
                    <a:pt x="1303" y="887"/>
                    <a:pt x="1353" y="862"/>
                  </a:cubicBezTo>
                  <a:cubicBezTo>
                    <a:pt x="1353" y="837"/>
                    <a:pt x="1353" y="812"/>
                    <a:pt x="1378" y="787"/>
                  </a:cubicBezTo>
                  <a:cubicBezTo>
                    <a:pt x="1504" y="561"/>
                    <a:pt x="1654" y="336"/>
                    <a:pt x="1805" y="135"/>
                  </a:cubicBezTo>
                  <a:cubicBezTo>
                    <a:pt x="1572" y="61"/>
                    <a:pt x="1307" y="0"/>
                    <a:pt x="106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3" name="Google Shape;2583;p29"/>
            <p:cNvSpPr/>
            <p:nvPr/>
          </p:nvSpPr>
          <p:spPr>
            <a:xfrm>
              <a:off x="4208560" y="4799329"/>
              <a:ext cx="197133" cy="189529"/>
            </a:xfrm>
            <a:custGeom>
              <a:avLst/>
              <a:gdLst/>
              <a:ahLst/>
              <a:cxnLst/>
              <a:rect l="l" t="t" r="r" b="b"/>
              <a:pathLst>
                <a:path w="4537" h="4362" extrusionOk="0">
                  <a:moveTo>
                    <a:pt x="4537" y="1"/>
                  </a:moveTo>
                  <a:lnTo>
                    <a:pt x="4537" y="1"/>
                  </a:lnTo>
                  <a:cubicBezTo>
                    <a:pt x="4211" y="878"/>
                    <a:pt x="3810" y="1705"/>
                    <a:pt x="3158" y="2432"/>
                  </a:cubicBezTo>
                  <a:cubicBezTo>
                    <a:pt x="2356" y="3284"/>
                    <a:pt x="1203" y="4086"/>
                    <a:pt x="0" y="4362"/>
                  </a:cubicBezTo>
                  <a:cubicBezTo>
                    <a:pt x="477" y="4362"/>
                    <a:pt x="928" y="4312"/>
                    <a:pt x="1404" y="4186"/>
                  </a:cubicBezTo>
                  <a:cubicBezTo>
                    <a:pt x="2457" y="3911"/>
                    <a:pt x="3459" y="3234"/>
                    <a:pt x="3960" y="2256"/>
                  </a:cubicBezTo>
                  <a:cubicBezTo>
                    <a:pt x="4336" y="1555"/>
                    <a:pt x="4386" y="778"/>
                    <a:pt x="453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4" name="Google Shape;2584;p29"/>
            <p:cNvSpPr/>
            <p:nvPr/>
          </p:nvSpPr>
          <p:spPr>
            <a:xfrm>
              <a:off x="4430716" y="4477024"/>
              <a:ext cx="141604" cy="255921"/>
            </a:xfrm>
            <a:custGeom>
              <a:avLst/>
              <a:gdLst/>
              <a:ahLst/>
              <a:cxnLst/>
              <a:rect l="l" t="t" r="r" b="b"/>
              <a:pathLst>
                <a:path w="3259" h="5890" extrusionOk="0">
                  <a:moveTo>
                    <a:pt x="1880" y="0"/>
                  </a:moveTo>
                  <a:lnTo>
                    <a:pt x="1880" y="0"/>
                  </a:lnTo>
                  <a:cubicBezTo>
                    <a:pt x="1905" y="75"/>
                    <a:pt x="1905" y="151"/>
                    <a:pt x="1930" y="251"/>
                  </a:cubicBezTo>
                  <a:cubicBezTo>
                    <a:pt x="2010" y="211"/>
                    <a:pt x="2101" y="188"/>
                    <a:pt x="2192" y="188"/>
                  </a:cubicBezTo>
                  <a:cubicBezTo>
                    <a:pt x="2385" y="188"/>
                    <a:pt x="2580" y="288"/>
                    <a:pt x="2682" y="526"/>
                  </a:cubicBezTo>
                  <a:cubicBezTo>
                    <a:pt x="3208" y="1830"/>
                    <a:pt x="2080" y="2832"/>
                    <a:pt x="1303" y="3735"/>
                  </a:cubicBezTo>
                  <a:cubicBezTo>
                    <a:pt x="727" y="4386"/>
                    <a:pt x="326" y="5113"/>
                    <a:pt x="0" y="5890"/>
                  </a:cubicBezTo>
                  <a:cubicBezTo>
                    <a:pt x="577" y="5063"/>
                    <a:pt x="1529" y="4587"/>
                    <a:pt x="2181" y="3810"/>
                  </a:cubicBezTo>
                  <a:cubicBezTo>
                    <a:pt x="2933" y="2882"/>
                    <a:pt x="3258" y="1654"/>
                    <a:pt x="3108" y="451"/>
                  </a:cubicBezTo>
                  <a:cubicBezTo>
                    <a:pt x="2682" y="326"/>
                    <a:pt x="2281" y="176"/>
                    <a:pt x="1880"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5" name="Google Shape;2585;p29"/>
            <p:cNvSpPr/>
            <p:nvPr/>
          </p:nvSpPr>
          <p:spPr>
            <a:xfrm>
              <a:off x="4034328" y="4423668"/>
              <a:ext cx="424724" cy="482425"/>
            </a:xfrm>
            <a:custGeom>
              <a:avLst/>
              <a:gdLst/>
              <a:ahLst/>
              <a:cxnLst/>
              <a:rect l="l" t="t" r="r" b="b"/>
              <a:pathLst>
                <a:path w="9775" h="11103" extrusionOk="0">
                  <a:moveTo>
                    <a:pt x="8371" y="0"/>
                  </a:moveTo>
                  <a:cubicBezTo>
                    <a:pt x="8346" y="50"/>
                    <a:pt x="8321" y="125"/>
                    <a:pt x="8271" y="176"/>
                  </a:cubicBezTo>
                  <a:cubicBezTo>
                    <a:pt x="7895" y="677"/>
                    <a:pt x="7619" y="1253"/>
                    <a:pt x="7444" y="1855"/>
                  </a:cubicBezTo>
                  <a:cubicBezTo>
                    <a:pt x="7294" y="2456"/>
                    <a:pt x="7218" y="3058"/>
                    <a:pt x="7043" y="3634"/>
                  </a:cubicBezTo>
                  <a:cubicBezTo>
                    <a:pt x="6817" y="4411"/>
                    <a:pt x="6617" y="5288"/>
                    <a:pt x="5965" y="5840"/>
                  </a:cubicBezTo>
                  <a:cubicBezTo>
                    <a:pt x="5439" y="6266"/>
                    <a:pt x="4737" y="6441"/>
                    <a:pt x="4161" y="6742"/>
                  </a:cubicBezTo>
                  <a:cubicBezTo>
                    <a:pt x="3258" y="7168"/>
                    <a:pt x="2356" y="7619"/>
                    <a:pt x="1604" y="8271"/>
                  </a:cubicBezTo>
                  <a:cubicBezTo>
                    <a:pt x="852" y="8922"/>
                    <a:pt x="301" y="9800"/>
                    <a:pt x="25" y="10752"/>
                  </a:cubicBezTo>
                  <a:cubicBezTo>
                    <a:pt x="25" y="10777"/>
                    <a:pt x="25" y="10777"/>
                    <a:pt x="25" y="10802"/>
                  </a:cubicBezTo>
                  <a:cubicBezTo>
                    <a:pt x="25" y="10902"/>
                    <a:pt x="0" y="11003"/>
                    <a:pt x="0" y="11103"/>
                  </a:cubicBezTo>
                  <a:cubicBezTo>
                    <a:pt x="451" y="10276"/>
                    <a:pt x="1078" y="9549"/>
                    <a:pt x="1880" y="9048"/>
                  </a:cubicBezTo>
                  <a:cubicBezTo>
                    <a:pt x="2832" y="8421"/>
                    <a:pt x="3960" y="8171"/>
                    <a:pt x="5013" y="7770"/>
                  </a:cubicBezTo>
                  <a:cubicBezTo>
                    <a:pt x="6015" y="7394"/>
                    <a:pt x="7068" y="6742"/>
                    <a:pt x="7344" y="5639"/>
                  </a:cubicBezTo>
                  <a:cubicBezTo>
                    <a:pt x="7494" y="5038"/>
                    <a:pt x="7394" y="4411"/>
                    <a:pt x="7444" y="3785"/>
                  </a:cubicBezTo>
                  <a:cubicBezTo>
                    <a:pt x="7519" y="3308"/>
                    <a:pt x="7670" y="2857"/>
                    <a:pt x="7895" y="2431"/>
                  </a:cubicBezTo>
                  <a:cubicBezTo>
                    <a:pt x="8321" y="1654"/>
                    <a:pt x="8973" y="1053"/>
                    <a:pt x="9775" y="727"/>
                  </a:cubicBezTo>
                  <a:cubicBezTo>
                    <a:pt x="9299" y="501"/>
                    <a:pt x="8822" y="251"/>
                    <a:pt x="837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6" name="Google Shape;2586;p29"/>
            <p:cNvSpPr/>
            <p:nvPr/>
          </p:nvSpPr>
          <p:spPr>
            <a:xfrm>
              <a:off x="3927617" y="4347415"/>
              <a:ext cx="383359" cy="414947"/>
            </a:xfrm>
            <a:custGeom>
              <a:avLst/>
              <a:gdLst/>
              <a:ahLst/>
              <a:cxnLst/>
              <a:rect l="l" t="t" r="r" b="b"/>
              <a:pathLst>
                <a:path w="8823" h="9550" extrusionOk="0">
                  <a:moveTo>
                    <a:pt x="8095" y="1"/>
                  </a:moveTo>
                  <a:cubicBezTo>
                    <a:pt x="8121" y="101"/>
                    <a:pt x="8095" y="226"/>
                    <a:pt x="8070" y="326"/>
                  </a:cubicBezTo>
                  <a:cubicBezTo>
                    <a:pt x="7594" y="1605"/>
                    <a:pt x="6542" y="2332"/>
                    <a:pt x="5389" y="2933"/>
                  </a:cubicBezTo>
                  <a:cubicBezTo>
                    <a:pt x="4461" y="3434"/>
                    <a:pt x="3559" y="3961"/>
                    <a:pt x="2958" y="4838"/>
                  </a:cubicBezTo>
                  <a:cubicBezTo>
                    <a:pt x="2456" y="5590"/>
                    <a:pt x="2181" y="6442"/>
                    <a:pt x="1805" y="7269"/>
                  </a:cubicBezTo>
                  <a:cubicBezTo>
                    <a:pt x="1479" y="8046"/>
                    <a:pt x="1028" y="8848"/>
                    <a:pt x="301" y="9374"/>
                  </a:cubicBezTo>
                  <a:cubicBezTo>
                    <a:pt x="201" y="9424"/>
                    <a:pt x="100" y="9499"/>
                    <a:pt x="0" y="9550"/>
                  </a:cubicBezTo>
                  <a:cubicBezTo>
                    <a:pt x="301" y="9525"/>
                    <a:pt x="602" y="9474"/>
                    <a:pt x="877" y="9349"/>
                  </a:cubicBezTo>
                  <a:cubicBezTo>
                    <a:pt x="3058" y="8547"/>
                    <a:pt x="2481" y="5790"/>
                    <a:pt x="3935" y="4362"/>
                  </a:cubicBezTo>
                  <a:cubicBezTo>
                    <a:pt x="4687" y="3635"/>
                    <a:pt x="5740" y="3560"/>
                    <a:pt x="6667" y="3209"/>
                  </a:cubicBezTo>
                  <a:cubicBezTo>
                    <a:pt x="7770" y="2808"/>
                    <a:pt x="8572" y="1805"/>
                    <a:pt x="8747" y="627"/>
                  </a:cubicBezTo>
                  <a:cubicBezTo>
                    <a:pt x="8747" y="577"/>
                    <a:pt x="8797" y="527"/>
                    <a:pt x="8822" y="527"/>
                  </a:cubicBezTo>
                  <a:cubicBezTo>
                    <a:pt x="8572" y="352"/>
                    <a:pt x="8346" y="176"/>
                    <a:pt x="8095"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7" name="Google Shape;2587;p29"/>
            <p:cNvSpPr/>
            <p:nvPr/>
          </p:nvSpPr>
          <p:spPr>
            <a:xfrm>
              <a:off x="3671701" y="4200427"/>
              <a:ext cx="508582" cy="421465"/>
            </a:xfrm>
            <a:custGeom>
              <a:avLst/>
              <a:gdLst/>
              <a:ahLst/>
              <a:cxnLst/>
              <a:rect l="l" t="t" r="r" b="b"/>
              <a:pathLst>
                <a:path w="11705" h="9700" extrusionOk="0">
                  <a:moveTo>
                    <a:pt x="10301" y="0"/>
                  </a:moveTo>
                  <a:cubicBezTo>
                    <a:pt x="10276" y="25"/>
                    <a:pt x="10251" y="25"/>
                    <a:pt x="10226" y="25"/>
                  </a:cubicBezTo>
                  <a:cubicBezTo>
                    <a:pt x="10076" y="25"/>
                    <a:pt x="9925" y="50"/>
                    <a:pt x="9775" y="75"/>
                  </a:cubicBezTo>
                  <a:cubicBezTo>
                    <a:pt x="9800" y="702"/>
                    <a:pt x="9299" y="1429"/>
                    <a:pt x="9023" y="1905"/>
                  </a:cubicBezTo>
                  <a:cubicBezTo>
                    <a:pt x="8873" y="2156"/>
                    <a:pt x="8722" y="2406"/>
                    <a:pt x="8547" y="2632"/>
                  </a:cubicBezTo>
                  <a:cubicBezTo>
                    <a:pt x="8522" y="2682"/>
                    <a:pt x="8522" y="2732"/>
                    <a:pt x="8472" y="2757"/>
                  </a:cubicBezTo>
                  <a:cubicBezTo>
                    <a:pt x="8472" y="2782"/>
                    <a:pt x="8447" y="2782"/>
                    <a:pt x="8447" y="2807"/>
                  </a:cubicBezTo>
                  <a:cubicBezTo>
                    <a:pt x="8221" y="3133"/>
                    <a:pt x="7970" y="3484"/>
                    <a:pt x="7720" y="3785"/>
                  </a:cubicBezTo>
                  <a:cubicBezTo>
                    <a:pt x="7244" y="4537"/>
                    <a:pt x="6817" y="5339"/>
                    <a:pt x="6266" y="6040"/>
                  </a:cubicBezTo>
                  <a:cubicBezTo>
                    <a:pt x="5389" y="7218"/>
                    <a:pt x="4061" y="7720"/>
                    <a:pt x="2657" y="7945"/>
                  </a:cubicBezTo>
                  <a:cubicBezTo>
                    <a:pt x="2630" y="7952"/>
                    <a:pt x="2605" y="7955"/>
                    <a:pt x="2581" y="7955"/>
                  </a:cubicBezTo>
                  <a:cubicBezTo>
                    <a:pt x="2515" y="7955"/>
                    <a:pt x="2455" y="7932"/>
                    <a:pt x="2381" y="7895"/>
                  </a:cubicBezTo>
                  <a:cubicBezTo>
                    <a:pt x="2356" y="7920"/>
                    <a:pt x="2331" y="7920"/>
                    <a:pt x="2306" y="7920"/>
                  </a:cubicBezTo>
                  <a:cubicBezTo>
                    <a:pt x="1780" y="8070"/>
                    <a:pt x="1228" y="8196"/>
                    <a:pt x="777" y="8522"/>
                  </a:cubicBezTo>
                  <a:cubicBezTo>
                    <a:pt x="351" y="8822"/>
                    <a:pt x="126" y="9248"/>
                    <a:pt x="0" y="9699"/>
                  </a:cubicBezTo>
                  <a:cubicBezTo>
                    <a:pt x="452" y="9073"/>
                    <a:pt x="978" y="8496"/>
                    <a:pt x="1730" y="8246"/>
                  </a:cubicBezTo>
                  <a:cubicBezTo>
                    <a:pt x="2193" y="8088"/>
                    <a:pt x="2676" y="8057"/>
                    <a:pt x="3166" y="8057"/>
                  </a:cubicBezTo>
                  <a:cubicBezTo>
                    <a:pt x="3480" y="8057"/>
                    <a:pt x="3798" y="8070"/>
                    <a:pt x="4115" y="8070"/>
                  </a:cubicBezTo>
                  <a:cubicBezTo>
                    <a:pt x="4399" y="8070"/>
                    <a:pt x="4683" y="8059"/>
                    <a:pt x="4963" y="8020"/>
                  </a:cubicBezTo>
                  <a:cubicBezTo>
                    <a:pt x="6116" y="7845"/>
                    <a:pt x="7143" y="7093"/>
                    <a:pt x="7695" y="6040"/>
                  </a:cubicBezTo>
                  <a:cubicBezTo>
                    <a:pt x="8246" y="4988"/>
                    <a:pt x="8346" y="3709"/>
                    <a:pt x="9148" y="2757"/>
                  </a:cubicBezTo>
                  <a:cubicBezTo>
                    <a:pt x="9775" y="2005"/>
                    <a:pt x="10702" y="1529"/>
                    <a:pt x="11680" y="1454"/>
                  </a:cubicBezTo>
                  <a:lnTo>
                    <a:pt x="11705" y="1454"/>
                  </a:lnTo>
                  <a:cubicBezTo>
                    <a:pt x="11504" y="1253"/>
                    <a:pt x="11304" y="1078"/>
                    <a:pt x="11103" y="877"/>
                  </a:cubicBezTo>
                  <a:cubicBezTo>
                    <a:pt x="10828" y="602"/>
                    <a:pt x="10527" y="326"/>
                    <a:pt x="1030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8" name="Google Shape;2588;p29"/>
            <p:cNvSpPr/>
            <p:nvPr/>
          </p:nvSpPr>
          <p:spPr>
            <a:xfrm>
              <a:off x="4259743" y="4051527"/>
              <a:ext cx="94764" cy="85857"/>
            </a:xfrm>
            <a:custGeom>
              <a:avLst/>
              <a:gdLst/>
              <a:ahLst/>
              <a:cxnLst/>
              <a:rect l="l" t="t" r="r" b="b"/>
              <a:pathLst>
                <a:path w="2181" h="1976" extrusionOk="0">
                  <a:moveTo>
                    <a:pt x="1123" y="0"/>
                  </a:moveTo>
                  <a:cubicBezTo>
                    <a:pt x="802" y="0"/>
                    <a:pt x="495" y="171"/>
                    <a:pt x="301" y="445"/>
                  </a:cubicBezTo>
                  <a:cubicBezTo>
                    <a:pt x="0" y="871"/>
                    <a:pt x="76" y="1472"/>
                    <a:pt x="527" y="1798"/>
                  </a:cubicBezTo>
                  <a:cubicBezTo>
                    <a:pt x="704" y="1913"/>
                    <a:pt x="898" y="1975"/>
                    <a:pt x="1090" y="1975"/>
                  </a:cubicBezTo>
                  <a:cubicBezTo>
                    <a:pt x="1360" y="1975"/>
                    <a:pt x="1625" y="1851"/>
                    <a:pt x="1830" y="1573"/>
                  </a:cubicBezTo>
                  <a:cubicBezTo>
                    <a:pt x="2181" y="1096"/>
                    <a:pt x="2106" y="495"/>
                    <a:pt x="1654" y="169"/>
                  </a:cubicBezTo>
                  <a:cubicBezTo>
                    <a:pt x="1485" y="53"/>
                    <a:pt x="1302" y="0"/>
                    <a:pt x="112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89" name="Google Shape;2589;p29"/>
            <p:cNvSpPr/>
            <p:nvPr/>
          </p:nvSpPr>
          <p:spPr>
            <a:xfrm>
              <a:off x="4533082" y="4242659"/>
              <a:ext cx="95851" cy="84945"/>
            </a:xfrm>
            <a:custGeom>
              <a:avLst/>
              <a:gdLst/>
              <a:ahLst/>
              <a:cxnLst/>
              <a:rect l="l" t="t" r="r" b="b"/>
              <a:pathLst>
                <a:path w="2206" h="1955" extrusionOk="0">
                  <a:moveTo>
                    <a:pt x="1159" y="1"/>
                  </a:moveTo>
                  <a:cubicBezTo>
                    <a:pt x="843" y="1"/>
                    <a:pt x="530" y="167"/>
                    <a:pt x="326" y="482"/>
                  </a:cubicBezTo>
                  <a:cubicBezTo>
                    <a:pt x="0" y="983"/>
                    <a:pt x="150" y="1509"/>
                    <a:pt x="577" y="1785"/>
                  </a:cubicBezTo>
                  <a:cubicBezTo>
                    <a:pt x="739" y="1903"/>
                    <a:pt x="922" y="1955"/>
                    <a:pt x="1101" y="1955"/>
                  </a:cubicBezTo>
                  <a:cubicBezTo>
                    <a:pt x="1419" y="1955"/>
                    <a:pt x="1729" y="1791"/>
                    <a:pt x="1905" y="1534"/>
                  </a:cubicBezTo>
                  <a:cubicBezTo>
                    <a:pt x="2206" y="1108"/>
                    <a:pt x="2155" y="507"/>
                    <a:pt x="1704" y="181"/>
                  </a:cubicBezTo>
                  <a:cubicBezTo>
                    <a:pt x="1536" y="60"/>
                    <a:pt x="1347" y="1"/>
                    <a:pt x="115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0" name="Google Shape;2590;p29"/>
            <p:cNvSpPr/>
            <p:nvPr/>
          </p:nvSpPr>
          <p:spPr>
            <a:xfrm>
              <a:off x="4185706" y="4117005"/>
              <a:ext cx="88247" cy="60960"/>
            </a:xfrm>
            <a:custGeom>
              <a:avLst/>
              <a:gdLst/>
              <a:ahLst/>
              <a:cxnLst/>
              <a:rect l="l" t="t" r="r" b="b"/>
              <a:pathLst>
                <a:path w="2031" h="1403" extrusionOk="0">
                  <a:moveTo>
                    <a:pt x="374" y="0"/>
                  </a:moveTo>
                  <a:cubicBezTo>
                    <a:pt x="257" y="0"/>
                    <a:pt x="170" y="36"/>
                    <a:pt x="125" y="116"/>
                  </a:cubicBezTo>
                  <a:cubicBezTo>
                    <a:pt x="0" y="341"/>
                    <a:pt x="501" y="767"/>
                    <a:pt x="852" y="1018"/>
                  </a:cubicBezTo>
                  <a:cubicBezTo>
                    <a:pt x="1112" y="1203"/>
                    <a:pt x="1535" y="1402"/>
                    <a:pt x="1769" y="1402"/>
                  </a:cubicBezTo>
                  <a:cubicBezTo>
                    <a:pt x="1852" y="1402"/>
                    <a:pt x="1910" y="1377"/>
                    <a:pt x="1930" y="1319"/>
                  </a:cubicBezTo>
                  <a:cubicBezTo>
                    <a:pt x="2030" y="1093"/>
                    <a:pt x="1780" y="642"/>
                    <a:pt x="1228" y="316"/>
                  </a:cubicBezTo>
                  <a:cubicBezTo>
                    <a:pt x="904" y="121"/>
                    <a:pt x="589" y="0"/>
                    <a:pt x="374"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1" name="Google Shape;2591;p29"/>
            <p:cNvSpPr/>
            <p:nvPr/>
          </p:nvSpPr>
          <p:spPr>
            <a:xfrm>
              <a:off x="4514573" y="4344330"/>
              <a:ext cx="87161" cy="61047"/>
            </a:xfrm>
            <a:custGeom>
              <a:avLst/>
              <a:gdLst/>
              <a:ahLst/>
              <a:cxnLst/>
              <a:rect l="l" t="t" r="r" b="b"/>
              <a:pathLst>
                <a:path w="2006" h="1405" extrusionOk="0">
                  <a:moveTo>
                    <a:pt x="370" y="0"/>
                  </a:moveTo>
                  <a:cubicBezTo>
                    <a:pt x="249" y="0"/>
                    <a:pt x="162" y="39"/>
                    <a:pt x="125" y="122"/>
                  </a:cubicBezTo>
                  <a:cubicBezTo>
                    <a:pt x="0" y="347"/>
                    <a:pt x="476" y="773"/>
                    <a:pt x="827" y="1024"/>
                  </a:cubicBezTo>
                  <a:cubicBezTo>
                    <a:pt x="1090" y="1193"/>
                    <a:pt x="1523" y="1405"/>
                    <a:pt x="1765" y="1405"/>
                  </a:cubicBezTo>
                  <a:cubicBezTo>
                    <a:pt x="1845" y="1405"/>
                    <a:pt x="1905" y="1381"/>
                    <a:pt x="1930" y="1325"/>
                  </a:cubicBezTo>
                  <a:cubicBezTo>
                    <a:pt x="2005" y="1099"/>
                    <a:pt x="1754" y="648"/>
                    <a:pt x="1203" y="322"/>
                  </a:cubicBezTo>
                  <a:cubicBezTo>
                    <a:pt x="886" y="116"/>
                    <a:pt x="578" y="0"/>
                    <a:pt x="370"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2" name="Google Shape;2592;p29"/>
            <p:cNvSpPr/>
            <p:nvPr/>
          </p:nvSpPr>
          <p:spPr>
            <a:xfrm>
              <a:off x="4377360" y="4132733"/>
              <a:ext cx="137215" cy="107799"/>
            </a:xfrm>
            <a:custGeom>
              <a:avLst/>
              <a:gdLst/>
              <a:ahLst/>
              <a:cxnLst/>
              <a:rect l="l" t="t" r="r" b="b"/>
              <a:pathLst>
                <a:path w="3158" h="2481" extrusionOk="0">
                  <a:moveTo>
                    <a:pt x="654" y="0"/>
                  </a:moveTo>
                  <a:cubicBezTo>
                    <a:pt x="587" y="0"/>
                    <a:pt x="519" y="17"/>
                    <a:pt x="451" y="54"/>
                  </a:cubicBezTo>
                  <a:cubicBezTo>
                    <a:pt x="0" y="305"/>
                    <a:pt x="50" y="1308"/>
                    <a:pt x="978" y="2034"/>
                  </a:cubicBezTo>
                  <a:cubicBezTo>
                    <a:pt x="1398" y="2353"/>
                    <a:pt x="1834" y="2480"/>
                    <a:pt x="2196" y="2480"/>
                  </a:cubicBezTo>
                  <a:cubicBezTo>
                    <a:pt x="2634" y="2480"/>
                    <a:pt x="2964" y="2295"/>
                    <a:pt x="3033" y="2034"/>
                  </a:cubicBezTo>
                  <a:cubicBezTo>
                    <a:pt x="3158" y="1483"/>
                    <a:pt x="2206" y="1232"/>
                    <a:pt x="1830" y="932"/>
                  </a:cubicBezTo>
                  <a:cubicBezTo>
                    <a:pt x="1483" y="672"/>
                    <a:pt x="1081" y="0"/>
                    <a:pt x="65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3" name="Google Shape;2593;p29"/>
            <p:cNvSpPr/>
            <p:nvPr/>
          </p:nvSpPr>
          <p:spPr>
            <a:xfrm>
              <a:off x="4390395" y="4182830"/>
              <a:ext cx="74126" cy="56833"/>
            </a:xfrm>
            <a:custGeom>
              <a:avLst/>
              <a:gdLst/>
              <a:ahLst/>
              <a:cxnLst/>
              <a:rect l="l" t="t" r="r" b="b"/>
              <a:pathLst>
                <a:path w="1706" h="1308" extrusionOk="0">
                  <a:moveTo>
                    <a:pt x="98" y="0"/>
                  </a:moveTo>
                  <a:cubicBezTo>
                    <a:pt x="65" y="0"/>
                    <a:pt x="33" y="2"/>
                    <a:pt x="1" y="4"/>
                  </a:cubicBezTo>
                  <a:cubicBezTo>
                    <a:pt x="101" y="305"/>
                    <a:pt x="327" y="606"/>
                    <a:pt x="678" y="881"/>
                  </a:cubicBezTo>
                  <a:cubicBezTo>
                    <a:pt x="1028" y="1132"/>
                    <a:pt x="1379" y="1282"/>
                    <a:pt x="1705" y="1307"/>
                  </a:cubicBezTo>
                  <a:cubicBezTo>
                    <a:pt x="1630" y="982"/>
                    <a:pt x="1429" y="631"/>
                    <a:pt x="1079" y="355"/>
                  </a:cubicBezTo>
                  <a:cubicBezTo>
                    <a:pt x="739" y="106"/>
                    <a:pt x="400" y="0"/>
                    <a:pt x="98"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594" name="Google Shape;2594;p29"/>
          <p:cNvGrpSpPr/>
          <p:nvPr/>
        </p:nvGrpSpPr>
        <p:grpSpPr>
          <a:xfrm>
            <a:off x="10587648" y="406125"/>
            <a:ext cx="1348500" cy="1561460"/>
            <a:chOff x="5383558" y="3893503"/>
            <a:chExt cx="889726" cy="1030156"/>
          </a:xfrm>
        </p:grpSpPr>
        <p:sp>
          <p:nvSpPr>
            <p:cNvPr id="2595" name="Google Shape;2595;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6" name="Google Shape;2596;p29"/>
            <p:cNvSpPr/>
            <p:nvPr/>
          </p:nvSpPr>
          <p:spPr>
            <a:xfrm>
              <a:off x="5407499" y="3907363"/>
              <a:ext cx="818946" cy="998177"/>
            </a:xfrm>
            <a:custGeom>
              <a:avLst/>
              <a:gdLst/>
              <a:ahLst/>
              <a:cxnLst/>
              <a:rect l="l" t="t" r="r" b="b"/>
              <a:pathLst>
                <a:path w="18848" h="22973" extrusionOk="0">
                  <a:moveTo>
                    <a:pt x="7211" y="0"/>
                  </a:moveTo>
                  <a:cubicBezTo>
                    <a:pt x="7107" y="0"/>
                    <a:pt x="7001" y="9"/>
                    <a:pt x="6893" y="28"/>
                  </a:cubicBezTo>
                  <a:cubicBezTo>
                    <a:pt x="6066" y="179"/>
                    <a:pt x="5339" y="755"/>
                    <a:pt x="4762" y="1307"/>
                  </a:cubicBezTo>
                  <a:cubicBezTo>
                    <a:pt x="3635" y="2384"/>
                    <a:pt x="2808" y="3763"/>
                    <a:pt x="2106" y="5141"/>
                  </a:cubicBezTo>
                  <a:cubicBezTo>
                    <a:pt x="1379" y="6595"/>
                    <a:pt x="828" y="8124"/>
                    <a:pt x="502" y="9703"/>
                  </a:cubicBezTo>
                  <a:cubicBezTo>
                    <a:pt x="427" y="10053"/>
                    <a:pt x="351" y="10404"/>
                    <a:pt x="301" y="10755"/>
                  </a:cubicBezTo>
                  <a:cubicBezTo>
                    <a:pt x="452" y="10705"/>
                    <a:pt x="602" y="10705"/>
                    <a:pt x="752" y="10705"/>
                  </a:cubicBezTo>
                  <a:cubicBezTo>
                    <a:pt x="1003" y="10705"/>
                    <a:pt x="1254" y="10755"/>
                    <a:pt x="1504" y="10830"/>
                  </a:cubicBezTo>
                  <a:cubicBezTo>
                    <a:pt x="1980" y="10956"/>
                    <a:pt x="2432" y="11206"/>
                    <a:pt x="2782" y="11557"/>
                  </a:cubicBezTo>
                  <a:cubicBezTo>
                    <a:pt x="3559" y="12309"/>
                    <a:pt x="4036" y="13487"/>
                    <a:pt x="5239" y="13663"/>
                  </a:cubicBezTo>
                  <a:cubicBezTo>
                    <a:pt x="5289" y="13688"/>
                    <a:pt x="5264" y="13738"/>
                    <a:pt x="5214" y="13763"/>
                  </a:cubicBezTo>
                  <a:cubicBezTo>
                    <a:pt x="5164" y="13768"/>
                    <a:pt x="5116" y="13770"/>
                    <a:pt x="5068" y="13770"/>
                  </a:cubicBezTo>
                  <a:cubicBezTo>
                    <a:pt x="4121" y="13770"/>
                    <a:pt x="3482" y="12853"/>
                    <a:pt x="2933" y="12209"/>
                  </a:cubicBezTo>
                  <a:cubicBezTo>
                    <a:pt x="2557" y="11808"/>
                    <a:pt x="2156" y="11457"/>
                    <a:pt x="1630" y="11256"/>
                  </a:cubicBezTo>
                  <a:cubicBezTo>
                    <a:pt x="1379" y="11181"/>
                    <a:pt x="1128" y="11131"/>
                    <a:pt x="878" y="11131"/>
                  </a:cubicBezTo>
                  <a:cubicBezTo>
                    <a:pt x="847" y="11127"/>
                    <a:pt x="814" y="11126"/>
                    <a:pt x="781" y="11126"/>
                  </a:cubicBezTo>
                  <a:cubicBezTo>
                    <a:pt x="677" y="11126"/>
                    <a:pt x="567" y="11141"/>
                    <a:pt x="468" y="11141"/>
                  </a:cubicBezTo>
                  <a:cubicBezTo>
                    <a:pt x="396" y="11141"/>
                    <a:pt x="330" y="11133"/>
                    <a:pt x="276" y="11106"/>
                  </a:cubicBezTo>
                  <a:lnTo>
                    <a:pt x="276" y="11106"/>
                  </a:lnTo>
                  <a:cubicBezTo>
                    <a:pt x="1" y="13612"/>
                    <a:pt x="376" y="16169"/>
                    <a:pt x="1680" y="18374"/>
                  </a:cubicBezTo>
                  <a:cubicBezTo>
                    <a:pt x="2006" y="18926"/>
                    <a:pt x="2381" y="19477"/>
                    <a:pt x="2808" y="19953"/>
                  </a:cubicBezTo>
                  <a:cubicBezTo>
                    <a:pt x="2833" y="19928"/>
                    <a:pt x="2833" y="19928"/>
                    <a:pt x="2858" y="19903"/>
                  </a:cubicBezTo>
                  <a:cubicBezTo>
                    <a:pt x="3209" y="19778"/>
                    <a:pt x="3559" y="19703"/>
                    <a:pt x="3910" y="19552"/>
                  </a:cubicBezTo>
                  <a:cubicBezTo>
                    <a:pt x="4236" y="19427"/>
                    <a:pt x="4562" y="19252"/>
                    <a:pt x="4863" y="19076"/>
                  </a:cubicBezTo>
                  <a:cubicBezTo>
                    <a:pt x="5489" y="18700"/>
                    <a:pt x="6066" y="18224"/>
                    <a:pt x="6592" y="17723"/>
                  </a:cubicBezTo>
                  <a:cubicBezTo>
                    <a:pt x="6601" y="17718"/>
                    <a:pt x="6612" y="17716"/>
                    <a:pt x="6623" y="17716"/>
                  </a:cubicBezTo>
                  <a:cubicBezTo>
                    <a:pt x="6674" y="17716"/>
                    <a:pt x="6733" y="17757"/>
                    <a:pt x="6692" y="17798"/>
                  </a:cubicBezTo>
                  <a:cubicBezTo>
                    <a:pt x="6291" y="18450"/>
                    <a:pt x="5740" y="18976"/>
                    <a:pt x="5088" y="19402"/>
                  </a:cubicBezTo>
                  <a:cubicBezTo>
                    <a:pt x="4762" y="19602"/>
                    <a:pt x="4412" y="19778"/>
                    <a:pt x="4061" y="19928"/>
                  </a:cubicBezTo>
                  <a:cubicBezTo>
                    <a:pt x="3760" y="20054"/>
                    <a:pt x="3434" y="20204"/>
                    <a:pt x="3083" y="20254"/>
                  </a:cubicBezTo>
                  <a:cubicBezTo>
                    <a:pt x="4412" y="21658"/>
                    <a:pt x="6166" y="22685"/>
                    <a:pt x="8096" y="22911"/>
                  </a:cubicBezTo>
                  <a:cubicBezTo>
                    <a:pt x="8432" y="22953"/>
                    <a:pt x="8770" y="22973"/>
                    <a:pt x="9108" y="22973"/>
                  </a:cubicBezTo>
                  <a:cubicBezTo>
                    <a:pt x="10378" y="22973"/>
                    <a:pt x="11645" y="22689"/>
                    <a:pt x="12833" y="22234"/>
                  </a:cubicBezTo>
                  <a:cubicBezTo>
                    <a:pt x="13008" y="22159"/>
                    <a:pt x="13209" y="22084"/>
                    <a:pt x="13384" y="21983"/>
                  </a:cubicBezTo>
                  <a:cubicBezTo>
                    <a:pt x="13259" y="21708"/>
                    <a:pt x="13284" y="21382"/>
                    <a:pt x="13234" y="21106"/>
                  </a:cubicBezTo>
                  <a:cubicBezTo>
                    <a:pt x="13158" y="20780"/>
                    <a:pt x="13083" y="20455"/>
                    <a:pt x="12983" y="20129"/>
                  </a:cubicBezTo>
                  <a:cubicBezTo>
                    <a:pt x="12808" y="19477"/>
                    <a:pt x="12557" y="18851"/>
                    <a:pt x="12281" y="18224"/>
                  </a:cubicBezTo>
                  <a:cubicBezTo>
                    <a:pt x="12246" y="18171"/>
                    <a:pt x="12298" y="18118"/>
                    <a:pt x="12349" y="18118"/>
                  </a:cubicBezTo>
                  <a:cubicBezTo>
                    <a:pt x="12371" y="18118"/>
                    <a:pt x="12392" y="18127"/>
                    <a:pt x="12407" y="18149"/>
                  </a:cubicBezTo>
                  <a:cubicBezTo>
                    <a:pt x="12808" y="18725"/>
                    <a:pt x="13108" y="19352"/>
                    <a:pt x="13334" y="20003"/>
                  </a:cubicBezTo>
                  <a:cubicBezTo>
                    <a:pt x="13434" y="20329"/>
                    <a:pt x="13534" y="20655"/>
                    <a:pt x="13585" y="21006"/>
                  </a:cubicBezTo>
                  <a:cubicBezTo>
                    <a:pt x="13635" y="21257"/>
                    <a:pt x="13710" y="21582"/>
                    <a:pt x="13685" y="21858"/>
                  </a:cubicBezTo>
                  <a:cubicBezTo>
                    <a:pt x="14913" y="21282"/>
                    <a:pt x="16091" y="20505"/>
                    <a:pt x="16993" y="19502"/>
                  </a:cubicBezTo>
                  <a:cubicBezTo>
                    <a:pt x="18071" y="18274"/>
                    <a:pt x="18697" y="16720"/>
                    <a:pt x="18848" y="15141"/>
                  </a:cubicBezTo>
                  <a:lnTo>
                    <a:pt x="18823" y="15141"/>
                  </a:lnTo>
                  <a:cubicBezTo>
                    <a:pt x="18547" y="15016"/>
                    <a:pt x="18296" y="14866"/>
                    <a:pt x="18021" y="14765"/>
                  </a:cubicBezTo>
                  <a:cubicBezTo>
                    <a:pt x="17745" y="14665"/>
                    <a:pt x="17469" y="14590"/>
                    <a:pt x="17169" y="14540"/>
                  </a:cubicBezTo>
                  <a:cubicBezTo>
                    <a:pt x="16893" y="14502"/>
                    <a:pt x="16605" y="14483"/>
                    <a:pt x="16313" y="14483"/>
                  </a:cubicBezTo>
                  <a:cubicBezTo>
                    <a:pt x="16022" y="14483"/>
                    <a:pt x="15727" y="14502"/>
                    <a:pt x="15439" y="14540"/>
                  </a:cubicBezTo>
                  <a:cubicBezTo>
                    <a:pt x="15432" y="14546"/>
                    <a:pt x="15426" y="14550"/>
                    <a:pt x="15420" y="14550"/>
                  </a:cubicBezTo>
                  <a:cubicBezTo>
                    <a:pt x="15402" y="14550"/>
                    <a:pt x="15389" y="14526"/>
                    <a:pt x="15389" y="14490"/>
                  </a:cubicBezTo>
                  <a:lnTo>
                    <a:pt x="14687" y="14565"/>
                  </a:lnTo>
                  <a:cubicBezTo>
                    <a:pt x="14687" y="14740"/>
                    <a:pt x="14687" y="14916"/>
                    <a:pt x="14637" y="15091"/>
                  </a:cubicBezTo>
                  <a:cubicBezTo>
                    <a:pt x="14562" y="15492"/>
                    <a:pt x="14311" y="15843"/>
                    <a:pt x="13986" y="16119"/>
                  </a:cubicBezTo>
                  <a:cubicBezTo>
                    <a:pt x="14437" y="16269"/>
                    <a:pt x="14838" y="16470"/>
                    <a:pt x="15239" y="16695"/>
                  </a:cubicBezTo>
                  <a:cubicBezTo>
                    <a:pt x="15665" y="16921"/>
                    <a:pt x="16091" y="17196"/>
                    <a:pt x="16417" y="17572"/>
                  </a:cubicBezTo>
                  <a:cubicBezTo>
                    <a:pt x="16457" y="17613"/>
                    <a:pt x="16416" y="17686"/>
                    <a:pt x="16372" y="17686"/>
                  </a:cubicBezTo>
                  <a:cubicBezTo>
                    <a:pt x="16362" y="17686"/>
                    <a:pt x="16351" y="17682"/>
                    <a:pt x="16341" y="17673"/>
                  </a:cubicBezTo>
                  <a:cubicBezTo>
                    <a:pt x="15915" y="17447"/>
                    <a:pt x="15514" y="17196"/>
                    <a:pt x="15113" y="16971"/>
                  </a:cubicBezTo>
                  <a:cubicBezTo>
                    <a:pt x="14687" y="16770"/>
                    <a:pt x="14261" y="16570"/>
                    <a:pt x="13810" y="16419"/>
                  </a:cubicBezTo>
                  <a:cubicBezTo>
                    <a:pt x="13760" y="16394"/>
                    <a:pt x="13735" y="16369"/>
                    <a:pt x="13710" y="16344"/>
                  </a:cubicBezTo>
                  <a:cubicBezTo>
                    <a:pt x="13585" y="16444"/>
                    <a:pt x="13434" y="16520"/>
                    <a:pt x="13284" y="16620"/>
                  </a:cubicBezTo>
                  <a:cubicBezTo>
                    <a:pt x="12289" y="17175"/>
                    <a:pt x="11038" y="17581"/>
                    <a:pt x="9826" y="17581"/>
                  </a:cubicBezTo>
                  <a:cubicBezTo>
                    <a:pt x="9725" y="17581"/>
                    <a:pt x="9625" y="17578"/>
                    <a:pt x="9524" y="17572"/>
                  </a:cubicBezTo>
                  <a:lnTo>
                    <a:pt x="9524" y="17572"/>
                  </a:lnTo>
                  <a:cubicBezTo>
                    <a:pt x="9549" y="17622"/>
                    <a:pt x="9574" y="17648"/>
                    <a:pt x="9574" y="17698"/>
                  </a:cubicBezTo>
                  <a:cubicBezTo>
                    <a:pt x="9625" y="18224"/>
                    <a:pt x="9600" y="18725"/>
                    <a:pt x="9524" y="19252"/>
                  </a:cubicBezTo>
                  <a:cubicBezTo>
                    <a:pt x="9474" y="19502"/>
                    <a:pt x="9399" y="19753"/>
                    <a:pt x="9324" y="20003"/>
                  </a:cubicBezTo>
                  <a:cubicBezTo>
                    <a:pt x="9249" y="20229"/>
                    <a:pt x="9173" y="20480"/>
                    <a:pt x="9023" y="20655"/>
                  </a:cubicBezTo>
                  <a:cubicBezTo>
                    <a:pt x="9014" y="20674"/>
                    <a:pt x="9000" y="20682"/>
                    <a:pt x="8988" y="20682"/>
                  </a:cubicBezTo>
                  <a:cubicBezTo>
                    <a:pt x="8967" y="20682"/>
                    <a:pt x="8948" y="20661"/>
                    <a:pt x="8948" y="20630"/>
                  </a:cubicBezTo>
                  <a:cubicBezTo>
                    <a:pt x="8948" y="20404"/>
                    <a:pt x="9023" y="20179"/>
                    <a:pt x="9098" y="19928"/>
                  </a:cubicBezTo>
                  <a:cubicBezTo>
                    <a:pt x="9148" y="19678"/>
                    <a:pt x="9199" y="19452"/>
                    <a:pt x="9224" y="19176"/>
                  </a:cubicBezTo>
                  <a:cubicBezTo>
                    <a:pt x="9274" y="18700"/>
                    <a:pt x="9274" y="18199"/>
                    <a:pt x="9224" y="17698"/>
                  </a:cubicBezTo>
                  <a:cubicBezTo>
                    <a:pt x="9199" y="17622"/>
                    <a:pt x="9224" y="17597"/>
                    <a:pt x="9274" y="17547"/>
                  </a:cubicBezTo>
                  <a:cubicBezTo>
                    <a:pt x="8898" y="17522"/>
                    <a:pt x="8547" y="17422"/>
                    <a:pt x="8221" y="17297"/>
                  </a:cubicBezTo>
                  <a:cubicBezTo>
                    <a:pt x="7620" y="17046"/>
                    <a:pt x="7068" y="16620"/>
                    <a:pt x="6742" y="16069"/>
                  </a:cubicBezTo>
                  <a:cubicBezTo>
                    <a:pt x="6717" y="16094"/>
                    <a:pt x="6692" y="16119"/>
                    <a:pt x="6642" y="16144"/>
                  </a:cubicBezTo>
                  <a:cubicBezTo>
                    <a:pt x="6467" y="16269"/>
                    <a:pt x="6216" y="16294"/>
                    <a:pt x="6016" y="16319"/>
                  </a:cubicBezTo>
                  <a:cubicBezTo>
                    <a:pt x="5710" y="16363"/>
                    <a:pt x="5404" y="16390"/>
                    <a:pt x="5103" y="16390"/>
                  </a:cubicBezTo>
                  <a:cubicBezTo>
                    <a:pt x="4886" y="16390"/>
                    <a:pt x="4672" y="16376"/>
                    <a:pt x="4462" y="16344"/>
                  </a:cubicBezTo>
                  <a:cubicBezTo>
                    <a:pt x="3635" y="16219"/>
                    <a:pt x="2833" y="15718"/>
                    <a:pt x="2557" y="14916"/>
                  </a:cubicBezTo>
                  <a:cubicBezTo>
                    <a:pt x="2557" y="14880"/>
                    <a:pt x="2595" y="14845"/>
                    <a:pt x="2625" y="14845"/>
                  </a:cubicBezTo>
                  <a:cubicBezTo>
                    <a:pt x="2638" y="14845"/>
                    <a:pt x="2650" y="14851"/>
                    <a:pt x="2657" y="14866"/>
                  </a:cubicBezTo>
                  <a:cubicBezTo>
                    <a:pt x="2958" y="15492"/>
                    <a:pt x="3610" y="15868"/>
                    <a:pt x="4261" y="15993"/>
                  </a:cubicBezTo>
                  <a:cubicBezTo>
                    <a:pt x="4474" y="16043"/>
                    <a:pt x="4694" y="16062"/>
                    <a:pt x="4913" y="16062"/>
                  </a:cubicBezTo>
                  <a:cubicBezTo>
                    <a:pt x="5132" y="16062"/>
                    <a:pt x="5351" y="16043"/>
                    <a:pt x="5564" y="16018"/>
                  </a:cubicBezTo>
                  <a:cubicBezTo>
                    <a:pt x="5790" y="16018"/>
                    <a:pt x="6016" y="15968"/>
                    <a:pt x="6216" y="15918"/>
                  </a:cubicBezTo>
                  <a:cubicBezTo>
                    <a:pt x="6291" y="15918"/>
                    <a:pt x="6392" y="15918"/>
                    <a:pt x="6442" y="15868"/>
                  </a:cubicBezTo>
                  <a:cubicBezTo>
                    <a:pt x="6492" y="15843"/>
                    <a:pt x="6492" y="15793"/>
                    <a:pt x="6542" y="15768"/>
                  </a:cubicBezTo>
                  <a:cubicBezTo>
                    <a:pt x="6542" y="15743"/>
                    <a:pt x="6567" y="15743"/>
                    <a:pt x="6567" y="15743"/>
                  </a:cubicBezTo>
                  <a:cubicBezTo>
                    <a:pt x="6241" y="14966"/>
                    <a:pt x="6266" y="14089"/>
                    <a:pt x="6392" y="13287"/>
                  </a:cubicBezTo>
                  <a:cubicBezTo>
                    <a:pt x="6417" y="13061"/>
                    <a:pt x="6442" y="12835"/>
                    <a:pt x="6492" y="12610"/>
                  </a:cubicBezTo>
                  <a:cubicBezTo>
                    <a:pt x="5038" y="11908"/>
                    <a:pt x="4086" y="10329"/>
                    <a:pt x="4011" y="8725"/>
                  </a:cubicBezTo>
                  <a:cubicBezTo>
                    <a:pt x="4011" y="8711"/>
                    <a:pt x="4027" y="8696"/>
                    <a:pt x="4041" y="8696"/>
                  </a:cubicBezTo>
                  <a:cubicBezTo>
                    <a:pt x="4052" y="8696"/>
                    <a:pt x="4061" y="8704"/>
                    <a:pt x="4061" y="8725"/>
                  </a:cubicBezTo>
                  <a:cubicBezTo>
                    <a:pt x="4211" y="9477"/>
                    <a:pt x="4562" y="10204"/>
                    <a:pt x="5013" y="10805"/>
                  </a:cubicBezTo>
                  <a:cubicBezTo>
                    <a:pt x="5439" y="11407"/>
                    <a:pt x="5991" y="11858"/>
                    <a:pt x="6592" y="12209"/>
                  </a:cubicBezTo>
                  <a:cubicBezTo>
                    <a:pt x="6793" y="11457"/>
                    <a:pt x="7093" y="10730"/>
                    <a:pt x="7494" y="10079"/>
                  </a:cubicBezTo>
                  <a:cubicBezTo>
                    <a:pt x="6517" y="9703"/>
                    <a:pt x="6091" y="8600"/>
                    <a:pt x="5965" y="7622"/>
                  </a:cubicBezTo>
                  <a:cubicBezTo>
                    <a:pt x="5815" y="6470"/>
                    <a:pt x="5790" y="4840"/>
                    <a:pt x="4537" y="4314"/>
                  </a:cubicBezTo>
                  <a:cubicBezTo>
                    <a:pt x="4512" y="4289"/>
                    <a:pt x="4537" y="4264"/>
                    <a:pt x="4562" y="4264"/>
                  </a:cubicBezTo>
                  <a:cubicBezTo>
                    <a:pt x="5615" y="4615"/>
                    <a:pt x="5991" y="5718"/>
                    <a:pt x="6166" y="6720"/>
                  </a:cubicBezTo>
                  <a:cubicBezTo>
                    <a:pt x="6341" y="7773"/>
                    <a:pt x="6517" y="9352"/>
                    <a:pt x="7745" y="9703"/>
                  </a:cubicBezTo>
                  <a:cubicBezTo>
                    <a:pt x="7996" y="9327"/>
                    <a:pt x="8296" y="8951"/>
                    <a:pt x="8647" y="8600"/>
                  </a:cubicBezTo>
                  <a:cubicBezTo>
                    <a:pt x="8823" y="8424"/>
                    <a:pt x="9023" y="8249"/>
                    <a:pt x="9224" y="8099"/>
                  </a:cubicBezTo>
                  <a:cubicBezTo>
                    <a:pt x="8848" y="7497"/>
                    <a:pt x="8898" y="6695"/>
                    <a:pt x="8848" y="6018"/>
                  </a:cubicBezTo>
                  <a:cubicBezTo>
                    <a:pt x="8772" y="5266"/>
                    <a:pt x="8522" y="4565"/>
                    <a:pt x="8021" y="3963"/>
                  </a:cubicBezTo>
                  <a:cubicBezTo>
                    <a:pt x="7319" y="3136"/>
                    <a:pt x="5890" y="2635"/>
                    <a:pt x="5890" y="1357"/>
                  </a:cubicBezTo>
                  <a:cubicBezTo>
                    <a:pt x="5915" y="855"/>
                    <a:pt x="6216" y="454"/>
                    <a:pt x="6692" y="279"/>
                  </a:cubicBezTo>
                  <a:cubicBezTo>
                    <a:pt x="6827" y="239"/>
                    <a:pt x="6964" y="220"/>
                    <a:pt x="7103" y="220"/>
                  </a:cubicBezTo>
                  <a:cubicBezTo>
                    <a:pt x="7480" y="220"/>
                    <a:pt x="7859" y="360"/>
                    <a:pt x="8171" y="580"/>
                  </a:cubicBezTo>
                  <a:cubicBezTo>
                    <a:pt x="9148" y="1256"/>
                    <a:pt x="9850" y="2384"/>
                    <a:pt x="10276" y="3487"/>
                  </a:cubicBezTo>
                  <a:cubicBezTo>
                    <a:pt x="10727" y="4665"/>
                    <a:pt x="10978" y="5943"/>
                    <a:pt x="10828" y="7196"/>
                  </a:cubicBezTo>
                  <a:cubicBezTo>
                    <a:pt x="10953" y="7171"/>
                    <a:pt x="11078" y="7121"/>
                    <a:pt x="11204" y="7096"/>
                  </a:cubicBezTo>
                  <a:cubicBezTo>
                    <a:pt x="11204" y="7071"/>
                    <a:pt x="11204" y="7071"/>
                    <a:pt x="11204" y="7046"/>
                  </a:cubicBezTo>
                  <a:cubicBezTo>
                    <a:pt x="11279" y="6319"/>
                    <a:pt x="11254" y="5592"/>
                    <a:pt x="11128" y="4865"/>
                  </a:cubicBezTo>
                  <a:cubicBezTo>
                    <a:pt x="10853" y="3387"/>
                    <a:pt x="10126" y="1983"/>
                    <a:pt x="9048" y="931"/>
                  </a:cubicBezTo>
                  <a:cubicBezTo>
                    <a:pt x="8545" y="427"/>
                    <a:pt x="7927" y="0"/>
                    <a:pt x="7211" y="0"/>
                  </a:cubicBezTo>
                  <a:close/>
                </a:path>
              </a:pathLst>
            </a:custGeom>
            <a:solidFill>
              <a:schemeClr val="dk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7" name="Google Shape;2597;p29"/>
            <p:cNvSpPr/>
            <p:nvPr/>
          </p:nvSpPr>
          <p:spPr>
            <a:xfrm>
              <a:off x="5383558" y="3893503"/>
              <a:ext cx="889726" cy="1030156"/>
            </a:xfrm>
            <a:custGeom>
              <a:avLst/>
              <a:gdLst/>
              <a:ahLst/>
              <a:cxnLst/>
              <a:rect l="l" t="t" r="r" b="b"/>
              <a:pathLst>
                <a:path w="20477" h="23709" extrusionOk="0">
                  <a:moveTo>
                    <a:pt x="7648" y="947"/>
                  </a:moveTo>
                  <a:cubicBezTo>
                    <a:pt x="7905" y="947"/>
                    <a:pt x="8174" y="1029"/>
                    <a:pt x="8371" y="1149"/>
                  </a:cubicBezTo>
                  <a:cubicBezTo>
                    <a:pt x="9323" y="1676"/>
                    <a:pt x="10025" y="2804"/>
                    <a:pt x="10476" y="3756"/>
                  </a:cubicBezTo>
                  <a:cubicBezTo>
                    <a:pt x="11053" y="4934"/>
                    <a:pt x="11253" y="6237"/>
                    <a:pt x="11203" y="7540"/>
                  </a:cubicBezTo>
                  <a:cubicBezTo>
                    <a:pt x="11203" y="7565"/>
                    <a:pt x="11203" y="7565"/>
                    <a:pt x="11203" y="7591"/>
                  </a:cubicBezTo>
                  <a:cubicBezTo>
                    <a:pt x="10802" y="7741"/>
                    <a:pt x="10401" y="7966"/>
                    <a:pt x="10050" y="8217"/>
                  </a:cubicBezTo>
                  <a:cubicBezTo>
                    <a:pt x="9724" y="7190"/>
                    <a:pt x="9925" y="6087"/>
                    <a:pt x="9499" y="5084"/>
                  </a:cubicBezTo>
                  <a:cubicBezTo>
                    <a:pt x="9323" y="4633"/>
                    <a:pt x="9073" y="4232"/>
                    <a:pt x="8747" y="3881"/>
                  </a:cubicBezTo>
                  <a:cubicBezTo>
                    <a:pt x="8396" y="3480"/>
                    <a:pt x="7920" y="3205"/>
                    <a:pt x="7494" y="2854"/>
                  </a:cubicBezTo>
                  <a:cubicBezTo>
                    <a:pt x="7118" y="2528"/>
                    <a:pt x="6717" y="1976"/>
                    <a:pt x="6892" y="1450"/>
                  </a:cubicBezTo>
                  <a:cubicBezTo>
                    <a:pt x="7005" y="1083"/>
                    <a:pt x="7317" y="947"/>
                    <a:pt x="7648" y="947"/>
                  </a:cubicBezTo>
                  <a:close/>
                  <a:moveTo>
                    <a:pt x="7751" y="320"/>
                  </a:moveTo>
                  <a:cubicBezTo>
                    <a:pt x="8471" y="320"/>
                    <a:pt x="9093" y="766"/>
                    <a:pt x="9599" y="1250"/>
                  </a:cubicBezTo>
                  <a:cubicBezTo>
                    <a:pt x="10677" y="2302"/>
                    <a:pt x="11404" y="3706"/>
                    <a:pt x="11679" y="5184"/>
                  </a:cubicBezTo>
                  <a:cubicBezTo>
                    <a:pt x="11805" y="5911"/>
                    <a:pt x="11830" y="6638"/>
                    <a:pt x="11755" y="7365"/>
                  </a:cubicBezTo>
                  <a:cubicBezTo>
                    <a:pt x="11755" y="7390"/>
                    <a:pt x="11755" y="7390"/>
                    <a:pt x="11755" y="7415"/>
                  </a:cubicBezTo>
                  <a:cubicBezTo>
                    <a:pt x="11629" y="7440"/>
                    <a:pt x="11504" y="7490"/>
                    <a:pt x="11379" y="7515"/>
                  </a:cubicBezTo>
                  <a:cubicBezTo>
                    <a:pt x="11529" y="6262"/>
                    <a:pt x="11278" y="4984"/>
                    <a:pt x="10827" y="3806"/>
                  </a:cubicBezTo>
                  <a:cubicBezTo>
                    <a:pt x="10401" y="2703"/>
                    <a:pt x="9699" y="1575"/>
                    <a:pt x="8722" y="899"/>
                  </a:cubicBezTo>
                  <a:cubicBezTo>
                    <a:pt x="8410" y="679"/>
                    <a:pt x="8031" y="539"/>
                    <a:pt x="7654" y="539"/>
                  </a:cubicBezTo>
                  <a:cubicBezTo>
                    <a:pt x="7515" y="539"/>
                    <a:pt x="7378" y="558"/>
                    <a:pt x="7243" y="598"/>
                  </a:cubicBezTo>
                  <a:cubicBezTo>
                    <a:pt x="6767" y="773"/>
                    <a:pt x="6466" y="1174"/>
                    <a:pt x="6441" y="1676"/>
                  </a:cubicBezTo>
                  <a:cubicBezTo>
                    <a:pt x="6441" y="2954"/>
                    <a:pt x="7870" y="3455"/>
                    <a:pt x="8572" y="4282"/>
                  </a:cubicBezTo>
                  <a:cubicBezTo>
                    <a:pt x="9073" y="4884"/>
                    <a:pt x="9323" y="5585"/>
                    <a:pt x="9399" y="6337"/>
                  </a:cubicBezTo>
                  <a:cubicBezTo>
                    <a:pt x="9449" y="7014"/>
                    <a:pt x="9399" y="7816"/>
                    <a:pt x="9775" y="8418"/>
                  </a:cubicBezTo>
                  <a:cubicBezTo>
                    <a:pt x="9574" y="8568"/>
                    <a:pt x="9374" y="8743"/>
                    <a:pt x="9198" y="8919"/>
                  </a:cubicBezTo>
                  <a:cubicBezTo>
                    <a:pt x="8847" y="9270"/>
                    <a:pt x="8547" y="9646"/>
                    <a:pt x="8296" y="10022"/>
                  </a:cubicBezTo>
                  <a:cubicBezTo>
                    <a:pt x="7068" y="9671"/>
                    <a:pt x="6892" y="8092"/>
                    <a:pt x="6717" y="7039"/>
                  </a:cubicBezTo>
                  <a:cubicBezTo>
                    <a:pt x="6542" y="6037"/>
                    <a:pt x="6166" y="4934"/>
                    <a:pt x="5113" y="4583"/>
                  </a:cubicBezTo>
                  <a:cubicBezTo>
                    <a:pt x="5088" y="4583"/>
                    <a:pt x="5063" y="4608"/>
                    <a:pt x="5088" y="4633"/>
                  </a:cubicBezTo>
                  <a:cubicBezTo>
                    <a:pt x="6341" y="5159"/>
                    <a:pt x="6366" y="6789"/>
                    <a:pt x="6516" y="7941"/>
                  </a:cubicBezTo>
                  <a:cubicBezTo>
                    <a:pt x="6642" y="8919"/>
                    <a:pt x="7068" y="10022"/>
                    <a:pt x="8045" y="10398"/>
                  </a:cubicBezTo>
                  <a:cubicBezTo>
                    <a:pt x="7644" y="11049"/>
                    <a:pt x="7344" y="11776"/>
                    <a:pt x="7143" y="12528"/>
                  </a:cubicBezTo>
                  <a:cubicBezTo>
                    <a:pt x="6542" y="12177"/>
                    <a:pt x="5990" y="11726"/>
                    <a:pt x="5564" y="11124"/>
                  </a:cubicBezTo>
                  <a:cubicBezTo>
                    <a:pt x="5113" y="10523"/>
                    <a:pt x="4762" y="9796"/>
                    <a:pt x="4612" y="9044"/>
                  </a:cubicBezTo>
                  <a:cubicBezTo>
                    <a:pt x="4612" y="9023"/>
                    <a:pt x="4603" y="9015"/>
                    <a:pt x="4592" y="9015"/>
                  </a:cubicBezTo>
                  <a:cubicBezTo>
                    <a:pt x="4578" y="9015"/>
                    <a:pt x="4562" y="9030"/>
                    <a:pt x="4562" y="9044"/>
                  </a:cubicBezTo>
                  <a:cubicBezTo>
                    <a:pt x="4637" y="10648"/>
                    <a:pt x="5589" y="12227"/>
                    <a:pt x="7043" y="12929"/>
                  </a:cubicBezTo>
                  <a:cubicBezTo>
                    <a:pt x="6993" y="13154"/>
                    <a:pt x="6968" y="13380"/>
                    <a:pt x="6917" y="13606"/>
                  </a:cubicBezTo>
                  <a:cubicBezTo>
                    <a:pt x="6817" y="14408"/>
                    <a:pt x="6792" y="15285"/>
                    <a:pt x="7118" y="16062"/>
                  </a:cubicBezTo>
                  <a:cubicBezTo>
                    <a:pt x="7118" y="16062"/>
                    <a:pt x="7093" y="16062"/>
                    <a:pt x="7093" y="16087"/>
                  </a:cubicBezTo>
                  <a:cubicBezTo>
                    <a:pt x="7043" y="16112"/>
                    <a:pt x="7043" y="16162"/>
                    <a:pt x="6993" y="16187"/>
                  </a:cubicBezTo>
                  <a:cubicBezTo>
                    <a:pt x="6943" y="16237"/>
                    <a:pt x="6842" y="16237"/>
                    <a:pt x="6767" y="16237"/>
                  </a:cubicBezTo>
                  <a:cubicBezTo>
                    <a:pt x="6567" y="16287"/>
                    <a:pt x="6341" y="16337"/>
                    <a:pt x="6115" y="16337"/>
                  </a:cubicBezTo>
                  <a:cubicBezTo>
                    <a:pt x="5902" y="16362"/>
                    <a:pt x="5683" y="16381"/>
                    <a:pt x="5464" y="16381"/>
                  </a:cubicBezTo>
                  <a:cubicBezTo>
                    <a:pt x="5245" y="16381"/>
                    <a:pt x="5025" y="16362"/>
                    <a:pt x="4812" y="16312"/>
                  </a:cubicBezTo>
                  <a:cubicBezTo>
                    <a:pt x="4161" y="16187"/>
                    <a:pt x="3509" y="15811"/>
                    <a:pt x="3208" y="15185"/>
                  </a:cubicBezTo>
                  <a:cubicBezTo>
                    <a:pt x="3201" y="15170"/>
                    <a:pt x="3189" y="15164"/>
                    <a:pt x="3176" y="15164"/>
                  </a:cubicBezTo>
                  <a:cubicBezTo>
                    <a:pt x="3146" y="15164"/>
                    <a:pt x="3108" y="15199"/>
                    <a:pt x="3108" y="15235"/>
                  </a:cubicBezTo>
                  <a:cubicBezTo>
                    <a:pt x="3384" y="16037"/>
                    <a:pt x="4186" y="16538"/>
                    <a:pt x="5013" y="16663"/>
                  </a:cubicBezTo>
                  <a:cubicBezTo>
                    <a:pt x="5223" y="16695"/>
                    <a:pt x="5437" y="16709"/>
                    <a:pt x="5654" y="16709"/>
                  </a:cubicBezTo>
                  <a:cubicBezTo>
                    <a:pt x="5955" y="16709"/>
                    <a:pt x="6261" y="16682"/>
                    <a:pt x="6567" y="16638"/>
                  </a:cubicBezTo>
                  <a:cubicBezTo>
                    <a:pt x="6767" y="16613"/>
                    <a:pt x="7018" y="16588"/>
                    <a:pt x="7193" y="16463"/>
                  </a:cubicBezTo>
                  <a:cubicBezTo>
                    <a:pt x="7243" y="16438"/>
                    <a:pt x="7268" y="16413"/>
                    <a:pt x="7293" y="16388"/>
                  </a:cubicBezTo>
                  <a:cubicBezTo>
                    <a:pt x="7619" y="16939"/>
                    <a:pt x="8171" y="17365"/>
                    <a:pt x="8772" y="17616"/>
                  </a:cubicBezTo>
                  <a:cubicBezTo>
                    <a:pt x="9098" y="17741"/>
                    <a:pt x="9449" y="17841"/>
                    <a:pt x="9825" y="17866"/>
                  </a:cubicBezTo>
                  <a:cubicBezTo>
                    <a:pt x="9775" y="17916"/>
                    <a:pt x="9750" y="17941"/>
                    <a:pt x="9775" y="18017"/>
                  </a:cubicBezTo>
                  <a:cubicBezTo>
                    <a:pt x="9825" y="18518"/>
                    <a:pt x="9825" y="19019"/>
                    <a:pt x="9775" y="19495"/>
                  </a:cubicBezTo>
                  <a:cubicBezTo>
                    <a:pt x="9750" y="19771"/>
                    <a:pt x="9699" y="19997"/>
                    <a:pt x="9649" y="20247"/>
                  </a:cubicBezTo>
                  <a:cubicBezTo>
                    <a:pt x="9574" y="20498"/>
                    <a:pt x="9499" y="20723"/>
                    <a:pt x="9499" y="20949"/>
                  </a:cubicBezTo>
                  <a:cubicBezTo>
                    <a:pt x="9499" y="20980"/>
                    <a:pt x="9518" y="21001"/>
                    <a:pt x="9539" y="21001"/>
                  </a:cubicBezTo>
                  <a:cubicBezTo>
                    <a:pt x="9551" y="21001"/>
                    <a:pt x="9565" y="20993"/>
                    <a:pt x="9574" y="20974"/>
                  </a:cubicBezTo>
                  <a:cubicBezTo>
                    <a:pt x="9724" y="20799"/>
                    <a:pt x="9800" y="20548"/>
                    <a:pt x="9875" y="20322"/>
                  </a:cubicBezTo>
                  <a:cubicBezTo>
                    <a:pt x="9950" y="20072"/>
                    <a:pt x="10025" y="19821"/>
                    <a:pt x="10075" y="19571"/>
                  </a:cubicBezTo>
                  <a:cubicBezTo>
                    <a:pt x="10151" y="19044"/>
                    <a:pt x="10176" y="18543"/>
                    <a:pt x="10125" y="18017"/>
                  </a:cubicBezTo>
                  <a:cubicBezTo>
                    <a:pt x="10125" y="17967"/>
                    <a:pt x="10100" y="17941"/>
                    <a:pt x="10075" y="17891"/>
                  </a:cubicBezTo>
                  <a:lnTo>
                    <a:pt x="10075" y="17891"/>
                  </a:lnTo>
                  <a:cubicBezTo>
                    <a:pt x="10198" y="17901"/>
                    <a:pt x="10321" y="17905"/>
                    <a:pt x="10445" y="17905"/>
                  </a:cubicBezTo>
                  <a:cubicBezTo>
                    <a:pt x="11635" y="17905"/>
                    <a:pt x="12859" y="17484"/>
                    <a:pt x="13835" y="16939"/>
                  </a:cubicBezTo>
                  <a:cubicBezTo>
                    <a:pt x="13985" y="16839"/>
                    <a:pt x="14136" y="16763"/>
                    <a:pt x="14261" y="16663"/>
                  </a:cubicBezTo>
                  <a:cubicBezTo>
                    <a:pt x="14286" y="16688"/>
                    <a:pt x="14311" y="16713"/>
                    <a:pt x="14361" y="16738"/>
                  </a:cubicBezTo>
                  <a:cubicBezTo>
                    <a:pt x="14812" y="16889"/>
                    <a:pt x="15238" y="17089"/>
                    <a:pt x="15664" y="17290"/>
                  </a:cubicBezTo>
                  <a:cubicBezTo>
                    <a:pt x="16065" y="17515"/>
                    <a:pt x="16466" y="17766"/>
                    <a:pt x="16892" y="17992"/>
                  </a:cubicBezTo>
                  <a:cubicBezTo>
                    <a:pt x="16902" y="18001"/>
                    <a:pt x="16913" y="18005"/>
                    <a:pt x="16923" y="18005"/>
                  </a:cubicBezTo>
                  <a:cubicBezTo>
                    <a:pt x="16967" y="18005"/>
                    <a:pt x="17008" y="17932"/>
                    <a:pt x="16968" y="17891"/>
                  </a:cubicBezTo>
                  <a:cubicBezTo>
                    <a:pt x="16642" y="17515"/>
                    <a:pt x="16216" y="17265"/>
                    <a:pt x="15790" y="17014"/>
                  </a:cubicBezTo>
                  <a:cubicBezTo>
                    <a:pt x="15389" y="16789"/>
                    <a:pt x="14988" y="16588"/>
                    <a:pt x="14537" y="16438"/>
                  </a:cubicBezTo>
                  <a:cubicBezTo>
                    <a:pt x="14862" y="16162"/>
                    <a:pt x="15113" y="15811"/>
                    <a:pt x="15188" y="15410"/>
                  </a:cubicBezTo>
                  <a:cubicBezTo>
                    <a:pt x="15238" y="15235"/>
                    <a:pt x="15238" y="15059"/>
                    <a:pt x="15238" y="14884"/>
                  </a:cubicBezTo>
                  <a:cubicBezTo>
                    <a:pt x="15188" y="14232"/>
                    <a:pt x="14812" y="13606"/>
                    <a:pt x="14461" y="13079"/>
                  </a:cubicBezTo>
                  <a:cubicBezTo>
                    <a:pt x="14411" y="13004"/>
                    <a:pt x="14336" y="12954"/>
                    <a:pt x="14286" y="12879"/>
                  </a:cubicBezTo>
                  <a:cubicBezTo>
                    <a:pt x="14336" y="12854"/>
                    <a:pt x="14386" y="12829"/>
                    <a:pt x="14436" y="12779"/>
                  </a:cubicBezTo>
                  <a:cubicBezTo>
                    <a:pt x="14562" y="12728"/>
                    <a:pt x="14662" y="12653"/>
                    <a:pt x="14762" y="12603"/>
                  </a:cubicBezTo>
                  <a:cubicBezTo>
                    <a:pt x="14963" y="12503"/>
                    <a:pt x="15188" y="12403"/>
                    <a:pt x="15414" y="12302"/>
                  </a:cubicBezTo>
                  <a:cubicBezTo>
                    <a:pt x="15614" y="12202"/>
                    <a:pt x="15865" y="12127"/>
                    <a:pt x="16090" y="12077"/>
                  </a:cubicBezTo>
                  <a:cubicBezTo>
                    <a:pt x="16316" y="12002"/>
                    <a:pt x="16542" y="11977"/>
                    <a:pt x="16767" y="11876"/>
                  </a:cubicBezTo>
                  <a:cubicBezTo>
                    <a:pt x="16867" y="11851"/>
                    <a:pt x="16842" y="11726"/>
                    <a:pt x="16742" y="11726"/>
                  </a:cubicBezTo>
                  <a:cubicBezTo>
                    <a:pt x="16701" y="11721"/>
                    <a:pt x="16658" y="11719"/>
                    <a:pt x="16616" y="11719"/>
                  </a:cubicBezTo>
                  <a:cubicBezTo>
                    <a:pt x="16425" y="11719"/>
                    <a:pt x="16224" y="11760"/>
                    <a:pt x="16040" y="11801"/>
                  </a:cubicBezTo>
                  <a:cubicBezTo>
                    <a:pt x="15790" y="11851"/>
                    <a:pt x="15539" y="11926"/>
                    <a:pt x="15288" y="12002"/>
                  </a:cubicBezTo>
                  <a:cubicBezTo>
                    <a:pt x="15063" y="12077"/>
                    <a:pt x="14837" y="12177"/>
                    <a:pt x="14637" y="12302"/>
                  </a:cubicBezTo>
                  <a:cubicBezTo>
                    <a:pt x="14511" y="12352"/>
                    <a:pt x="14411" y="12403"/>
                    <a:pt x="14311" y="12478"/>
                  </a:cubicBezTo>
                  <a:cubicBezTo>
                    <a:pt x="14236" y="12528"/>
                    <a:pt x="14161" y="12553"/>
                    <a:pt x="14110" y="12628"/>
                  </a:cubicBezTo>
                  <a:cubicBezTo>
                    <a:pt x="13709" y="12177"/>
                    <a:pt x="13208" y="11801"/>
                    <a:pt x="12607" y="11601"/>
                  </a:cubicBezTo>
                  <a:cubicBezTo>
                    <a:pt x="12394" y="11538"/>
                    <a:pt x="12162" y="11507"/>
                    <a:pt x="11930" y="11507"/>
                  </a:cubicBezTo>
                  <a:cubicBezTo>
                    <a:pt x="11698" y="11507"/>
                    <a:pt x="11466" y="11538"/>
                    <a:pt x="11253" y="11601"/>
                  </a:cubicBezTo>
                  <a:cubicBezTo>
                    <a:pt x="11253" y="11575"/>
                    <a:pt x="11253" y="11575"/>
                    <a:pt x="11228" y="11550"/>
                  </a:cubicBezTo>
                  <a:cubicBezTo>
                    <a:pt x="11228" y="11500"/>
                    <a:pt x="11203" y="11475"/>
                    <a:pt x="11178" y="11425"/>
                  </a:cubicBezTo>
                  <a:cubicBezTo>
                    <a:pt x="11153" y="11350"/>
                    <a:pt x="11128" y="11300"/>
                    <a:pt x="11103" y="11225"/>
                  </a:cubicBezTo>
                  <a:cubicBezTo>
                    <a:pt x="11028" y="11074"/>
                    <a:pt x="10978" y="10924"/>
                    <a:pt x="10953" y="10748"/>
                  </a:cubicBezTo>
                  <a:cubicBezTo>
                    <a:pt x="10877" y="10448"/>
                    <a:pt x="10852" y="10122"/>
                    <a:pt x="10877" y="9796"/>
                  </a:cubicBezTo>
                  <a:cubicBezTo>
                    <a:pt x="10877" y="9755"/>
                    <a:pt x="10847" y="9736"/>
                    <a:pt x="10815" y="9736"/>
                  </a:cubicBezTo>
                  <a:cubicBezTo>
                    <a:pt x="10790" y="9736"/>
                    <a:pt x="10763" y="9748"/>
                    <a:pt x="10752" y="9771"/>
                  </a:cubicBezTo>
                  <a:cubicBezTo>
                    <a:pt x="10677" y="10122"/>
                    <a:pt x="10677" y="10448"/>
                    <a:pt x="10727" y="10799"/>
                  </a:cubicBezTo>
                  <a:cubicBezTo>
                    <a:pt x="10752" y="10949"/>
                    <a:pt x="10777" y="11124"/>
                    <a:pt x="10827" y="11300"/>
                  </a:cubicBezTo>
                  <a:cubicBezTo>
                    <a:pt x="10877" y="11425"/>
                    <a:pt x="10927" y="11601"/>
                    <a:pt x="11028" y="11676"/>
                  </a:cubicBezTo>
                  <a:cubicBezTo>
                    <a:pt x="10827" y="11776"/>
                    <a:pt x="10652" y="11901"/>
                    <a:pt x="10501" y="12052"/>
                  </a:cubicBezTo>
                  <a:cubicBezTo>
                    <a:pt x="10426" y="12127"/>
                    <a:pt x="10376" y="12227"/>
                    <a:pt x="10301" y="12302"/>
                  </a:cubicBezTo>
                  <a:cubicBezTo>
                    <a:pt x="10075" y="12678"/>
                    <a:pt x="9975" y="13129"/>
                    <a:pt x="10075" y="13555"/>
                  </a:cubicBezTo>
                  <a:cubicBezTo>
                    <a:pt x="9856" y="13687"/>
                    <a:pt x="9602" y="13750"/>
                    <a:pt x="9344" y="13750"/>
                  </a:cubicBezTo>
                  <a:cubicBezTo>
                    <a:pt x="9161" y="13750"/>
                    <a:pt x="8974" y="13718"/>
                    <a:pt x="8797" y="13656"/>
                  </a:cubicBezTo>
                  <a:cubicBezTo>
                    <a:pt x="8792" y="13653"/>
                    <a:pt x="8786" y="13652"/>
                    <a:pt x="8782" y="13652"/>
                  </a:cubicBezTo>
                  <a:cubicBezTo>
                    <a:pt x="8742" y="13652"/>
                    <a:pt x="8727" y="13734"/>
                    <a:pt x="8772" y="13756"/>
                  </a:cubicBezTo>
                  <a:cubicBezTo>
                    <a:pt x="8997" y="13888"/>
                    <a:pt x="9250" y="13951"/>
                    <a:pt x="9501" y="13951"/>
                  </a:cubicBezTo>
                  <a:cubicBezTo>
                    <a:pt x="9726" y="13951"/>
                    <a:pt x="9949" y="13901"/>
                    <a:pt x="10151" y="13806"/>
                  </a:cubicBezTo>
                  <a:cubicBezTo>
                    <a:pt x="10151" y="13806"/>
                    <a:pt x="10151" y="13831"/>
                    <a:pt x="10176" y="13856"/>
                  </a:cubicBezTo>
                  <a:cubicBezTo>
                    <a:pt x="10276" y="14057"/>
                    <a:pt x="10451" y="14232"/>
                    <a:pt x="10652" y="14383"/>
                  </a:cubicBezTo>
                  <a:cubicBezTo>
                    <a:pt x="10841" y="14509"/>
                    <a:pt x="11082" y="14564"/>
                    <a:pt x="11318" y="14564"/>
                  </a:cubicBezTo>
                  <a:cubicBezTo>
                    <a:pt x="11364" y="14564"/>
                    <a:pt x="11409" y="14562"/>
                    <a:pt x="11454" y="14558"/>
                  </a:cubicBezTo>
                  <a:cubicBezTo>
                    <a:pt x="11504" y="14658"/>
                    <a:pt x="11554" y="14733"/>
                    <a:pt x="11579" y="14834"/>
                  </a:cubicBezTo>
                  <a:cubicBezTo>
                    <a:pt x="11629" y="14959"/>
                    <a:pt x="11654" y="15059"/>
                    <a:pt x="11679" y="15159"/>
                  </a:cubicBezTo>
                  <a:cubicBezTo>
                    <a:pt x="11679" y="15285"/>
                    <a:pt x="11704" y="15385"/>
                    <a:pt x="11704" y="15485"/>
                  </a:cubicBezTo>
                  <a:cubicBezTo>
                    <a:pt x="11704" y="15611"/>
                    <a:pt x="11704" y="15711"/>
                    <a:pt x="11679" y="15811"/>
                  </a:cubicBezTo>
                  <a:cubicBezTo>
                    <a:pt x="11664" y="15872"/>
                    <a:pt x="11704" y="15905"/>
                    <a:pt x="11744" y="15905"/>
                  </a:cubicBezTo>
                  <a:cubicBezTo>
                    <a:pt x="11769" y="15905"/>
                    <a:pt x="11795" y="15891"/>
                    <a:pt x="11805" y="15861"/>
                  </a:cubicBezTo>
                  <a:cubicBezTo>
                    <a:pt x="11855" y="15736"/>
                    <a:pt x="11905" y="15636"/>
                    <a:pt x="11905" y="15510"/>
                  </a:cubicBezTo>
                  <a:cubicBezTo>
                    <a:pt x="11905" y="15385"/>
                    <a:pt x="11905" y="15260"/>
                    <a:pt x="11905" y="15134"/>
                  </a:cubicBezTo>
                  <a:cubicBezTo>
                    <a:pt x="11880" y="15009"/>
                    <a:pt x="11855" y="14884"/>
                    <a:pt x="11805" y="14784"/>
                  </a:cubicBezTo>
                  <a:cubicBezTo>
                    <a:pt x="11780" y="14683"/>
                    <a:pt x="11730" y="14583"/>
                    <a:pt x="11679" y="14508"/>
                  </a:cubicBezTo>
                  <a:cubicBezTo>
                    <a:pt x="11730" y="14483"/>
                    <a:pt x="11780" y="14483"/>
                    <a:pt x="11805" y="14458"/>
                  </a:cubicBezTo>
                  <a:cubicBezTo>
                    <a:pt x="12331" y="14182"/>
                    <a:pt x="12532" y="13480"/>
                    <a:pt x="12181" y="13004"/>
                  </a:cubicBezTo>
                  <a:cubicBezTo>
                    <a:pt x="12157" y="12956"/>
                    <a:pt x="12117" y="12936"/>
                    <a:pt x="12077" y="12936"/>
                  </a:cubicBezTo>
                  <a:cubicBezTo>
                    <a:pt x="11992" y="12936"/>
                    <a:pt x="11904" y="13027"/>
                    <a:pt x="11955" y="13129"/>
                  </a:cubicBezTo>
                  <a:cubicBezTo>
                    <a:pt x="12131" y="13430"/>
                    <a:pt x="12055" y="13831"/>
                    <a:pt x="11755" y="14057"/>
                  </a:cubicBezTo>
                  <a:cubicBezTo>
                    <a:pt x="11639" y="14139"/>
                    <a:pt x="11502" y="14176"/>
                    <a:pt x="11362" y="14176"/>
                  </a:cubicBezTo>
                  <a:cubicBezTo>
                    <a:pt x="11076" y="14176"/>
                    <a:pt x="10778" y="14025"/>
                    <a:pt x="10627" y="13806"/>
                  </a:cubicBezTo>
                  <a:cubicBezTo>
                    <a:pt x="10201" y="13230"/>
                    <a:pt x="10577" y="12403"/>
                    <a:pt x="11153" y="12102"/>
                  </a:cubicBezTo>
                  <a:cubicBezTo>
                    <a:pt x="11417" y="11961"/>
                    <a:pt x="11684" y="11899"/>
                    <a:pt x="11946" y="11899"/>
                  </a:cubicBezTo>
                  <a:cubicBezTo>
                    <a:pt x="13225" y="11899"/>
                    <a:pt x="14404" y="13385"/>
                    <a:pt x="14737" y="14508"/>
                  </a:cubicBezTo>
                  <a:cubicBezTo>
                    <a:pt x="14887" y="14984"/>
                    <a:pt x="14812" y="15385"/>
                    <a:pt x="14587" y="15736"/>
                  </a:cubicBezTo>
                  <a:cubicBezTo>
                    <a:pt x="14361" y="15185"/>
                    <a:pt x="13910" y="14733"/>
                    <a:pt x="13334" y="14558"/>
                  </a:cubicBezTo>
                  <a:cubicBezTo>
                    <a:pt x="13327" y="14556"/>
                    <a:pt x="13320" y="14555"/>
                    <a:pt x="13314" y="14555"/>
                  </a:cubicBezTo>
                  <a:cubicBezTo>
                    <a:pt x="13250" y="14555"/>
                    <a:pt x="13215" y="14663"/>
                    <a:pt x="13283" y="14708"/>
                  </a:cubicBezTo>
                  <a:cubicBezTo>
                    <a:pt x="13509" y="14834"/>
                    <a:pt x="13735" y="15009"/>
                    <a:pt x="13910" y="15210"/>
                  </a:cubicBezTo>
                  <a:cubicBezTo>
                    <a:pt x="14085" y="15410"/>
                    <a:pt x="14236" y="15636"/>
                    <a:pt x="14336" y="15886"/>
                  </a:cubicBezTo>
                  <a:cubicBezTo>
                    <a:pt x="14336" y="15911"/>
                    <a:pt x="14386" y="15961"/>
                    <a:pt x="14411" y="15987"/>
                  </a:cubicBezTo>
                  <a:cubicBezTo>
                    <a:pt x="13785" y="16663"/>
                    <a:pt x="12607" y="17064"/>
                    <a:pt x="11805" y="17265"/>
                  </a:cubicBezTo>
                  <a:cubicBezTo>
                    <a:pt x="11351" y="17389"/>
                    <a:pt x="10836" y="17467"/>
                    <a:pt x="10323" y="17467"/>
                  </a:cubicBezTo>
                  <a:cubicBezTo>
                    <a:pt x="9902" y="17467"/>
                    <a:pt x="9482" y="17414"/>
                    <a:pt x="9098" y="17290"/>
                  </a:cubicBezTo>
                  <a:cubicBezTo>
                    <a:pt x="9148" y="17240"/>
                    <a:pt x="9198" y="17215"/>
                    <a:pt x="9223" y="17165"/>
                  </a:cubicBezTo>
                  <a:cubicBezTo>
                    <a:pt x="9349" y="17064"/>
                    <a:pt x="9474" y="16939"/>
                    <a:pt x="9574" y="16814"/>
                  </a:cubicBezTo>
                  <a:cubicBezTo>
                    <a:pt x="9775" y="16563"/>
                    <a:pt x="9950" y="16287"/>
                    <a:pt x="10075" y="15987"/>
                  </a:cubicBezTo>
                  <a:cubicBezTo>
                    <a:pt x="10201" y="15686"/>
                    <a:pt x="10301" y="15335"/>
                    <a:pt x="10301" y="15009"/>
                  </a:cubicBezTo>
                  <a:cubicBezTo>
                    <a:pt x="10301" y="14959"/>
                    <a:pt x="10251" y="14934"/>
                    <a:pt x="10226" y="14934"/>
                  </a:cubicBezTo>
                  <a:cubicBezTo>
                    <a:pt x="10201" y="14934"/>
                    <a:pt x="10176" y="14959"/>
                    <a:pt x="10151" y="14984"/>
                  </a:cubicBezTo>
                  <a:cubicBezTo>
                    <a:pt x="10075" y="15185"/>
                    <a:pt x="10025" y="15410"/>
                    <a:pt x="9950" y="15611"/>
                  </a:cubicBezTo>
                  <a:cubicBezTo>
                    <a:pt x="9850" y="15811"/>
                    <a:pt x="9750" y="16012"/>
                    <a:pt x="9624" y="16187"/>
                  </a:cubicBezTo>
                  <a:cubicBezTo>
                    <a:pt x="9524" y="16362"/>
                    <a:pt x="9399" y="16538"/>
                    <a:pt x="9248" y="16688"/>
                  </a:cubicBezTo>
                  <a:cubicBezTo>
                    <a:pt x="9173" y="16763"/>
                    <a:pt x="9098" y="16839"/>
                    <a:pt x="9023" y="16914"/>
                  </a:cubicBezTo>
                  <a:cubicBezTo>
                    <a:pt x="8998" y="16939"/>
                    <a:pt x="8922" y="17014"/>
                    <a:pt x="8872" y="17039"/>
                  </a:cubicBezTo>
                  <a:cubicBezTo>
                    <a:pt x="8845" y="17030"/>
                    <a:pt x="8817" y="17024"/>
                    <a:pt x="8790" y="17024"/>
                  </a:cubicBezTo>
                  <a:cubicBezTo>
                    <a:pt x="8742" y="17024"/>
                    <a:pt x="8694" y="17042"/>
                    <a:pt x="8647" y="17089"/>
                  </a:cubicBezTo>
                  <a:cubicBezTo>
                    <a:pt x="8246" y="16889"/>
                    <a:pt x="7920" y="16613"/>
                    <a:pt x="7669" y="16187"/>
                  </a:cubicBezTo>
                  <a:cubicBezTo>
                    <a:pt x="7243" y="15510"/>
                    <a:pt x="7243" y="14633"/>
                    <a:pt x="7318" y="13856"/>
                  </a:cubicBezTo>
                  <a:cubicBezTo>
                    <a:pt x="7419" y="13029"/>
                    <a:pt x="7619" y="12227"/>
                    <a:pt x="7970" y="11450"/>
                  </a:cubicBezTo>
                  <a:cubicBezTo>
                    <a:pt x="8020" y="11325"/>
                    <a:pt x="8095" y="11200"/>
                    <a:pt x="8146" y="11074"/>
                  </a:cubicBezTo>
                  <a:lnTo>
                    <a:pt x="8171" y="11074"/>
                  </a:lnTo>
                  <a:cubicBezTo>
                    <a:pt x="8221" y="11149"/>
                    <a:pt x="8271" y="11200"/>
                    <a:pt x="8321" y="11275"/>
                  </a:cubicBezTo>
                  <a:cubicBezTo>
                    <a:pt x="8471" y="11400"/>
                    <a:pt x="8597" y="11525"/>
                    <a:pt x="8772" y="11626"/>
                  </a:cubicBezTo>
                  <a:cubicBezTo>
                    <a:pt x="9073" y="11801"/>
                    <a:pt x="9424" y="11977"/>
                    <a:pt x="9775" y="11977"/>
                  </a:cubicBezTo>
                  <a:cubicBezTo>
                    <a:pt x="9875" y="11977"/>
                    <a:pt x="9875" y="11876"/>
                    <a:pt x="9800" y="11851"/>
                  </a:cubicBezTo>
                  <a:cubicBezTo>
                    <a:pt x="9649" y="11801"/>
                    <a:pt x="9499" y="11751"/>
                    <a:pt x="9349" y="11651"/>
                  </a:cubicBezTo>
                  <a:cubicBezTo>
                    <a:pt x="9198" y="11601"/>
                    <a:pt x="9048" y="11500"/>
                    <a:pt x="8922" y="11400"/>
                  </a:cubicBezTo>
                  <a:cubicBezTo>
                    <a:pt x="8772" y="11300"/>
                    <a:pt x="8672" y="11200"/>
                    <a:pt x="8547" y="11099"/>
                  </a:cubicBezTo>
                  <a:cubicBezTo>
                    <a:pt x="8496" y="11024"/>
                    <a:pt x="8421" y="10974"/>
                    <a:pt x="8371" y="10899"/>
                  </a:cubicBezTo>
                  <a:cubicBezTo>
                    <a:pt x="8346" y="10874"/>
                    <a:pt x="8321" y="10824"/>
                    <a:pt x="8296" y="10799"/>
                  </a:cubicBezTo>
                  <a:cubicBezTo>
                    <a:pt x="8922" y="9696"/>
                    <a:pt x="9825" y="8693"/>
                    <a:pt x="10978" y="8117"/>
                  </a:cubicBezTo>
                  <a:cubicBezTo>
                    <a:pt x="11644" y="7790"/>
                    <a:pt x="12333" y="7641"/>
                    <a:pt x="13013" y="7641"/>
                  </a:cubicBezTo>
                  <a:cubicBezTo>
                    <a:pt x="13584" y="7641"/>
                    <a:pt x="14149" y="7747"/>
                    <a:pt x="14687" y="7941"/>
                  </a:cubicBezTo>
                  <a:cubicBezTo>
                    <a:pt x="14562" y="7966"/>
                    <a:pt x="14511" y="8067"/>
                    <a:pt x="14436" y="8192"/>
                  </a:cubicBezTo>
                  <a:cubicBezTo>
                    <a:pt x="14361" y="8292"/>
                    <a:pt x="14286" y="8418"/>
                    <a:pt x="14211" y="8543"/>
                  </a:cubicBezTo>
                  <a:cubicBezTo>
                    <a:pt x="14060" y="8794"/>
                    <a:pt x="13935" y="9044"/>
                    <a:pt x="13810" y="9320"/>
                  </a:cubicBezTo>
                  <a:cubicBezTo>
                    <a:pt x="13684" y="9570"/>
                    <a:pt x="13584" y="9796"/>
                    <a:pt x="13484" y="10072"/>
                  </a:cubicBezTo>
                  <a:cubicBezTo>
                    <a:pt x="13384" y="10322"/>
                    <a:pt x="13258" y="10598"/>
                    <a:pt x="13258" y="10874"/>
                  </a:cubicBezTo>
                  <a:cubicBezTo>
                    <a:pt x="13258" y="10915"/>
                    <a:pt x="13281" y="10934"/>
                    <a:pt x="13306" y="10934"/>
                  </a:cubicBezTo>
                  <a:cubicBezTo>
                    <a:pt x="13326" y="10934"/>
                    <a:pt x="13347" y="10921"/>
                    <a:pt x="13359" y="10899"/>
                  </a:cubicBezTo>
                  <a:cubicBezTo>
                    <a:pt x="13509" y="10698"/>
                    <a:pt x="13584" y="10398"/>
                    <a:pt x="13684" y="10147"/>
                  </a:cubicBezTo>
                  <a:cubicBezTo>
                    <a:pt x="13810" y="9896"/>
                    <a:pt x="13910" y="9646"/>
                    <a:pt x="14035" y="9395"/>
                  </a:cubicBezTo>
                  <a:cubicBezTo>
                    <a:pt x="14161" y="9144"/>
                    <a:pt x="14311" y="8919"/>
                    <a:pt x="14436" y="8693"/>
                  </a:cubicBezTo>
                  <a:cubicBezTo>
                    <a:pt x="14511" y="8568"/>
                    <a:pt x="14587" y="8443"/>
                    <a:pt x="14687" y="8317"/>
                  </a:cubicBezTo>
                  <a:cubicBezTo>
                    <a:pt x="14737" y="8217"/>
                    <a:pt x="14837" y="8117"/>
                    <a:pt x="14812" y="7992"/>
                  </a:cubicBezTo>
                  <a:cubicBezTo>
                    <a:pt x="14787" y="7992"/>
                    <a:pt x="14787" y="7966"/>
                    <a:pt x="14787" y="7966"/>
                  </a:cubicBezTo>
                  <a:lnTo>
                    <a:pt x="14787" y="7966"/>
                  </a:lnTo>
                  <a:cubicBezTo>
                    <a:pt x="16391" y="8543"/>
                    <a:pt x="17795" y="9846"/>
                    <a:pt x="18572" y="11350"/>
                  </a:cubicBezTo>
                  <a:cubicBezTo>
                    <a:pt x="19198" y="12503"/>
                    <a:pt x="19474" y="13806"/>
                    <a:pt x="19424" y="15084"/>
                  </a:cubicBezTo>
                  <a:cubicBezTo>
                    <a:pt x="19198" y="14959"/>
                    <a:pt x="18948" y="14859"/>
                    <a:pt x="18722" y="14758"/>
                  </a:cubicBezTo>
                  <a:cubicBezTo>
                    <a:pt x="18421" y="14658"/>
                    <a:pt x="18121" y="14583"/>
                    <a:pt x="17795" y="14558"/>
                  </a:cubicBezTo>
                  <a:cubicBezTo>
                    <a:pt x="17596" y="14526"/>
                    <a:pt x="17400" y="14510"/>
                    <a:pt x="17207" y="14510"/>
                  </a:cubicBezTo>
                  <a:cubicBezTo>
                    <a:pt x="16790" y="14510"/>
                    <a:pt x="16384" y="14587"/>
                    <a:pt x="15990" y="14758"/>
                  </a:cubicBezTo>
                  <a:cubicBezTo>
                    <a:pt x="15965" y="14758"/>
                    <a:pt x="15940" y="14809"/>
                    <a:pt x="15940" y="14809"/>
                  </a:cubicBezTo>
                  <a:cubicBezTo>
                    <a:pt x="15940" y="14845"/>
                    <a:pt x="15953" y="14869"/>
                    <a:pt x="15971" y="14869"/>
                  </a:cubicBezTo>
                  <a:cubicBezTo>
                    <a:pt x="15977" y="14869"/>
                    <a:pt x="15983" y="14865"/>
                    <a:pt x="15990" y="14859"/>
                  </a:cubicBezTo>
                  <a:cubicBezTo>
                    <a:pt x="16278" y="14821"/>
                    <a:pt x="16573" y="14802"/>
                    <a:pt x="16864" y="14802"/>
                  </a:cubicBezTo>
                  <a:cubicBezTo>
                    <a:pt x="17156" y="14802"/>
                    <a:pt x="17444" y="14821"/>
                    <a:pt x="17720" y="14859"/>
                  </a:cubicBezTo>
                  <a:cubicBezTo>
                    <a:pt x="18020" y="14909"/>
                    <a:pt x="18296" y="14984"/>
                    <a:pt x="18572" y="15084"/>
                  </a:cubicBezTo>
                  <a:cubicBezTo>
                    <a:pt x="18847" y="15185"/>
                    <a:pt x="19098" y="15335"/>
                    <a:pt x="19374" y="15460"/>
                  </a:cubicBezTo>
                  <a:lnTo>
                    <a:pt x="19399" y="15460"/>
                  </a:lnTo>
                  <a:cubicBezTo>
                    <a:pt x="19248" y="17039"/>
                    <a:pt x="18622" y="18593"/>
                    <a:pt x="17544" y="19821"/>
                  </a:cubicBezTo>
                  <a:cubicBezTo>
                    <a:pt x="16642" y="20824"/>
                    <a:pt x="15464" y="21601"/>
                    <a:pt x="14236" y="22177"/>
                  </a:cubicBezTo>
                  <a:cubicBezTo>
                    <a:pt x="14261" y="21901"/>
                    <a:pt x="14186" y="21576"/>
                    <a:pt x="14136" y="21325"/>
                  </a:cubicBezTo>
                  <a:cubicBezTo>
                    <a:pt x="14085" y="20974"/>
                    <a:pt x="13985" y="20648"/>
                    <a:pt x="13885" y="20322"/>
                  </a:cubicBezTo>
                  <a:cubicBezTo>
                    <a:pt x="13659" y="19671"/>
                    <a:pt x="13359" y="19044"/>
                    <a:pt x="12958" y="18468"/>
                  </a:cubicBezTo>
                  <a:cubicBezTo>
                    <a:pt x="12943" y="18446"/>
                    <a:pt x="12922" y="18437"/>
                    <a:pt x="12900" y="18437"/>
                  </a:cubicBezTo>
                  <a:cubicBezTo>
                    <a:pt x="12849" y="18437"/>
                    <a:pt x="12797" y="18490"/>
                    <a:pt x="12832" y="18543"/>
                  </a:cubicBezTo>
                  <a:cubicBezTo>
                    <a:pt x="13108" y="19170"/>
                    <a:pt x="13359" y="19796"/>
                    <a:pt x="13534" y="20448"/>
                  </a:cubicBezTo>
                  <a:cubicBezTo>
                    <a:pt x="13634" y="20774"/>
                    <a:pt x="13709" y="21099"/>
                    <a:pt x="13785" y="21425"/>
                  </a:cubicBezTo>
                  <a:cubicBezTo>
                    <a:pt x="13835" y="21701"/>
                    <a:pt x="13810" y="22027"/>
                    <a:pt x="13935" y="22302"/>
                  </a:cubicBezTo>
                  <a:cubicBezTo>
                    <a:pt x="13760" y="22403"/>
                    <a:pt x="13559" y="22478"/>
                    <a:pt x="13384" y="22553"/>
                  </a:cubicBezTo>
                  <a:cubicBezTo>
                    <a:pt x="12196" y="23008"/>
                    <a:pt x="10929" y="23292"/>
                    <a:pt x="9659" y="23292"/>
                  </a:cubicBezTo>
                  <a:cubicBezTo>
                    <a:pt x="9321" y="23292"/>
                    <a:pt x="8983" y="23272"/>
                    <a:pt x="8647" y="23230"/>
                  </a:cubicBezTo>
                  <a:cubicBezTo>
                    <a:pt x="6717" y="23004"/>
                    <a:pt x="4963" y="21977"/>
                    <a:pt x="3634" y="20573"/>
                  </a:cubicBezTo>
                  <a:cubicBezTo>
                    <a:pt x="3985" y="20523"/>
                    <a:pt x="4311" y="20373"/>
                    <a:pt x="4612" y="20247"/>
                  </a:cubicBezTo>
                  <a:cubicBezTo>
                    <a:pt x="4963" y="20097"/>
                    <a:pt x="5313" y="19921"/>
                    <a:pt x="5639" y="19721"/>
                  </a:cubicBezTo>
                  <a:cubicBezTo>
                    <a:pt x="6291" y="19295"/>
                    <a:pt x="6842" y="18769"/>
                    <a:pt x="7243" y="18117"/>
                  </a:cubicBezTo>
                  <a:cubicBezTo>
                    <a:pt x="7284" y="18076"/>
                    <a:pt x="7225" y="18035"/>
                    <a:pt x="7174" y="18035"/>
                  </a:cubicBezTo>
                  <a:cubicBezTo>
                    <a:pt x="7163" y="18035"/>
                    <a:pt x="7152" y="18037"/>
                    <a:pt x="7143" y="18042"/>
                  </a:cubicBezTo>
                  <a:cubicBezTo>
                    <a:pt x="6617" y="18543"/>
                    <a:pt x="6040" y="19019"/>
                    <a:pt x="5414" y="19395"/>
                  </a:cubicBezTo>
                  <a:cubicBezTo>
                    <a:pt x="5113" y="19571"/>
                    <a:pt x="4787" y="19746"/>
                    <a:pt x="4461" y="19871"/>
                  </a:cubicBezTo>
                  <a:cubicBezTo>
                    <a:pt x="4110" y="20022"/>
                    <a:pt x="3760" y="20097"/>
                    <a:pt x="3409" y="20222"/>
                  </a:cubicBezTo>
                  <a:cubicBezTo>
                    <a:pt x="3384" y="20247"/>
                    <a:pt x="3384" y="20247"/>
                    <a:pt x="3359" y="20272"/>
                  </a:cubicBezTo>
                  <a:cubicBezTo>
                    <a:pt x="2932" y="19796"/>
                    <a:pt x="2557" y="19245"/>
                    <a:pt x="2231" y="18693"/>
                  </a:cubicBezTo>
                  <a:cubicBezTo>
                    <a:pt x="927" y="16488"/>
                    <a:pt x="552" y="13931"/>
                    <a:pt x="827" y="11425"/>
                  </a:cubicBezTo>
                  <a:lnTo>
                    <a:pt x="827" y="11425"/>
                  </a:lnTo>
                  <a:cubicBezTo>
                    <a:pt x="881" y="11452"/>
                    <a:pt x="947" y="11460"/>
                    <a:pt x="1019" y="11460"/>
                  </a:cubicBezTo>
                  <a:cubicBezTo>
                    <a:pt x="1118" y="11460"/>
                    <a:pt x="1228" y="11445"/>
                    <a:pt x="1332" y="11445"/>
                  </a:cubicBezTo>
                  <a:cubicBezTo>
                    <a:pt x="1365" y="11445"/>
                    <a:pt x="1398" y="11446"/>
                    <a:pt x="1429" y="11450"/>
                  </a:cubicBezTo>
                  <a:cubicBezTo>
                    <a:pt x="1679" y="11450"/>
                    <a:pt x="1930" y="11500"/>
                    <a:pt x="2181" y="11601"/>
                  </a:cubicBezTo>
                  <a:cubicBezTo>
                    <a:pt x="2707" y="11776"/>
                    <a:pt x="3108" y="12127"/>
                    <a:pt x="3484" y="12528"/>
                  </a:cubicBezTo>
                  <a:cubicBezTo>
                    <a:pt x="4033" y="13172"/>
                    <a:pt x="4672" y="14089"/>
                    <a:pt x="5619" y="14089"/>
                  </a:cubicBezTo>
                  <a:cubicBezTo>
                    <a:pt x="5667" y="14089"/>
                    <a:pt x="5715" y="14087"/>
                    <a:pt x="5765" y="14082"/>
                  </a:cubicBezTo>
                  <a:cubicBezTo>
                    <a:pt x="5815" y="14057"/>
                    <a:pt x="5840" y="14007"/>
                    <a:pt x="5790" y="13982"/>
                  </a:cubicBezTo>
                  <a:cubicBezTo>
                    <a:pt x="4587" y="13806"/>
                    <a:pt x="4110" y="12628"/>
                    <a:pt x="3333" y="11876"/>
                  </a:cubicBezTo>
                  <a:cubicBezTo>
                    <a:pt x="2983" y="11525"/>
                    <a:pt x="2531" y="11275"/>
                    <a:pt x="2055" y="11149"/>
                  </a:cubicBezTo>
                  <a:cubicBezTo>
                    <a:pt x="1805" y="11074"/>
                    <a:pt x="1554" y="11024"/>
                    <a:pt x="1303" y="11024"/>
                  </a:cubicBezTo>
                  <a:cubicBezTo>
                    <a:pt x="1153" y="11024"/>
                    <a:pt x="1003" y="11024"/>
                    <a:pt x="852" y="11074"/>
                  </a:cubicBezTo>
                  <a:cubicBezTo>
                    <a:pt x="902" y="10723"/>
                    <a:pt x="978" y="10372"/>
                    <a:pt x="1053" y="10022"/>
                  </a:cubicBezTo>
                  <a:cubicBezTo>
                    <a:pt x="1379" y="8443"/>
                    <a:pt x="1930" y="6914"/>
                    <a:pt x="2657" y="5460"/>
                  </a:cubicBezTo>
                  <a:cubicBezTo>
                    <a:pt x="3359" y="4082"/>
                    <a:pt x="4186" y="2703"/>
                    <a:pt x="5313" y="1626"/>
                  </a:cubicBezTo>
                  <a:cubicBezTo>
                    <a:pt x="5890" y="1074"/>
                    <a:pt x="6617" y="498"/>
                    <a:pt x="7444" y="347"/>
                  </a:cubicBezTo>
                  <a:cubicBezTo>
                    <a:pt x="7548" y="329"/>
                    <a:pt x="7650" y="320"/>
                    <a:pt x="7751" y="320"/>
                  </a:cubicBezTo>
                  <a:close/>
                  <a:moveTo>
                    <a:pt x="7727" y="1"/>
                  </a:moveTo>
                  <a:cubicBezTo>
                    <a:pt x="7545" y="1"/>
                    <a:pt x="7359" y="23"/>
                    <a:pt x="7168" y="72"/>
                  </a:cubicBezTo>
                  <a:cubicBezTo>
                    <a:pt x="5514" y="473"/>
                    <a:pt x="4236" y="2102"/>
                    <a:pt x="3359" y="3480"/>
                  </a:cubicBezTo>
                  <a:cubicBezTo>
                    <a:pt x="2356" y="5034"/>
                    <a:pt x="1529" y="6738"/>
                    <a:pt x="1003" y="8543"/>
                  </a:cubicBezTo>
                  <a:cubicBezTo>
                    <a:pt x="0" y="11851"/>
                    <a:pt x="0" y="15560"/>
                    <a:pt x="1704" y="18643"/>
                  </a:cubicBezTo>
                  <a:cubicBezTo>
                    <a:pt x="3208" y="21350"/>
                    <a:pt x="5865" y="23455"/>
                    <a:pt x="9023" y="23681"/>
                  </a:cubicBezTo>
                  <a:cubicBezTo>
                    <a:pt x="9252" y="23699"/>
                    <a:pt x="9481" y="23708"/>
                    <a:pt x="9710" y="23708"/>
                  </a:cubicBezTo>
                  <a:cubicBezTo>
                    <a:pt x="11333" y="23708"/>
                    <a:pt x="12940" y="23256"/>
                    <a:pt x="14411" y="22553"/>
                  </a:cubicBezTo>
                  <a:cubicBezTo>
                    <a:pt x="16040" y="21776"/>
                    <a:pt x="17594" y="20673"/>
                    <a:pt x="18597" y="19119"/>
                  </a:cubicBezTo>
                  <a:cubicBezTo>
                    <a:pt x="20476" y="16212"/>
                    <a:pt x="20201" y="12327"/>
                    <a:pt x="17945" y="9671"/>
                  </a:cubicBezTo>
                  <a:cubicBezTo>
                    <a:pt x="16867" y="8418"/>
                    <a:pt x="15339" y="7490"/>
                    <a:pt x="13684" y="7290"/>
                  </a:cubicBezTo>
                  <a:cubicBezTo>
                    <a:pt x="13467" y="7260"/>
                    <a:pt x="13249" y="7246"/>
                    <a:pt x="13033" y="7246"/>
                  </a:cubicBezTo>
                  <a:cubicBezTo>
                    <a:pt x="12702" y="7246"/>
                    <a:pt x="12374" y="7279"/>
                    <a:pt x="12055" y="7340"/>
                  </a:cubicBezTo>
                  <a:cubicBezTo>
                    <a:pt x="12206" y="5661"/>
                    <a:pt x="11830" y="3981"/>
                    <a:pt x="10978" y="2528"/>
                  </a:cubicBezTo>
                  <a:cubicBezTo>
                    <a:pt x="10289" y="1373"/>
                    <a:pt x="9147" y="1"/>
                    <a:pt x="772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8" name="Google Shape;2598;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99" name="Google Shape;2599;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rgbClr val="0567B5"/>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0" name="Google Shape;2600;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rgbClr val="65C9FF"/>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1" name="Google Shape;2601;p29"/>
            <p:cNvSpPr/>
            <p:nvPr/>
          </p:nvSpPr>
          <p:spPr>
            <a:xfrm>
              <a:off x="5743970" y="4225454"/>
              <a:ext cx="485728" cy="323485"/>
            </a:xfrm>
            <a:custGeom>
              <a:avLst/>
              <a:gdLst/>
              <a:ahLst/>
              <a:cxnLst/>
              <a:rect l="l" t="t" r="r" b="b"/>
              <a:pathLst>
                <a:path w="11179" h="7445" extrusionOk="0">
                  <a:moveTo>
                    <a:pt x="4718" y="1"/>
                  </a:moveTo>
                  <a:cubicBezTo>
                    <a:pt x="4038" y="1"/>
                    <a:pt x="3349" y="150"/>
                    <a:pt x="2683" y="477"/>
                  </a:cubicBezTo>
                  <a:cubicBezTo>
                    <a:pt x="1530" y="1053"/>
                    <a:pt x="627" y="2056"/>
                    <a:pt x="1" y="3159"/>
                  </a:cubicBezTo>
                  <a:cubicBezTo>
                    <a:pt x="26" y="3184"/>
                    <a:pt x="51" y="3234"/>
                    <a:pt x="76" y="3259"/>
                  </a:cubicBezTo>
                  <a:cubicBezTo>
                    <a:pt x="126" y="3334"/>
                    <a:pt x="201" y="3384"/>
                    <a:pt x="252" y="3459"/>
                  </a:cubicBezTo>
                  <a:cubicBezTo>
                    <a:pt x="377" y="3560"/>
                    <a:pt x="477" y="3660"/>
                    <a:pt x="627" y="3760"/>
                  </a:cubicBezTo>
                  <a:cubicBezTo>
                    <a:pt x="753" y="3860"/>
                    <a:pt x="903" y="3935"/>
                    <a:pt x="1054" y="4011"/>
                  </a:cubicBezTo>
                  <a:cubicBezTo>
                    <a:pt x="1204" y="4086"/>
                    <a:pt x="1354" y="4161"/>
                    <a:pt x="1505" y="4211"/>
                  </a:cubicBezTo>
                  <a:cubicBezTo>
                    <a:pt x="1580" y="4236"/>
                    <a:pt x="1580" y="4337"/>
                    <a:pt x="1480" y="4337"/>
                  </a:cubicBezTo>
                  <a:lnTo>
                    <a:pt x="2006" y="4662"/>
                  </a:lnTo>
                  <a:cubicBezTo>
                    <a:pt x="2081" y="4587"/>
                    <a:pt x="2131" y="4487"/>
                    <a:pt x="2206" y="4412"/>
                  </a:cubicBezTo>
                  <a:cubicBezTo>
                    <a:pt x="2357" y="4261"/>
                    <a:pt x="2532" y="4136"/>
                    <a:pt x="2733" y="4036"/>
                  </a:cubicBezTo>
                  <a:cubicBezTo>
                    <a:pt x="2632" y="3961"/>
                    <a:pt x="2582" y="3785"/>
                    <a:pt x="2532" y="3660"/>
                  </a:cubicBezTo>
                  <a:cubicBezTo>
                    <a:pt x="2482" y="3484"/>
                    <a:pt x="2457" y="3309"/>
                    <a:pt x="2432" y="3159"/>
                  </a:cubicBezTo>
                  <a:cubicBezTo>
                    <a:pt x="2382" y="2808"/>
                    <a:pt x="2382" y="2482"/>
                    <a:pt x="2457" y="2131"/>
                  </a:cubicBezTo>
                  <a:cubicBezTo>
                    <a:pt x="2468" y="2108"/>
                    <a:pt x="2495" y="2096"/>
                    <a:pt x="2520" y="2096"/>
                  </a:cubicBezTo>
                  <a:cubicBezTo>
                    <a:pt x="2552" y="2096"/>
                    <a:pt x="2582" y="2115"/>
                    <a:pt x="2582" y="2156"/>
                  </a:cubicBezTo>
                  <a:cubicBezTo>
                    <a:pt x="2557" y="2482"/>
                    <a:pt x="2582" y="2808"/>
                    <a:pt x="2658" y="3108"/>
                  </a:cubicBezTo>
                  <a:cubicBezTo>
                    <a:pt x="2683" y="3284"/>
                    <a:pt x="2733" y="3434"/>
                    <a:pt x="2808" y="3585"/>
                  </a:cubicBezTo>
                  <a:cubicBezTo>
                    <a:pt x="2833" y="3660"/>
                    <a:pt x="2858" y="3710"/>
                    <a:pt x="2883" y="3785"/>
                  </a:cubicBezTo>
                  <a:cubicBezTo>
                    <a:pt x="2908" y="3835"/>
                    <a:pt x="2933" y="3860"/>
                    <a:pt x="2933" y="3910"/>
                  </a:cubicBezTo>
                  <a:cubicBezTo>
                    <a:pt x="2958" y="3935"/>
                    <a:pt x="2958" y="3935"/>
                    <a:pt x="2958" y="3961"/>
                  </a:cubicBezTo>
                  <a:cubicBezTo>
                    <a:pt x="3171" y="3898"/>
                    <a:pt x="3403" y="3867"/>
                    <a:pt x="3635" y="3867"/>
                  </a:cubicBezTo>
                  <a:cubicBezTo>
                    <a:pt x="3867" y="3867"/>
                    <a:pt x="4099" y="3898"/>
                    <a:pt x="4312" y="3961"/>
                  </a:cubicBezTo>
                  <a:cubicBezTo>
                    <a:pt x="4913" y="4161"/>
                    <a:pt x="5414" y="4537"/>
                    <a:pt x="5815" y="4988"/>
                  </a:cubicBezTo>
                  <a:cubicBezTo>
                    <a:pt x="5866" y="4913"/>
                    <a:pt x="5941" y="4888"/>
                    <a:pt x="6016" y="4838"/>
                  </a:cubicBezTo>
                  <a:cubicBezTo>
                    <a:pt x="6116" y="4763"/>
                    <a:pt x="6216" y="4712"/>
                    <a:pt x="6342" y="4662"/>
                  </a:cubicBezTo>
                  <a:cubicBezTo>
                    <a:pt x="6542" y="4537"/>
                    <a:pt x="6768" y="4437"/>
                    <a:pt x="6993" y="4362"/>
                  </a:cubicBezTo>
                  <a:cubicBezTo>
                    <a:pt x="7244" y="4286"/>
                    <a:pt x="7495" y="4211"/>
                    <a:pt x="7745" y="4161"/>
                  </a:cubicBezTo>
                  <a:cubicBezTo>
                    <a:pt x="7929" y="4120"/>
                    <a:pt x="8130" y="4079"/>
                    <a:pt x="8321" y="4079"/>
                  </a:cubicBezTo>
                  <a:cubicBezTo>
                    <a:pt x="8363" y="4079"/>
                    <a:pt x="8406" y="4081"/>
                    <a:pt x="8447" y="4086"/>
                  </a:cubicBezTo>
                  <a:cubicBezTo>
                    <a:pt x="8547" y="4086"/>
                    <a:pt x="8572" y="4211"/>
                    <a:pt x="8472" y="4236"/>
                  </a:cubicBezTo>
                  <a:cubicBezTo>
                    <a:pt x="8247" y="4337"/>
                    <a:pt x="8021" y="4362"/>
                    <a:pt x="7795" y="4437"/>
                  </a:cubicBezTo>
                  <a:cubicBezTo>
                    <a:pt x="7570" y="4487"/>
                    <a:pt x="7319" y="4562"/>
                    <a:pt x="7119" y="4662"/>
                  </a:cubicBezTo>
                  <a:cubicBezTo>
                    <a:pt x="6893" y="4763"/>
                    <a:pt x="6668" y="4863"/>
                    <a:pt x="6467" y="4963"/>
                  </a:cubicBezTo>
                  <a:cubicBezTo>
                    <a:pt x="6367" y="5013"/>
                    <a:pt x="6267" y="5088"/>
                    <a:pt x="6141" y="5139"/>
                  </a:cubicBezTo>
                  <a:cubicBezTo>
                    <a:pt x="6091" y="5189"/>
                    <a:pt x="6041" y="5214"/>
                    <a:pt x="5991" y="5239"/>
                  </a:cubicBezTo>
                  <a:cubicBezTo>
                    <a:pt x="6066" y="5314"/>
                    <a:pt x="6116" y="5364"/>
                    <a:pt x="6166" y="5439"/>
                  </a:cubicBezTo>
                  <a:cubicBezTo>
                    <a:pt x="6517" y="5966"/>
                    <a:pt x="6893" y="6592"/>
                    <a:pt x="6943" y="7244"/>
                  </a:cubicBezTo>
                  <a:lnTo>
                    <a:pt x="7645" y="7169"/>
                  </a:lnTo>
                  <a:cubicBezTo>
                    <a:pt x="7645" y="7169"/>
                    <a:pt x="7670" y="7118"/>
                    <a:pt x="7695" y="7118"/>
                  </a:cubicBezTo>
                  <a:cubicBezTo>
                    <a:pt x="8089" y="6947"/>
                    <a:pt x="8495" y="6870"/>
                    <a:pt x="8912" y="6870"/>
                  </a:cubicBezTo>
                  <a:cubicBezTo>
                    <a:pt x="9105" y="6870"/>
                    <a:pt x="9301" y="6886"/>
                    <a:pt x="9500" y="6918"/>
                  </a:cubicBezTo>
                  <a:cubicBezTo>
                    <a:pt x="9826" y="6943"/>
                    <a:pt x="10126" y="7018"/>
                    <a:pt x="10427" y="7118"/>
                  </a:cubicBezTo>
                  <a:cubicBezTo>
                    <a:pt x="10653" y="7219"/>
                    <a:pt x="10903" y="7319"/>
                    <a:pt x="11129" y="7444"/>
                  </a:cubicBezTo>
                  <a:cubicBezTo>
                    <a:pt x="11179" y="6166"/>
                    <a:pt x="10903" y="4863"/>
                    <a:pt x="10277" y="3710"/>
                  </a:cubicBezTo>
                  <a:cubicBezTo>
                    <a:pt x="9500" y="2206"/>
                    <a:pt x="8096" y="903"/>
                    <a:pt x="6492" y="326"/>
                  </a:cubicBezTo>
                  <a:lnTo>
                    <a:pt x="6492" y="326"/>
                  </a:lnTo>
                  <a:cubicBezTo>
                    <a:pt x="6492" y="326"/>
                    <a:pt x="6492" y="352"/>
                    <a:pt x="6517" y="352"/>
                  </a:cubicBezTo>
                  <a:cubicBezTo>
                    <a:pt x="6542" y="477"/>
                    <a:pt x="6442" y="577"/>
                    <a:pt x="6392" y="677"/>
                  </a:cubicBezTo>
                  <a:cubicBezTo>
                    <a:pt x="6292" y="803"/>
                    <a:pt x="6216" y="928"/>
                    <a:pt x="6141" y="1053"/>
                  </a:cubicBezTo>
                  <a:cubicBezTo>
                    <a:pt x="6016" y="1279"/>
                    <a:pt x="5866" y="1504"/>
                    <a:pt x="5765" y="1755"/>
                  </a:cubicBezTo>
                  <a:cubicBezTo>
                    <a:pt x="5615" y="2006"/>
                    <a:pt x="5515" y="2256"/>
                    <a:pt x="5389" y="2507"/>
                  </a:cubicBezTo>
                  <a:cubicBezTo>
                    <a:pt x="5289" y="2758"/>
                    <a:pt x="5214" y="3058"/>
                    <a:pt x="5064" y="3259"/>
                  </a:cubicBezTo>
                  <a:cubicBezTo>
                    <a:pt x="5052" y="3281"/>
                    <a:pt x="5031" y="3294"/>
                    <a:pt x="5011" y="3294"/>
                  </a:cubicBezTo>
                  <a:cubicBezTo>
                    <a:pt x="4986" y="3294"/>
                    <a:pt x="4963" y="3275"/>
                    <a:pt x="4963" y="3234"/>
                  </a:cubicBezTo>
                  <a:cubicBezTo>
                    <a:pt x="4963" y="2958"/>
                    <a:pt x="5089" y="2682"/>
                    <a:pt x="5189" y="2432"/>
                  </a:cubicBezTo>
                  <a:cubicBezTo>
                    <a:pt x="5289" y="2156"/>
                    <a:pt x="5389" y="1905"/>
                    <a:pt x="5515" y="1680"/>
                  </a:cubicBezTo>
                  <a:cubicBezTo>
                    <a:pt x="5640" y="1404"/>
                    <a:pt x="5765" y="1154"/>
                    <a:pt x="5916" y="903"/>
                  </a:cubicBezTo>
                  <a:cubicBezTo>
                    <a:pt x="5991" y="778"/>
                    <a:pt x="6066" y="652"/>
                    <a:pt x="6141" y="552"/>
                  </a:cubicBezTo>
                  <a:cubicBezTo>
                    <a:pt x="6216" y="427"/>
                    <a:pt x="6267" y="326"/>
                    <a:pt x="6392" y="301"/>
                  </a:cubicBezTo>
                  <a:cubicBezTo>
                    <a:pt x="5854" y="107"/>
                    <a:pt x="5289" y="1"/>
                    <a:pt x="4718"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2" name="Google Shape;2602;p29"/>
            <p:cNvSpPr/>
            <p:nvPr/>
          </p:nvSpPr>
          <p:spPr>
            <a:xfrm>
              <a:off x="5614404" y="3907363"/>
              <a:ext cx="283164" cy="421595"/>
            </a:xfrm>
            <a:custGeom>
              <a:avLst/>
              <a:gdLst/>
              <a:ahLst/>
              <a:cxnLst/>
              <a:rect l="l" t="t" r="r" b="b"/>
              <a:pathLst>
                <a:path w="6517" h="9703" extrusionOk="0">
                  <a:moveTo>
                    <a:pt x="2449" y="0"/>
                  </a:moveTo>
                  <a:cubicBezTo>
                    <a:pt x="2345" y="0"/>
                    <a:pt x="2239" y="9"/>
                    <a:pt x="2131" y="28"/>
                  </a:cubicBezTo>
                  <a:cubicBezTo>
                    <a:pt x="1329" y="179"/>
                    <a:pt x="602" y="730"/>
                    <a:pt x="25" y="1282"/>
                  </a:cubicBezTo>
                  <a:cubicBezTo>
                    <a:pt x="0" y="1557"/>
                    <a:pt x="51" y="1833"/>
                    <a:pt x="226" y="2084"/>
                  </a:cubicBezTo>
                  <a:cubicBezTo>
                    <a:pt x="602" y="2735"/>
                    <a:pt x="1203" y="3261"/>
                    <a:pt x="1630" y="3888"/>
                  </a:cubicBezTo>
                  <a:cubicBezTo>
                    <a:pt x="2156" y="4640"/>
                    <a:pt x="2507" y="5492"/>
                    <a:pt x="2507" y="6394"/>
                  </a:cubicBezTo>
                  <a:cubicBezTo>
                    <a:pt x="2507" y="7196"/>
                    <a:pt x="2256" y="7948"/>
                    <a:pt x="1930" y="8675"/>
                  </a:cubicBezTo>
                  <a:cubicBezTo>
                    <a:pt x="1930" y="8700"/>
                    <a:pt x="1905" y="8700"/>
                    <a:pt x="1905" y="8725"/>
                  </a:cubicBezTo>
                  <a:cubicBezTo>
                    <a:pt x="2131" y="9176"/>
                    <a:pt x="2457" y="9552"/>
                    <a:pt x="2983" y="9703"/>
                  </a:cubicBezTo>
                  <a:cubicBezTo>
                    <a:pt x="3234" y="9327"/>
                    <a:pt x="3534" y="8951"/>
                    <a:pt x="3885" y="8600"/>
                  </a:cubicBezTo>
                  <a:cubicBezTo>
                    <a:pt x="4061" y="8424"/>
                    <a:pt x="4261" y="8249"/>
                    <a:pt x="4462" y="8099"/>
                  </a:cubicBezTo>
                  <a:cubicBezTo>
                    <a:pt x="4086" y="7497"/>
                    <a:pt x="4136" y="6695"/>
                    <a:pt x="4086" y="6018"/>
                  </a:cubicBezTo>
                  <a:cubicBezTo>
                    <a:pt x="4010" y="5266"/>
                    <a:pt x="3760" y="4565"/>
                    <a:pt x="3259" y="3963"/>
                  </a:cubicBezTo>
                  <a:cubicBezTo>
                    <a:pt x="2557" y="3136"/>
                    <a:pt x="1128" y="2635"/>
                    <a:pt x="1128" y="1357"/>
                  </a:cubicBezTo>
                  <a:cubicBezTo>
                    <a:pt x="1153" y="855"/>
                    <a:pt x="1454" y="454"/>
                    <a:pt x="1930" y="279"/>
                  </a:cubicBezTo>
                  <a:cubicBezTo>
                    <a:pt x="2065" y="239"/>
                    <a:pt x="2202" y="220"/>
                    <a:pt x="2341" y="220"/>
                  </a:cubicBezTo>
                  <a:cubicBezTo>
                    <a:pt x="2718" y="220"/>
                    <a:pt x="3097" y="360"/>
                    <a:pt x="3409" y="580"/>
                  </a:cubicBezTo>
                  <a:cubicBezTo>
                    <a:pt x="4386" y="1256"/>
                    <a:pt x="5088" y="2384"/>
                    <a:pt x="5514" y="3487"/>
                  </a:cubicBezTo>
                  <a:cubicBezTo>
                    <a:pt x="5965" y="4665"/>
                    <a:pt x="6216" y="5943"/>
                    <a:pt x="6066" y="7196"/>
                  </a:cubicBezTo>
                  <a:cubicBezTo>
                    <a:pt x="6191" y="7171"/>
                    <a:pt x="6316" y="7121"/>
                    <a:pt x="6442" y="7096"/>
                  </a:cubicBezTo>
                  <a:cubicBezTo>
                    <a:pt x="6442" y="7071"/>
                    <a:pt x="6442" y="7071"/>
                    <a:pt x="6442" y="7046"/>
                  </a:cubicBezTo>
                  <a:cubicBezTo>
                    <a:pt x="6517" y="6319"/>
                    <a:pt x="6492" y="5592"/>
                    <a:pt x="6366" y="4865"/>
                  </a:cubicBezTo>
                  <a:cubicBezTo>
                    <a:pt x="6091" y="3387"/>
                    <a:pt x="5364" y="1983"/>
                    <a:pt x="4286" y="931"/>
                  </a:cubicBezTo>
                  <a:cubicBezTo>
                    <a:pt x="3783" y="427"/>
                    <a:pt x="3165" y="0"/>
                    <a:pt x="2449"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3" name="Google Shape;2603;p29"/>
            <p:cNvSpPr/>
            <p:nvPr/>
          </p:nvSpPr>
          <p:spPr>
            <a:xfrm>
              <a:off x="5623094" y="4414935"/>
              <a:ext cx="69737" cy="188443"/>
            </a:xfrm>
            <a:custGeom>
              <a:avLst/>
              <a:gdLst/>
              <a:ahLst/>
              <a:cxnLst/>
              <a:rect l="l" t="t" r="r" b="b"/>
              <a:pathLst>
                <a:path w="1605" h="4337" extrusionOk="0">
                  <a:moveTo>
                    <a:pt x="302" y="1"/>
                  </a:moveTo>
                  <a:cubicBezTo>
                    <a:pt x="176" y="351"/>
                    <a:pt x="101" y="702"/>
                    <a:pt x="51" y="1078"/>
                  </a:cubicBezTo>
                  <a:cubicBezTo>
                    <a:pt x="1" y="1354"/>
                    <a:pt x="1" y="1630"/>
                    <a:pt x="1" y="1930"/>
                  </a:cubicBezTo>
                  <a:cubicBezTo>
                    <a:pt x="76" y="1955"/>
                    <a:pt x="176" y="1981"/>
                    <a:pt x="277" y="1981"/>
                  </a:cubicBezTo>
                  <a:cubicBezTo>
                    <a:pt x="327" y="2006"/>
                    <a:pt x="302" y="2056"/>
                    <a:pt x="252" y="2081"/>
                  </a:cubicBezTo>
                  <a:lnTo>
                    <a:pt x="1" y="2081"/>
                  </a:lnTo>
                  <a:cubicBezTo>
                    <a:pt x="26" y="2883"/>
                    <a:pt x="227" y="3660"/>
                    <a:pt x="678" y="4336"/>
                  </a:cubicBezTo>
                  <a:cubicBezTo>
                    <a:pt x="878" y="4311"/>
                    <a:pt x="1079" y="4286"/>
                    <a:pt x="1254" y="4236"/>
                  </a:cubicBezTo>
                  <a:cubicBezTo>
                    <a:pt x="1329" y="4236"/>
                    <a:pt x="1430" y="4236"/>
                    <a:pt x="1480" y="4186"/>
                  </a:cubicBezTo>
                  <a:cubicBezTo>
                    <a:pt x="1530" y="4161"/>
                    <a:pt x="1530" y="4111"/>
                    <a:pt x="1580" y="4086"/>
                  </a:cubicBezTo>
                  <a:cubicBezTo>
                    <a:pt x="1580" y="4061"/>
                    <a:pt x="1605" y="4061"/>
                    <a:pt x="1605" y="4061"/>
                  </a:cubicBezTo>
                  <a:cubicBezTo>
                    <a:pt x="1279" y="3284"/>
                    <a:pt x="1304" y="2407"/>
                    <a:pt x="1404" y="1605"/>
                  </a:cubicBezTo>
                  <a:cubicBezTo>
                    <a:pt x="1455" y="1379"/>
                    <a:pt x="1480" y="1153"/>
                    <a:pt x="1530" y="928"/>
                  </a:cubicBezTo>
                  <a:cubicBezTo>
                    <a:pt x="1079" y="702"/>
                    <a:pt x="653" y="377"/>
                    <a:pt x="30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4" name="Google Shape;2604;p29"/>
            <p:cNvSpPr/>
            <p:nvPr/>
          </p:nvSpPr>
          <p:spPr>
            <a:xfrm>
              <a:off x="5594809" y="4536636"/>
              <a:ext cx="631633" cy="368890"/>
            </a:xfrm>
            <a:custGeom>
              <a:avLst/>
              <a:gdLst/>
              <a:ahLst/>
              <a:cxnLst/>
              <a:rect l="l" t="t" r="r" b="b"/>
              <a:pathLst>
                <a:path w="14537" h="8490" extrusionOk="0">
                  <a:moveTo>
                    <a:pt x="12002" y="0"/>
                  </a:moveTo>
                  <a:cubicBezTo>
                    <a:pt x="11711" y="0"/>
                    <a:pt x="11416" y="19"/>
                    <a:pt x="11128" y="57"/>
                  </a:cubicBezTo>
                  <a:cubicBezTo>
                    <a:pt x="11121" y="63"/>
                    <a:pt x="11115" y="67"/>
                    <a:pt x="11109" y="67"/>
                  </a:cubicBezTo>
                  <a:cubicBezTo>
                    <a:pt x="11091" y="67"/>
                    <a:pt x="11078" y="43"/>
                    <a:pt x="11078" y="7"/>
                  </a:cubicBezTo>
                  <a:lnTo>
                    <a:pt x="10376" y="82"/>
                  </a:lnTo>
                  <a:cubicBezTo>
                    <a:pt x="10376" y="257"/>
                    <a:pt x="10376" y="433"/>
                    <a:pt x="10326" y="608"/>
                  </a:cubicBezTo>
                  <a:cubicBezTo>
                    <a:pt x="10251" y="1009"/>
                    <a:pt x="10000" y="1360"/>
                    <a:pt x="9675" y="1636"/>
                  </a:cubicBezTo>
                  <a:cubicBezTo>
                    <a:pt x="10126" y="1786"/>
                    <a:pt x="10527" y="1987"/>
                    <a:pt x="10928" y="2212"/>
                  </a:cubicBezTo>
                  <a:cubicBezTo>
                    <a:pt x="11354" y="2438"/>
                    <a:pt x="11780" y="2713"/>
                    <a:pt x="12106" y="3089"/>
                  </a:cubicBezTo>
                  <a:cubicBezTo>
                    <a:pt x="12146" y="3130"/>
                    <a:pt x="12105" y="3203"/>
                    <a:pt x="12061" y="3203"/>
                  </a:cubicBezTo>
                  <a:cubicBezTo>
                    <a:pt x="12051" y="3203"/>
                    <a:pt x="12040" y="3199"/>
                    <a:pt x="12030" y="3190"/>
                  </a:cubicBezTo>
                  <a:cubicBezTo>
                    <a:pt x="11604" y="2964"/>
                    <a:pt x="11203" y="2713"/>
                    <a:pt x="10802" y="2488"/>
                  </a:cubicBezTo>
                  <a:cubicBezTo>
                    <a:pt x="10376" y="2287"/>
                    <a:pt x="9950" y="2087"/>
                    <a:pt x="9499" y="1936"/>
                  </a:cubicBezTo>
                  <a:cubicBezTo>
                    <a:pt x="9449" y="1911"/>
                    <a:pt x="9424" y="1886"/>
                    <a:pt x="9399" y="1861"/>
                  </a:cubicBezTo>
                  <a:cubicBezTo>
                    <a:pt x="9274" y="1961"/>
                    <a:pt x="9123" y="2037"/>
                    <a:pt x="8973" y="2137"/>
                  </a:cubicBezTo>
                  <a:cubicBezTo>
                    <a:pt x="7978" y="2692"/>
                    <a:pt x="6727" y="3098"/>
                    <a:pt x="5515" y="3098"/>
                  </a:cubicBezTo>
                  <a:cubicBezTo>
                    <a:pt x="5414" y="3098"/>
                    <a:pt x="5314" y="3095"/>
                    <a:pt x="5213" y="3089"/>
                  </a:cubicBezTo>
                  <a:lnTo>
                    <a:pt x="5213" y="3089"/>
                  </a:lnTo>
                  <a:cubicBezTo>
                    <a:pt x="5238" y="3139"/>
                    <a:pt x="5263" y="3165"/>
                    <a:pt x="5263" y="3215"/>
                  </a:cubicBezTo>
                  <a:cubicBezTo>
                    <a:pt x="5289" y="3415"/>
                    <a:pt x="5289" y="3616"/>
                    <a:pt x="5289" y="3816"/>
                  </a:cubicBezTo>
                  <a:cubicBezTo>
                    <a:pt x="5965" y="4017"/>
                    <a:pt x="6642" y="4267"/>
                    <a:pt x="7243" y="4643"/>
                  </a:cubicBezTo>
                  <a:cubicBezTo>
                    <a:pt x="7569" y="4844"/>
                    <a:pt x="7895" y="5094"/>
                    <a:pt x="8096" y="5395"/>
                  </a:cubicBezTo>
                  <a:cubicBezTo>
                    <a:pt x="8371" y="5545"/>
                    <a:pt x="8421" y="5821"/>
                    <a:pt x="8346" y="6047"/>
                  </a:cubicBezTo>
                  <a:cubicBezTo>
                    <a:pt x="8446" y="7124"/>
                    <a:pt x="6943" y="7551"/>
                    <a:pt x="6116" y="7701"/>
                  </a:cubicBezTo>
                  <a:cubicBezTo>
                    <a:pt x="5477" y="7804"/>
                    <a:pt x="4832" y="7862"/>
                    <a:pt x="4189" y="7862"/>
                  </a:cubicBezTo>
                  <a:cubicBezTo>
                    <a:pt x="3115" y="7862"/>
                    <a:pt x="2047" y="7701"/>
                    <a:pt x="1028" y="7325"/>
                  </a:cubicBezTo>
                  <a:cubicBezTo>
                    <a:pt x="677" y="7175"/>
                    <a:pt x="326" y="7024"/>
                    <a:pt x="0" y="6849"/>
                  </a:cubicBezTo>
                  <a:lnTo>
                    <a:pt x="0" y="6849"/>
                  </a:lnTo>
                  <a:cubicBezTo>
                    <a:pt x="1103" y="7676"/>
                    <a:pt x="2381" y="8252"/>
                    <a:pt x="3785" y="8428"/>
                  </a:cubicBezTo>
                  <a:cubicBezTo>
                    <a:pt x="4121" y="8470"/>
                    <a:pt x="4459" y="8490"/>
                    <a:pt x="4797" y="8490"/>
                  </a:cubicBezTo>
                  <a:cubicBezTo>
                    <a:pt x="6067" y="8490"/>
                    <a:pt x="7334" y="8206"/>
                    <a:pt x="8522" y="7751"/>
                  </a:cubicBezTo>
                  <a:cubicBezTo>
                    <a:pt x="8697" y="7676"/>
                    <a:pt x="8898" y="7601"/>
                    <a:pt x="9073" y="7500"/>
                  </a:cubicBezTo>
                  <a:cubicBezTo>
                    <a:pt x="8948" y="7225"/>
                    <a:pt x="8973" y="6899"/>
                    <a:pt x="8923" y="6623"/>
                  </a:cubicBezTo>
                  <a:cubicBezTo>
                    <a:pt x="8847" y="6297"/>
                    <a:pt x="8772" y="5972"/>
                    <a:pt x="8672" y="5646"/>
                  </a:cubicBezTo>
                  <a:cubicBezTo>
                    <a:pt x="8497" y="4994"/>
                    <a:pt x="8246" y="4368"/>
                    <a:pt x="7970" y="3741"/>
                  </a:cubicBezTo>
                  <a:cubicBezTo>
                    <a:pt x="7935" y="3688"/>
                    <a:pt x="7987" y="3635"/>
                    <a:pt x="8038" y="3635"/>
                  </a:cubicBezTo>
                  <a:cubicBezTo>
                    <a:pt x="8060" y="3635"/>
                    <a:pt x="8081" y="3644"/>
                    <a:pt x="8096" y="3666"/>
                  </a:cubicBezTo>
                  <a:cubicBezTo>
                    <a:pt x="8497" y="4242"/>
                    <a:pt x="8797" y="4869"/>
                    <a:pt x="9023" y="5520"/>
                  </a:cubicBezTo>
                  <a:cubicBezTo>
                    <a:pt x="9123" y="5846"/>
                    <a:pt x="9223" y="6172"/>
                    <a:pt x="9274" y="6523"/>
                  </a:cubicBezTo>
                  <a:cubicBezTo>
                    <a:pt x="9324" y="6774"/>
                    <a:pt x="9399" y="7099"/>
                    <a:pt x="9374" y="7375"/>
                  </a:cubicBezTo>
                  <a:cubicBezTo>
                    <a:pt x="10602" y="6799"/>
                    <a:pt x="11780" y="6022"/>
                    <a:pt x="12682" y="5019"/>
                  </a:cubicBezTo>
                  <a:cubicBezTo>
                    <a:pt x="13760" y="3791"/>
                    <a:pt x="14386" y="2237"/>
                    <a:pt x="14537" y="658"/>
                  </a:cubicBezTo>
                  <a:lnTo>
                    <a:pt x="14512" y="658"/>
                  </a:lnTo>
                  <a:cubicBezTo>
                    <a:pt x="14236" y="533"/>
                    <a:pt x="13985" y="383"/>
                    <a:pt x="13710" y="282"/>
                  </a:cubicBezTo>
                  <a:cubicBezTo>
                    <a:pt x="13434" y="182"/>
                    <a:pt x="13158" y="107"/>
                    <a:pt x="12858" y="57"/>
                  </a:cubicBezTo>
                  <a:cubicBezTo>
                    <a:pt x="12582" y="19"/>
                    <a:pt x="12294" y="0"/>
                    <a:pt x="12002"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5" name="Google Shape;2605;p29"/>
            <p:cNvSpPr/>
            <p:nvPr/>
          </p:nvSpPr>
          <p:spPr>
            <a:xfrm>
              <a:off x="5663415" y="4605502"/>
              <a:ext cx="147035" cy="92592"/>
            </a:xfrm>
            <a:custGeom>
              <a:avLst/>
              <a:gdLst/>
              <a:ahLst/>
              <a:cxnLst/>
              <a:rect l="l" t="t" r="r" b="b"/>
              <a:pathLst>
                <a:path w="3384" h="2131" extrusionOk="0">
                  <a:moveTo>
                    <a:pt x="852" y="1"/>
                  </a:moveTo>
                  <a:cubicBezTo>
                    <a:pt x="827" y="26"/>
                    <a:pt x="802" y="51"/>
                    <a:pt x="752" y="76"/>
                  </a:cubicBezTo>
                  <a:cubicBezTo>
                    <a:pt x="577" y="201"/>
                    <a:pt x="326" y="226"/>
                    <a:pt x="126" y="251"/>
                  </a:cubicBezTo>
                  <a:lnTo>
                    <a:pt x="0" y="251"/>
                  </a:lnTo>
                  <a:cubicBezTo>
                    <a:pt x="25" y="301"/>
                    <a:pt x="50" y="351"/>
                    <a:pt x="101" y="402"/>
                  </a:cubicBezTo>
                  <a:cubicBezTo>
                    <a:pt x="978" y="1329"/>
                    <a:pt x="2156" y="1780"/>
                    <a:pt x="3359" y="2131"/>
                  </a:cubicBezTo>
                  <a:cubicBezTo>
                    <a:pt x="3359" y="1955"/>
                    <a:pt x="3334" y="1780"/>
                    <a:pt x="3334" y="1630"/>
                  </a:cubicBezTo>
                  <a:cubicBezTo>
                    <a:pt x="3309" y="1554"/>
                    <a:pt x="3334" y="1529"/>
                    <a:pt x="3384" y="1479"/>
                  </a:cubicBezTo>
                  <a:cubicBezTo>
                    <a:pt x="3008" y="1454"/>
                    <a:pt x="2657" y="1354"/>
                    <a:pt x="2331" y="1229"/>
                  </a:cubicBezTo>
                  <a:cubicBezTo>
                    <a:pt x="1730" y="978"/>
                    <a:pt x="1178" y="552"/>
                    <a:pt x="852"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6" name="Google Shape;2606;p29"/>
            <p:cNvSpPr/>
            <p:nvPr/>
          </p:nvSpPr>
          <p:spPr>
            <a:xfrm>
              <a:off x="5642733" y="4304965"/>
              <a:ext cx="90419" cy="132870"/>
            </a:xfrm>
            <a:custGeom>
              <a:avLst/>
              <a:gdLst/>
              <a:ahLst/>
              <a:cxnLst/>
              <a:rect l="l" t="t" r="r" b="b"/>
              <a:pathLst>
                <a:path w="2081" h="3058" extrusionOk="0">
                  <a:moveTo>
                    <a:pt x="1053" y="0"/>
                  </a:moveTo>
                  <a:cubicBezTo>
                    <a:pt x="702" y="702"/>
                    <a:pt x="301" y="1404"/>
                    <a:pt x="0" y="2131"/>
                  </a:cubicBezTo>
                  <a:cubicBezTo>
                    <a:pt x="351" y="2507"/>
                    <a:pt x="752" y="2807"/>
                    <a:pt x="1178" y="3058"/>
                  </a:cubicBezTo>
                  <a:cubicBezTo>
                    <a:pt x="1379" y="2306"/>
                    <a:pt x="1679" y="1579"/>
                    <a:pt x="2080" y="928"/>
                  </a:cubicBezTo>
                  <a:cubicBezTo>
                    <a:pt x="1629" y="752"/>
                    <a:pt x="1278" y="401"/>
                    <a:pt x="1053"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7" name="Google Shape;2607;p29"/>
            <p:cNvSpPr/>
            <p:nvPr/>
          </p:nvSpPr>
          <p:spPr>
            <a:xfrm>
              <a:off x="5778816" y="4410460"/>
              <a:ext cx="251619" cy="242017"/>
            </a:xfrm>
            <a:custGeom>
              <a:avLst/>
              <a:gdLst/>
              <a:ahLst/>
              <a:cxnLst/>
              <a:rect l="l" t="t" r="r" b="b"/>
              <a:pathLst>
                <a:path w="5791" h="5570" extrusionOk="0">
                  <a:moveTo>
                    <a:pt x="2849" y="1"/>
                  </a:moveTo>
                  <a:cubicBezTo>
                    <a:pt x="2587" y="1"/>
                    <a:pt x="2320" y="63"/>
                    <a:pt x="2056" y="204"/>
                  </a:cubicBezTo>
                  <a:cubicBezTo>
                    <a:pt x="1480" y="505"/>
                    <a:pt x="1104" y="1332"/>
                    <a:pt x="1530" y="1908"/>
                  </a:cubicBezTo>
                  <a:cubicBezTo>
                    <a:pt x="1681" y="2127"/>
                    <a:pt x="1979" y="2278"/>
                    <a:pt x="2265" y="2278"/>
                  </a:cubicBezTo>
                  <a:cubicBezTo>
                    <a:pt x="2405" y="2278"/>
                    <a:pt x="2542" y="2241"/>
                    <a:pt x="2658" y="2159"/>
                  </a:cubicBezTo>
                  <a:cubicBezTo>
                    <a:pt x="2958" y="1933"/>
                    <a:pt x="3034" y="1532"/>
                    <a:pt x="2858" y="1231"/>
                  </a:cubicBezTo>
                  <a:cubicBezTo>
                    <a:pt x="2807" y="1129"/>
                    <a:pt x="2895" y="1038"/>
                    <a:pt x="2980" y="1038"/>
                  </a:cubicBezTo>
                  <a:cubicBezTo>
                    <a:pt x="3020" y="1038"/>
                    <a:pt x="3060" y="1058"/>
                    <a:pt x="3084" y="1106"/>
                  </a:cubicBezTo>
                  <a:cubicBezTo>
                    <a:pt x="3435" y="1582"/>
                    <a:pt x="3234" y="2284"/>
                    <a:pt x="2708" y="2560"/>
                  </a:cubicBezTo>
                  <a:cubicBezTo>
                    <a:pt x="2683" y="2585"/>
                    <a:pt x="2633" y="2585"/>
                    <a:pt x="2582" y="2610"/>
                  </a:cubicBezTo>
                  <a:cubicBezTo>
                    <a:pt x="2633" y="2685"/>
                    <a:pt x="2683" y="2785"/>
                    <a:pt x="2708" y="2886"/>
                  </a:cubicBezTo>
                  <a:cubicBezTo>
                    <a:pt x="2758" y="2986"/>
                    <a:pt x="2783" y="3111"/>
                    <a:pt x="2808" y="3236"/>
                  </a:cubicBezTo>
                  <a:cubicBezTo>
                    <a:pt x="2808" y="3362"/>
                    <a:pt x="2808" y="3487"/>
                    <a:pt x="2808" y="3612"/>
                  </a:cubicBezTo>
                  <a:cubicBezTo>
                    <a:pt x="2808" y="3738"/>
                    <a:pt x="2758" y="3838"/>
                    <a:pt x="2708" y="3963"/>
                  </a:cubicBezTo>
                  <a:cubicBezTo>
                    <a:pt x="2698" y="3993"/>
                    <a:pt x="2672" y="4007"/>
                    <a:pt x="2647" y="4007"/>
                  </a:cubicBezTo>
                  <a:cubicBezTo>
                    <a:pt x="2607" y="4007"/>
                    <a:pt x="2567" y="3974"/>
                    <a:pt x="2582" y="3913"/>
                  </a:cubicBezTo>
                  <a:cubicBezTo>
                    <a:pt x="2607" y="3813"/>
                    <a:pt x="2607" y="3713"/>
                    <a:pt x="2607" y="3587"/>
                  </a:cubicBezTo>
                  <a:cubicBezTo>
                    <a:pt x="2607" y="3487"/>
                    <a:pt x="2582" y="3387"/>
                    <a:pt x="2582" y="3261"/>
                  </a:cubicBezTo>
                  <a:cubicBezTo>
                    <a:pt x="2557" y="3161"/>
                    <a:pt x="2532" y="3061"/>
                    <a:pt x="2482" y="2936"/>
                  </a:cubicBezTo>
                  <a:cubicBezTo>
                    <a:pt x="2457" y="2835"/>
                    <a:pt x="2407" y="2760"/>
                    <a:pt x="2357" y="2660"/>
                  </a:cubicBezTo>
                  <a:cubicBezTo>
                    <a:pt x="2312" y="2664"/>
                    <a:pt x="2267" y="2666"/>
                    <a:pt x="2221" y="2666"/>
                  </a:cubicBezTo>
                  <a:cubicBezTo>
                    <a:pt x="1985" y="2666"/>
                    <a:pt x="1744" y="2611"/>
                    <a:pt x="1555" y="2485"/>
                  </a:cubicBezTo>
                  <a:lnTo>
                    <a:pt x="1129" y="3036"/>
                  </a:lnTo>
                  <a:cubicBezTo>
                    <a:pt x="1154" y="3036"/>
                    <a:pt x="1204" y="3061"/>
                    <a:pt x="1204" y="3111"/>
                  </a:cubicBezTo>
                  <a:cubicBezTo>
                    <a:pt x="1204" y="3437"/>
                    <a:pt x="1104" y="3788"/>
                    <a:pt x="978" y="4089"/>
                  </a:cubicBezTo>
                  <a:cubicBezTo>
                    <a:pt x="853" y="4389"/>
                    <a:pt x="678" y="4665"/>
                    <a:pt x="477" y="4916"/>
                  </a:cubicBezTo>
                  <a:cubicBezTo>
                    <a:pt x="377" y="5041"/>
                    <a:pt x="252" y="5166"/>
                    <a:pt x="126" y="5267"/>
                  </a:cubicBezTo>
                  <a:cubicBezTo>
                    <a:pt x="101" y="5317"/>
                    <a:pt x="51" y="5342"/>
                    <a:pt x="1" y="5392"/>
                  </a:cubicBezTo>
                  <a:cubicBezTo>
                    <a:pt x="385" y="5516"/>
                    <a:pt x="805" y="5569"/>
                    <a:pt x="1226" y="5569"/>
                  </a:cubicBezTo>
                  <a:cubicBezTo>
                    <a:pt x="1739" y="5569"/>
                    <a:pt x="2254" y="5491"/>
                    <a:pt x="2708" y="5367"/>
                  </a:cubicBezTo>
                  <a:cubicBezTo>
                    <a:pt x="3510" y="5166"/>
                    <a:pt x="4688" y="4765"/>
                    <a:pt x="5314" y="4089"/>
                  </a:cubicBezTo>
                  <a:cubicBezTo>
                    <a:pt x="5289" y="4063"/>
                    <a:pt x="5239" y="4013"/>
                    <a:pt x="5239" y="3988"/>
                  </a:cubicBezTo>
                  <a:cubicBezTo>
                    <a:pt x="5139" y="3738"/>
                    <a:pt x="4988" y="3512"/>
                    <a:pt x="4813" y="3312"/>
                  </a:cubicBezTo>
                  <a:cubicBezTo>
                    <a:pt x="4638" y="3111"/>
                    <a:pt x="4412" y="2936"/>
                    <a:pt x="4186" y="2810"/>
                  </a:cubicBezTo>
                  <a:cubicBezTo>
                    <a:pt x="4118" y="2765"/>
                    <a:pt x="4153" y="2657"/>
                    <a:pt x="4217" y="2657"/>
                  </a:cubicBezTo>
                  <a:cubicBezTo>
                    <a:pt x="4223" y="2657"/>
                    <a:pt x="4230" y="2658"/>
                    <a:pt x="4237" y="2660"/>
                  </a:cubicBezTo>
                  <a:cubicBezTo>
                    <a:pt x="4813" y="2835"/>
                    <a:pt x="5264" y="3287"/>
                    <a:pt x="5490" y="3838"/>
                  </a:cubicBezTo>
                  <a:cubicBezTo>
                    <a:pt x="5715" y="3487"/>
                    <a:pt x="5790" y="3086"/>
                    <a:pt x="5640" y="2610"/>
                  </a:cubicBezTo>
                  <a:cubicBezTo>
                    <a:pt x="5307" y="1487"/>
                    <a:pt x="4128" y="1"/>
                    <a:pt x="2849" y="1"/>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8" name="Google Shape;2608;p29"/>
            <p:cNvSpPr/>
            <p:nvPr/>
          </p:nvSpPr>
          <p:spPr>
            <a:xfrm>
              <a:off x="5675363" y="3934606"/>
              <a:ext cx="197176" cy="315968"/>
            </a:xfrm>
            <a:custGeom>
              <a:avLst/>
              <a:gdLst/>
              <a:ahLst/>
              <a:cxnLst/>
              <a:rect l="l" t="t" r="r" b="b"/>
              <a:pathLst>
                <a:path w="4538" h="7272" extrusionOk="0">
                  <a:moveTo>
                    <a:pt x="932" y="1"/>
                  </a:moveTo>
                  <a:cubicBezTo>
                    <a:pt x="601" y="1"/>
                    <a:pt x="289" y="137"/>
                    <a:pt x="176" y="504"/>
                  </a:cubicBezTo>
                  <a:cubicBezTo>
                    <a:pt x="1" y="1030"/>
                    <a:pt x="402" y="1582"/>
                    <a:pt x="778" y="1908"/>
                  </a:cubicBezTo>
                  <a:cubicBezTo>
                    <a:pt x="1204" y="2259"/>
                    <a:pt x="1680" y="2534"/>
                    <a:pt x="2031" y="2935"/>
                  </a:cubicBezTo>
                  <a:cubicBezTo>
                    <a:pt x="2357" y="3286"/>
                    <a:pt x="2607" y="3687"/>
                    <a:pt x="2783" y="4138"/>
                  </a:cubicBezTo>
                  <a:cubicBezTo>
                    <a:pt x="3209" y="5141"/>
                    <a:pt x="3008" y="6244"/>
                    <a:pt x="3334" y="7271"/>
                  </a:cubicBezTo>
                  <a:cubicBezTo>
                    <a:pt x="3685" y="7020"/>
                    <a:pt x="4086" y="6795"/>
                    <a:pt x="4487" y="6645"/>
                  </a:cubicBezTo>
                  <a:cubicBezTo>
                    <a:pt x="4487" y="6619"/>
                    <a:pt x="4487" y="6619"/>
                    <a:pt x="4487" y="6594"/>
                  </a:cubicBezTo>
                  <a:cubicBezTo>
                    <a:pt x="4537" y="5291"/>
                    <a:pt x="4337" y="3988"/>
                    <a:pt x="3760" y="2810"/>
                  </a:cubicBezTo>
                  <a:cubicBezTo>
                    <a:pt x="3309" y="1858"/>
                    <a:pt x="2607" y="730"/>
                    <a:pt x="1655" y="203"/>
                  </a:cubicBezTo>
                  <a:cubicBezTo>
                    <a:pt x="1458" y="83"/>
                    <a:pt x="1189" y="1"/>
                    <a:pt x="93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09" name="Google Shape;2609;p29"/>
            <p:cNvSpPr/>
            <p:nvPr/>
          </p:nvSpPr>
          <p:spPr>
            <a:xfrm>
              <a:off x="5698261" y="4374658"/>
              <a:ext cx="148121" cy="261395"/>
            </a:xfrm>
            <a:custGeom>
              <a:avLst/>
              <a:gdLst/>
              <a:ahLst/>
              <a:cxnLst/>
              <a:rect l="l" t="t" r="r" b="b"/>
              <a:pathLst>
                <a:path w="3409" h="6016" extrusionOk="0">
                  <a:moveTo>
                    <a:pt x="903" y="0"/>
                  </a:moveTo>
                  <a:cubicBezTo>
                    <a:pt x="852" y="126"/>
                    <a:pt x="777" y="251"/>
                    <a:pt x="727" y="376"/>
                  </a:cubicBezTo>
                  <a:cubicBezTo>
                    <a:pt x="376" y="1153"/>
                    <a:pt x="176" y="1955"/>
                    <a:pt x="75" y="2782"/>
                  </a:cubicBezTo>
                  <a:cubicBezTo>
                    <a:pt x="0" y="3559"/>
                    <a:pt x="0" y="4436"/>
                    <a:pt x="426" y="5113"/>
                  </a:cubicBezTo>
                  <a:cubicBezTo>
                    <a:pt x="677" y="5539"/>
                    <a:pt x="1003" y="5815"/>
                    <a:pt x="1404" y="6015"/>
                  </a:cubicBezTo>
                  <a:cubicBezTo>
                    <a:pt x="1451" y="5968"/>
                    <a:pt x="1499" y="5950"/>
                    <a:pt x="1547" y="5950"/>
                  </a:cubicBezTo>
                  <a:cubicBezTo>
                    <a:pt x="1574" y="5950"/>
                    <a:pt x="1602" y="5956"/>
                    <a:pt x="1629" y="5965"/>
                  </a:cubicBezTo>
                  <a:cubicBezTo>
                    <a:pt x="1679" y="5940"/>
                    <a:pt x="1755" y="5865"/>
                    <a:pt x="1780" y="5840"/>
                  </a:cubicBezTo>
                  <a:cubicBezTo>
                    <a:pt x="1855" y="5765"/>
                    <a:pt x="1930" y="5689"/>
                    <a:pt x="2005" y="5614"/>
                  </a:cubicBezTo>
                  <a:cubicBezTo>
                    <a:pt x="2156" y="5464"/>
                    <a:pt x="2281" y="5288"/>
                    <a:pt x="2381" y="5113"/>
                  </a:cubicBezTo>
                  <a:cubicBezTo>
                    <a:pt x="2507" y="4938"/>
                    <a:pt x="2607" y="4737"/>
                    <a:pt x="2707" y="4537"/>
                  </a:cubicBezTo>
                  <a:cubicBezTo>
                    <a:pt x="2782" y="4336"/>
                    <a:pt x="2832" y="4111"/>
                    <a:pt x="2908" y="3910"/>
                  </a:cubicBezTo>
                  <a:cubicBezTo>
                    <a:pt x="2933" y="3885"/>
                    <a:pt x="2958" y="3860"/>
                    <a:pt x="2983" y="3860"/>
                  </a:cubicBezTo>
                  <a:lnTo>
                    <a:pt x="3409" y="3309"/>
                  </a:lnTo>
                  <a:cubicBezTo>
                    <a:pt x="3208" y="3158"/>
                    <a:pt x="3033" y="2983"/>
                    <a:pt x="2933" y="2782"/>
                  </a:cubicBezTo>
                  <a:cubicBezTo>
                    <a:pt x="2908" y="2757"/>
                    <a:pt x="2908" y="2732"/>
                    <a:pt x="2908" y="2732"/>
                  </a:cubicBezTo>
                  <a:cubicBezTo>
                    <a:pt x="2706" y="2827"/>
                    <a:pt x="2483" y="2877"/>
                    <a:pt x="2258" y="2877"/>
                  </a:cubicBezTo>
                  <a:cubicBezTo>
                    <a:pt x="2007" y="2877"/>
                    <a:pt x="1754" y="2814"/>
                    <a:pt x="1529" y="2682"/>
                  </a:cubicBezTo>
                  <a:cubicBezTo>
                    <a:pt x="1484" y="2660"/>
                    <a:pt x="1499" y="2578"/>
                    <a:pt x="1539" y="2578"/>
                  </a:cubicBezTo>
                  <a:cubicBezTo>
                    <a:pt x="1543" y="2578"/>
                    <a:pt x="1549" y="2579"/>
                    <a:pt x="1554" y="2582"/>
                  </a:cubicBezTo>
                  <a:cubicBezTo>
                    <a:pt x="1731" y="2644"/>
                    <a:pt x="1918" y="2676"/>
                    <a:pt x="2101" y="2676"/>
                  </a:cubicBezTo>
                  <a:cubicBezTo>
                    <a:pt x="2359" y="2676"/>
                    <a:pt x="2613" y="2613"/>
                    <a:pt x="2832" y="2481"/>
                  </a:cubicBezTo>
                  <a:cubicBezTo>
                    <a:pt x="2732" y="2055"/>
                    <a:pt x="2832" y="1604"/>
                    <a:pt x="3058" y="1228"/>
                  </a:cubicBezTo>
                  <a:lnTo>
                    <a:pt x="2532" y="903"/>
                  </a:lnTo>
                  <a:cubicBezTo>
                    <a:pt x="2181" y="903"/>
                    <a:pt x="1830" y="727"/>
                    <a:pt x="1529" y="552"/>
                  </a:cubicBezTo>
                  <a:cubicBezTo>
                    <a:pt x="1354" y="451"/>
                    <a:pt x="1228" y="326"/>
                    <a:pt x="1078" y="201"/>
                  </a:cubicBezTo>
                  <a:cubicBezTo>
                    <a:pt x="1028" y="126"/>
                    <a:pt x="978" y="75"/>
                    <a:pt x="928" y="0"/>
                  </a:cubicBezTo>
                  <a:close/>
                </a:path>
              </a:pathLst>
            </a:custGeom>
            <a:solidFill>
              <a:schemeClr val="lt2"/>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0" name="Google Shape;2610;p29"/>
            <p:cNvSpPr/>
            <p:nvPr/>
          </p:nvSpPr>
          <p:spPr>
            <a:xfrm>
              <a:off x="5604585" y="4669764"/>
              <a:ext cx="83902" cy="86074"/>
            </a:xfrm>
            <a:custGeom>
              <a:avLst/>
              <a:gdLst/>
              <a:ahLst/>
              <a:cxnLst/>
              <a:rect l="l" t="t" r="r" b="b"/>
              <a:pathLst>
                <a:path w="1931" h="1981" extrusionOk="0">
                  <a:moveTo>
                    <a:pt x="953" y="0"/>
                  </a:moveTo>
                  <a:cubicBezTo>
                    <a:pt x="377" y="0"/>
                    <a:pt x="1" y="476"/>
                    <a:pt x="1" y="1003"/>
                  </a:cubicBezTo>
                  <a:cubicBezTo>
                    <a:pt x="1" y="1504"/>
                    <a:pt x="402" y="1980"/>
                    <a:pt x="953" y="1980"/>
                  </a:cubicBezTo>
                  <a:cubicBezTo>
                    <a:pt x="1455" y="1980"/>
                    <a:pt x="1881" y="1629"/>
                    <a:pt x="1906" y="1053"/>
                  </a:cubicBezTo>
                  <a:cubicBezTo>
                    <a:pt x="1931" y="451"/>
                    <a:pt x="1505" y="0"/>
                    <a:pt x="953"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1" name="Google Shape;2611;p29"/>
            <p:cNvSpPr/>
            <p:nvPr/>
          </p:nvSpPr>
          <p:spPr>
            <a:xfrm>
              <a:off x="5938927" y="4669764"/>
              <a:ext cx="83858" cy="86074"/>
            </a:xfrm>
            <a:custGeom>
              <a:avLst/>
              <a:gdLst/>
              <a:ahLst/>
              <a:cxnLst/>
              <a:rect l="l" t="t" r="r" b="b"/>
              <a:pathLst>
                <a:path w="1930" h="1981" extrusionOk="0">
                  <a:moveTo>
                    <a:pt x="978" y="0"/>
                  </a:moveTo>
                  <a:cubicBezTo>
                    <a:pt x="426" y="0"/>
                    <a:pt x="0" y="451"/>
                    <a:pt x="25" y="1053"/>
                  </a:cubicBezTo>
                  <a:cubicBezTo>
                    <a:pt x="50" y="1629"/>
                    <a:pt x="476" y="1980"/>
                    <a:pt x="978" y="1980"/>
                  </a:cubicBezTo>
                  <a:cubicBezTo>
                    <a:pt x="1529" y="1980"/>
                    <a:pt x="1930" y="1504"/>
                    <a:pt x="1930" y="1003"/>
                  </a:cubicBezTo>
                  <a:cubicBezTo>
                    <a:pt x="1930" y="476"/>
                    <a:pt x="1554" y="0"/>
                    <a:pt x="97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2" name="Google Shape;2612;p29"/>
            <p:cNvSpPr/>
            <p:nvPr/>
          </p:nvSpPr>
          <p:spPr>
            <a:xfrm>
              <a:off x="5565393" y="4780732"/>
              <a:ext cx="98067" cy="34977"/>
            </a:xfrm>
            <a:custGeom>
              <a:avLst/>
              <a:gdLst/>
              <a:ahLst/>
              <a:cxnLst/>
              <a:rect l="l" t="t" r="r" b="b"/>
              <a:pathLst>
                <a:path w="2257" h="805" extrusionOk="0">
                  <a:moveTo>
                    <a:pt x="1148" y="1"/>
                  </a:moveTo>
                  <a:cubicBezTo>
                    <a:pt x="1117" y="1"/>
                    <a:pt x="1085" y="1"/>
                    <a:pt x="1053" y="3"/>
                  </a:cubicBezTo>
                  <a:cubicBezTo>
                    <a:pt x="452" y="53"/>
                    <a:pt x="1" y="228"/>
                    <a:pt x="26" y="479"/>
                  </a:cubicBezTo>
                  <a:cubicBezTo>
                    <a:pt x="51" y="729"/>
                    <a:pt x="702" y="805"/>
                    <a:pt x="1128" y="805"/>
                  </a:cubicBezTo>
                  <a:cubicBezTo>
                    <a:pt x="1555" y="805"/>
                    <a:pt x="2256" y="679"/>
                    <a:pt x="2206" y="429"/>
                  </a:cubicBezTo>
                  <a:cubicBezTo>
                    <a:pt x="2135" y="215"/>
                    <a:pt x="1725" y="1"/>
                    <a:pt x="1148"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3" name="Google Shape;2613;p29"/>
            <p:cNvSpPr/>
            <p:nvPr/>
          </p:nvSpPr>
          <p:spPr>
            <a:xfrm>
              <a:off x="5965040" y="4780732"/>
              <a:ext cx="98067" cy="34977"/>
            </a:xfrm>
            <a:custGeom>
              <a:avLst/>
              <a:gdLst/>
              <a:ahLst/>
              <a:cxnLst/>
              <a:rect l="l" t="t" r="r" b="b"/>
              <a:pathLst>
                <a:path w="2257" h="805" extrusionOk="0">
                  <a:moveTo>
                    <a:pt x="1123" y="1"/>
                  </a:moveTo>
                  <a:cubicBezTo>
                    <a:pt x="1092" y="1"/>
                    <a:pt x="1060" y="1"/>
                    <a:pt x="1028" y="3"/>
                  </a:cubicBezTo>
                  <a:cubicBezTo>
                    <a:pt x="427" y="53"/>
                    <a:pt x="1" y="228"/>
                    <a:pt x="26" y="479"/>
                  </a:cubicBezTo>
                  <a:cubicBezTo>
                    <a:pt x="51" y="729"/>
                    <a:pt x="702" y="805"/>
                    <a:pt x="1128" y="805"/>
                  </a:cubicBezTo>
                  <a:cubicBezTo>
                    <a:pt x="1555" y="805"/>
                    <a:pt x="2256" y="679"/>
                    <a:pt x="2181" y="429"/>
                  </a:cubicBezTo>
                  <a:cubicBezTo>
                    <a:pt x="2134" y="215"/>
                    <a:pt x="1703" y="1"/>
                    <a:pt x="1123"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4" name="Google Shape;2614;p29"/>
            <p:cNvSpPr/>
            <p:nvPr/>
          </p:nvSpPr>
          <p:spPr>
            <a:xfrm>
              <a:off x="5733108" y="4684189"/>
              <a:ext cx="157680" cy="68477"/>
            </a:xfrm>
            <a:custGeom>
              <a:avLst/>
              <a:gdLst/>
              <a:ahLst/>
              <a:cxnLst/>
              <a:rect l="l" t="t" r="r" b="b"/>
              <a:pathLst>
                <a:path w="3629" h="1576" extrusionOk="0">
                  <a:moveTo>
                    <a:pt x="718" y="1"/>
                  </a:moveTo>
                  <a:cubicBezTo>
                    <a:pt x="501" y="1"/>
                    <a:pt x="319" y="59"/>
                    <a:pt x="226" y="245"/>
                  </a:cubicBezTo>
                  <a:cubicBezTo>
                    <a:pt x="0" y="696"/>
                    <a:pt x="602" y="1498"/>
                    <a:pt x="1780" y="1573"/>
                  </a:cubicBezTo>
                  <a:cubicBezTo>
                    <a:pt x="1817" y="1575"/>
                    <a:pt x="1854" y="1575"/>
                    <a:pt x="1891" y="1575"/>
                  </a:cubicBezTo>
                  <a:cubicBezTo>
                    <a:pt x="3000" y="1575"/>
                    <a:pt x="3629" y="856"/>
                    <a:pt x="3459" y="395"/>
                  </a:cubicBezTo>
                  <a:cubicBezTo>
                    <a:pt x="3368" y="156"/>
                    <a:pt x="3126" y="93"/>
                    <a:pt x="2845" y="93"/>
                  </a:cubicBezTo>
                  <a:cubicBezTo>
                    <a:pt x="2532" y="93"/>
                    <a:pt x="2169" y="171"/>
                    <a:pt x="1911" y="171"/>
                  </a:cubicBezTo>
                  <a:cubicBezTo>
                    <a:pt x="1892" y="171"/>
                    <a:pt x="1873" y="170"/>
                    <a:pt x="1855" y="170"/>
                  </a:cubicBezTo>
                  <a:cubicBezTo>
                    <a:pt x="1555" y="170"/>
                    <a:pt x="1086" y="1"/>
                    <a:pt x="71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15" name="Google Shape;2615;p29"/>
            <p:cNvSpPr/>
            <p:nvPr/>
          </p:nvSpPr>
          <p:spPr>
            <a:xfrm>
              <a:off x="5764695" y="4724075"/>
              <a:ext cx="93678" cy="28634"/>
            </a:xfrm>
            <a:custGeom>
              <a:avLst/>
              <a:gdLst/>
              <a:ahLst/>
              <a:cxnLst/>
              <a:rect l="l" t="t" r="r" b="b"/>
              <a:pathLst>
                <a:path w="2156" h="659" extrusionOk="0">
                  <a:moveTo>
                    <a:pt x="1000" y="1"/>
                  </a:moveTo>
                  <a:cubicBezTo>
                    <a:pt x="572" y="1"/>
                    <a:pt x="232" y="143"/>
                    <a:pt x="0" y="329"/>
                  </a:cubicBezTo>
                  <a:cubicBezTo>
                    <a:pt x="276" y="505"/>
                    <a:pt x="627" y="630"/>
                    <a:pt x="1053" y="655"/>
                  </a:cubicBezTo>
                  <a:cubicBezTo>
                    <a:pt x="1099" y="658"/>
                    <a:pt x="1145" y="659"/>
                    <a:pt x="1190" y="659"/>
                  </a:cubicBezTo>
                  <a:cubicBezTo>
                    <a:pt x="1580" y="659"/>
                    <a:pt x="1908" y="564"/>
                    <a:pt x="2155" y="429"/>
                  </a:cubicBezTo>
                  <a:cubicBezTo>
                    <a:pt x="1905" y="204"/>
                    <a:pt x="1554" y="28"/>
                    <a:pt x="1103" y="3"/>
                  </a:cubicBezTo>
                  <a:cubicBezTo>
                    <a:pt x="1068" y="2"/>
                    <a:pt x="1034" y="1"/>
                    <a:pt x="1000"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roup 27"/>
          <p:cNvGrpSpPr/>
          <p:nvPr/>
        </p:nvGrpSpPr>
        <p:grpSpPr>
          <a:xfrm>
            <a:off x="3132900" y="851220"/>
            <a:ext cx="7144436" cy="1737586"/>
            <a:chOff x="2505740" y="798716"/>
            <a:chExt cx="7878725" cy="1916171"/>
          </a:xfrm>
        </p:grpSpPr>
        <p:grpSp>
          <p:nvGrpSpPr>
            <p:cNvPr id="29"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1"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2" name="圆角矩形 33"/>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0" name="TextBox 29"/>
            <p:cNvSpPr txBox="1"/>
            <p:nvPr/>
          </p:nvSpPr>
          <p:spPr>
            <a:xfrm>
              <a:off x="3049386" y="1156638"/>
              <a:ext cx="6636874" cy="1209711"/>
            </a:xfrm>
            <a:prstGeom prst="rect">
              <a:avLst/>
            </a:prstGeom>
            <a:noFill/>
          </p:spPr>
          <p:txBody>
            <a:bodyPr wrap="square">
              <a:spAutoFit/>
            </a:bodyPr>
            <a:lstStyle/>
            <a:p>
              <a:pPr algn="ctr" defTabSz="829178">
                <a:buClr>
                  <a:srgbClr val="000000"/>
                </a:buClr>
              </a:pPr>
              <a:r>
                <a:rPr lang="en-US" sz="3264" b="1" kern="0" dirty="0">
                  <a:solidFill>
                    <a:srgbClr val="127366"/>
                  </a:solidFill>
                  <a:latin typeface="Cambria" panose="02040503050406030204" pitchFamily="18" charset="0"/>
                  <a:cs typeface="Arial" panose="020B0604020202020204"/>
                  <a:sym typeface="Arial" panose="020B0604020202020204"/>
                </a:rPr>
                <a:t>Sau </a:t>
              </a:r>
              <a:r>
                <a:rPr lang="en-US" sz="3264" b="1" kern="0" dirty="0" err="1">
                  <a:solidFill>
                    <a:srgbClr val="127366"/>
                  </a:solidFill>
                  <a:latin typeface="Cambria" panose="02040503050406030204" pitchFamily="18" charset="0"/>
                  <a:cs typeface="Arial" panose="020B0604020202020204"/>
                  <a:sym typeface="Arial" panose="020B0604020202020204"/>
                </a:rPr>
                <a:t>bài</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học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em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biết</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thêm</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điều</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gì</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về</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biển</a:t>
              </a:r>
              <a:r>
                <a:rPr lang="en-US" sz="3264" b="1" kern="0" dirty="0">
                  <a:solidFill>
                    <a:srgbClr val="127366"/>
                  </a:solidFill>
                  <a:latin typeface="Cambria" panose="02040503050406030204" pitchFamily="18" charset="0"/>
                  <a:cs typeface="Arial" panose="020B0604020202020204"/>
                  <a:sym typeface="Arial" panose="020B0604020202020204"/>
                </a:rPr>
                <a:t> ở </a:t>
              </a:r>
              <a:r>
                <a:rPr lang="en-US" sz="3264" b="1" kern="0" dirty="0" err="1">
                  <a:solidFill>
                    <a:srgbClr val="127366"/>
                  </a:solidFill>
                  <a:latin typeface="Cambria" panose="02040503050406030204" pitchFamily="18" charset="0"/>
                  <a:cs typeface="Arial" panose="020B0604020202020204"/>
                  <a:sym typeface="Arial" panose="020B0604020202020204"/>
                </a:rPr>
                <a:t>Trường</a:t>
              </a:r>
              <a:r>
                <a:rPr lang="en-US" sz="3264" b="1" kern="0" dirty="0">
                  <a:solidFill>
                    <a:srgbClr val="127366"/>
                  </a:solidFill>
                  <a:latin typeface="Cambria" panose="02040503050406030204" pitchFamily="18" charset="0"/>
                  <a:cs typeface="Arial" panose="020B0604020202020204"/>
                  <a:sym typeface="Arial" panose="020B0604020202020204"/>
                </a:rPr>
                <a:t> Sa?</a:t>
              </a:r>
            </a:p>
          </p:txBody>
        </p:sp>
      </p:grpSp>
      <p:sp>
        <p:nvSpPr>
          <p:cNvPr id="33" name="TextBox 32"/>
          <p:cNvSpPr txBox="1"/>
          <p:nvPr/>
        </p:nvSpPr>
        <p:spPr>
          <a:xfrm>
            <a:off x="1098106" y="2557100"/>
            <a:ext cx="10126854" cy="2603918"/>
          </a:xfrm>
          <a:prstGeom prst="rect">
            <a:avLst/>
          </a:prstGeom>
          <a:noFill/>
        </p:spPr>
        <p:txBody>
          <a:bodyPr wrap="square">
            <a:spAutoFit/>
          </a:bodyPr>
          <a:lstStyle/>
          <a:p>
            <a:pPr algn="just" defTabSz="829178">
              <a:buClr>
                <a:srgbClr val="000000"/>
              </a:buClr>
            </a:pP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Ví</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dụ</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p>
          <a:p>
            <a:pPr algn="just" defTabSz="829178">
              <a:buClr>
                <a:srgbClr val="000000"/>
              </a:buClr>
            </a:pPr>
            <a:r>
              <a:rPr lang="en-US" sz="3264" b="1" kern="0" dirty="0">
                <a:solidFill>
                  <a:srgbClr val="1A3F52"/>
                </a:solidFill>
                <a:latin typeface="Cambria" panose="02040503050406030204" pitchFamily="18" charset="0"/>
                <a:cs typeface="Arial" panose="020B0604020202020204"/>
                <a:sym typeface="Arial" panose="020B0604020202020204"/>
              </a:rPr>
              <a:t>	</a:t>
            </a:r>
            <a:r>
              <a:rPr lang="vi-VN" sz="3264" b="1" kern="0" dirty="0">
                <a:solidFill>
                  <a:srgbClr val="1A3F52"/>
                </a:solidFill>
                <a:latin typeface="Cambria" panose="02040503050406030204" pitchFamily="18" charset="0"/>
                <a:cs typeface="Arial" panose="020B0604020202020204"/>
                <a:sym typeface="Arial" panose="020B0604020202020204"/>
              </a:rPr>
              <a:t>Sau bài học em biết rằng Trường Sa là vùng biển thân yêu của Tổ Quốc ta, thuộc về Tổ quốc ta. Dưới đáy biển có rất nhiều loài sinh vật xinh đẹp tạo nên</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một</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thế</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giới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kì</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thú</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dưới</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đáy</a:t>
            </a:r>
            <a:r>
              <a:rPr lang="en-US" sz="3264" b="1" kern="0" dirty="0">
                <a:solidFill>
                  <a:srgbClr val="1A3F52"/>
                </a:solidFill>
                <a:latin typeface="Cambria" panose="02040503050406030204" pitchFamily="18" charset="0"/>
                <a:cs typeface="Arial" panose="020B0604020202020204"/>
                <a:sym typeface="Arial" panose="020B0604020202020204"/>
              </a:rPr>
              <a:t> </a:t>
            </a:r>
            <a:r>
              <a:rPr lang="en-US" sz="3264" b="1" kern="0" dirty="0" err="1">
                <a:solidFill>
                  <a:srgbClr val="1A3F52"/>
                </a:solidFill>
                <a:latin typeface="Cambria" panose="02040503050406030204" pitchFamily="18" charset="0"/>
                <a:cs typeface="Arial" panose="020B0604020202020204"/>
                <a:sym typeface="Arial" panose="020B0604020202020204"/>
              </a:rPr>
              <a:t>biển</a:t>
            </a:r>
            <a:r>
              <a:rPr lang="en-US" sz="3264" b="1" kern="0" dirty="0">
                <a:solidFill>
                  <a:srgbClr val="1A3F52"/>
                </a:solidFill>
                <a:latin typeface="Cambria" panose="02040503050406030204" pitchFamily="18" charset="0"/>
                <a:cs typeface="Arial" panose="020B0604020202020204"/>
                <a:sym typeface="Arial" panose="020B0604020202020204"/>
              </a:rPr>
              <a:t>.</a:t>
            </a:r>
            <a:r>
              <a:rPr lang="vi-VN" sz="3264" b="1" kern="0" dirty="0">
                <a:solidFill>
                  <a:srgbClr val="1A3F52"/>
                </a:solidFill>
                <a:latin typeface="Cambria" panose="02040503050406030204" pitchFamily="18" charset="0"/>
                <a:cs typeface="Arial" panose="020B0604020202020204"/>
                <a:sym typeface="Arial" panose="020B0604020202020204"/>
              </a:rPr>
              <a:t> </a:t>
            </a:r>
            <a:endParaRPr lang="en-US" sz="3264" b="1" kern="0" dirty="0">
              <a:solidFill>
                <a:srgbClr val="1A3F52"/>
              </a:solidFill>
              <a:latin typeface="Cambria" panose="02040503050406030204" pitchFamily="18" charset="0"/>
              <a:cs typeface="Arial" panose="020B0604020202020204"/>
              <a:sym typeface="Arial" panose="020B0604020202020204"/>
            </a:endParaRPr>
          </a:p>
        </p:txBody>
      </p:sp>
      <p:pic>
        <p:nvPicPr>
          <p:cNvPr id="2" name="Picture 1"/>
          <p:cNvPicPr>
            <a:picLocks noChangeAspect="1"/>
          </p:cNvPicPr>
          <p:nvPr/>
        </p:nvPicPr>
        <p:blipFill>
          <a:blip r:embed="rId3"/>
          <a:stretch>
            <a:fillRect/>
          </a:stretch>
        </p:blipFill>
        <p:spPr>
          <a:xfrm>
            <a:off x="603329" y="1152499"/>
            <a:ext cx="2725470" cy="1393141"/>
          </a:xfrm>
          <a:prstGeom prst="rect">
            <a:avLst/>
          </a:prstGeom>
        </p:spPr>
      </p:pic>
      <p:sp>
        <p:nvSpPr>
          <p:cNvPr id="3" name="Arrow: Left 2">
            <a:hlinkClick r:id="rId4" action="ppaction://hlinksldjump"/>
            <a:extLst>
              <a:ext uri="{FF2B5EF4-FFF2-40B4-BE49-F238E27FC236}">
                <a16:creationId xmlns:a16="http://schemas.microsoft.com/office/drawing/2014/main" id="{5E9861C4-091D-FA7D-99B3-B00A4AE5BAAC}"/>
              </a:ext>
            </a:extLst>
          </p:cNvPr>
          <p:cNvSpPr/>
          <p:nvPr/>
        </p:nvSpPr>
        <p:spPr>
          <a:xfrm>
            <a:off x="10200904" y="5634841"/>
            <a:ext cx="1508166" cy="65314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rPr>
              <a:t>TRỞ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blue and orange text&#10;&#10;AI-generated content may be incorrect.">
            <a:extLst>
              <a:ext uri="{FF2B5EF4-FFF2-40B4-BE49-F238E27FC236}">
                <a16:creationId xmlns:a16="http://schemas.microsoft.com/office/drawing/2014/main" id="{37693B11-713D-5337-58F2-EBDC477A6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18" y="1154430"/>
            <a:ext cx="10985944" cy="3158002"/>
          </a:xfrm>
          <a:prstGeom prst="rect">
            <a:avLst/>
          </a:prstGeom>
        </p:spPr>
      </p:pic>
    </p:spTree>
    <p:extLst>
      <p:ext uri="{BB962C8B-B14F-4D97-AF65-F5344CB8AC3E}">
        <p14:creationId xmlns:p14="http://schemas.microsoft.com/office/powerpoint/2010/main" val="253993434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3140"/>
        <p:cNvGrpSpPr/>
        <p:nvPr/>
      </p:nvGrpSpPr>
      <p:grpSpPr>
        <a:xfrm>
          <a:off x="0" y="0"/>
          <a:ext cx="0" cy="0"/>
          <a:chOff x="0" y="0"/>
          <a:chExt cx="0" cy="0"/>
        </a:xfrm>
      </p:grpSpPr>
      <p:grpSp>
        <p:nvGrpSpPr>
          <p:cNvPr id="4" name="组合 30"/>
          <p:cNvGrpSpPr/>
          <p:nvPr/>
        </p:nvGrpSpPr>
        <p:grpSpPr>
          <a:xfrm>
            <a:off x="236053" y="547464"/>
            <a:ext cx="11710603" cy="6058592"/>
            <a:chOff x="1346200" y="3302000"/>
            <a:chExt cx="2413000" cy="995515"/>
          </a:xfrm>
          <a:effectLst>
            <a:outerShdw blurRad="254000" sx="102000" sy="102000" algn="ctr" rotWithShape="0">
              <a:prstClr val="black">
                <a:alpha val="25000"/>
              </a:prstClr>
            </a:outerShdw>
          </a:effectLst>
        </p:grpSpPr>
        <p:sp>
          <p:nvSpPr>
            <p:cNvPr id="5" name="圆角矩形 27"/>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grpSp>
        <p:nvGrpSpPr>
          <p:cNvPr id="9" name="Google Shape;7427;p51"/>
          <p:cNvGrpSpPr/>
          <p:nvPr/>
        </p:nvGrpSpPr>
        <p:grpSpPr>
          <a:xfrm>
            <a:off x="9009874" y="5363459"/>
            <a:ext cx="2212633" cy="973734"/>
            <a:chOff x="2931225" y="2187025"/>
            <a:chExt cx="1939875" cy="853700"/>
          </a:xfrm>
        </p:grpSpPr>
        <p:sp>
          <p:nvSpPr>
            <p:cNvPr id="10" name="Google Shape;7428;p51"/>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29;p51"/>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0;p51"/>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1;p51"/>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2;p51"/>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3;p51"/>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4;p51"/>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5;p51"/>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6;p51"/>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7;p51"/>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8;p51"/>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39;p51"/>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0;p51"/>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1;p51"/>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2;p51"/>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3;p51"/>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4;p51"/>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5;p51"/>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8" name="Google Shape;7446;p51"/>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09" name="Google Shape;7627;p51"/>
          <p:cNvGrpSpPr/>
          <p:nvPr/>
        </p:nvGrpSpPr>
        <p:grpSpPr>
          <a:xfrm>
            <a:off x="240" y="236390"/>
            <a:ext cx="1847075" cy="2004915"/>
            <a:chOff x="3300588" y="3555950"/>
            <a:chExt cx="1264450" cy="1407254"/>
          </a:xfrm>
        </p:grpSpPr>
        <p:sp>
          <p:nvSpPr>
            <p:cNvPr id="3210" name="Google Shape;7628;p51"/>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1" name="Google Shape;7629;p51"/>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2" name="Google Shape;7630;p51"/>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3" name="Google Shape;7631;p51"/>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4" name="Google Shape;7632;p51"/>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5" name="Google Shape;7633;p51"/>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6" name="Google Shape;7634;p51"/>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7" name="Google Shape;7635;p51"/>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8" name="Google Shape;7636;p51"/>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19" name="Google Shape;7637;p51"/>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0" name="Google Shape;7638;p51"/>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1" name="Google Shape;7639;p51"/>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2" name="Google Shape;7640;p51"/>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3" name="Google Shape;7641;p51"/>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4" name="Google Shape;7642;p51"/>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3225" name="Google Shape;7667;p51"/>
          <p:cNvGrpSpPr/>
          <p:nvPr/>
        </p:nvGrpSpPr>
        <p:grpSpPr>
          <a:xfrm>
            <a:off x="-54289" y="5125793"/>
            <a:ext cx="1613559" cy="1546176"/>
            <a:chOff x="1500925" y="1989850"/>
            <a:chExt cx="1414650" cy="1355575"/>
          </a:xfrm>
        </p:grpSpPr>
        <p:sp>
          <p:nvSpPr>
            <p:cNvPr id="3226" name="Google Shape;7668;p51"/>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3227" name="Google Shape;7669;p51"/>
            <p:cNvGrpSpPr/>
            <p:nvPr/>
          </p:nvGrpSpPr>
          <p:grpSpPr>
            <a:xfrm>
              <a:off x="1500925" y="1989850"/>
              <a:ext cx="1414650" cy="1355575"/>
              <a:chOff x="1500925" y="1989850"/>
              <a:chExt cx="1414650" cy="1355575"/>
            </a:xfrm>
          </p:grpSpPr>
          <p:sp>
            <p:nvSpPr>
              <p:cNvPr id="3228" name="Google Shape;7670;p51"/>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29" name="Google Shape;7671;p51"/>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0" name="Google Shape;7672;p51"/>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1" name="Google Shape;7673;p51"/>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2" name="Google Shape;7674;p51"/>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3" name="Google Shape;7675;p51"/>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4" name="Google Shape;7676;p51"/>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5" name="Google Shape;7677;p51"/>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6" name="Google Shape;7678;p51"/>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7" name="Google Shape;7679;p51"/>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8" name="Google Shape;7680;p51"/>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39" name="Google Shape;7681;p51"/>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0" name="Google Shape;7682;p51"/>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1" name="Google Shape;7683;p51"/>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2" name="Google Shape;7684;p51"/>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3" name="Google Shape;7685;p51"/>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4" name="Google Shape;7686;p51"/>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5" name="Google Shape;7687;p51"/>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6" name="Google Shape;7688;p51"/>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7" name="Google Shape;7689;p51"/>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8" name="Google Shape;7690;p51"/>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49" name="Google Shape;7691;p51"/>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0" name="Google Shape;7692;p51"/>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1" name="Google Shape;7693;p51"/>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3252" name="Google Shape;7643;p51"/>
          <p:cNvGrpSpPr/>
          <p:nvPr/>
        </p:nvGrpSpPr>
        <p:grpSpPr>
          <a:xfrm>
            <a:off x="1407571" y="5754067"/>
            <a:ext cx="2037549" cy="1095608"/>
            <a:chOff x="1470700" y="3711950"/>
            <a:chExt cx="1786375" cy="960550"/>
          </a:xfrm>
        </p:grpSpPr>
        <p:sp>
          <p:nvSpPr>
            <p:cNvPr id="3253" name="Google Shape;7644;p51"/>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4" name="Google Shape;7645;p51"/>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5" name="Google Shape;7646;p51"/>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6" name="Google Shape;7647;p51"/>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7" name="Google Shape;7648;p51"/>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8" name="Google Shape;7649;p51"/>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59" name="Google Shape;7650;p51"/>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0" name="Google Shape;7651;p51"/>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1" name="Google Shape;7652;p51"/>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2" name="Google Shape;7653;p51"/>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3" name="Google Shape;7654;p51"/>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4" name="Google Shape;7655;p51"/>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5" name="Google Shape;7656;p51"/>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6" name="Google Shape;7657;p51"/>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7" name="Google Shape;7658;p51"/>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8" name="Google Shape;7659;p51"/>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69" name="Google Shape;7660;p51"/>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0" name="Google Shape;7661;p51"/>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1" name="Google Shape;7662;p51"/>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2" name="Google Shape;7663;p51"/>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3" name="Google Shape;7664;p51"/>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4" name="Google Shape;7665;p51"/>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5" name="Google Shape;7666;p51"/>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9" name="Group 28"/>
          <p:cNvGrpSpPr/>
          <p:nvPr/>
        </p:nvGrpSpPr>
        <p:grpSpPr>
          <a:xfrm>
            <a:off x="2685524" y="1989888"/>
            <a:ext cx="2195800" cy="854631"/>
            <a:chOff x="2505740" y="798716"/>
            <a:chExt cx="7878725" cy="1916171"/>
          </a:xfrm>
        </p:grpSpPr>
        <p:grpSp>
          <p:nvGrpSpPr>
            <p:cNvPr id="30"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2"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3"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1" name="TextBox 30"/>
            <p:cNvSpPr txBox="1"/>
            <p:nvPr/>
          </p:nvSpPr>
          <p:spPr>
            <a:xfrm>
              <a:off x="3053803" y="1008684"/>
              <a:ext cx="6636877" cy="1333267"/>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đảo</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
        <p:nvSpPr>
          <p:cNvPr id="34" name="TextBox 33"/>
          <p:cNvSpPr txBox="1"/>
          <p:nvPr/>
        </p:nvSpPr>
        <p:spPr>
          <a:xfrm>
            <a:off x="1513179" y="942732"/>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1.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những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chỉ</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điểm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trong</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các</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dưới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đây</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a:t>
            </a:r>
          </a:p>
        </p:txBody>
      </p:sp>
      <p:grpSp>
        <p:nvGrpSpPr>
          <p:cNvPr id="35" name="Group 34"/>
          <p:cNvGrpSpPr/>
          <p:nvPr/>
        </p:nvGrpSpPr>
        <p:grpSpPr>
          <a:xfrm>
            <a:off x="6338934" y="3301722"/>
            <a:ext cx="2299603" cy="855083"/>
            <a:chOff x="2505740" y="798716"/>
            <a:chExt cx="7878725" cy="1916171"/>
          </a:xfrm>
        </p:grpSpPr>
        <p:grpSp>
          <p:nvGrpSpPr>
            <p:cNvPr id="3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3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3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37" name="TextBox 36"/>
            <p:cNvSpPr txBox="1"/>
            <p:nvPr/>
          </p:nvSpPr>
          <p:spPr>
            <a:xfrm>
              <a:off x="3053803" y="1008686"/>
              <a:ext cx="6636875" cy="133256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san</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hô</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0" name="Group 39"/>
          <p:cNvGrpSpPr/>
          <p:nvPr/>
        </p:nvGrpSpPr>
        <p:grpSpPr>
          <a:xfrm>
            <a:off x="6351798" y="2038238"/>
            <a:ext cx="2299603" cy="878600"/>
            <a:chOff x="2505740" y="798716"/>
            <a:chExt cx="7878725" cy="1916171"/>
          </a:xfrm>
        </p:grpSpPr>
        <p:grpSp>
          <p:nvGrpSpPr>
            <p:cNvPr id="41"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3"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4"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2" name="TextBox 41"/>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45" name="Group 44"/>
          <p:cNvGrpSpPr/>
          <p:nvPr/>
        </p:nvGrpSpPr>
        <p:grpSpPr>
          <a:xfrm>
            <a:off x="2796840" y="3240337"/>
            <a:ext cx="2106156" cy="924628"/>
            <a:chOff x="2505740" y="798716"/>
            <a:chExt cx="7878725" cy="1916171"/>
          </a:xfrm>
        </p:grpSpPr>
        <p:grpSp>
          <p:nvGrpSpPr>
            <p:cNvPr id="4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4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4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47" name="TextBox 46"/>
            <p:cNvSpPr txBox="1"/>
            <p:nvPr/>
          </p:nvSpPr>
          <p:spPr>
            <a:xfrm>
              <a:off x="3053806" y="1008686"/>
              <a:ext cx="6636878" cy="1232335"/>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biển</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0" name="Group 49"/>
          <p:cNvGrpSpPr/>
          <p:nvPr/>
        </p:nvGrpSpPr>
        <p:grpSpPr>
          <a:xfrm>
            <a:off x="2854464" y="4410481"/>
            <a:ext cx="2106156" cy="1034443"/>
            <a:chOff x="2505740" y="798716"/>
            <a:chExt cx="7878725" cy="1916171"/>
          </a:xfrm>
        </p:grpSpPr>
        <p:grpSp>
          <p:nvGrpSpPr>
            <p:cNvPr id="51"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3"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4"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2" name="TextBox 51"/>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55" name="Group 54"/>
          <p:cNvGrpSpPr/>
          <p:nvPr/>
        </p:nvGrpSpPr>
        <p:grpSpPr>
          <a:xfrm>
            <a:off x="6404754" y="4365294"/>
            <a:ext cx="2208819" cy="980351"/>
            <a:chOff x="2505740" y="798716"/>
            <a:chExt cx="7878725" cy="1916171"/>
          </a:xfrm>
        </p:grpSpPr>
        <p:grpSp>
          <p:nvGrpSpPr>
            <p:cNvPr id="56"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58"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59"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57" name="TextBox 56"/>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63" name="Google Shape;7475;p51"/>
          <p:cNvGrpSpPr/>
          <p:nvPr/>
        </p:nvGrpSpPr>
        <p:grpSpPr>
          <a:xfrm>
            <a:off x="10121874" y="2603373"/>
            <a:ext cx="1190650" cy="1651255"/>
            <a:chOff x="4926225" y="1907950"/>
            <a:chExt cx="1043875" cy="1447700"/>
          </a:xfrm>
        </p:grpSpPr>
        <p:sp>
          <p:nvSpPr>
            <p:cNvPr id="3136" name="Google Shape;7476;p51"/>
            <p:cNvSpPr/>
            <p:nvPr/>
          </p:nvSpPr>
          <p:spPr>
            <a:xfrm>
              <a:off x="5653675" y="2889575"/>
              <a:ext cx="316425" cy="360975"/>
            </a:xfrm>
            <a:custGeom>
              <a:avLst/>
              <a:gdLst/>
              <a:ahLst/>
              <a:cxnLst/>
              <a:rect l="l" t="t" r="r" b="b"/>
              <a:pathLst>
                <a:path w="12657" h="14439" extrusionOk="0">
                  <a:moveTo>
                    <a:pt x="8053" y="0"/>
                  </a:moveTo>
                  <a:cubicBezTo>
                    <a:pt x="7070" y="0"/>
                    <a:pt x="6134" y="1264"/>
                    <a:pt x="5489" y="2188"/>
                  </a:cubicBezTo>
                  <a:cubicBezTo>
                    <a:pt x="4436" y="3667"/>
                    <a:pt x="3459" y="5296"/>
                    <a:pt x="1855" y="6223"/>
                  </a:cubicBezTo>
                  <a:cubicBezTo>
                    <a:pt x="0" y="7326"/>
                    <a:pt x="351" y="9106"/>
                    <a:pt x="351" y="9106"/>
                  </a:cubicBezTo>
                  <a:cubicBezTo>
                    <a:pt x="1853" y="14028"/>
                    <a:pt x="5380" y="14220"/>
                    <a:pt x="5920" y="14220"/>
                  </a:cubicBezTo>
                  <a:cubicBezTo>
                    <a:pt x="5966" y="14220"/>
                    <a:pt x="5990" y="14218"/>
                    <a:pt x="5990" y="14218"/>
                  </a:cubicBezTo>
                  <a:cubicBezTo>
                    <a:pt x="5990" y="14218"/>
                    <a:pt x="6456" y="14438"/>
                    <a:pt x="7151" y="14438"/>
                  </a:cubicBezTo>
                  <a:cubicBezTo>
                    <a:pt x="8132" y="14438"/>
                    <a:pt x="9570" y="14000"/>
                    <a:pt x="10802" y="11888"/>
                  </a:cubicBezTo>
                  <a:cubicBezTo>
                    <a:pt x="12657" y="8780"/>
                    <a:pt x="11329" y="3617"/>
                    <a:pt x="9349" y="860"/>
                  </a:cubicBezTo>
                  <a:cubicBezTo>
                    <a:pt x="8922" y="242"/>
                    <a:pt x="8483" y="0"/>
                    <a:pt x="805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7" name="Google Shape;7477;p51"/>
            <p:cNvSpPr/>
            <p:nvPr/>
          </p:nvSpPr>
          <p:spPr>
            <a:xfrm>
              <a:off x="5678100" y="3057050"/>
              <a:ext cx="38250" cy="67700"/>
            </a:xfrm>
            <a:custGeom>
              <a:avLst/>
              <a:gdLst/>
              <a:ahLst/>
              <a:cxnLst/>
              <a:rect l="l" t="t" r="r" b="b"/>
              <a:pathLst>
                <a:path w="1530" h="2708" extrusionOk="0">
                  <a:moveTo>
                    <a:pt x="1276" y="1"/>
                  </a:moveTo>
                  <a:cubicBezTo>
                    <a:pt x="1216" y="1"/>
                    <a:pt x="1154" y="26"/>
                    <a:pt x="1103" y="76"/>
                  </a:cubicBezTo>
                  <a:cubicBezTo>
                    <a:pt x="1" y="1103"/>
                    <a:pt x="502" y="2482"/>
                    <a:pt x="527" y="2557"/>
                  </a:cubicBezTo>
                  <a:cubicBezTo>
                    <a:pt x="552" y="2657"/>
                    <a:pt x="652" y="2707"/>
                    <a:pt x="753" y="2707"/>
                  </a:cubicBezTo>
                  <a:lnTo>
                    <a:pt x="828" y="2707"/>
                  </a:lnTo>
                  <a:cubicBezTo>
                    <a:pt x="953" y="2657"/>
                    <a:pt x="1028" y="2507"/>
                    <a:pt x="978" y="2381"/>
                  </a:cubicBezTo>
                  <a:cubicBezTo>
                    <a:pt x="953" y="2331"/>
                    <a:pt x="577" y="1229"/>
                    <a:pt x="1429" y="427"/>
                  </a:cubicBezTo>
                  <a:cubicBezTo>
                    <a:pt x="1530" y="326"/>
                    <a:pt x="1530" y="176"/>
                    <a:pt x="1429" y="76"/>
                  </a:cubicBezTo>
                  <a:cubicBezTo>
                    <a:pt x="1392" y="26"/>
                    <a:pt x="1335" y="1"/>
                    <a:pt x="127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8" name="Google Shape;7478;p51"/>
            <p:cNvSpPr/>
            <p:nvPr/>
          </p:nvSpPr>
          <p:spPr>
            <a:xfrm>
              <a:off x="5732625" y="3027175"/>
              <a:ext cx="32600" cy="74375"/>
            </a:xfrm>
            <a:custGeom>
              <a:avLst/>
              <a:gdLst/>
              <a:ahLst/>
              <a:cxnLst/>
              <a:rect l="l" t="t" r="r" b="b"/>
              <a:pathLst>
                <a:path w="1304" h="2975" extrusionOk="0">
                  <a:moveTo>
                    <a:pt x="1008" y="0"/>
                  </a:moveTo>
                  <a:cubicBezTo>
                    <a:pt x="929" y="0"/>
                    <a:pt x="859" y="39"/>
                    <a:pt x="827" y="118"/>
                  </a:cubicBezTo>
                  <a:cubicBezTo>
                    <a:pt x="0" y="1471"/>
                    <a:pt x="401" y="2749"/>
                    <a:pt x="426" y="2800"/>
                  </a:cubicBezTo>
                  <a:cubicBezTo>
                    <a:pt x="451" y="2900"/>
                    <a:pt x="552" y="2975"/>
                    <a:pt x="652" y="2975"/>
                  </a:cubicBezTo>
                  <a:cubicBezTo>
                    <a:pt x="677" y="2975"/>
                    <a:pt x="702" y="2975"/>
                    <a:pt x="727" y="2950"/>
                  </a:cubicBezTo>
                  <a:cubicBezTo>
                    <a:pt x="852" y="2925"/>
                    <a:pt x="928" y="2774"/>
                    <a:pt x="877" y="2649"/>
                  </a:cubicBezTo>
                  <a:cubicBezTo>
                    <a:pt x="877" y="2649"/>
                    <a:pt x="552" y="1521"/>
                    <a:pt x="1228" y="368"/>
                  </a:cubicBezTo>
                  <a:cubicBezTo>
                    <a:pt x="1303" y="243"/>
                    <a:pt x="1278" y="93"/>
                    <a:pt x="1153" y="43"/>
                  </a:cubicBezTo>
                  <a:cubicBezTo>
                    <a:pt x="1106" y="14"/>
                    <a:pt x="1056" y="0"/>
                    <a:pt x="100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39" name="Google Shape;7479;p51"/>
            <p:cNvSpPr/>
            <p:nvPr/>
          </p:nvSpPr>
          <p:spPr>
            <a:xfrm>
              <a:off x="5775850" y="2974725"/>
              <a:ext cx="35125" cy="85475"/>
            </a:xfrm>
            <a:custGeom>
              <a:avLst/>
              <a:gdLst/>
              <a:ahLst/>
              <a:cxnLst/>
              <a:rect l="l" t="t" r="r" b="b"/>
              <a:pathLst>
                <a:path w="1405" h="3419" extrusionOk="0">
                  <a:moveTo>
                    <a:pt x="1110" y="0"/>
                  </a:moveTo>
                  <a:cubicBezTo>
                    <a:pt x="1028" y="0"/>
                    <a:pt x="954" y="50"/>
                    <a:pt x="903" y="136"/>
                  </a:cubicBezTo>
                  <a:cubicBezTo>
                    <a:pt x="1" y="1790"/>
                    <a:pt x="577" y="3218"/>
                    <a:pt x="602" y="3268"/>
                  </a:cubicBezTo>
                  <a:cubicBezTo>
                    <a:pt x="652" y="3369"/>
                    <a:pt x="727" y="3419"/>
                    <a:pt x="828" y="3419"/>
                  </a:cubicBezTo>
                  <a:cubicBezTo>
                    <a:pt x="853" y="3419"/>
                    <a:pt x="878" y="3419"/>
                    <a:pt x="928" y="3394"/>
                  </a:cubicBezTo>
                  <a:cubicBezTo>
                    <a:pt x="1053" y="3344"/>
                    <a:pt x="1103" y="3193"/>
                    <a:pt x="1053" y="3093"/>
                  </a:cubicBezTo>
                  <a:cubicBezTo>
                    <a:pt x="1028" y="3018"/>
                    <a:pt x="552" y="1815"/>
                    <a:pt x="1329" y="361"/>
                  </a:cubicBezTo>
                  <a:cubicBezTo>
                    <a:pt x="1404" y="236"/>
                    <a:pt x="1354" y="85"/>
                    <a:pt x="1229" y="35"/>
                  </a:cubicBezTo>
                  <a:cubicBezTo>
                    <a:pt x="1188" y="11"/>
                    <a:pt x="1148" y="0"/>
                    <a:pt x="111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0" name="Google Shape;7480;p51"/>
            <p:cNvSpPr/>
            <p:nvPr/>
          </p:nvSpPr>
          <p:spPr>
            <a:xfrm>
              <a:off x="5834750" y="2926725"/>
              <a:ext cx="27600" cy="94000"/>
            </a:xfrm>
            <a:custGeom>
              <a:avLst/>
              <a:gdLst/>
              <a:ahLst/>
              <a:cxnLst/>
              <a:rect l="l" t="t" r="r" b="b"/>
              <a:pathLst>
                <a:path w="1104" h="3760" extrusionOk="0">
                  <a:moveTo>
                    <a:pt x="752" y="0"/>
                  </a:moveTo>
                  <a:cubicBezTo>
                    <a:pt x="602" y="0"/>
                    <a:pt x="502" y="126"/>
                    <a:pt x="527" y="251"/>
                  </a:cubicBezTo>
                  <a:cubicBezTo>
                    <a:pt x="602" y="1705"/>
                    <a:pt x="51" y="3434"/>
                    <a:pt x="25" y="3434"/>
                  </a:cubicBezTo>
                  <a:cubicBezTo>
                    <a:pt x="0" y="3559"/>
                    <a:pt x="76" y="3710"/>
                    <a:pt x="201" y="3760"/>
                  </a:cubicBezTo>
                  <a:lnTo>
                    <a:pt x="276" y="3760"/>
                  </a:lnTo>
                  <a:cubicBezTo>
                    <a:pt x="376" y="3760"/>
                    <a:pt x="477" y="3685"/>
                    <a:pt x="502" y="3584"/>
                  </a:cubicBezTo>
                  <a:cubicBezTo>
                    <a:pt x="527" y="3509"/>
                    <a:pt x="1103" y="1755"/>
                    <a:pt x="1003" y="226"/>
                  </a:cubicBezTo>
                  <a:cubicBezTo>
                    <a:pt x="1003" y="101"/>
                    <a:pt x="878" y="0"/>
                    <a:pt x="75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1" name="Google Shape;7481;p51"/>
            <p:cNvSpPr/>
            <p:nvPr/>
          </p:nvSpPr>
          <p:spPr>
            <a:xfrm>
              <a:off x="5851675" y="2978725"/>
              <a:ext cx="45125" cy="81475"/>
            </a:xfrm>
            <a:custGeom>
              <a:avLst/>
              <a:gdLst/>
              <a:ahLst/>
              <a:cxnLst/>
              <a:rect l="l" t="t" r="r" b="b"/>
              <a:pathLst>
                <a:path w="1805" h="3259" extrusionOk="0">
                  <a:moveTo>
                    <a:pt x="1554" y="1"/>
                  </a:moveTo>
                  <a:cubicBezTo>
                    <a:pt x="1429" y="1"/>
                    <a:pt x="1328" y="126"/>
                    <a:pt x="1328" y="251"/>
                  </a:cubicBezTo>
                  <a:cubicBezTo>
                    <a:pt x="1303" y="1981"/>
                    <a:pt x="201" y="2783"/>
                    <a:pt x="150" y="2808"/>
                  </a:cubicBezTo>
                  <a:cubicBezTo>
                    <a:pt x="25" y="2883"/>
                    <a:pt x="0" y="3033"/>
                    <a:pt x="75" y="3159"/>
                  </a:cubicBezTo>
                  <a:cubicBezTo>
                    <a:pt x="125" y="3209"/>
                    <a:pt x="201" y="3259"/>
                    <a:pt x="276" y="3259"/>
                  </a:cubicBezTo>
                  <a:cubicBezTo>
                    <a:pt x="326" y="3259"/>
                    <a:pt x="376" y="3234"/>
                    <a:pt x="426" y="3209"/>
                  </a:cubicBezTo>
                  <a:cubicBezTo>
                    <a:pt x="476" y="3184"/>
                    <a:pt x="1780" y="2256"/>
                    <a:pt x="1805" y="251"/>
                  </a:cubicBezTo>
                  <a:cubicBezTo>
                    <a:pt x="1805" y="126"/>
                    <a:pt x="1704" y="26"/>
                    <a:pt x="15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2" name="Google Shape;7482;p51"/>
            <p:cNvSpPr/>
            <p:nvPr/>
          </p:nvSpPr>
          <p:spPr>
            <a:xfrm>
              <a:off x="5862325" y="3061575"/>
              <a:ext cx="63925" cy="48125"/>
            </a:xfrm>
            <a:custGeom>
              <a:avLst/>
              <a:gdLst/>
              <a:ahLst/>
              <a:cxnLst/>
              <a:rect l="l" t="t" r="r" b="b"/>
              <a:pathLst>
                <a:path w="2557" h="1925" extrusionOk="0">
                  <a:moveTo>
                    <a:pt x="2285" y="1"/>
                  </a:moveTo>
                  <a:cubicBezTo>
                    <a:pt x="2196" y="1"/>
                    <a:pt x="2118" y="52"/>
                    <a:pt x="2080" y="145"/>
                  </a:cubicBezTo>
                  <a:cubicBezTo>
                    <a:pt x="1604" y="1348"/>
                    <a:pt x="301" y="1424"/>
                    <a:pt x="226" y="1424"/>
                  </a:cubicBezTo>
                  <a:cubicBezTo>
                    <a:pt x="100" y="1424"/>
                    <a:pt x="0" y="1549"/>
                    <a:pt x="0" y="1674"/>
                  </a:cubicBezTo>
                  <a:cubicBezTo>
                    <a:pt x="25" y="1825"/>
                    <a:pt x="125" y="1925"/>
                    <a:pt x="251" y="1925"/>
                  </a:cubicBezTo>
                  <a:cubicBezTo>
                    <a:pt x="326" y="1900"/>
                    <a:pt x="1930" y="1825"/>
                    <a:pt x="2532" y="321"/>
                  </a:cubicBezTo>
                  <a:cubicBezTo>
                    <a:pt x="2557" y="221"/>
                    <a:pt x="2506" y="70"/>
                    <a:pt x="2381" y="20"/>
                  </a:cubicBezTo>
                  <a:cubicBezTo>
                    <a:pt x="2349" y="7"/>
                    <a:pt x="2316" y="1"/>
                    <a:pt x="228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3" name="Google Shape;7483;p51"/>
            <p:cNvSpPr/>
            <p:nvPr/>
          </p:nvSpPr>
          <p:spPr>
            <a:xfrm>
              <a:off x="5847275" y="3125000"/>
              <a:ext cx="72700" cy="27325"/>
            </a:xfrm>
            <a:custGeom>
              <a:avLst/>
              <a:gdLst/>
              <a:ahLst/>
              <a:cxnLst/>
              <a:rect l="l" t="t" r="r" b="b"/>
              <a:pathLst>
                <a:path w="2908" h="1093" extrusionOk="0">
                  <a:moveTo>
                    <a:pt x="2617" y="1"/>
                  </a:moveTo>
                  <a:cubicBezTo>
                    <a:pt x="2559" y="1"/>
                    <a:pt x="2501" y="21"/>
                    <a:pt x="2457" y="64"/>
                  </a:cubicBezTo>
                  <a:cubicBezTo>
                    <a:pt x="1939" y="513"/>
                    <a:pt x="1350" y="616"/>
                    <a:pt x="923" y="616"/>
                  </a:cubicBezTo>
                  <a:cubicBezTo>
                    <a:pt x="585" y="616"/>
                    <a:pt x="349" y="552"/>
                    <a:pt x="326" y="541"/>
                  </a:cubicBezTo>
                  <a:cubicBezTo>
                    <a:pt x="310" y="537"/>
                    <a:pt x="294" y="536"/>
                    <a:pt x="278" y="536"/>
                  </a:cubicBezTo>
                  <a:cubicBezTo>
                    <a:pt x="170" y="536"/>
                    <a:pt x="69" y="607"/>
                    <a:pt x="26" y="716"/>
                  </a:cubicBezTo>
                  <a:cubicBezTo>
                    <a:pt x="1" y="841"/>
                    <a:pt x="76" y="992"/>
                    <a:pt x="201" y="1017"/>
                  </a:cubicBezTo>
                  <a:cubicBezTo>
                    <a:pt x="226" y="1017"/>
                    <a:pt x="502" y="1092"/>
                    <a:pt x="903" y="1092"/>
                  </a:cubicBezTo>
                  <a:cubicBezTo>
                    <a:pt x="1429" y="1092"/>
                    <a:pt x="2131" y="967"/>
                    <a:pt x="2783" y="415"/>
                  </a:cubicBezTo>
                  <a:cubicBezTo>
                    <a:pt x="2883" y="340"/>
                    <a:pt x="2908" y="190"/>
                    <a:pt x="2808" y="90"/>
                  </a:cubicBezTo>
                  <a:cubicBezTo>
                    <a:pt x="2765" y="33"/>
                    <a:pt x="2692" y="1"/>
                    <a:pt x="261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4" name="Google Shape;7484;p51"/>
            <p:cNvSpPr/>
            <p:nvPr/>
          </p:nvSpPr>
          <p:spPr>
            <a:xfrm>
              <a:off x="5824100" y="3179250"/>
              <a:ext cx="77100" cy="20675"/>
            </a:xfrm>
            <a:custGeom>
              <a:avLst/>
              <a:gdLst/>
              <a:ahLst/>
              <a:cxnLst/>
              <a:rect l="l" t="t" r="r" b="b"/>
              <a:pathLst>
                <a:path w="3084" h="827" extrusionOk="0">
                  <a:moveTo>
                    <a:pt x="2788" y="1"/>
                  </a:moveTo>
                  <a:cubicBezTo>
                    <a:pt x="2751" y="1"/>
                    <a:pt x="2714" y="9"/>
                    <a:pt x="2682" y="25"/>
                  </a:cubicBezTo>
                  <a:cubicBezTo>
                    <a:pt x="2280" y="259"/>
                    <a:pt x="1857" y="332"/>
                    <a:pt x="1484" y="332"/>
                  </a:cubicBezTo>
                  <a:cubicBezTo>
                    <a:pt x="859" y="332"/>
                    <a:pt x="376" y="125"/>
                    <a:pt x="376" y="125"/>
                  </a:cubicBezTo>
                  <a:cubicBezTo>
                    <a:pt x="344" y="112"/>
                    <a:pt x="310" y="106"/>
                    <a:pt x="276" y="106"/>
                  </a:cubicBezTo>
                  <a:cubicBezTo>
                    <a:pt x="180" y="106"/>
                    <a:pt x="88" y="157"/>
                    <a:pt x="50" y="250"/>
                  </a:cubicBezTo>
                  <a:cubicBezTo>
                    <a:pt x="0" y="351"/>
                    <a:pt x="50" y="501"/>
                    <a:pt x="176" y="551"/>
                  </a:cubicBezTo>
                  <a:cubicBezTo>
                    <a:pt x="226" y="576"/>
                    <a:pt x="777" y="827"/>
                    <a:pt x="1504" y="827"/>
                  </a:cubicBezTo>
                  <a:cubicBezTo>
                    <a:pt x="1930" y="827"/>
                    <a:pt x="2431" y="727"/>
                    <a:pt x="2933" y="451"/>
                  </a:cubicBezTo>
                  <a:cubicBezTo>
                    <a:pt x="3033" y="376"/>
                    <a:pt x="3083" y="225"/>
                    <a:pt x="3008" y="125"/>
                  </a:cubicBezTo>
                  <a:cubicBezTo>
                    <a:pt x="2957" y="39"/>
                    <a:pt x="2870" y="1"/>
                    <a:pt x="27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5" name="Google Shape;7485;p51"/>
            <p:cNvSpPr/>
            <p:nvPr/>
          </p:nvSpPr>
          <p:spPr>
            <a:xfrm>
              <a:off x="5796525" y="3215100"/>
              <a:ext cx="63925" cy="21800"/>
            </a:xfrm>
            <a:custGeom>
              <a:avLst/>
              <a:gdLst/>
              <a:ahLst/>
              <a:cxnLst/>
              <a:rect l="l" t="t" r="r" b="b"/>
              <a:pathLst>
                <a:path w="2557" h="872" extrusionOk="0">
                  <a:moveTo>
                    <a:pt x="302" y="0"/>
                  </a:moveTo>
                  <a:cubicBezTo>
                    <a:pt x="205" y="0"/>
                    <a:pt x="113" y="52"/>
                    <a:pt x="76" y="145"/>
                  </a:cubicBezTo>
                  <a:cubicBezTo>
                    <a:pt x="1" y="245"/>
                    <a:pt x="76" y="395"/>
                    <a:pt x="176" y="445"/>
                  </a:cubicBezTo>
                  <a:cubicBezTo>
                    <a:pt x="226" y="471"/>
                    <a:pt x="1103" y="872"/>
                    <a:pt x="1955" y="872"/>
                  </a:cubicBezTo>
                  <a:cubicBezTo>
                    <a:pt x="2081" y="872"/>
                    <a:pt x="2206" y="872"/>
                    <a:pt x="2331" y="846"/>
                  </a:cubicBezTo>
                  <a:cubicBezTo>
                    <a:pt x="2482" y="821"/>
                    <a:pt x="2557" y="696"/>
                    <a:pt x="2532" y="571"/>
                  </a:cubicBezTo>
                  <a:cubicBezTo>
                    <a:pt x="2510" y="439"/>
                    <a:pt x="2412" y="366"/>
                    <a:pt x="2304" y="366"/>
                  </a:cubicBezTo>
                  <a:cubicBezTo>
                    <a:pt x="2288" y="366"/>
                    <a:pt x="2272" y="367"/>
                    <a:pt x="2256" y="370"/>
                  </a:cubicBezTo>
                  <a:cubicBezTo>
                    <a:pt x="2163" y="385"/>
                    <a:pt x="2066" y="391"/>
                    <a:pt x="1968" y="391"/>
                  </a:cubicBezTo>
                  <a:cubicBezTo>
                    <a:pt x="1224" y="391"/>
                    <a:pt x="402" y="19"/>
                    <a:pt x="402" y="19"/>
                  </a:cubicBezTo>
                  <a:cubicBezTo>
                    <a:pt x="369" y="6"/>
                    <a:pt x="335" y="0"/>
                    <a:pt x="30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6" name="Google Shape;7486;p51"/>
            <p:cNvSpPr/>
            <p:nvPr/>
          </p:nvSpPr>
          <p:spPr>
            <a:xfrm>
              <a:off x="5262700" y="1907950"/>
              <a:ext cx="585850" cy="870300"/>
            </a:xfrm>
            <a:custGeom>
              <a:avLst/>
              <a:gdLst/>
              <a:ahLst/>
              <a:cxnLst/>
              <a:rect l="l" t="t" r="r" b="b"/>
              <a:pathLst>
                <a:path w="23434" h="34812" extrusionOk="0">
                  <a:moveTo>
                    <a:pt x="5536" y="0"/>
                  </a:moveTo>
                  <a:cubicBezTo>
                    <a:pt x="4659" y="0"/>
                    <a:pt x="3891" y="68"/>
                    <a:pt x="3283" y="175"/>
                  </a:cubicBezTo>
                  <a:cubicBezTo>
                    <a:pt x="0" y="776"/>
                    <a:pt x="125" y="5137"/>
                    <a:pt x="125" y="5137"/>
                  </a:cubicBezTo>
                  <a:cubicBezTo>
                    <a:pt x="8446" y="5513"/>
                    <a:pt x="10652" y="8395"/>
                    <a:pt x="14537" y="14360"/>
                  </a:cubicBezTo>
                  <a:cubicBezTo>
                    <a:pt x="18396" y="20350"/>
                    <a:pt x="11479" y="30325"/>
                    <a:pt x="11128" y="34812"/>
                  </a:cubicBezTo>
                  <a:cubicBezTo>
                    <a:pt x="15238" y="34060"/>
                    <a:pt x="19048" y="32255"/>
                    <a:pt x="21128" y="28345"/>
                  </a:cubicBezTo>
                  <a:cubicBezTo>
                    <a:pt x="23434" y="24060"/>
                    <a:pt x="23434" y="12806"/>
                    <a:pt x="18998" y="6466"/>
                  </a:cubicBezTo>
                  <a:cubicBezTo>
                    <a:pt x="15362" y="1319"/>
                    <a:pt x="9397" y="0"/>
                    <a:pt x="5536"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7" name="Google Shape;7487;p51"/>
            <p:cNvSpPr/>
            <p:nvPr/>
          </p:nvSpPr>
          <p:spPr>
            <a:xfrm>
              <a:off x="5311550" y="1939525"/>
              <a:ext cx="38875" cy="94350"/>
            </a:xfrm>
            <a:custGeom>
              <a:avLst/>
              <a:gdLst/>
              <a:ahLst/>
              <a:cxnLst/>
              <a:rect l="l" t="t" r="r" b="b"/>
              <a:pathLst>
                <a:path w="1555" h="3774" extrusionOk="0">
                  <a:moveTo>
                    <a:pt x="1279" y="1"/>
                  </a:moveTo>
                  <a:cubicBezTo>
                    <a:pt x="1212" y="1"/>
                    <a:pt x="1146" y="33"/>
                    <a:pt x="1104" y="90"/>
                  </a:cubicBezTo>
                  <a:cubicBezTo>
                    <a:pt x="1" y="1393"/>
                    <a:pt x="1" y="3423"/>
                    <a:pt x="1" y="3523"/>
                  </a:cubicBezTo>
                  <a:cubicBezTo>
                    <a:pt x="1" y="3649"/>
                    <a:pt x="101" y="3774"/>
                    <a:pt x="227" y="3774"/>
                  </a:cubicBezTo>
                  <a:cubicBezTo>
                    <a:pt x="377" y="3774"/>
                    <a:pt x="477" y="3649"/>
                    <a:pt x="477" y="3523"/>
                  </a:cubicBezTo>
                  <a:cubicBezTo>
                    <a:pt x="477" y="3498"/>
                    <a:pt x="477" y="1568"/>
                    <a:pt x="1480" y="416"/>
                  </a:cubicBezTo>
                  <a:cubicBezTo>
                    <a:pt x="1555" y="290"/>
                    <a:pt x="1555" y="140"/>
                    <a:pt x="1430" y="65"/>
                  </a:cubicBezTo>
                  <a:cubicBezTo>
                    <a:pt x="1386" y="21"/>
                    <a:pt x="1332" y="1"/>
                    <a:pt x="1279"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8" name="Google Shape;7488;p51"/>
            <p:cNvSpPr/>
            <p:nvPr/>
          </p:nvSpPr>
          <p:spPr>
            <a:xfrm>
              <a:off x="5378600" y="1939525"/>
              <a:ext cx="38875" cy="94350"/>
            </a:xfrm>
            <a:custGeom>
              <a:avLst/>
              <a:gdLst/>
              <a:ahLst/>
              <a:cxnLst/>
              <a:rect l="l" t="t" r="r" b="b"/>
              <a:pathLst>
                <a:path w="1555" h="3774" extrusionOk="0">
                  <a:moveTo>
                    <a:pt x="1294" y="1"/>
                  </a:moveTo>
                  <a:cubicBezTo>
                    <a:pt x="1220" y="1"/>
                    <a:pt x="1146" y="33"/>
                    <a:pt x="1103" y="90"/>
                  </a:cubicBezTo>
                  <a:cubicBezTo>
                    <a:pt x="1" y="1393"/>
                    <a:pt x="1" y="3423"/>
                    <a:pt x="1" y="3523"/>
                  </a:cubicBezTo>
                  <a:cubicBezTo>
                    <a:pt x="1" y="3649"/>
                    <a:pt x="101" y="3774"/>
                    <a:pt x="226" y="3774"/>
                  </a:cubicBezTo>
                  <a:cubicBezTo>
                    <a:pt x="377" y="3774"/>
                    <a:pt x="477" y="3649"/>
                    <a:pt x="477" y="3523"/>
                  </a:cubicBezTo>
                  <a:cubicBezTo>
                    <a:pt x="477" y="3498"/>
                    <a:pt x="502" y="1568"/>
                    <a:pt x="1479" y="416"/>
                  </a:cubicBezTo>
                  <a:cubicBezTo>
                    <a:pt x="1555" y="290"/>
                    <a:pt x="1555" y="140"/>
                    <a:pt x="1454" y="65"/>
                  </a:cubicBezTo>
                  <a:cubicBezTo>
                    <a:pt x="1410" y="21"/>
                    <a:pt x="1352" y="1"/>
                    <a:pt x="129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49" name="Google Shape;7489;p51"/>
            <p:cNvSpPr/>
            <p:nvPr/>
          </p:nvSpPr>
          <p:spPr>
            <a:xfrm>
              <a:off x="5444400" y="1950800"/>
              <a:ext cx="50775" cy="89350"/>
            </a:xfrm>
            <a:custGeom>
              <a:avLst/>
              <a:gdLst/>
              <a:ahLst/>
              <a:cxnLst/>
              <a:rect l="l" t="t" r="r" b="b"/>
              <a:pathLst>
                <a:path w="2031" h="3574" extrusionOk="0">
                  <a:moveTo>
                    <a:pt x="1755" y="1"/>
                  </a:moveTo>
                  <a:cubicBezTo>
                    <a:pt x="1702" y="1"/>
                    <a:pt x="1648" y="21"/>
                    <a:pt x="1604" y="65"/>
                  </a:cubicBezTo>
                  <a:cubicBezTo>
                    <a:pt x="326" y="1193"/>
                    <a:pt x="25" y="3198"/>
                    <a:pt x="0" y="3298"/>
                  </a:cubicBezTo>
                  <a:cubicBezTo>
                    <a:pt x="0" y="3423"/>
                    <a:pt x="75" y="3549"/>
                    <a:pt x="226" y="3574"/>
                  </a:cubicBezTo>
                  <a:lnTo>
                    <a:pt x="251" y="3574"/>
                  </a:lnTo>
                  <a:cubicBezTo>
                    <a:pt x="376" y="3574"/>
                    <a:pt x="476" y="3473"/>
                    <a:pt x="502" y="3373"/>
                  </a:cubicBezTo>
                  <a:cubicBezTo>
                    <a:pt x="502" y="3348"/>
                    <a:pt x="777" y="1443"/>
                    <a:pt x="1930" y="416"/>
                  </a:cubicBezTo>
                  <a:cubicBezTo>
                    <a:pt x="2030" y="340"/>
                    <a:pt x="2030" y="190"/>
                    <a:pt x="1930" y="90"/>
                  </a:cubicBezTo>
                  <a:cubicBezTo>
                    <a:pt x="1888" y="34"/>
                    <a:pt x="1822" y="1"/>
                    <a:pt x="17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0" name="Google Shape;7490;p51"/>
            <p:cNvSpPr/>
            <p:nvPr/>
          </p:nvSpPr>
          <p:spPr>
            <a:xfrm>
              <a:off x="5503925" y="1986600"/>
              <a:ext cx="69575" cy="77350"/>
            </a:xfrm>
            <a:custGeom>
              <a:avLst/>
              <a:gdLst/>
              <a:ahLst/>
              <a:cxnLst/>
              <a:rect l="l" t="t" r="r" b="b"/>
              <a:pathLst>
                <a:path w="2783" h="3094" extrusionOk="0">
                  <a:moveTo>
                    <a:pt x="2525" y="1"/>
                  </a:moveTo>
                  <a:cubicBezTo>
                    <a:pt x="2487" y="1"/>
                    <a:pt x="2446" y="12"/>
                    <a:pt x="2406" y="36"/>
                  </a:cubicBezTo>
                  <a:cubicBezTo>
                    <a:pt x="877" y="788"/>
                    <a:pt x="75" y="2668"/>
                    <a:pt x="50" y="2743"/>
                  </a:cubicBezTo>
                  <a:cubicBezTo>
                    <a:pt x="0" y="2868"/>
                    <a:pt x="50" y="3019"/>
                    <a:pt x="176" y="3069"/>
                  </a:cubicBezTo>
                  <a:cubicBezTo>
                    <a:pt x="201" y="3094"/>
                    <a:pt x="251" y="3094"/>
                    <a:pt x="276" y="3094"/>
                  </a:cubicBezTo>
                  <a:cubicBezTo>
                    <a:pt x="376" y="3094"/>
                    <a:pt x="451" y="3044"/>
                    <a:pt x="502" y="2944"/>
                  </a:cubicBezTo>
                  <a:cubicBezTo>
                    <a:pt x="502" y="2919"/>
                    <a:pt x="1278" y="1139"/>
                    <a:pt x="2632" y="462"/>
                  </a:cubicBezTo>
                  <a:cubicBezTo>
                    <a:pt x="2732" y="387"/>
                    <a:pt x="2782" y="262"/>
                    <a:pt x="2732" y="137"/>
                  </a:cubicBezTo>
                  <a:cubicBezTo>
                    <a:pt x="2681" y="51"/>
                    <a:pt x="2607" y="1"/>
                    <a:pt x="252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1" name="Google Shape;7491;p51"/>
            <p:cNvSpPr/>
            <p:nvPr/>
          </p:nvSpPr>
          <p:spPr>
            <a:xfrm>
              <a:off x="5559675" y="2030975"/>
              <a:ext cx="76475" cy="71200"/>
            </a:xfrm>
            <a:custGeom>
              <a:avLst/>
              <a:gdLst/>
              <a:ahLst/>
              <a:cxnLst/>
              <a:rect l="l" t="t" r="r" b="b"/>
              <a:pathLst>
                <a:path w="3059" h="2848" extrusionOk="0">
                  <a:moveTo>
                    <a:pt x="2765" y="0"/>
                  </a:moveTo>
                  <a:cubicBezTo>
                    <a:pt x="2737" y="0"/>
                    <a:pt x="2709" y="5"/>
                    <a:pt x="2683" y="16"/>
                  </a:cubicBezTo>
                  <a:cubicBezTo>
                    <a:pt x="1104" y="617"/>
                    <a:pt x="101" y="2422"/>
                    <a:pt x="76" y="2497"/>
                  </a:cubicBezTo>
                  <a:cubicBezTo>
                    <a:pt x="1" y="2597"/>
                    <a:pt x="51" y="2748"/>
                    <a:pt x="176" y="2823"/>
                  </a:cubicBezTo>
                  <a:cubicBezTo>
                    <a:pt x="201" y="2848"/>
                    <a:pt x="251" y="2848"/>
                    <a:pt x="277" y="2848"/>
                  </a:cubicBezTo>
                  <a:cubicBezTo>
                    <a:pt x="377" y="2848"/>
                    <a:pt x="452" y="2798"/>
                    <a:pt x="502" y="2722"/>
                  </a:cubicBezTo>
                  <a:cubicBezTo>
                    <a:pt x="502" y="2697"/>
                    <a:pt x="1454" y="1018"/>
                    <a:pt x="2858" y="467"/>
                  </a:cubicBezTo>
                  <a:cubicBezTo>
                    <a:pt x="2983" y="417"/>
                    <a:pt x="3059" y="291"/>
                    <a:pt x="3008" y="166"/>
                  </a:cubicBezTo>
                  <a:cubicBezTo>
                    <a:pt x="2969" y="68"/>
                    <a:pt x="2868" y="0"/>
                    <a:pt x="276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2" name="Google Shape;7492;p51"/>
            <p:cNvSpPr/>
            <p:nvPr/>
          </p:nvSpPr>
          <p:spPr>
            <a:xfrm>
              <a:off x="5604800" y="2081350"/>
              <a:ext cx="82100" cy="64700"/>
            </a:xfrm>
            <a:custGeom>
              <a:avLst/>
              <a:gdLst/>
              <a:ahLst/>
              <a:cxnLst/>
              <a:rect l="l" t="t" r="r" b="b"/>
              <a:pathLst>
                <a:path w="3284" h="2588" extrusionOk="0">
                  <a:moveTo>
                    <a:pt x="3006" y="1"/>
                  </a:moveTo>
                  <a:cubicBezTo>
                    <a:pt x="2990" y="1"/>
                    <a:pt x="2974" y="2"/>
                    <a:pt x="2958" y="6"/>
                  </a:cubicBezTo>
                  <a:cubicBezTo>
                    <a:pt x="1304" y="457"/>
                    <a:pt x="126" y="2136"/>
                    <a:pt x="76" y="2211"/>
                  </a:cubicBezTo>
                  <a:cubicBezTo>
                    <a:pt x="0" y="2312"/>
                    <a:pt x="25" y="2462"/>
                    <a:pt x="151" y="2537"/>
                  </a:cubicBezTo>
                  <a:cubicBezTo>
                    <a:pt x="201" y="2562"/>
                    <a:pt x="251" y="2587"/>
                    <a:pt x="276" y="2587"/>
                  </a:cubicBezTo>
                  <a:cubicBezTo>
                    <a:pt x="351" y="2587"/>
                    <a:pt x="426" y="2537"/>
                    <a:pt x="477" y="2487"/>
                  </a:cubicBezTo>
                  <a:cubicBezTo>
                    <a:pt x="502" y="2462"/>
                    <a:pt x="1604" y="883"/>
                    <a:pt x="3083" y="482"/>
                  </a:cubicBezTo>
                  <a:cubicBezTo>
                    <a:pt x="3208" y="457"/>
                    <a:pt x="3284" y="306"/>
                    <a:pt x="3259" y="181"/>
                  </a:cubicBezTo>
                  <a:cubicBezTo>
                    <a:pt x="3215" y="72"/>
                    <a:pt x="3114" y="1"/>
                    <a:pt x="300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3" name="Google Shape;7493;p51"/>
            <p:cNvSpPr/>
            <p:nvPr/>
          </p:nvSpPr>
          <p:spPr>
            <a:xfrm>
              <a:off x="5643650" y="2142875"/>
              <a:ext cx="88375" cy="53300"/>
            </a:xfrm>
            <a:custGeom>
              <a:avLst/>
              <a:gdLst/>
              <a:ahLst/>
              <a:cxnLst/>
              <a:rect l="l" t="t" r="r" b="b"/>
              <a:pathLst>
                <a:path w="3535" h="2132" extrusionOk="0">
                  <a:moveTo>
                    <a:pt x="3258" y="1"/>
                  </a:moveTo>
                  <a:cubicBezTo>
                    <a:pt x="1554" y="201"/>
                    <a:pt x="151" y="1655"/>
                    <a:pt x="75" y="1730"/>
                  </a:cubicBezTo>
                  <a:cubicBezTo>
                    <a:pt x="0" y="1830"/>
                    <a:pt x="0" y="1981"/>
                    <a:pt x="101" y="2056"/>
                  </a:cubicBezTo>
                  <a:cubicBezTo>
                    <a:pt x="126" y="2106"/>
                    <a:pt x="201" y="2131"/>
                    <a:pt x="251" y="2131"/>
                  </a:cubicBezTo>
                  <a:cubicBezTo>
                    <a:pt x="326" y="2131"/>
                    <a:pt x="376" y="2106"/>
                    <a:pt x="426" y="2056"/>
                  </a:cubicBezTo>
                  <a:cubicBezTo>
                    <a:pt x="451" y="2056"/>
                    <a:pt x="1780" y="653"/>
                    <a:pt x="3309" y="502"/>
                  </a:cubicBezTo>
                  <a:cubicBezTo>
                    <a:pt x="3434" y="477"/>
                    <a:pt x="3534" y="352"/>
                    <a:pt x="3509" y="226"/>
                  </a:cubicBezTo>
                  <a:cubicBezTo>
                    <a:pt x="3509" y="101"/>
                    <a:pt x="3384" y="1"/>
                    <a:pt x="325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4" name="Google Shape;7494;p51"/>
            <p:cNvSpPr/>
            <p:nvPr/>
          </p:nvSpPr>
          <p:spPr>
            <a:xfrm>
              <a:off x="5675600" y="2214850"/>
              <a:ext cx="84600" cy="38325"/>
            </a:xfrm>
            <a:custGeom>
              <a:avLst/>
              <a:gdLst/>
              <a:ahLst/>
              <a:cxnLst/>
              <a:rect l="l" t="t" r="r" b="b"/>
              <a:pathLst>
                <a:path w="3384" h="1533" extrusionOk="0">
                  <a:moveTo>
                    <a:pt x="2988" y="1"/>
                  </a:moveTo>
                  <a:cubicBezTo>
                    <a:pt x="1537" y="1"/>
                    <a:pt x="174" y="1058"/>
                    <a:pt x="126" y="1107"/>
                  </a:cubicBezTo>
                  <a:cubicBezTo>
                    <a:pt x="0" y="1182"/>
                    <a:pt x="0" y="1332"/>
                    <a:pt x="76" y="1458"/>
                  </a:cubicBezTo>
                  <a:cubicBezTo>
                    <a:pt x="126" y="1508"/>
                    <a:pt x="201" y="1533"/>
                    <a:pt x="276" y="1533"/>
                  </a:cubicBezTo>
                  <a:cubicBezTo>
                    <a:pt x="326" y="1533"/>
                    <a:pt x="376" y="1533"/>
                    <a:pt x="401" y="1483"/>
                  </a:cubicBezTo>
                  <a:cubicBezTo>
                    <a:pt x="426" y="1483"/>
                    <a:pt x="1748" y="480"/>
                    <a:pt x="3060" y="480"/>
                  </a:cubicBezTo>
                  <a:cubicBezTo>
                    <a:pt x="3076" y="480"/>
                    <a:pt x="3092" y="480"/>
                    <a:pt x="3108" y="480"/>
                  </a:cubicBezTo>
                  <a:cubicBezTo>
                    <a:pt x="3121" y="482"/>
                    <a:pt x="3134" y="484"/>
                    <a:pt x="3146" y="484"/>
                  </a:cubicBezTo>
                  <a:cubicBezTo>
                    <a:pt x="3275" y="484"/>
                    <a:pt x="3359" y="369"/>
                    <a:pt x="3359" y="255"/>
                  </a:cubicBezTo>
                  <a:cubicBezTo>
                    <a:pt x="3384" y="104"/>
                    <a:pt x="3259" y="4"/>
                    <a:pt x="3133" y="4"/>
                  </a:cubicBezTo>
                  <a:cubicBezTo>
                    <a:pt x="3085" y="2"/>
                    <a:pt x="3036" y="1"/>
                    <a:pt x="298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5" name="Google Shape;7495;p51"/>
            <p:cNvSpPr/>
            <p:nvPr/>
          </p:nvSpPr>
          <p:spPr>
            <a:xfrm>
              <a:off x="5686875" y="2291125"/>
              <a:ext cx="94650" cy="22850"/>
            </a:xfrm>
            <a:custGeom>
              <a:avLst/>
              <a:gdLst/>
              <a:ahLst/>
              <a:cxnLst/>
              <a:rect l="l" t="t" r="r" b="b"/>
              <a:pathLst>
                <a:path w="3786" h="914" extrusionOk="0">
                  <a:moveTo>
                    <a:pt x="2374" y="0"/>
                  </a:moveTo>
                  <a:cubicBezTo>
                    <a:pt x="1228" y="0"/>
                    <a:pt x="232" y="425"/>
                    <a:pt x="176" y="462"/>
                  </a:cubicBezTo>
                  <a:cubicBezTo>
                    <a:pt x="51" y="512"/>
                    <a:pt x="1" y="662"/>
                    <a:pt x="51" y="763"/>
                  </a:cubicBezTo>
                  <a:cubicBezTo>
                    <a:pt x="76" y="863"/>
                    <a:pt x="176" y="913"/>
                    <a:pt x="276" y="913"/>
                  </a:cubicBezTo>
                  <a:cubicBezTo>
                    <a:pt x="301" y="913"/>
                    <a:pt x="326" y="913"/>
                    <a:pt x="377" y="888"/>
                  </a:cubicBezTo>
                  <a:cubicBezTo>
                    <a:pt x="377" y="888"/>
                    <a:pt x="1338" y="486"/>
                    <a:pt x="2403" y="486"/>
                  </a:cubicBezTo>
                  <a:cubicBezTo>
                    <a:pt x="2746" y="486"/>
                    <a:pt x="3099" y="528"/>
                    <a:pt x="3434" y="637"/>
                  </a:cubicBezTo>
                  <a:cubicBezTo>
                    <a:pt x="3461" y="648"/>
                    <a:pt x="3489" y="653"/>
                    <a:pt x="3517" y="653"/>
                  </a:cubicBezTo>
                  <a:cubicBezTo>
                    <a:pt x="3619" y="653"/>
                    <a:pt x="3721" y="585"/>
                    <a:pt x="3760" y="487"/>
                  </a:cubicBezTo>
                  <a:cubicBezTo>
                    <a:pt x="3785" y="362"/>
                    <a:pt x="3735" y="236"/>
                    <a:pt x="3585" y="186"/>
                  </a:cubicBezTo>
                  <a:cubicBezTo>
                    <a:pt x="3185" y="51"/>
                    <a:pt x="2771" y="0"/>
                    <a:pt x="237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6" name="Google Shape;7496;p51"/>
            <p:cNvSpPr/>
            <p:nvPr/>
          </p:nvSpPr>
          <p:spPr>
            <a:xfrm>
              <a:off x="5687500" y="2371100"/>
              <a:ext cx="94025" cy="24950"/>
            </a:xfrm>
            <a:custGeom>
              <a:avLst/>
              <a:gdLst/>
              <a:ahLst/>
              <a:cxnLst/>
              <a:rect l="l" t="t" r="r" b="b"/>
              <a:pathLst>
                <a:path w="3761" h="998" extrusionOk="0">
                  <a:moveTo>
                    <a:pt x="1338" y="1"/>
                  </a:moveTo>
                  <a:cubicBezTo>
                    <a:pt x="704" y="1"/>
                    <a:pt x="238" y="95"/>
                    <a:pt x="201" y="95"/>
                  </a:cubicBezTo>
                  <a:cubicBezTo>
                    <a:pt x="76" y="120"/>
                    <a:pt x="1" y="245"/>
                    <a:pt x="26" y="396"/>
                  </a:cubicBezTo>
                  <a:cubicBezTo>
                    <a:pt x="48" y="505"/>
                    <a:pt x="145" y="576"/>
                    <a:pt x="253" y="576"/>
                  </a:cubicBezTo>
                  <a:cubicBezTo>
                    <a:pt x="269" y="576"/>
                    <a:pt x="285" y="574"/>
                    <a:pt x="301" y="571"/>
                  </a:cubicBezTo>
                  <a:cubicBezTo>
                    <a:pt x="314" y="571"/>
                    <a:pt x="729" y="489"/>
                    <a:pt x="1299" y="489"/>
                  </a:cubicBezTo>
                  <a:cubicBezTo>
                    <a:pt x="1909" y="489"/>
                    <a:pt x="2698" y="583"/>
                    <a:pt x="3359" y="972"/>
                  </a:cubicBezTo>
                  <a:cubicBezTo>
                    <a:pt x="3409" y="997"/>
                    <a:pt x="3434" y="997"/>
                    <a:pt x="3484" y="997"/>
                  </a:cubicBezTo>
                  <a:cubicBezTo>
                    <a:pt x="3560" y="997"/>
                    <a:pt x="3660" y="947"/>
                    <a:pt x="3685" y="872"/>
                  </a:cubicBezTo>
                  <a:cubicBezTo>
                    <a:pt x="3760" y="772"/>
                    <a:pt x="3735" y="621"/>
                    <a:pt x="3610" y="546"/>
                  </a:cubicBezTo>
                  <a:cubicBezTo>
                    <a:pt x="2874" y="107"/>
                    <a:pt x="2011" y="1"/>
                    <a:pt x="13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7" name="Google Shape;7497;p51"/>
            <p:cNvSpPr/>
            <p:nvPr/>
          </p:nvSpPr>
          <p:spPr>
            <a:xfrm>
              <a:off x="5687500" y="2447575"/>
              <a:ext cx="101525" cy="29925"/>
            </a:xfrm>
            <a:custGeom>
              <a:avLst/>
              <a:gdLst/>
              <a:ahLst/>
              <a:cxnLst/>
              <a:rect l="l" t="t" r="r" b="b"/>
              <a:pathLst>
                <a:path w="4061" h="1197" extrusionOk="0">
                  <a:moveTo>
                    <a:pt x="1237" y="0"/>
                  </a:moveTo>
                  <a:cubicBezTo>
                    <a:pt x="656" y="0"/>
                    <a:pt x="245" y="83"/>
                    <a:pt x="201" y="94"/>
                  </a:cubicBezTo>
                  <a:cubicBezTo>
                    <a:pt x="76" y="119"/>
                    <a:pt x="1" y="244"/>
                    <a:pt x="26" y="394"/>
                  </a:cubicBezTo>
                  <a:cubicBezTo>
                    <a:pt x="48" y="504"/>
                    <a:pt x="145" y="575"/>
                    <a:pt x="253" y="575"/>
                  </a:cubicBezTo>
                  <a:cubicBezTo>
                    <a:pt x="269" y="575"/>
                    <a:pt x="285" y="573"/>
                    <a:pt x="301" y="570"/>
                  </a:cubicBezTo>
                  <a:cubicBezTo>
                    <a:pt x="312" y="570"/>
                    <a:pt x="689" y="497"/>
                    <a:pt x="1228" y="497"/>
                  </a:cubicBezTo>
                  <a:cubicBezTo>
                    <a:pt x="1910" y="497"/>
                    <a:pt x="2850" y="614"/>
                    <a:pt x="3635" y="1146"/>
                  </a:cubicBezTo>
                  <a:cubicBezTo>
                    <a:pt x="3685" y="1171"/>
                    <a:pt x="3735" y="1196"/>
                    <a:pt x="3785" y="1196"/>
                  </a:cubicBezTo>
                  <a:cubicBezTo>
                    <a:pt x="3860" y="1196"/>
                    <a:pt x="3936" y="1146"/>
                    <a:pt x="3986" y="1071"/>
                  </a:cubicBezTo>
                  <a:cubicBezTo>
                    <a:pt x="4061" y="971"/>
                    <a:pt x="4011" y="820"/>
                    <a:pt x="3910" y="745"/>
                  </a:cubicBezTo>
                  <a:cubicBezTo>
                    <a:pt x="3021" y="138"/>
                    <a:pt x="1987" y="0"/>
                    <a:pt x="123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8" name="Google Shape;7498;p51"/>
            <p:cNvSpPr/>
            <p:nvPr/>
          </p:nvSpPr>
          <p:spPr>
            <a:xfrm>
              <a:off x="5666200" y="2532725"/>
              <a:ext cx="106550" cy="40650"/>
            </a:xfrm>
            <a:custGeom>
              <a:avLst/>
              <a:gdLst/>
              <a:ahLst/>
              <a:cxnLst/>
              <a:rect l="l" t="t" r="r" b="b"/>
              <a:pathLst>
                <a:path w="4262" h="1626" extrusionOk="0">
                  <a:moveTo>
                    <a:pt x="1011" y="0"/>
                  </a:moveTo>
                  <a:cubicBezTo>
                    <a:pt x="562" y="0"/>
                    <a:pt x="262" y="62"/>
                    <a:pt x="226" y="71"/>
                  </a:cubicBezTo>
                  <a:cubicBezTo>
                    <a:pt x="101" y="96"/>
                    <a:pt x="1" y="222"/>
                    <a:pt x="26" y="347"/>
                  </a:cubicBezTo>
                  <a:cubicBezTo>
                    <a:pt x="47" y="478"/>
                    <a:pt x="165" y="552"/>
                    <a:pt x="278" y="552"/>
                  </a:cubicBezTo>
                  <a:cubicBezTo>
                    <a:pt x="294" y="552"/>
                    <a:pt x="310" y="551"/>
                    <a:pt x="326" y="547"/>
                  </a:cubicBezTo>
                  <a:cubicBezTo>
                    <a:pt x="335" y="547"/>
                    <a:pt x="579" y="502"/>
                    <a:pt x="957" y="502"/>
                  </a:cubicBezTo>
                  <a:cubicBezTo>
                    <a:pt x="1663" y="502"/>
                    <a:pt x="2840" y="661"/>
                    <a:pt x="3835" y="1575"/>
                  </a:cubicBezTo>
                  <a:cubicBezTo>
                    <a:pt x="3885" y="1600"/>
                    <a:pt x="3935" y="1625"/>
                    <a:pt x="3986" y="1625"/>
                  </a:cubicBezTo>
                  <a:cubicBezTo>
                    <a:pt x="4061" y="1625"/>
                    <a:pt x="4136" y="1600"/>
                    <a:pt x="4186" y="1550"/>
                  </a:cubicBezTo>
                  <a:cubicBezTo>
                    <a:pt x="4261" y="1450"/>
                    <a:pt x="4261" y="1299"/>
                    <a:pt x="4161" y="1199"/>
                  </a:cubicBezTo>
                  <a:cubicBezTo>
                    <a:pt x="3058" y="192"/>
                    <a:pt x="1802" y="0"/>
                    <a:pt x="1011"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59" name="Google Shape;7499;p51"/>
            <p:cNvSpPr/>
            <p:nvPr/>
          </p:nvSpPr>
          <p:spPr>
            <a:xfrm>
              <a:off x="5633000" y="2600900"/>
              <a:ext cx="99025" cy="55800"/>
            </a:xfrm>
            <a:custGeom>
              <a:avLst/>
              <a:gdLst/>
              <a:ahLst/>
              <a:cxnLst/>
              <a:rect l="l" t="t" r="r" b="b"/>
              <a:pathLst>
                <a:path w="3961" h="2232" extrusionOk="0">
                  <a:moveTo>
                    <a:pt x="238" y="1"/>
                  </a:moveTo>
                  <a:cubicBezTo>
                    <a:pt x="232" y="1"/>
                    <a:pt x="228" y="1"/>
                    <a:pt x="226" y="1"/>
                  </a:cubicBezTo>
                  <a:cubicBezTo>
                    <a:pt x="100" y="1"/>
                    <a:pt x="0" y="101"/>
                    <a:pt x="0" y="226"/>
                  </a:cubicBezTo>
                  <a:cubicBezTo>
                    <a:pt x="0" y="377"/>
                    <a:pt x="100" y="477"/>
                    <a:pt x="251" y="477"/>
                  </a:cubicBezTo>
                  <a:cubicBezTo>
                    <a:pt x="251" y="477"/>
                    <a:pt x="253" y="477"/>
                    <a:pt x="256" y="477"/>
                  </a:cubicBezTo>
                  <a:cubicBezTo>
                    <a:pt x="366" y="477"/>
                    <a:pt x="2292" y="501"/>
                    <a:pt x="3509" y="2131"/>
                  </a:cubicBezTo>
                  <a:cubicBezTo>
                    <a:pt x="3559" y="2206"/>
                    <a:pt x="3609" y="2231"/>
                    <a:pt x="3684" y="2231"/>
                  </a:cubicBezTo>
                  <a:cubicBezTo>
                    <a:pt x="3735" y="2231"/>
                    <a:pt x="3785" y="2231"/>
                    <a:pt x="3835" y="2181"/>
                  </a:cubicBezTo>
                  <a:cubicBezTo>
                    <a:pt x="3935" y="2106"/>
                    <a:pt x="3960" y="1956"/>
                    <a:pt x="3885" y="1855"/>
                  </a:cubicBezTo>
                  <a:cubicBezTo>
                    <a:pt x="2542" y="25"/>
                    <a:pt x="439" y="1"/>
                    <a:pt x="23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0" name="Google Shape;7500;p51"/>
            <p:cNvSpPr/>
            <p:nvPr/>
          </p:nvSpPr>
          <p:spPr>
            <a:xfrm>
              <a:off x="5599150" y="2653775"/>
              <a:ext cx="78350" cy="69975"/>
            </a:xfrm>
            <a:custGeom>
              <a:avLst/>
              <a:gdLst/>
              <a:ahLst/>
              <a:cxnLst/>
              <a:rect l="l" t="t" r="r" b="b"/>
              <a:pathLst>
                <a:path w="3134" h="2799" extrusionOk="0">
                  <a:moveTo>
                    <a:pt x="246" y="1"/>
                  </a:moveTo>
                  <a:cubicBezTo>
                    <a:pt x="144" y="1"/>
                    <a:pt x="46" y="73"/>
                    <a:pt x="26" y="192"/>
                  </a:cubicBezTo>
                  <a:cubicBezTo>
                    <a:pt x="1" y="317"/>
                    <a:pt x="76" y="442"/>
                    <a:pt x="201" y="467"/>
                  </a:cubicBezTo>
                  <a:cubicBezTo>
                    <a:pt x="226" y="492"/>
                    <a:pt x="1956" y="918"/>
                    <a:pt x="2632" y="2648"/>
                  </a:cubicBezTo>
                  <a:cubicBezTo>
                    <a:pt x="2683" y="2723"/>
                    <a:pt x="2758" y="2798"/>
                    <a:pt x="2858" y="2798"/>
                  </a:cubicBezTo>
                  <a:cubicBezTo>
                    <a:pt x="2883" y="2798"/>
                    <a:pt x="2933" y="2773"/>
                    <a:pt x="2958" y="2773"/>
                  </a:cubicBezTo>
                  <a:cubicBezTo>
                    <a:pt x="3084" y="2723"/>
                    <a:pt x="3134" y="2573"/>
                    <a:pt x="3084" y="2447"/>
                  </a:cubicBezTo>
                  <a:cubicBezTo>
                    <a:pt x="2307" y="517"/>
                    <a:pt x="402" y="16"/>
                    <a:pt x="327" y="16"/>
                  </a:cubicBezTo>
                  <a:cubicBezTo>
                    <a:pt x="300" y="6"/>
                    <a:pt x="273" y="1"/>
                    <a:pt x="24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1" name="Google Shape;7501;p51"/>
            <p:cNvSpPr/>
            <p:nvPr/>
          </p:nvSpPr>
          <p:spPr>
            <a:xfrm>
              <a:off x="4926225" y="2011225"/>
              <a:ext cx="1001275" cy="1344425"/>
            </a:xfrm>
            <a:custGeom>
              <a:avLst/>
              <a:gdLst/>
              <a:ahLst/>
              <a:cxnLst/>
              <a:rect l="l" t="t" r="r" b="b"/>
              <a:pathLst>
                <a:path w="40051" h="53777" extrusionOk="0">
                  <a:moveTo>
                    <a:pt x="18348" y="1"/>
                  </a:moveTo>
                  <a:cubicBezTo>
                    <a:pt x="16850" y="1"/>
                    <a:pt x="15340" y="290"/>
                    <a:pt x="13885" y="881"/>
                  </a:cubicBezTo>
                  <a:cubicBezTo>
                    <a:pt x="10376" y="2284"/>
                    <a:pt x="7945" y="5417"/>
                    <a:pt x="4712" y="7322"/>
                  </a:cubicBezTo>
                  <a:cubicBezTo>
                    <a:pt x="4111" y="7698"/>
                    <a:pt x="3284" y="7949"/>
                    <a:pt x="2532" y="8249"/>
                  </a:cubicBezTo>
                  <a:cubicBezTo>
                    <a:pt x="1153" y="8826"/>
                    <a:pt x="0" y="9553"/>
                    <a:pt x="702" y="11457"/>
                  </a:cubicBezTo>
                  <a:cubicBezTo>
                    <a:pt x="1429" y="13462"/>
                    <a:pt x="6241" y="13187"/>
                    <a:pt x="8221" y="13487"/>
                  </a:cubicBezTo>
                  <a:cubicBezTo>
                    <a:pt x="9198" y="13629"/>
                    <a:pt x="10228" y="13760"/>
                    <a:pt x="11243" y="13760"/>
                  </a:cubicBezTo>
                  <a:cubicBezTo>
                    <a:pt x="12572" y="13760"/>
                    <a:pt x="13877" y="13535"/>
                    <a:pt x="15013" y="12811"/>
                  </a:cubicBezTo>
                  <a:cubicBezTo>
                    <a:pt x="16004" y="12180"/>
                    <a:pt x="17076" y="10983"/>
                    <a:pt x="18301" y="10983"/>
                  </a:cubicBezTo>
                  <a:cubicBezTo>
                    <a:pt x="18440" y="10983"/>
                    <a:pt x="18580" y="10998"/>
                    <a:pt x="18722" y="11031"/>
                  </a:cubicBezTo>
                  <a:cubicBezTo>
                    <a:pt x="20000" y="11307"/>
                    <a:pt x="20527" y="12811"/>
                    <a:pt x="20702" y="13964"/>
                  </a:cubicBezTo>
                  <a:cubicBezTo>
                    <a:pt x="21153" y="16996"/>
                    <a:pt x="20076" y="20104"/>
                    <a:pt x="17970" y="22485"/>
                  </a:cubicBezTo>
                  <a:cubicBezTo>
                    <a:pt x="16767" y="23889"/>
                    <a:pt x="15264" y="24941"/>
                    <a:pt x="14010" y="26270"/>
                  </a:cubicBezTo>
                  <a:cubicBezTo>
                    <a:pt x="11830" y="28575"/>
                    <a:pt x="10301" y="31432"/>
                    <a:pt x="9549" y="34440"/>
                  </a:cubicBezTo>
                  <a:cubicBezTo>
                    <a:pt x="7032" y="44334"/>
                    <a:pt x="14433" y="53777"/>
                    <a:pt x="24093" y="53777"/>
                  </a:cubicBezTo>
                  <a:cubicBezTo>
                    <a:pt x="25591" y="53777"/>
                    <a:pt x="27144" y="53550"/>
                    <a:pt x="28722" y="53062"/>
                  </a:cubicBezTo>
                  <a:cubicBezTo>
                    <a:pt x="33685" y="51508"/>
                    <a:pt x="40051" y="46420"/>
                    <a:pt x="37820" y="40731"/>
                  </a:cubicBezTo>
                  <a:cubicBezTo>
                    <a:pt x="37506" y="39930"/>
                    <a:pt x="37071" y="39601"/>
                    <a:pt x="36603" y="39601"/>
                  </a:cubicBezTo>
                  <a:cubicBezTo>
                    <a:pt x="35987" y="39601"/>
                    <a:pt x="35314" y="40170"/>
                    <a:pt x="34788" y="40981"/>
                  </a:cubicBezTo>
                  <a:cubicBezTo>
                    <a:pt x="33335" y="43228"/>
                    <a:pt x="30502" y="44391"/>
                    <a:pt x="27800" y="44391"/>
                  </a:cubicBezTo>
                  <a:cubicBezTo>
                    <a:pt x="24533" y="44391"/>
                    <a:pt x="21459" y="42691"/>
                    <a:pt x="21254" y="39152"/>
                  </a:cubicBezTo>
                  <a:cubicBezTo>
                    <a:pt x="21003" y="34565"/>
                    <a:pt x="25314" y="29904"/>
                    <a:pt x="27895" y="26069"/>
                  </a:cubicBezTo>
                  <a:cubicBezTo>
                    <a:pt x="33835" y="17222"/>
                    <a:pt x="32206" y="7372"/>
                    <a:pt x="25414" y="2360"/>
                  </a:cubicBezTo>
                  <a:cubicBezTo>
                    <a:pt x="23313" y="807"/>
                    <a:pt x="20849" y="1"/>
                    <a:pt x="18348"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2" name="Google Shape;7502;p51"/>
            <p:cNvSpPr/>
            <p:nvPr/>
          </p:nvSpPr>
          <p:spPr>
            <a:xfrm>
              <a:off x="4926225" y="2036375"/>
              <a:ext cx="484350" cy="318875"/>
            </a:xfrm>
            <a:custGeom>
              <a:avLst/>
              <a:gdLst/>
              <a:ahLst/>
              <a:cxnLst/>
              <a:rect l="l" t="t" r="r" b="b"/>
              <a:pathLst>
                <a:path w="19374" h="12755" extrusionOk="0">
                  <a:moveTo>
                    <a:pt x="13584" y="0"/>
                  </a:moveTo>
                  <a:cubicBezTo>
                    <a:pt x="10251" y="1479"/>
                    <a:pt x="7845" y="4461"/>
                    <a:pt x="4712" y="6316"/>
                  </a:cubicBezTo>
                  <a:cubicBezTo>
                    <a:pt x="4086" y="6692"/>
                    <a:pt x="3284" y="6943"/>
                    <a:pt x="2532" y="7243"/>
                  </a:cubicBezTo>
                  <a:cubicBezTo>
                    <a:pt x="1153" y="7820"/>
                    <a:pt x="0" y="8547"/>
                    <a:pt x="702" y="10451"/>
                  </a:cubicBezTo>
                  <a:cubicBezTo>
                    <a:pt x="1429" y="12456"/>
                    <a:pt x="6241" y="12181"/>
                    <a:pt x="8221" y="12481"/>
                  </a:cubicBezTo>
                  <a:cubicBezTo>
                    <a:pt x="9198" y="12623"/>
                    <a:pt x="10228" y="12754"/>
                    <a:pt x="11243" y="12754"/>
                  </a:cubicBezTo>
                  <a:cubicBezTo>
                    <a:pt x="12572" y="12754"/>
                    <a:pt x="13877" y="12529"/>
                    <a:pt x="15013" y="11805"/>
                  </a:cubicBezTo>
                  <a:cubicBezTo>
                    <a:pt x="16004" y="11174"/>
                    <a:pt x="17076" y="9977"/>
                    <a:pt x="18301" y="9977"/>
                  </a:cubicBezTo>
                  <a:cubicBezTo>
                    <a:pt x="18440" y="9977"/>
                    <a:pt x="18580" y="9992"/>
                    <a:pt x="18722" y="10025"/>
                  </a:cubicBezTo>
                  <a:cubicBezTo>
                    <a:pt x="19374" y="7469"/>
                    <a:pt x="17544" y="5414"/>
                    <a:pt x="16291" y="5288"/>
                  </a:cubicBezTo>
                  <a:cubicBezTo>
                    <a:pt x="17444" y="426"/>
                    <a:pt x="13635" y="25"/>
                    <a:pt x="13584"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3" name="Google Shape;7503;p51"/>
            <p:cNvSpPr/>
            <p:nvPr/>
          </p:nvSpPr>
          <p:spPr>
            <a:xfrm>
              <a:off x="5137375" y="2147900"/>
              <a:ext cx="84599" cy="84599"/>
            </a:xfrm>
            <a:custGeom>
              <a:avLst/>
              <a:gdLst/>
              <a:ahLst/>
              <a:cxnLst/>
              <a:rect l="l" t="t" r="r" b="b"/>
              <a:pathLst>
                <a:path w="3184" h="3184" extrusionOk="0">
                  <a:moveTo>
                    <a:pt x="1605" y="1"/>
                  </a:moveTo>
                  <a:cubicBezTo>
                    <a:pt x="703" y="1"/>
                    <a:pt x="1" y="702"/>
                    <a:pt x="1" y="1605"/>
                  </a:cubicBezTo>
                  <a:cubicBezTo>
                    <a:pt x="1" y="2482"/>
                    <a:pt x="703" y="3184"/>
                    <a:pt x="1605" y="3184"/>
                  </a:cubicBezTo>
                  <a:cubicBezTo>
                    <a:pt x="2482" y="3184"/>
                    <a:pt x="3184" y="2482"/>
                    <a:pt x="3184" y="1605"/>
                  </a:cubicBezTo>
                  <a:cubicBezTo>
                    <a:pt x="3184" y="702"/>
                    <a:pt x="2482" y="1"/>
                    <a:pt x="160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4" name="Google Shape;7504;p51"/>
            <p:cNvSpPr/>
            <p:nvPr/>
          </p:nvSpPr>
          <p:spPr>
            <a:xfrm>
              <a:off x="5261425" y="2190500"/>
              <a:ext cx="43900" cy="121575"/>
            </a:xfrm>
            <a:custGeom>
              <a:avLst/>
              <a:gdLst/>
              <a:ahLst/>
              <a:cxnLst/>
              <a:rect l="l" t="t" r="r" b="b"/>
              <a:pathLst>
                <a:path w="1756" h="4863" extrusionOk="0">
                  <a:moveTo>
                    <a:pt x="928" y="1"/>
                  </a:moveTo>
                  <a:lnTo>
                    <a:pt x="928" y="1"/>
                  </a:lnTo>
                  <a:cubicBezTo>
                    <a:pt x="1154" y="903"/>
                    <a:pt x="1329" y="1780"/>
                    <a:pt x="1229" y="2632"/>
                  </a:cubicBezTo>
                  <a:cubicBezTo>
                    <a:pt x="1179" y="3058"/>
                    <a:pt x="1054" y="3459"/>
                    <a:pt x="853" y="3835"/>
                  </a:cubicBezTo>
                  <a:cubicBezTo>
                    <a:pt x="653" y="4211"/>
                    <a:pt x="327" y="4512"/>
                    <a:pt x="1" y="4863"/>
                  </a:cubicBezTo>
                  <a:cubicBezTo>
                    <a:pt x="427" y="4687"/>
                    <a:pt x="878" y="4437"/>
                    <a:pt x="1154" y="4036"/>
                  </a:cubicBezTo>
                  <a:cubicBezTo>
                    <a:pt x="1455" y="3660"/>
                    <a:pt x="1655" y="3184"/>
                    <a:pt x="1705" y="2682"/>
                  </a:cubicBezTo>
                  <a:cubicBezTo>
                    <a:pt x="1755" y="2206"/>
                    <a:pt x="1705" y="1705"/>
                    <a:pt x="1580" y="1254"/>
                  </a:cubicBezTo>
                  <a:cubicBezTo>
                    <a:pt x="1430" y="803"/>
                    <a:pt x="1229" y="352"/>
                    <a:pt x="92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65" name="Google Shape;7505;p51"/>
            <p:cNvSpPr/>
            <p:nvPr/>
          </p:nvSpPr>
          <p:spPr>
            <a:xfrm>
              <a:off x="5308425" y="2208050"/>
              <a:ext cx="30100" cy="90250"/>
            </a:xfrm>
            <a:custGeom>
              <a:avLst/>
              <a:gdLst/>
              <a:ahLst/>
              <a:cxnLst/>
              <a:rect l="l" t="t" r="r" b="b"/>
              <a:pathLst>
                <a:path w="1204" h="3610" extrusionOk="0">
                  <a:moveTo>
                    <a:pt x="627" y="0"/>
                  </a:moveTo>
                  <a:lnTo>
                    <a:pt x="627" y="0"/>
                  </a:lnTo>
                  <a:cubicBezTo>
                    <a:pt x="702" y="351"/>
                    <a:pt x="753" y="677"/>
                    <a:pt x="778" y="978"/>
                  </a:cubicBezTo>
                  <a:cubicBezTo>
                    <a:pt x="803" y="1304"/>
                    <a:pt x="828" y="1630"/>
                    <a:pt x="803" y="1930"/>
                  </a:cubicBezTo>
                  <a:cubicBezTo>
                    <a:pt x="778" y="2256"/>
                    <a:pt x="702" y="2557"/>
                    <a:pt x="577" y="2833"/>
                  </a:cubicBezTo>
                  <a:cubicBezTo>
                    <a:pt x="427" y="3108"/>
                    <a:pt x="226" y="3359"/>
                    <a:pt x="1" y="3609"/>
                  </a:cubicBezTo>
                  <a:cubicBezTo>
                    <a:pt x="301" y="3484"/>
                    <a:pt x="627" y="3284"/>
                    <a:pt x="803" y="2983"/>
                  </a:cubicBezTo>
                  <a:cubicBezTo>
                    <a:pt x="1003" y="2682"/>
                    <a:pt x="1128" y="2331"/>
                    <a:pt x="1154" y="1980"/>
                  </a:cubicBezTo>
                  <a:cubicBezTo>
                    <a:pt x="1204" y="1254"/>
                    <a:pt x="1028" y="577"/>
                    <a:pt x="62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6" name="Google Shape;7506;p51"/>
            <p:cNvSpPr/>
            <p:nvPr/>
          </p:nvSpPr>
          <p:spPr>
            <a:xfrm>
              <a:off x="5433750" y="2105925"/>
              <a:ext cx="213050" cy="281350"/>
            </a:xfrm>
            <a:custGeom>
              <a:avLst/>
              <a:gdLst/>
              <a:ahLst/>
              <a:cxnLst/>
              <a:rect l="l" t="t" r="r" b="b"/>
              <a:pathLst>
                <a:path w="8522" h="11254" extrusionOk="0">
                  <a:moveTo>
                    <a:pt x="6767" y="0"/>
                  </a:moveTo>
                  <a:cubicBezTo>
                    <a:pt x="6065" y="476"/>
                    <a:pt x="5489" y="1153"/>
                    <a:pt x="5188" y="1955"/>
                  </a:cubicBezTo>
                  <a:cubicBezTo>
                    <a:pt x="4837" y="2857"/>
                    <a:pt x="4812" y="3910"/>
                    <a:pt x="4286" y="4737"/>
                  </a:cubicBezTo>
                  <a:cubicBezTo>
                    <a:pt x="3509" y="5990"/>
                    <a:pt x="1955" y="6316"/>
                    <a:pt x="953" y="7344"/>
                  </a:cubicBezTo>
                  <a:cubicBezTo>
                    <a:pt x="577" y="7720"/>
                    <a:pt x="251" y="8196"/>
                    <a:pt x="0" y="8697"/>
                  </a:cubicBezTo>
                  <a:cubicBezTo>
                    <a:pt x="201" y="9198"/>
                    <a:pt x="326" y="9699"/>
                    <a:pt x="401" y="10176"/>
                  </a:cubicBezTo>
                  <a:cubicBezTo>
                    <a:pt x="451" y="10527"/>
                    <a:pt x="501" y="10877"/>
                    <a:pt x="501" y="11253"/>
                  </a:cubicBezTo>
                  <a:cubicBezTo>
                    <a:pt x="877" y="10953"/>
                    <a:pt x="1278" y="10577"/>
                    <a:pt x="1504" y="10426"/>
                  </a:cubicBezTo>
                  <a:cubicBezTo>
                    <a:pt x="2156" y="10075"/>
                    <a:pt x="2832" y="9775"/>
                    <a:pt x="3484" y="9424"/>
                  </a:cubicBezTo>
                  <a:cubicBezTo>
                    <a:pt x="4887" y="8697"/>
                    <a:pt x="6316" y="7619"/>
                    <a:pt x="6567" y="6040"/>
                  </a:cubicBezTo>
                  <a:cubicBezTo>
                    <a:pt x="6667" y="5389"/>
                    <a:pt x="6542" y="4687"/>
                    <a:pt x="6767" y="4060"/>
                  </a:cubicBezTo>
                  <a:cubicBezTo>
                    <a:pt x="7068" y="3208"/>
                    <a:pt x="7845" y="2682"/>
                    <a:pt x="8522" y="2080"/>
                  </a:cubicBezTo>
                  <a:cubicBezTo>
                    <a:pt x="7995" y="1329"/>
                    <a:pt x="7419" y="652"/>
                    <a:pt x="67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7" name="Google Shape;7507;p51"/>
            <p:cNvSpPr/>
            <p:nvPr/>
          </p:nvSpPr>
          <p:spPr>
            <a:xfrm>
              <a:off x="5384875" y="2472775"/>
              <a:ext cx="318950" cy="108200"/>
            </a:xfrm>
            <a:custGeom>
              <a:avLst/>
              <a:gdLst/>
              <a:ahLst/>
              <a:cxnLst/>
              <a:rect l="l" t="t" r="r" b="b"/>
              <a:pathLst>
                <a:path w="12758" h="4328" extrusionOk="0">
                  <a:moveTo>
                    <a:pt x="11187" y="0"/>
                  </a:moveTo>
                  <a:cubicBezTo>
                    <a:pt x="10697" y="0"/>
                    <a:pt x="10205" y="69"/>
                    <a:pt x="9725" y="213"/>
                  </a:cubicBezTo>
                  <a:cubicBezTo>
                    <a:pt x="8547" y="539"/>
                    <a:pt x="7469" y="1291"/>
                    <a:pt x="6216" y="1366"/>
                  </a:cubicBezTo>
                  <a:cubicBezTo>
                    <a:pt x="6142" y="1371"/>
                    <a:pt x="6068" y="1374"/>
                    <a:pt x="5994" y="1374"/>
                  </a:cubicBezTo>
                  <a:cubicBezTo>
                    <a:pt x="4944" y="1374"/>
                    <a:pt x="3913" y="897"/>
                    <a:pt x="2883" y="640"/>
                  </a:cubicBezTo>
                  <a:cubicBezTo>
                    <a:pt x="2582" y="583"/>
                    <a:pt x="2309" y="555"/>
                    <a:pt x="2033" y="555"/>
                  </a:cubicBezTo>
                  <a:cubicBezTo>
                    <a:pt x="1941" y="555"/>
                    <a:pt x="1849" y="558"/>
                    <a:pt x="1755" y="564"/>
                  </a:cubicBezTo>
                  <a:cubicBezTo>
                    <a:pt x="1354" y="1642"/>
                    <a:pt x="752" y="2645"/>
                    <a:pt x="0" y="3597"/>
                  </a:cubicBezTo>
                  <a:lnTo>
                    <a:pt x="25" y="3597"/>
                  </a:lnTo>
                  <a:cubicBezTo>
                    <a:pt x="237" y="3566"/>
                    <a:pt x="447" y="3552"/>
                    <a:pt x="657" y="3552"/>
                  </a:cubicBezTo>
                  <a:cubicBezTo>
                    <a:pt x="2229" y="3552"/>
                    <a:pt x="3776" y="4328"/>
                    <a:pt x="5374" y="4328"/>
                  </a:cubicBezTo>
                  <a:cubicBezTo>
                    <a:pt x="5437" y="4328"/>
                    <a:pt x="5501" y="4326"/>
                    <a:pt x="5564" y="4324"/>
                  </a:cubicBezTo>
                  <a:cubicBezTo>
                    <a:pt x="7344" y="4274"/>
                    <a:pt x="8948" y="3196"/>
                    <a:pt x="10727" y="3146"/>
                  </a:cubicBezTo>
                  <a:cubicBezTo>
                    <a:pt x="11103" y="3146"/>
                    <a:pt x="11479" y="3171"/>
                    <a:pt x="11855" y="3196"/>
                  </a:cubicBezTo>
                  <a:cubicBezTo>
                    <a:pt x="12256" y="2219"/>
                    <a:pt x="12557" y="1216"/>
                    <a:pt x="12757" y="239"/>
                  </a:cubicBezTo>
                  <a:cubicBezTo>
                    <a:pt x="12248" y="82"/>
                    <a:pt x="11719" y="0"/>
                    <a:pt x="1118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8" name="Google Shape;7508;p51"/>
            <p:cNvSpPr/>
            <p:nvPr/>
          </p:nvSpPr>
          <p:spPr>
            <a:xfrm>
              <a:off x="5218200" y="2661675"/>
              <a:ext cx="303925" cy="201800"/>
            </a:xfrm>
            <a:custGeom>
              <a:avLst/>
              <a:gdLst/>
              <a:ahLst/>
              <a:cxnLst/>
              <a:rect l="l" t="t" r="r" b="b"/>
              <a:pathLst>
                <a:path w="12157" h="8072" extrusionOk="0">
                  <a:moveTo>
                    <a:pt x="2582" y="1"/>
                  </a:moveTo>
                  <a:cubicBezTo>
                    <a:pt x="2482" y="101"/>
                    <a:pt x="2407" y="176"/>
                    <a:pt x="2331" y="252"/>
                  </a:cubicBezTo>
                  <a:cubicBezTo>
                    <a:pt x="1429" y="1179"/>
                    <a:pt x="677" y="2206"/>
                    <a:pt x="1" y="3284"/>
                  </a:cubicBezTo>
                  <a:cubicBezTo>
                    <a:pt x="26" y="3309"/>
                    <a:pt x="51" y="3309"/>
                    <a:pt x="76" y="3334"/>
                  </a:cubicBezTo>
                  <a:cubicBezTo>
                    <a:pt x="778" y="3635"/>
                    <a:pt x="1529" y="3710"/>
                    <a:pt x="2281" y="3810"/>
                  </a:cubicBezTo>
                  <a:cubicBezTo>
                    <a:pt x="3334" y="3936"/>
                    <a:pt x="4362" y="4136"/>
                    <a:pt x="5314" y="4587"/>
                  </a:cubicBezTo>
                  <a:cubicBezTo>
                    <a:pt x="6592" y="5214"/>
                    <a:pt x="7620" y="6242"/>
                    <a:pt x="8798" y="7044"/>
                  </a:cubicBezTo>
                  <a:cubicBezTo>
                    <a:pt x="9424" y="7470"/>
                    <a:pt x="10126" y="7846"/>
                    <a:pt x="10853" y="8071"/>
                  </a:cubicBezTo>
                  <a:cubicBezTo>
                    <a:pt x="11229" y="7319"/>
                    <a:pt x="11680" y="6567"/>
                    <a:pt x="12156" y="5815"/>
                  </a:cubicBezTo>
                  <a:cubicBezTo>
                    <a:pt x="11780" y="5740"/>
                    <a:pt x="11379" y="5665"/>
                    <a:pt x="11028" y="5565"/>
                  </a:cubicBezTo>
                  <a:cubicBezTo>
                    <a:pt x="8998" y="4938"/>
                    <a:pt x="7745" y="2933"/>
                    <a:pt x="6041" y="1630"/>
                  </a:cubicBezTo>
                  <a:cubicBezTo>
                    <a:pt x="5139" y="928"/>
                    <a:pt x="3860" y="302"/>
                    <a:pt x="2582"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79" name="Google Shape;7509;p51"/>
            <p:cNvSpPr/>
            <p:nvPr/>
          </p:nvSpPr>
          <p:spPr>
            <a:xfrm>
              <a:off x="5151150" y="2927000"/>
              <a:ext cx="314575" cy="115425"/>
            </a:xfrm>
            <a:custGeom>
              <a:avLst/>
              <a:gdLst/>
              <a:ahLst/>
              <a:cxnLst/>
              <a:rect l="l" t="t" r="r" b="b"/>
              <a:pathLst>
                <a:path w="12583" h="4617" extrusionOk="0">
                  <a:moveTo>
                    <a:pt x="1867" y="0"/>
                  </a:moveTo>
                  <a:cubicBezTo>
                    <a:pt x="1738" y="0"/>
                    <a:pt x="1609" y="5"/>
                    <a:pt x="1480" y="15"/>
                  </a:cubicBezTo>
                  <a:cubicBezTo>
                    <a:pt x="1079" y="40"/>
                    <a:pt x="602" y="140"/>
                    <a:pt x="126" y="340"/>
                  </a:cubicBezTo>
                  <a:cubicBezTo>
                    <a:pt x="1" y="1769"/>
                    <a:pt x="76" y="3172"/>
                    <a:pt x="302" y="4501"/>
                  </a:cubicBezTo>
                  <a:cubicBezTo>
                    <a:pt x="1054" y="4350"/>
                    <a:pt x="1780" y="4075"/>
                    <a:pt x="2257" y="3924"/>
                  </a:cubicBezTo>
                  <a:cubicBezTo>
                    <a:pt x="2829" y="3762"/>
                    <a:pt x="3419" y="3693"/>
                    <a:pt x="4012" y="3693"/>
                  </a:cubicBezTo>
                  <a:cubicBezTo>
                    <a:pt x="4797" y="3693"/>
                    <a:pt x="5585" y="3814"/>
                    <a:pt x="6342" y="3999"/>
                  </a:cubicBezTo>
                  <a:cubicBezTo>
                    <a:pt x="7194" y="4200"/>
                    <a:pt x="8021" y="4476"/>
                    <a:pt x="8898" y="4576"/>
                  </a:cubicBezTo>
                  <a:cubicBezTo>
                    <a:pt x="9149" y="4604"/>
                    <a:pt x="9400" y="4617"/>
                    <a:pt x="9648" y="4617"/>
                  </a:cubicBezTo>
                  <a:cubicBezTo>
                    <a:pt x="10516" y="4617"/>
                    <a:pt x="11369" y="4459"/>
                    <a:pt x="12206" y="4225"/>
                  </a:cubicBezTo>
                  <a:cubicBezTo>
                    <a:pt x="12332" y="4200"/>
                    <a:pt x="12457" y="4150"/>
                    <a:pt x="12582" y="4125"/>
                  </a:cubicBezTo>
                  <a:cubicBezTo>
                    <a:pt x="12407" y="3624"/>
                    <a:pt x="12307" y="3097"/>
                    <a:pt x="12257" y="2521"/>
                  </a:cubicBezTo>
                  <a:cubicBezTo>
                    <a:pt x="12232" y="1869"/>
                    <a:pt x="12282" y="1218"/>
                    <a:pt x="12432" y="566"/>
                  </a:cubicBezTo>
                  <a:lnTo>
                    <a:pt x="12257" y="566"/>
                  </a:lnTo>
                  <a:cubicBezTo>
                    <a:pt x="11304" y="691"/>
                    <a:pt x="10427" y="1142"/>
                    <a:pt x="9500" y="1318"/>
                  </a:cubicBezTo>
                  <a:cubicBezTo>
                    <a:pt x="9211" y="1367"/>
                    <a:pt x="8920" y="1389"/>
                    <a:pt x="8628" y="1389"/>
                  </a:cubicBezTo>
                  <a:cubicBezTo>
                    <a:pt x="7575" y="1389"/>
                    <a:pt x="6504" y="1105"/>
                    <a:pt x="5465" y="791"/>
                  </a:cubicBezTo>
                  <a:cubicBezTo>
                    <a:pt x="4286" y="406"/>
                    <a:pt x="3087" y="0"/>
                    <a:pt x="1867"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0" name="Google Shape;7510;p51"/>
            <p:cNvSpPr/>
            <p:nvPr/>
          </p:nvSpPr>
          <p:spPr>
            <a:xfrm>
              <a:off x="5277100" y="3098400"/>
              <a:ext cx="306425" cy="208050"/>
            </a:xfrm>
            <a:custGeom>
              <a:avLst/>
              <a:gdLst/>
              <a:ahLst/>
              <a:cxnLst/>
              <a:rect l="l" t="t" r="r" b="b"/>
              <a:pathLst>
                <a:path w="12257" h="8322" extrusionOk="0">
                  <a:moveTo>
                    <a:pt x="9950" y="1"/>
                  </a:moveTo>
                  <a:cubicBezTo>
                    <a:pt x="9249" y="1204"/>
                    <a:pt x="7971" y="2106"/>
                    <a:pt x="6642" y="2732"/>
                  </a:cubicBezTo>
                  <a:cubicBezTo>
                    <a:pt x="5189" y="3409"/>
                    <a:pt x="3635" y="3835"/>
                    <a:pt x="2181" y="4537"/>
                  </a:cubicBezTo>
                  <a:cubicBezTo>
                    <a:pt x="1329" y="4938"/>
                    <a:pt x="477" y="5489"/>
                    <a:pt x="1" y="6291"/>
                  </a:cubicBezTo>
                  <a:cubicBezTo>
                    <a:pt x="828" y="7043"/>
                    <a:pt x="1730" y="7745"/>
                    <a:pt x="2707" y="8321"/>
                  </a:cubicBezTo>
                  <a:cubicBezTo>
                    <a:pt x="3359" y="7118"/>
                    <a:pt x="4587" y="6191"/>
                    <a:pt x="5865" y="5540"/>
                  </a:cubicBezTo>
                  <a:cubicBezTo>
                    <a:pt x="7419" y="4738"/>
                    <a:pt x="9123" y="4161"/>
                    <a:pt x="10477" y="3083"/>
                  </a:cubicBezTo>
                  <a:cubicBezTo>
                    <a:pt x="11279" y="2482"/>
                    <a:pt x="11930" y="1655"/>
                    <a:pt x="12256" y="778"/>
                  </a:cubicBezTo>
                  <a:cubicBezTo>
                    <a:pt x="11429" y="627"/>
                    <a:pt x="10652" y="377"/>
                    <a:pt x="995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1" name="Google Shape;7511;p51"/>
            <p:cNvSpPr/>
            <p:nvPr/>
          </p:nvSpPr>
          <p:spPr>
            <a:xfrm>
              <a:off x="5612950" y="3104675"/>
              <a:ext cx="119075" cy="239375"/>
            </a:xfrm>
            <a:custGeom>
              <a:avLst/>
              <a:gdLst/>
              <a:ahLst/>
              <a:cxnLst/>
              <a:rect l="l" t="t" r="r" b="b"/>
              <a:pathLst>
                <a:path w="4763" h="9575" extrusionOk="0">
                  <a:moveTo>
                    <a:pt x="3785" y="0"/>
                  </a:moveTo>
                  <a:cubicBezTo>
                    <a:pt x="3108" y="276"/>
                    <a:pt x="2381" y="451"/>
                    <a:pt x="1654" y="552"/>
                  </a:cubicBezTo>
                  <a:cubicBezTo>
                    <a:pt x="1805" y="877"/>
                    <a:pt x="1980" y="1178"/>
                    <a:pt x="2055" y="1404"/>
                  </a:cubicBezTo>
                  <a:cubicBezTo>
                    <a:pt x="2381" y="2507"/>
                    <a:pt x="2281" y="3760"/>
                    <a:pt x="1704" y="4787"/>
                  </a:cubicBezTo>
                  <a:cubicBezTo>
                    <a:pt x="1404" y="5364"/>
                    <a:pt x="978" y="5840"/>
                    <a:pt x="652" y="6391"/>
                  </a:cubicBezTo>
                  <a:cubicBezTo>
                    <a:pt x="126" y="7369"/>
                    <a:pt x="0" y="8522"/>
                    <a:pt x="276" y="9574"/>
                  </a:cubicBezTo>
                  <a:cubicBezTo>
                    <a:pt x="602" y="9499"/>
                    <a:pt x="928" y="9424"/>
                    <a:pt x="1253" y="9324"/>
                  </a:cubicBezTo>
                  <a:cubicBezTo>
                    <a:pt x="1629" y="9198"/>
                    <a:pt x="2030" y="9048"/>
                    <a:pt x="2431" y="8898"/>
                  </a:cubicBezTo>
                  <a:cubicBezTo>
                    <a:pt x="2481" y="8497"/>
                    <a:pt x="2481" y="8070"/>
                    <a:pt x="2557" y="7669"/>
                  </a:cubicBezTo>
                  <a:cubicBezTo>
                    <a:pt x="2832" y="6065"/>
                    <a:pt x="4136" y="4812"/>
                    <a:pt x="4511" y="3233"/>
                  </a:cubicBezTo>
                  <a:cubicBezTo>
                    <a:pt x="4762" y="2106"/>
                    <a:pt x="4461" y="903"/>
                    <a:pt x="378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2" name="Google Shape;7512;p51"/>
            <p:cNvSpPr/>
            <p:nvPr/>
          </p:nvSpPr>
          <p:spPr>
            <a:xfrm>
              <a:off x="5781500" y="3009425"/>
              <a:ext cx="97125" cy="182350"/>
            </a:xfrm>
            <a:custGeom>
              <a:avLst/>
              <a:gdLst/>
              <a:ahLst/>
              <a:cxnLst/>
              <a:rect l="l" t="t" r="r" b="b"/>
              <a:pathLst>
                <a:path w="3885" h="7294" extrusionOk="0">
                  <a:moveTo>
                    <a:pt x="1554" y="1"/>
                  </a:moveTo>
                  <a:cubicBezTo>
                    <a:pt x="1203" y="226"/>
                    <a:pt x="877" y="602"/>
                    <a:pt x="577" y="1053"/>
                  </a:cubicBezTo>
                  <a:cubicBezTo>
                    <a:pt x="401" y="1304"/>
                    <a:pt x="226" y="1555"/>
                    <a:pt x="0" y="1805"/>
                  </a:cubicBezTo>
                  <a:cubicBezTo>
                    <a:pt x="827" y="2357"/>
                    <a:pt x="1479" y="3209"/>
                    <a:pt x="1754" y="4186"/>
                  </a:cubicBezTo>
                  <a:cubicBezTo>
                    <a:pt x="1930" y="4813"/>
                    <a:pt x="1955" y="5464"/>
                    <a:pt x="2130" y="6066"/>
                  </a:cubicBezTo>
                  <a:cubicBezTo>
                    <a:pt x="2256" y="6517"/>
                    <a:pt x="2456" y="6918"/>
                    <a:pt x="2707" y="7294"/>
                  </a:cubicBezTo>
                  <a:cubicBezTo>
                    <a:pt x="3258" y="6492"/>
                    <a:pt x="3659" y="5615"/>
                    <a:pt x="3885" y="4713"/>
                  </a:cubicBezTo>
                  <a:cubicBezTo>
                    <a:pt x="3409" y="3535"/>
                    <a:pt x="3308" y="2181"/>
                    <a:pt x="2632" y="1103"/>
                  </a:cubicBezTo>
                  <a:cubicBezTo>
                    <a:pt x="2356" y="677"/>
                    <a:pt x="1980" y="276"/>
                    <a:pt x="1554"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3" name="Google Shape;7513;p51"/>
            <p:cNvSpPr/>
            <p:nvPr/>
          </p:nvSpPr>
          <p:spPr>
            <a:xfrm>
              <a:off x="5289625" y="2688575"/>
              <a:ext cx="359675" cy="263700"/>
            </a:xfrm>
            <a:custGeom>
              <a:avLst/>
              <a:gdLst/>
              <a:ahLst/>
              <a:cxnLst/>
              <a:rect l="l" t="t" r="r" b="b"/>
              <a:pathLst>
                <a:path w="14387" h="10548" extrusionOk="0">
                  <a:moveTo>
                    <a:pt x="10890" y="1"/>
                  </a:moveTo>
                  <a:cubicBezTo>
                    <a:pt x="7220" y="1"/>
                    <a:pt x="1" y="5090"/>
                    <a:pt x="3359" y="8449"/>
                  </a:cubicBezTo>
                  <a:cubicBezTo>
                    <a:pt x="4577" y="9651"/>
                    <a:pt x="6949" y="10547"/>
                    <a:pt x="9106" y="10547"/>
                  </a:cubicBezTo>
                  <a:cubicBezTo>
                    <a:pt x="10546" y="10547"/>
                    <a:pt x="11890" y="10148"/>
                    <a:pt x="12733" y="9176"/>
                  </a:cubicBezTo>
                  <a:cubicBezTo>
                    <a:pt x="14036" y="7672"/>
                    <a:pt x="14387" y="5516"/>
                    <a:pt x="13936" y="3612"/>
                  </a:cubicBezTo>
                  <a:cubicBezTo>
                    <a:pt x="13660" y="2434"/>
                    <a:pt x="13084" y="604"/>
                    <a:pt x="11830" y="153"/>
                  </a:cubicBezTo>
                  <a:cubicBezTo>
                    <a:pt x="11805" y="128"/>
                    <a:pt x="11805" y="128"/>
                    <a:pt x="11780" y="128"/>
                  </a:cubicBezTo>
                  <a:cubicBezTo>
                    <a:pt x="11519" y="41"/>
                    <a:pt x="11219" y="1"/>
                    <a:pt x="1089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4" name="Google Shape;7514;p51"/>
            <p:cNvSpPr/>
            <p:nvPr/>
          </p:nvSpPr>
          <p:spPr>
            <a:xfrm>
              <a:off x="5500775" y="2688675"/>
              <a:ext cx="148525" cy="263750"/>
            </a:xfrm>
            <a:custGeom>
              <a:avLst/>
              <a:gdLst/>
              <a:ahLst/>
              <a:cxnLst/>
              <a:rect l="l" t="t" r="r" b="b"/>
              <a:pathLst>
                <a:path w="5941" h="10550" extrusionOk="0">
                  <a:moveTo>
                    <a:pt x="2473" y="1"/>
                  </a:moveTo>
                  <a:cubicBezTo>
                    <a:pt x="1937" y="1"/>
                    <a:pt x="1322" y="111"/>
                    <a:pt x="678" y="299"/>
                  </a:cubicBezTo>
                  <a:cubicBezTo>
                    <a:pt x="753" y="324"/>
                    <a:pt x="828" y="324"/>
                    <a:pt x="878" y="349"/>
                  </a:cubicBezTo>
                  <a:cubicBezTo>
                    <a:pt x="903" y="349"/>
                    <a:pt x="903" y="349"/>
                    <a:pt x="928" y="375"/>
                  </a:cubicBezTo>
                  <a:cubicBezTo>
                    <a:pt x="2181" y="826"/>
                    <a:pt x="2758" y="2655"/>
                    <a:pt x="3034" y="3808"/>
                  </a:cubicBezTo>
                  <a:cubicBezTo>
                    <a:pt x="3485" y="5713"/>
                    <a:pt x="3134" y="7893"/>
                    <a:pt x="1831" y="9397"/>
                  </a:cubicBezTo>
                  <a:cubicBezTo>
                    <a:pt x="1354" y="9949"/>
                    <a:pt x="728" y="10299"/>
                    <a:pt x="1" y="10525"/>
                  </a:cubicBezTo>
                  <a:cubicBezTo>
                    <a:pt x="213" y="10541"/>
                    <a:pt x="425" y="10549"/>
                    <a:pt x="635" y="10549"/>
                  </a:cubicBezTo>
                  <a:cubicBezTo>
                    <a:pt x="2082" y="10549"/>
                    <a:pt x="3433" y="10157"/>
                    <a:pt x="4287" y="9172"/>
                  </a:cubicBezTo>
                  <a:cubicBezTo>
                    <a:pt x="5590" y="7668"/>
                    <a:pt x="5941" y="5512"/>
                    <a:pt x="5490" y="3608"/>
                  </a:cubicBezTo>
                  <a:cubicBezTo>
                    <a:pt x="5214" y="2430"/>
                    <a:pt x="4638" y="600"/>
                    <a:pt x="3384" y="149"/>
                  </a:cubicBezTo>
                  <a:cubicBezTo>
                    <a:pt x="3359" y="124"/>
                    <a:pt x="3359" y="124"/>
                    <a:pt x="3334" y="124"/>
                  </a:cubicBezTo>
                  <a:cubicBezTo>
                    <a:pt x="3082" y="40"/>
                    <a:pt x="2791" y="1"/>
                    <a:pt x="24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5" name="Google Shape;7515;p51"/>
            <p:cNvSpPr/>
            <p:nvPr/>
          </p:nvSpPr>
          <p:spPr>
            <a:xfrm>
              <a:off x="5374850" y="2749925"/>
              <a:ext cx="140375" cy="80950"/>
            </a:xfrm>
            <a:custGeom>
              <a:avLst/>
              <a:gdLst/>
              <a:ahLst/>
              <a:cxnLst/>
              <a:rect l="l" t="t" r="r" b="b"/>
              <a:pathLst>
                <a:path w="5615" h="3238" extrusionOk="0">
                  <a:moveTo>
                    <a:pt x="5420" y="1"/>
                  </a:moveTo>
                  <a:cubicBezTo>
                    <a:pt x="4926" y="1"/>
                    <a:pt x="4433" y="98"/>
                    <a:pt x="3960" y="255"/>
                  </a:cubicBezTo>
                  <a:cubicBezTo>
                    <a:pt x="3409" y="431"/>
                    <a:pt x="2933" y="732"/>
                    <a:pt x="2482" y="1032"/>
                  </a:cubicBezTo>
                  <a:cubicBezTo>
                    <a:pt x="1554" y="1634"/>
                    <a:pt x="702" y="2361"/>
                    <a:pt x="25" y="3188"/>
                  </a:cubicBezTo>
                  <a:cubicBezTo>
                    <a:pt x="0" y="3213"/>
                    <a:pt x="0" y="3213"/>
                    <a:pt x="25" y="3238"/>
                  </a:cubicBezTo>
                  <a:lnTo>
                    <a:pt x="50" y="3238"/>
                  </a:lnTo>
                  <a:cubicBezTo>
                    <a:pt x="451" y="2862"/>
                    <a:pt x="878" y="2511"/>
                    <a:pt x="1304" y="2210"/>
                  </a:cubicBezTo>
                  <a:cubicBezTo>
                    <a:pt x="1755" y="1884"/>
                    <a:pt x="2206" y="1609"/>
                    <a:pt x="2682" y="1358"/>
                  </a:cubicBezTo>
                  <a:cubicBezTo>
                    <a:pt x="3133" y="1107"/>
                    <a:pt x="3659" y="932"/>
                    <a:pt x="4136" y="706"/>
                  </a:cubicBezTo>
                  <a:cubicBezTo>
                    <a:pt x="4612" y="481"/>
                    <a:pt x="5113" y="305"/>
                    <a:pt x="5614" y="55"/>
                  </a:cubicBezTo>
                  <a:cubicBezTo>
                    <a:pt x="5614" y="55"/>
                    <a:pt x="5614" y="55"/>
                    <a:pt x="5614" y="30"/>
                  </a:cubicBezTo>
                  <a:cubicBezTo>
                    <a:pt x="5614" y="30"/>
                    <a:pt x="5614" y="5"/>
                    <a:pt x="5589" y="5"/>
                  </a:cubicBezTo>
                  <a:cubicBezTo>
                    <a:pt x="5533" y="2"/>
                    <a:pt x="5477" y="1"/>
                    <a:pt x="5420"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6" name="Google Shape;7516;p51"/>
            <p:cNvSpPr/>
            <p:nvPr/>
          </p:nvSpPr>
          <p:spPr>
            <a:xfrm>
              <a:off x="5369825" y="2815200"/>
              <a:ext cx="177975" cy="42550"/>
            </a:xfrm>
            <a:custGeom>
              <a:avLst/>
              <a:gdLst/>
              <a:ahLst/>
              <a:cxnLst/>
              <a:rect l="l" t="t" r="r" b="b"/>
              <a:pathLst>
                <a:path w="7119" h="1702" extrusionOk="0">
                  <a:moveTo>
                    <a:pt x="7094" y="0"/>
                  </a:moveTo>
                  <a:cubicBezTo>
                    <a:pt x="6492" y="176"/>
                    <a:pt x="5916" y="326"/>
                    <a:pt x="5339" y="451"/>
                  </a:cubicBezTo>
                  <a:cubicBezTo>
                    <a:pt x="4763" y="602"/>
                    <a:pt x="4186" y="802"/>
                    <a:pt x="3585" y="953"/>
                  </a:cubicBezTo>
                  <a:cubicBezTo>
                    <a:pt x="3008" y="1103"/>
                    <a:pt x="2407" y="1253"/>
                    <a:pt x="1830" y="1354"/>
                  </a:cubicBezTo>
                  <a:cubicBezTo>
                    <a:pt x="1229" y="1479"/>
                    <a:pt x="627" y="1629"/>
                    <a:pt x="51" y="1629"/>
                  </a:cubicBezTo>
                  <a:lnTo>
                    <a:pt x="26" y="1629"/>
                  </a:lnTo>
                  <a:cubicBezTo>
                    <a:pt x="1" y="1629"/>
                    <a:pt x="1" y="1654"/>
                    <a:pt x="1" y="1654"/>
                  </a:cubicBezTo>
                  <a:cubicBezTo>
                    <a:pt x="1" y="1654"/>
                    <a:pt x="1" y="1679"/>
                    <a:pt x="26" y="1679"/>
                  </a:cubicBezTo>
                  <a:cubicBezTo>
                    <a:pt x="134" y="1696"/>
                    <a:pt x="238" y="1702"/>
                    <a:pt x="339" y="1702"/>
                  </a:cubicBezTo>
                  <a:cubicBezTo>
                    <a:pt x="541" y="1702"/>
                    <a:pt x="736" y="1679"/>
                    <a:pt x="953" y="1679"/>
                  </a:cubicBezTo>
                  <a:cubicBezTo>
                    <a:pt x="1254" y="1654"/>
                    <a:pt x="1555" y="1629"/>
                    <a:pt x="1855" y="1604"/>
                  </a:cubicBezTo>
                  <a:cubicBezTo>
                    <a:pt x="2457" y="1529"/>
                    <a:pt x="3084" y="1429"/>
                    <a:pt x="3685" y="1329"/>
                  </a:cubicBezTo>
                  <a:cubicBezTo>
                    <a:pt x="4287" y="1228"/>
                    <a:pt x="4888" y="1128"/>
                    <a:pt x="5465" y="928"/>
                  </a:cubicBezTo>
                  <a:cubicBezTo>
                    <a:pt x="6066" y="727"/>
                    <a:pt x="6642" y="451"/>
                    <a:pt x="7119" y="50"/>
                  </a:cubicBezTo>
                  <a:cubicBezTo>
                    <a:pt x="7119" y="50"/>
                    <a:pt x="7119" y="25"/>
                    <a:pt x="7119" y="25"/>
                  </a:cubicBezTo>
                  <a:cubicBezTo>
                    <a:pt x="7119" y="0"/>
                    <a:pt x="7094" y="0"/>
                    <a:pt x="7094"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7" name="Google Shape;7517;p51"/>
            <p:cNvSpPr/>
            <p:nvPr/>
          </p:nvSpPr>
          <p:spPr>
            <a:xfrm>
              <a:off x="5400525" y="2889125"/>
              <a:ext cx="119075" cy="29050"/>
            </a:xfrm>
            <a:custGeom>
              <a:avLst/>
              <a:gdLst/>
              <a:ahLst/>
              <a:cxnLst/>
              <a:rect l="l" t="t" r="r" b="b"/>
              <a:pathLst>
                <a:path w="4763" h="1162" extrusionOk="0">
                  <a:moveTo>
                    <a:pt x="1" y="1"/>
                  </a:moveTo>
                  <a:cubicBezTo>
                    <a:pt x="1" y="26"/>
                    <a:pt x="1" y="26"/>
                    <a:pt x="1" y="51"/>
                  </a:cubicBezTo>
                  <a:cubicBezTo>
                    <a:pt x="753" y="377"/>
                    <a:pt x="1530" y="627"/>
                    <a:pt x="2307" y="853"/>
                  </a:cubicBezTo>
                  <a:cubicBezTo>
                    <a:pt x="2708" y="953"/>
                    <a:pt x="3084" y="1103"/>
                    <a:pt x="3510" y="1129"/>
                  </a:cubicBezTo>
                  <a:cubicBezTo>
                    <a:pt x="3676" y="1149"/>
                    <a:pt x="3842" y="1161"/>
                    <a:pt x="4010" y="1161"/>
                  </a:cubicBezTo>
                  <a:cubicBezTo>
                    <a:pt x="4247" y="1161"/>
                    <a:pt x="4488" y="1137"/>
                    <a:pt x="4738" y="1078"/>
                  </a:cubicBezTo>
                  <a:lnTo>
                    <a:pt x="4763" y="1078"/>
                  </a:lnTo>
                  <a:cubicBezTo>
                    <a:pt x="4763" y="1053"/>
                    <a:pt x="4763" y="1028"/>
                    <a:pt x="4738" y="1028"/>
                  </a:cubicBezTo>
                  <a:cubicBezTo>
                    <a:pt x="4362" y="853"/>
                    <a:pt x="3961" y="753"/>
                    <a:pt x="3585" y="652"/>
                  </a:cubicBezTo>
                  <a:cubicBezTo>
                    <a:pt x="3184" y="552"/>
                    <a:pt x="2783" y="527"/>
                    <a:pt x="2407" y="477"/>
                  </a:cubicBezTo>
                  <a:cubicBezTo>
                    <a:pt x="2006" y="402"/>
                    <a:pt x="1605" y="326"/>
                    <a:pt x="1204" y="251"/>
                  </a:cubicBezTo>
                  <a:cubicBezTo>
                    <a:pt x="803" y="176"/>
                    <a:pt x="427" y="101"/>
                    <a:pt x="26"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8" name="Google Shape;7518;p51"/>
            <p:cNvSpPr/>
            <p:nvPr/>
          </p:nvSpPr>
          <p:spPr>
            <a:xfrm>
              <a:off x="5102025" y="2268900"/>
              <a:ext cx="701425" cy="1086750"/>
            </a:xfrm>
            <a:custGeom>
              <a:avLst/>
              <a:gdLst/>
              <a:ahLst/>
              <a:cxnLst/>
              <a:rect l="l" t="t" r="r" b="b"/>
              <a:pathLst>
                <a:path w="28057" h="43470" extrusionOk="0">
                  <a:moveTo>
                    <a:pt x="12811" y="0"/>
                  </a:moveTo>
                  <a:cubicBezTo>
                    <a:pt x="11225" y="0"/>
                    <a:pt x="9786" y="1175"/>
                    <a:pt x="9786" y="1175"/>
                  </a:cubicBezTo>
                  <a:cubicBezTo>
                    <a:pt x="10265" y="896"/>
                    <a:pt x="10760" y="680"/>
                    <a:pt x="11284" y="680"/>
                  </a:cubicBezTo>
                  <a:cubicBezTo>
                    <a:pt x="11418" y="680"/>
                    <a:pt x="11553" y="694"/>
                    <a:pt x="11690" y="724"/>
                  </a:cubicBezTo>
                  <a:cubicBezTo>
                    <a:pt x="12968" y="1000"/>
                    <a:pt x="13495" y="2504"/>
                    <a:pt x="13670" y="3657"/>
                  </a:cubicBezTo>
                  <a:cubicBezTo>
                    <a:pt x="14121" y="6689"/>
                    <a:pt x="13044" y="9797"/>
                    <a:pt x="10938" y="12178"/>
                  </a:cubicBezTo>
                  <a:cubicBezTo>
                    <a:pt x="9735" y="13582"/>
                    <a:pt x="8232" y="14634"/>
                    <a:pt x="6978" y="15963"/>
                  </a:cubicBezTo>
                  <a:cubicBezTo>
                    <a:pt x="4798" y="18268"/>
                    <a:pt x="3269" y="21125"/>
                    <a:pt x="2517" y="24133"/>
                  </a:cubicBezTo>
                  <a:cubicBezTo>
                    <a:pt x="0" y="34027"/>
                    <a:pt x="7401" y="43470"/>
                    <a:pt x="17061" y="43470"/>
                  </a:cubicBezTo>
                  <a:cubicBezTo>
                    <a:pt x="18559" y="43470"/>
                    <a:pt x="20112" y="43243"/>
                    <a:pt x="21690" y="42755"/>
                  </a:cubicBezTo>
                  <a:cubicBezTo>
                    <a:pt x="23821" y="42103"/>
                    <a:pt x="26202" y="40775"/>
                    <a:pt x="28056" y="39045"/>
                  </a:cubicBezTo>
                  <a:lnTo>
                    <a:pt x="28056" y="39045"/>
                  </a:lnTo>
                  <a:cubicBezTo>
                    <a:pt x="24444" y="40805"/>
                    <a:pt x="20636" y="41893"/>
                    <a:pt x="17373" y="41893"/>
                  </a:cubicBezTo>
                  <a:cubicBezTo>
                    <a:pt x="16267" y="41893"/>
                    <a:pt x="15224" y="41768"/>
                    <a:pt x="14272" y="41501"/>
                  </a:cubicBezTo>
                  <a:cubicBezTo>
                    <a:pt x="6828" y="38845"/>
                    <a:pt x="3545" y="30474"/>
                    <a:pt x="4698" y="24634"/>
                  </a:cubicBezTo>
                  <a:cubicBezTo>
                    <a:pt x="5851" y="18820"/>
                    <a:pt x="14272" y="12078"/>
                    <a:pt x="15951" y="9321"/>
                  </a:cubicBezTo>
                  <a:cubicBezTo>
                    <a:pt x="17655" y="6539"/>
                    <a:pt x="16302" y="1627"/>
                    <a:pt x="14272" y="399"/>
                  </a:cubicBezTo>
                  <a:cubicBezTo>
                    <a:pt x="13796" y="111"/>
                    <a:pt x="13296" y="0"/>
                    <a:pt x="12811"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89" name="Google Shape;7519;p51"/>
            <p:cNvSpPr/>
            <p:nvPr/>
          </p:nvSpPr>
          <p:spPr>
            <a:xfrm>
              <a:off x="5324100" y="2028925"/>
              <a:ext cx="206175" cy="77675"/>
            </a:xfrm>
            <a:custGeom>
              <a:avLst/>
              <a:gdLst/>
              <a:ahLst/>
              <a:cxnLst/>
              <a:rect l="l" t="t" r="r" b="b"/>
              <a:pathLst>
                <a:path w="8247" h="3107" extrusionOk="0">
                  <a:moveTo>
                    <a:pt x="2755" y="1"/>
                  </a:moveTo>
                  <a:cubicBezTo>
                    <a:pt x="2157" y="1"/>
                    <a:pt x="1569" y="62"/>
                    <a:pt x="1028" y="173"/>
                  </a:cubicBezTo>
                  <a:cubicBezTo>
                    <a:pt x="877" y="223"/>
                    <a:pt x="752" y="248"/>
                    <a:pt x="602" y="298"/>
                  </a:cubicBezTo>
                  <a:cubicBezTo>
                    <a:pt x="0" y="449"/>
                    <a:pt x="176" y="825"/>
                    <a:pt x="577" y="1075"/>
                  </a:cubicBezTo>
                  <a:cubicBezTo>
                    <a:pt x="1103" y="1401"/>
                    <a:pt x="1830" y="1526"/>
                    <a:pt x="2431" y="1576"/>
                  </a:cubicBezTo>
                  <a:cubicBezTo>
                    <a:pt x="4562" y="1802"/>
                    <a:pt x="5890" y="2880"/>
                    <a:pt x="7068" y="3080"/>
                  </a:cubicBezTo>
                  <a:cubicBezTo>
                    <a:pt x="7173" y="3098"/>
                    <a:pt x="7270" y="3107"/>
                    <a:pt x="7358" y="3107"/>
                  </a:cubicBezTo>
                  <a:cubicBezTo>
                    <a:pt x="8247" y="3107"/>
                    <a:pt x="8167" y="2205"/>
                    <a:pt x="6341" y="950"/>
                  </a:cubicBezTo>
                  <a:cubicBezTo>
                    <a:pt x="5366" y="283"/>
                    <a:pt x="4040" y="1"/>
                    <a:pt x="2755"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90" name="Google Shape;7520;p51"/>
            <p:cNvSpPr/>
            <p:nvPr/>
          </p:nvSpPr>
          <p:spPr>
            <a:xfrm>
              <a:off x="5537400" y="2105700"/>
              <a:ext cx="67425" cy="51550"/>
            </a:xfrm>
            <a:custGeom>
              <a:avLst/>
              <a:gdLst/>
              <a:ahLst/>
              <a:cxnLst/>
              <a:rect l="l" t="t" r="r" b="b"/>
              <a:pathLst>
                <a:path w="2697" h="2062" extrusionOk="0">
                  <a:moveTo>
                    <a:pt x="1016" y="0"/>
                  </a:moveTo>
                  <a:cubicBezTo>
                    <a:pt x="483" y="0"/>
                    <a:pt x="0" y="465"/>
                    <a:pt x="466" y="1012"/>
                  </a:cubicBezTo>
                  <a:cubicBezTo>
                    <a:pt x="767" y="1363"/>
                    <a:pt x="1142" y="1864"/>
                    <a:pt x="1619" y="2014"/>
                  </a:cubicBezTo>
                  <a:cubicBezTo>
                    <a:pt x="1701" y="2046"/>
                    <a:pt x="1792" y="2062"/>
                    <a:pt x="1883" y="2062"/>
                  </a:cubicBezTo>
                  <a:cubicBezTo>
                    <a:pt x="2152" y="2062"/>
                    <a:pt x="2427" y="1925"/>
                    <a:pt x="2521" y="1663"/>
                  </a:cubicBezTo>
                  <a:cubicBezTo>
                    <a:pt x="2696" y="1137"/>
                    <a:pt x="1844" y="310"/>
                    <a:pt x="1393" y="84"/>
                  </a:cubicBezTo>
                  <a:cubicBezTo>
                    <a:pt x="1273" y="27"/>
                    <a:pt x="1143" y="0"/>
                    <a:pt x="101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22" presetClass="entr" presetSubtype="8"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par>
                                <p:cTn id="18" presetID="22" presetClass="entr" presetSubtype="8"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9"/>
                                        </p:tgtEl>
                                        <p:attrNameLst>
                                          <p:attrName>ppt_w</p:attrName>
                                        </p:attrNameLst>
                                      </p:cBhvr>
                                      <p:tavLst>
                                        <p:tav tm="0">
                                          <p:val>
                                            <p:strVal val="ppt_w"/>
                                          </p:val>
                                        </p:tav>
                                        <p:tav tm="100000">
                                          <p:val>
                                            <p:fltVal val="0"/>
                                          </p:val>
                                        </p:tav>
                                      </p:tavLst>
                                    </p:anim>
                                    <p:anim calcmode="lin" valueType="num">
                                      <p:cBhvr>
                                        <p:cTn id="28" dur="500"/>
                                        <p:tgtEl>
                                          <p:spTgt spid="29"/>
                                        </p:tgtEl>
                                        <p:attrNameLst>
                                          <p:attrName>ppt_h</p:attrName>
                                        </p:attrNameLst>
                                      </p:cBhvr>
                                      <p:tavLst>
                                        <p:tav tm="0">
                                          <p:val>
                                            <p:strVal val="ppt_h"/>
                                          </p:val>
                                        </p:tav>
                                        <p:tav tm="100000">
                                          <p:val>
                                            <p:fltVal val="0"/>
                                          </p:val>
                                        </p:tav>
                                      </p:tavLst>
                                    </p:anim>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par>
                                <p:cTn id="31" presetID="53" presetClass="exit" presetSubtype="32" fill="hold" nodeType="withEffect">
                                  <p:stCondLst>
                                    <p:cond delay="0"/>
                                  </p:stCondLst>
                                  <p:childTnLst>
                                    <p:anim calcmode="lin" valueType="num">
                                      <p:cBhvr>
                                        <p:cTn id="32" dur="500"/>
                                        <p:tgtEl>
                                          <p:spTgt spid="35"/>
                                        </p:tgtEl>
                                        <p:attrNameLst>
                                          <p:attrName>ppt_w</p:attrName>
                                        </p:attrNameLst>
                                      </p:cBhvr>
                                      <p:tavLst>
                                        <p:tav tm="0">
                                          <p:val>
                                            <p:strVal val="ppt_w"/>
                                          </p:val>
                                        </p:tav>
                                        <p:tav tm="100000">
                                          <p:val>
                                            <p:fltVal val="0"/>
                                          </p:val>
                                        </p:tav>
                                      </p:tavLst>
                                    </p:anim>
                                    <p:anim calcmode="lin" valueType="num">
                                      <p:cBhvr>
                                        <p:cTn id="33" dur="500"/>
                                        <p:tgtEl>
                                          <p:spTgt spid="35"/>
                                        </p:tgtEl>
                                        <p:attrNameLst>
                                          <p:attrName>ppt_h</p:attrName>
                                        </p:attrNameLst>
                                      </p:cBhvr>
                                      <p:tavLst>
                                        <p:tav tm="0">
                                          <p:val>
                                            <p:strVal val="ppt_h"/>
                                          </p:val>
                                        </p:tav>
                                        <p:tav tm="100000">
                                          <p:val>
                                            <p:fltVal val="0"/>
                                          </p:val>
                                        </p:tav>
                                      </p:tavLst>
                                    </p:anim>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6" presetID="53" presetClass="exit" presetSubtype="32" fill="hold" nodeType="withEffect">
                                  <p:stCondLst>
                                    <p:cond delay="0"/>
                                  </p:stCondLst>
                                  <p:childTnLst>
                                    <p:anim calcmode="lin" valueType="num">
                                      <p:cBhvr>
                                        <p:cTn id="37" dur="500"/>
                                        <p:tgtEl>
                                          <p:spTgt spid="45"/>
                                        </p:tgtEl>
                                        <p:attrNameLst>
                                          <p:attrName>ppt_w</p:attrName>
                                        </p:attrNameLst>
                                      </p:cBhvr>
                                      <p:tavLst>
                                        <p:tav tm="0">
                                          <p:val>
                                            <p:strVal val="ppt_w"/>
                                          </p:val>
                                        </p:tav>
                                        <p:tav tm="100000">
                                          <p:val>
                                            <p:fltVal val="0"/>
                                          </p:val>
                                        </p:tav>
                                      </p:tavLst>
                                    </p:anim>
                                    <p:anim calcmode="lin" valueType="num">
                                      <p:cBhvr>
                                        <p:cTn id="38" dur="500"/>
                                        <p:tgtEl>
                                          <p:spTgt spid="45"/>
                                        </p:tgtEl>
                                        <p:attrNameLst>
                                          <p:attrName>ppt_h</p:attrName>
                                        </p:attrNameLst>
                                      </p:cBhvr>
                                      <p:tavLst>
                                        <p:tav tm="0">
                                          <p:val>
                                            <p:strVal val="ppt_h"/>
                                          </p:val>
                                        </p:tav>
                                        <p:tav tm="100000">
                                          <p:val>
                                            <p:fltVal val="0"/>
                                          </p:val>
                                        </p:tav>
                                      </p:tavLst>
                                    </p:anim>
                                    <p:animEffect transition="out" filter="fade">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Shape 3140"/>
        <p:cNvGrpSpPr/>
        <p:nvPr/>
      </p:nvGrpSpPr>
      <p:grpSpPr>
        <a:xfrm>
          <a:off x="0" y="0"/>
          <a:ext cx="0" cy="0"/>
          <a:chOff x="0" y="0"/>
          <a:chExt cx="0" cy="0"/>
        </a:xfrm>
      </p:grpSpPr>
      <p:grpSp>
        <p:nvGrpSpPr>
          <p:cNvPr id="4" name="组合 30"/>
          <p:cNvGrpSpPr/>
          <p:nvPr/>
        </p:nvGrpSpPr>
        <p:grpSpPr>
          <a:xfrm>
            <a:off x="388530" y="399704"/>
            <a:ext cx="11414941" cy="6058592"/>
            <a:chOff x="1346200" y="3302000"/>
            <a:chExt cx="2413000" cy="995515"/>
          </a:xfrm>
          <a:effectLst>
            <a:outerShdw blurRad="254000" sx="102000" sy="102000" algn="ctr" rotWithShape="0">
              <a:prstClr val="black">
                <a:alpha val="25000"/>
              </a:prstClr>
            </a:outerShdw>
          </a:effectLst>
        </p:grpSpPr>
        <p:sp>
          <p:nvSpPr>
            <p:cNvPr id="5" name="圆角矩形 27"/>
            <p:cNvSpPr/>
            <p:nvPr/>
          </p:nvSpPr>
          <p:spPr>
            <a:xfrm>
              <a:off x="1346200" y="3302000"/>
              <a:ext cx="2413000"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sp>
          <p:nvSpPr>
            <p:cNvPr id="6" name="圆角矩形 28"/>
            <p:cNvSpPr/>
            <p:nvPr/>
          </p:nvSpPr>
          <p:spPr>
            <a:xfrm>
              <a:off x="1402080" y="3327394"/>
              <a:ext cx="2293620" cy="939662"/>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Calibri" panose="020F0502020204030204"/>
                <a:ea typeface="思源黑体 CN"/>
                <a:sym typeface="Arial" panose="020B0604020202020204"/>
              </a:endParaRPr>
            </a:p>
          </p:txBody>
        </p:sp>
      </p:grpSp>
      <p:sp>
        <p:nvSpPr>
          <p:cNvPr id="7" name="TextBox 6"/>
          <p:cNvSpPr txBox="1"/>
          <p:nvPr/>
        </p:nvSpPr>
        <p:spPr>
          <a:xfrm>
            <a:off x="590446" y="1176801"/>
            <a:ext cx="10245620" cy="594650"/>
          </a:xfrm>
          <a:prstGeom prst="rect">
            <a:avLst/>
          </a:prstGeom>
          <a:noFill/>
        </p:spPr>
        <p:txBody>
          <a:bodyPr wrap="square">
            <a:spAutoFit/>
          </a:bodyPr>
          <a:lstStyle/>
          <a:p>
            <a:pPr algn="ctr" defTabSz="829178">
              <a:buClr>
                <a:srgbClr val="000000"/>
              </a:buClr>
            </a:pP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2.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Đặt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một</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câu</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với</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từ</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vừa</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tìm</a:t>
            </a:r>
            <a:r>
              <a:rPr lang="en-US" sz="3264" b="1" kern="0" dirty="0">
                <a:solidFill>
                  <a:srgbClr val="FF9D2E">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9D2E">
                    <a:lumMod val="75000"/>
                  </a:srgbClr>
                </a:solidFill>
                <a:latin typeface="Cambria" panose="02040503050406030204" pitchFamily="18" charset="0"/>
                <a:cs typeface="Arial" panose="020B0604020202020204"/>
                <a:sym typeface="Arial" panose="020B0604020202020204"/>
              </a:rPr>
              <a:t>được</a:t>
            </a:r>
            <a:endParaRPr lang="en-US" sz="3264" b="1" kern="0" dirty="0">
              <a:solidFill>
                <a:srgbClr val="FF9D2E">
                  <a:lumMod val="75000"/>
                </a:srgbClr>
              </a:solidFill>
              <a:latin typeface="Cambria" panose="02040503050406030204" pitchFamily="18" charset="0"/>
              <a:cs typeface="Arial" panose="020B0604020202020204"/>
              <a:sym typeface="Arial" panose="020B0604020202020204"/>
            </a:endParaRPr>
          </a:p>
        </p:txBody>
      </p:sp>
      <p:grpSp>
        <p:nvGrpSpPr>
          <p:cNvPr id="8" name="Google Shape;7427;p51"/>
          <p:cNvGrpSpPr/>
          <p:nvPr/>
        </p:nvGrpSpPr>
        <p:grpSpPr>
          <a:xfrm>
            <a:off x="9009874" y="5363459"/>
            <a:ext cx="2212633" cy="973734"/>
            <a:chOff x="2931225" y="2187025"/>
            <a:chExt cx="1939875" cy="853700"/>
          </a:xfrm>
        </p:grpSpPr>
        <p:sp>
          <p:nvSpPr>
            <p:cNvPr id="9" name="Google Shape;7428;p51"/>
            <p:cNvSpPr/>
            <p:nvPr/>
          </p:nvSpPr>
          <p:spPr>
            <a:xfrm>
              <a:off x="4467575" y="2600200"/>
              <a:ext cx="403525" cy="420525"/>
            </a:xfrm>
            <a:custGeom>
              <a:avLst/>
              <a:gdLst/>
              <a:ahLst/>
              <a:cxnLst/>
              <a:rect l="l" t="t" r="r" b="b"/>
              <a:pathLst>
                <a:path w="16141" h="16821" extrusionOk="0">
                  <a:moveTo>
                    <a:pt x="14140" y="1"/>
                  </a:moveTo>
                  <a:cubicBezTo>
                    <a:pt x="13456" y="1"/>
                    <a:pt x="12590" y="45"/>
                    <a:pt x="11529" y="179"/>
                  </a:cubicBezTo>
                  <a:cubicBezTo>
                    <a:pt x="5213" y="1733"/>
                    <a:pt x="1304" y="6370"/>
                    <a:pt x="1304" y="6370"/>
                  </a:cubicBezTo>
                  <a:cubicBezTo>
                    <a:pt x="1304" y="6370"/>
                    <a:pt x="0" y="7548"/>
                    <a:pt x="602" y="9803"/>
                  </a:cubicBezTo>
                  <a:cubicBezTo>
                    <a:pt x="4960" y="16704"/>
                    <a:pt x="11705" y="16821"/>
                    <a:pt x="12157" y="16821"/>
                  </a:cubicBezTo>
                  <a:cubicBezTo>
                    <a:pt x="12173" y="16821"/>
                    <a:pt x="12181" y="16821"/>
                    <a:pt x="12181" y="16821"/>
                  </a:cubicBezTo>
                  <a:cubicBezTo>
                    <a:pt x="8873" y="7598"/>
                    <a:pt x="16141" y="179"/>
                    <a:pt x="16141" y="179"/>
                  </a:cubicBezTo>
                  <a:cubicBezTo>
                    <a:pt x="16141" y="179"/>
                    <a:pt x="15506" y="1"/>
                    <a:pt x="1414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 name="Google Shape;7429;p51"/>
            <p:cNvSpPr/>
            <p:nvPr/>
          </p:nvSpPr>
          <p:spPr>
            <a:xfrm>
              <a:off x="4523325" y="2639125"/>
              <a:ext cx="275100" cy="132225"/>
            </a:xfrm>
            <a:custGeom>
              <a:avLst/>
              <a:gdLst/>
              <a:ahLst/>
              <a:cxnLst/>
              <a:rect l="l" t="t" r="r" b="b"/>
              <a:pathLst>
                <a:path w="11004" h="5289" extrusionOk="0">
                  <a:moveTo>
                    <a:pt x="10978" y="1"/>
                  </a:moveTo>
                  <a:cubicBezTo>
                    <a:pt x="9951" y="51"/>
                    <a:pt x="8898" y="151"/>
                    <a:pt x="7896" y="427"/>
                  </a:cubicBezTo>
                  <a:cubicBezTo>
                    <a:pt x="7395" y="527"/>
                    <a:pt x="6893" y="727"/>
                    <a:pt x="6392" y="878"/>
                  </a:cubicBezTo>
                  <a:cubicBezTo>
                    <a:pt x="5916" y="1078"/>
                    <a:pt x="5415" y="1254"/>
                    <a:pt x="4938" y="1479"/>
                  </a:cubicBezTo>
                  <a:cubicBezTo>
                    <a:pt x="4011" y="1905"/>
                    <a:pt x="3059" y="2407"/>
                    <a:pt x="2232" y="3033"/>
                  </a:cubicBezTo>
                  <a:cubicBezTo>
                    <a:pt x="1405" y="3685"/>
                    <a:pt x="628" y="4387"/>
                    <a:pt x="1" y="5239"/>
                  </a:cubicBezTo>
                  <a:cubicBezTo>
                    <a:pt x="1" y="5264"/>
                    <a:pt x="1" y="5264"/>
                    <a:pt x="1" y="5289"/>
                  </a:cubicBezTo>
                  <a:lnTo>
                    <a:pt x="51" y="5289"/>
                  </a:lnTo>
                  <a:cubicBezTo>
                    <a:pt x="853" y="4637"/>
                    <a:pt x="1655" y="3986"/>
                    <a:pt x="2507" y="3434"/>
                  </a:cubicBezTo>
                  <a:cubicBezTo>
                    <a:pt x="3359" y="2858"/>
                    <a:pt x="4212" y="2281"/>
                    <a:pt x="5114" y="1805"/>
                  </a:cubicBezTo>
                  <a:cubicBezTo>
                    <a:pt x="5565" y="1580"/>
                    <a:pt x="6041" y="1379"/>
                    <a:pt x="6517" y="1154"/>
                  </a:cubicBezTo>
                  <a:cubicBezTo>
                    <a:pt x="6994" y="1003"/>
                    <a:pt x="7470" y="778"/>
                    <a:pt x="7971" y="652"/>
                  </a:cubicBezTo>
                  <a:cubicBezTo>
                    <a:pt x="8948" y="326"/>
                    <a:pt x="9951" y="176"/>
                    <a:pt x="10978" y="51"/>
                  </a:cubicBezTo>
                  <a:cubicBezTo>
                    <a:pt x="11004" y="51"/>
                    <a:pt x="11004" y="26"/>
                    <a:pt x="11004" y="26"/>
                  </a:cubicBezTo>
                  <a:cubicBezTo>
                    <a:pt x="11004" y="1"/>
                    <a:pt x="11004" y="1"/>
                    <a:pt x="10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 name="Google Shape;7430;p51"/>
            <p:cNvSpPr/>
            <p:nvPr/>
          </p:nvSpPr>
          <p:spPr>
            <a:xfrm>
              <a:off x="4536500" y="2755675"/>
              <a:ext cx="200525" cy="39500"/>
            </a:xfrm>
            <a:custGeom>
              <a:avLst/>
              <a:gdLst/>
              <a:ahLst/>
              <a:cxnLst/>
              <a:rect l="l" t="t" r="r" b="b"/>
              <a:pathLst>
                <a:path w="8021" h="1580" extrusionOk="0">
                  <a:moveTo>
                    <a:pt x="5940" y="0"/>
                  </a:moveTo>
                  <a:cubicBezTo>
                    <a:pt x="5264" y="50"/>
                    <a:pt x="4562" y="101"/>
                    <a:pt x="3885" y="226"/>
                  </a:cubicBezTo>
                  <a:cubicBezTo>
                    <a:pt x="3208" y="326"/>
                    <a:pt x="2532" y="451"/>
                    <a:pt x="1880" y="677"/>
                  </a:cubicBezTo>
                  <a:cubicBezTo>
                    <a:pt x="1228" y="903"/>
                    <a:pt x="602" y="1203"/>
                    <a:pt x="25" y="1529"/>
                  </a:cubicBezTo>
                  <a:lnTo>
                    <a:pt x="0" y="1529"/>
                  </a:lnTo>
                  <a:cubicBezTo>
                    <a:pt x="0" y="1529"/>
                    <a:pt x="0" y="1529"/>
                    <a:pt x="0" y="1554"/>
                  </a:cubicBezTo>
                  <a:cubicBezTo>
                    <a:pt x="0" y="1554"/>
                    <a:pt x="0" y="1579"/>
                    <a:pt x="25" y="1579"/>
                  </a:cubicBezTo>
                  <a:cubicBezTo>
                    <a:pt x="376" y="1529"/>
                    <a:pt x="702" y="1454"/>
                    <a:pt x="1028" y="1379"/>
                  </a:cubicBezTo>
                  <a:lnTo>
                    <a:pt x="2030" y="1128"/>
                  </a:lnTo>
                  <a:cubicBezTo>
                    <a:pt x="2682" y="953"/>
                    <a:pt x="3309" y="752"/>
                    <a:pt x="3960" y="577"/>
                  </a:cubicBezTo>
                  <a:cubicBezTo>
                    <a:pt x="5120" y="314"/>
                    <a:pt x="6299" y="166"/>
                    <a:pt x="7480" y="166"/>
                  </a:cubicBezTo>
                  <a:cubicBezTo>
                    <a:pt x="7652" y="166"/>
                    <a:pt x="7823" y="169"/>
                    <a:pt x="7995" y="176"/>
                  </a:cubicBezTo>
                  <a:cubicBezTo>
                    <a:pt x="7995" y="176"/>
                    <a:pt x="8020" y="176"/>
                    <a:pt x="8020" y="151"/>
                  </a:cubicBezTo>
                  <a:cubicBezTo>
                    <a:pt x="8020" y="151"/>
                    <a:pt x="7995" y="126"/>
                    <a:pt x="7995" y="126"/>
                  </a:cubicBezTo>
                  <a:cubicBezTo>
                    <a:pt x="7319" y="50"/>
                    <a:pt x="6642" y="0"/>
                    <a:pt x="59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 name="Google Shape;7431;p51"/>
            <p:cNvSpPr/>
            <p:nvPr/>
          </p:nvSpPr>
          <p:spPr>
            <a:xfrm>
              <a:off x="4523325" y="2817425"/>
              <a:ext cx="198025" cy="55475"/>
            </a:xfrm>
            <a:custGeom>
              <a:avLst/>
              <a:gdLst/>
              <a:ahLst/>
              <a:cxnLst/>
              <a:rect l="l" t="t" r="r" b="b"/>
              <a:pathLst>
                <a:path w="7921" h="2219" extrusionOk="0">
                  <a:moveTo>
                    <a:pt x="20" y="0"/>
                  </a:moveTo>
                  <a:cubicBezTo>
                    <a:pt x="12" y="0"/>
                    <a:pt x="1" y="12"/>
                    <a:pt x="1" y="12"/>
                  </a:cubicBezTo>
                  <a:cubicBezTo>
                    <a:pt x="1" y="12"/>
                    <a:pt x="1" y="37"/>
                    <a:pt x="1" y="37"/>
                  </a:cubicBezTo>
                  <a:cubicBezTo>
                    <a:pt x="552" y="488"/>
                    <a:pt x="1154" y="814"/>
                    <a:pt x="1806" y="1114"/>
                  </a:cubicBezTo>
                  <a:cubicBezTo>
                    <a:pt x="2432" y="1415"/>
                    <a:pt x="3109" y="1590"/>
                    <a:pt x="3785" y="1766"/>
                  </a:cubicBezTo>
                  <a:cubicBezTo>
                    <a:pt x="4437" y="1941"/>
                    <a:pt x="5139" y="2067"/>
                    <a:pt x="5816" y="2142"/>
                  </a:cubicBezTo>
                  <a:cubicBezTo>
                    <a:pt x="6269" y="2190"/>
                    <a:pt x="6711" y="2218"/>
                    <a:pt x="7157" y="2218"/>
                  </a:cubicBezTo>
                  <a:cubicBezTo>
                    <a:pt x="7402" y="2218"/>
                    <a:pt x="7647" y="2210"/>
                    <a:pt x="7896" y="2192"/>
                  </a:cubicBezTo>
                  <a:cubicBezTo>
                    <a:pt x="7896" y="2192"/>
                    <a:pt x="7921" y="2192"/>
                    <a:pt x="7921" y="2167"/>
                  </a:cubicBezTo>
                  <a:cubicBezTo>
                    <a:pt x="7921" y="2167"/>
                    <a:pt x="7896" y="2142"/>
                    <a:pt x="7896" y="2142"/>
                  </a:cubicBezTo>
                  <a:cubicBezTo>
                    <a:pt x="7194" y="2117"/>
                    <a:pt x="6517" y="2042"/>
                    <a:pt x="5866" y="1916"/>
                  </a:cubicBezTo>
                  <a:cubicBezTo>
                    <a:pt x="5189" y="1791"/>
                    <a:pt x="4512" y="1616"/>
                    <a:pt x="3886" y="1390"/>
                  </a:cubicBezTo>
                  <a:cubicBezTo>
                    <a:pt x="3234" y="1189"/>
                    <a:pt x="2608" y="914"/>
                    <a:pt x="1981" y="688"/>
                  </a:cubicBezTo>
                  <a:cubicBezTo>
                    <a:pt x="1329" y="463"/>
                    <a:pt x="703" y="212"/>
                    <a:pt x="26" y="12"/>
                  </a:cubicBezTo>
                  <a:cubicBezTo>
                    <a:pt x="26" y="3"/>
                    <a:pt x="23"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3" name="Google Shape;7432;p51"/>
            <p:cNvSpPr/>
            <p:nvPr/>
          </p:nvSpPr>
          <p:spPr>
            <a:xfrm>
              <a:off x="4493250" y="2817425"/>
              <a:ext cx="228100" cy="153175"/>
            </a:xfrm>
            <a:custGeom>
              <a:avLst/>
              <a:gdLst/>
              <a:ahLst/>
              <a:cxnLst/>
              <a:rect l="l" t="t" r="r" b="b"/>
              <a:pathLst>
                <a:path w="9124" h="6127" extrusionOk="0">
                  <a:moveTo>
                    <a:pt x="20" y="0"/>
                  </a:moveTo>
                  <a:cubicBezTo>
                    <a:pt x="15" y="0"/>
                    <a:pt x="9" y="3"/>
                    <a:pt x="1" y="12"/>
                  </a:cubicBezTo>
                  <a:cubicBezTo>
                    <a:pt x="1" y="12"/>
                    <a:pt x="1" y="12"/>
                    <a:pt x="1" y="37"/>
                  </a:cubicBezTo>
                  <a:cubicBezTo>
                    <a:pt x="176" y="463"/>
                    <a:pt x="427" y="889"/>
                    <a:pt x="703" y="1265"/>
                  </a:cubicBezTo>
                  <a:cubicBezTo>
                    <a:pt x="978" y="1666"/>
                    <a:pt x="1279" y="2017"/>
                    <a:pt x="1605" y="2367"/>
                  </a:cubicBezTo>
                  <a:cubicBezTo>
                    <a:pt x="2257" y="3069"/>
                    <a:pt x="3034" y="3646"/>
                    <a:pt x="3836" y="4122"/>
                  </a:cubicBezTo>
                  <a:cubicBezTo>
                    <a:pt x="4638" y="4648"/>
                    <a:pt x="5490" y="5074"/>
                    <a:pt x="6367" y="5400"/>
                  </a:cubicBezTo>
                  <a:cubicBezTo>
                    <a:pt x="7244" y="5751"/>
                    <a:pt x="8171" y="5951"/>
                    <a:pt x="9099" y="6127"/>
                  </a:cubicBezTo>
                  <a:cubicBezTo>
                    <a:pt x="9099" y="6127"/>
                    <a:pt x="9124" y="6127"/>
                    <a:pt x="9124" y="6102"/>
                  </a:cubicBezTo>
                  <a:cubicBezTo>
                    <a:pt x="9124" y="6102"/>
                    <a:pt x="9099" y="6077"/>
                    <a:pt x="9099" y="6077"/>
                  </a:cubicBezTo>
                  <a:cubicBezTo>
                    <a:pt x="8197" y="5851"/>
                    <a:pt x="7294" y="5575"/>
                    <a:pt x="6467" y="5174"/>
                  </a:cubicBezTo>
                  <a:cubicBezTo>
                    <a:pt x="5615" y="4824"/>
                    <a:pt x="4788" y="4347"/>
                    <a:pt x="4036" y="3821"/>
                  </a:cubicBezTo>
                  <a:cubicBezTo>
                    <a:pt x="3284" y="3295"/>
                    <a:pt x="2608" y="2668"/>
                    <a:pt x="1931" y="2042"/>
                  </a:cubicBezTo>
                  <a:cubicBezTo>
                    <a:pt x="1254" y="1415"/>
                    <a:pt x="628" y="738"/>
                    <a:pt x="51" y="12"/>
                  </a:cubicBezTo>
                  <a:cubicBezTo>
                    <a:pt x="34" y="12"/>
                    <a:pt x="29" y="0"/>
                    <a:pt x="2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4" name="Google Shape;7433;p51"/>
            <p:cNvSpPr/>
            <p:nvPr/>
          </p:nvSpPr>
          <p:spPr>
            <a:xfrm>
              <a:off x="3664925" y="2187025"/>
              <a:ext cx="545150" cy="403875"/>
            </a:xfrm>
            <a:custGeom>
              <a:avLst/>
              <a:gdLst/>
              <a:ahLst/>
              <a:cxnLst/>
              <a:rect l="l" t="t" r="r" b="b"/>
              <a:pathLst>
                <a:path w="21806" h="16155" extrusionOk="0">
                  <a:moveTo>
                    <a:pt x="15233" y="0"/>
                  </a:moveTo>
                  <a:cubicBezTo>
                    <a:pt x="14015" y="0"/>
                    <a:pt x="12655" y="115"/>
                    <a:pt x="11179" y="415"/>
                  </a:cubicBezTo>
                  <a:cubicBezTo>
                    <a:pt x="4763" y="1744"/>
                    <a:pt x="1" y="8761"/>
                    <a:pt x="1" y="8761"/>
                  </a:cubicBezTo>
                  <a:cubicBezTo>
                    <a:pt x="1446" y="9943"/>
                    <a:pt x="14554" y="16154"/>
                    <a:pt x="19986" y="16154"/>
                  </a:cubicBezTo>
                  <a:cubicBezTo>
                    <a:pt x="20774" y="16154"/>
                    <a:pt x="21400" y="16024"/>
                    <a:pt x="21806" y="15729"/>
                  </a:cubicBezTo>
                  <a:cubicBezTo>
                    <a:pt x="17871" y="10340"/>
                    <a:pt x="21806" y="1293"/>
                    <a:pt x="21806" y="1293"/>
                  </a:cubicBezTo>
                  <a:cubicBezTo>
                    <a:pt x="21806" y="1293"/>
                    <a:pt x="19310" y="0"/>
                    <a:pt x="1523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5" name="Google Shape;7434;p51"/>
            <p:cNvSpPr/>
            <p:nvPr/>
          </p:nvSpPr>
          <p:spPr>
            <a:xfrm>
              <a:off x="3733225" y="2215575"/>
              <a:ext cx="290125" cy="200350"/>
            </a:xfrm>
            <a:custGeom>
              <a:avLst/>
              <a:gdLst/>
              <a:ahLst/>
              <a:cxnLst/>
              <a:rect l="l" t="t" r="r" b="b"/>
              <a:pathLst>
                <a:path w="11605" h="8014" extrusionOk="0">
                  <a:moveTo>
                    <a:pt x="11555" y="0"/>
                  </a:moveTo>
                  <a:lnTo>
                    <a:pt x="9750" y="351"/>
                  </a:lnTo>
                  <a:cubicBezTo>
                    <a:pt x="9149" y="501"/>
                    <a:pt x="8572" y="652"/>
                    <a:pt x="7971" y="827"/>
                  </a:cubicBezTo>
                  <a:lnTo>
                    <a:pt x="7094" y="1128"/>
                  </a:lnTo>
                  <a:lnTo>
                    <a:pt x="6668" y="1278"/>
                  </a:lnTo>
                  <a:lnTo>
                    <a:pt x="6241" y="1479"/>
                  </a:lnTo>
                  <a:lnTo>
                    <a:pt x="5389" y="1855"/>
                  </a:lnTo>
                  <a:lnTo>
                    <a:pt x="4587" y="2306"/>
                  </a:lnTo>
                  <a:cubicBezTo>
                    <a:pt x="3510" y="2907"/>
                    <a:pt x="2407" y="3609"/>
                    <a:pt x="1605" y="4587"/>
                  </a:cubicBezTo>
                  <a:cubicBezTo>
                    <a:pt x="1204" y="5063"/>
                    <a:pt x="828" y="5589"/>
                    <a:pt x="552" y="6166"/>
                  </a:cubicBezTo>
                  <a:cubicBezTo>
                    <a:pt x="277" y="6717"/>
                    <a:pt x="51" y="7319"/>
                    <a:pt x="1" y="7970"/>
                  </a:cubicBezTo>
                  <a:cubicBezTo>
                    <a:pt x="1" y="7970"/>
                    <a:pt x="1" y="7995"/>
                    <a:pt x="26" y="7995"/>
                  </a:cubicBezTo>
                  <a:cubicBezTo>
                    <a:pt x="38" y="8008"/>
                    <a:pt x="51" y="8014"/>
                    <a:pt x="63" y="8014"/>
                  </a:cubicBezTo>
                  <a:cubicBezTo>
                    <a:pt x="76" y="8014"/>
                    <a:pt x="89" y="8008"/>
                    <a:pt x="101" y="7995"/>
                  </a:cubicBezTo>
                  <a:cubicBezTo>
                    <a:pt x="703" y="6943"/>
                    <a:pt x="1480" y="6040"/>
                    <a:pt x="2307" y="5213"/>
                  </a:cubicBezTo>
                  <a:cubicBezTo>
                    <a:pt x="3134" y="4411"/>
                    <a:pt x="3986" y="3609"/>
                    <a:pt x="4988" y="2933"/>
                  </a:cubicBezTo>
                  <a:lnTo>
                    <a:pt x="5715" y="2456"/>
                  </a:lnTo>
                  <a:lnTo>
                    <a:pt x="6517" y="2030"/>
                  </a:lnTo>
                  <a:lnTo>
                    <a:pt x="6918" y="1830"/>
                  </a:lnTo>
                  <a:lnTo>
                    <a:pt x="7319" y="1629"/>
                  </a:lnTo>
                  <a:lnTo>
                    <a:pt x="8146" y="1278"/>
                  </a:lnTo>
                  <a:cubicBezTo>
                    <a:pt x="8698" y="1028"/>
                    <a:pt x="9274" y="827"/>
                    <a:pt x="9825" y="627"/>
                  </a:cubicBezTo>
                  <a:lnTo>
                    <a:pt x="11580" y="100"/>
                  </a:lnTo>
                  <a:cubicBezTo>
                    <a:pt x="11605" y="100"/>
                    <a:pt x="11605" y="75"/>
                    <a:pt x="11605" y="50"/>
                  </a:cubicBezTo>
                  <a:cubicBezTo>
                    <a:pt x="11605" y="25"/>
                    <a:pt x="11580" y="0"/>
                    <a:pt x="11555"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6" name="Google Shape;7435;p51"/>
            <p:cNvSpPr/>
            <p:nvPr/>
          </p:nvSpPr>
          <p:spPr>
            <a:xfrm>
              <a:off x="3817200" y="2250025"/>
              <a:ext cx="340875" cy="176575"/>
            </a:xfrm>
            <a:custGeom>
              <a:avLst/>
              <a:gdLst/>
              <a:ahLst/>
              <a:cxnLst/>
              <a:rect l="l" t="t" r="r" b="b"/>
              <a:pathLst>
                <a:path w="13635" h="7063" extrusionOk="0">
                  <a:moveTo>
                    <a:pt x="13584" y="1"/>
                  </a:moveTo>
                  <a:cubicBezTo>
                    <a:pt x="12281" y="101"/>
                    <a:pt x="10978" y="251"/>
                    <a:pt x="9700" y="577"/>
                  </a:cubicBezTo>
                  <a:cubicBezTo>
                    <a:pt x="8421" y="903"/>
                    <a:pt x="7193" y="1354"/>
                    <a:pt x="5990" y="1905"/>
                  </a:cubicBezTo>
                  <a:cubicBezTo>
                    <a:pt x="4787" y="2482"/>
                    <a:pt x="3584" y="3083"/>
                    <a:pt x="2582" y="3961"/>
                  </a:cubicBezTo>
                  <a:cubicBezTo>
                    <a:pt x="1579" y="4813"/>
                    <a:pt x="652" y="5815"/>
                    <a:pt x="0" y="6993"/>
                  </a:cubicBezTo>
                  <a:cubicBezTo>
                    <a:pt x="0" y="6993"/>
                    <a:pt x="0" y="7018"/>
                    <a:pt x="25" y="7043"/>
                  </a:cubicBezTo>
                  <a:cubicBezTo>
                    <a:pt x="25" y="7056"/>
                    <a:pt x="32" y="7062"/>
                    <a:pt x="41" y="7062"/>
                  </a:cubicBezTo>
                  <a:cubicBezTo>
                    <a:pt x="50" y="7062"/>
                    <a:pt x="63" y="7056"/>
                    <a:pt x="75" y="7043"/>
                  </a:cubicBezTo>
                  <a:cubicBezTo>
                    <a:pt x="1103" y="6216"/>
                    <a:pt x="2106" y="5439"/>
                    <a:pt x="3158" y="4712"/>
                  </a:cubicBezTo>
                  <a:cubicBezTo>
                    <a:pt x="4211" y="3986"/>
                    <a:pt x="5213" y="3209"/>
                    <a:pt x="6341" y="2582"/>
                  </a:cubicBezTo>
                  <a:cubicBezTo>
                    <a:pt x="7444" y="1981"/>
                    <a:pt x="8622" y="1429"/>
                    <a:pt x="9850" y="1028"/>
                  </a:cubicBezTo>
                  <a:cubicBezTo>
                    <a:pt x="10451" y="803"/>
                    <a:pt x="11078" y="652"/>
                    <a:pt x="11705" y="477"/>
                  </a:cubicBezTo>
                  <a:cubicBezTo>
                    <a:pt x="12005" y="402"/>
                    <a:pt x="12331" y="352"/>
                    <a:pt x="12632" y="276"/>
                  </a:cubicBezTo>
                  <a:lnTo>
                    <a:pt x="13584" y="101"/>
                  </a:lnTo>
                  <a:lnTo>
                    <a:pt x="13609" y="101"/>
                  </a:lnTo>
                  <a:cubicBezTo>
                    <a:pt x="13609" y="101"/>
                    <a:pt x="13634" y="76"/>
                    <a:pt x="13634" y="51"/>
                  </a:cubicBezTo>
                  <a:cubicBezTo>
                    <a:pt x="13634" y="26"/>
                    <a:pt x="13609" y="1"/>
                    <a:pt x="1358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7" name="Google Shape;7436;p51"/>
            <p:cNvSpPr/>
            <p:nvPr/>
          </p:nvSpPr>
          <p:spPr>
            <a:xfrm>
              <a:off x="3918700" y="2326475"/>
              <a:ext cx="218075" cy="116225"/>
            </a:xfrm>
            <a:custGeom>
              <a:avLst/>
              <a:gdLst/>
              <a:ahLst/>
              <a:cxnLst/>
              <a:rect l="l" t="t" r="r" b="b"/>
              <a:pathLst>
                <a:path w="8723" h="4649" extrusionOk="0">
                  <a:moveTo>
                    <a:pt x="8672" y="0"/>
                  </a:moveTo>
                  <a:cubicBezTo>
                    <a:pt x="7845" y="50"/>
                    <a:pt x="6993" y="151"/>
                    <a:pt x="6166" y="326"/>
                  </a:cubicBezTo>
                  <a:cubicBezTo>
                    <a:pt x="5339" y="502"/>
                    <a:pt x="4537" y="802"/>
                    <a:pt x="3735" y="1128"/>
                  </a:cubicBezTo>
                  <a:cubicBezTo>
                    <a:pt x="2958" y="1479"/>
                    <a:pt x="2156" y="1855"/>
                    <a:pt x="1504" y="2456"/>
                  </a:cubicBezTo>
                  <a:cubicBezTo>
                    <a:pt x="878" y="3058"/>
                    <a:pt x="326" y="3785"/>
                    <a:pt x="25" y="4562"/>
                  </a:cubicBezTo>
                  <a:lnTo>
                    <a:pt x="0" y="4587"/>
                  </a:lnTo>
                  <a:cubicBezTo>
                    <a:pt x="0" y="4612"/>
                    <a:pt x="0" y="4612"/>
                    <a:pt x="0" y="4637"/>
                  </a:cubicBezTo>
                  <a:cubicBezTo>
                    <a:pt x="17" y="4637"/>
                    <a:pt x="34" y="4648"/>
                    <a:pt x="51" y="4648"/>
                  </a:cubicBezTo>
                  <a:cubicBezTo>
                    <a:pt x="59" y="4648"/>
                    <a:pt x="67" y="4645"/>
                    <a:pt x="76" y="4637"/>
                  </a:cubicBezTo>
                  <a:cubicBezTo>
                    <a:pt x="477" y="4386"/>
                    <a:pt x="777" y="4136"/>
                    <a:pt x="1103" y="3910"/>
                  </a:cubicBezTo>
                  <a:cubicBezTo>
                    <a:pt x="1454" y="3659"/>
                    <a:pt x="1780" y="3434"/>
                    <a:pt x="2106" y="3208"/>
                  </a:cubicBezTo>
                  <a:cubicBezTo>
                    <a:pt x="2782" y="2757"/>
                    <a:pt x="3359" y="2206"/>
                    <a:pt x="4086" y="1805"/>
                  </a:cubicBezTo>
                  <a:cubicBezTo>
                    <a:pt x="4787" y="1404"/>
                    <a:pt x="5514" y="1053"/>
                    <a:pt x="6291" y="777"/>
                  </a:cubicBezTo>
                  <a:cubicBezTo>
                    <a:pt x="6692" y="627"/>
                    <a:pt x="7093" y="527"/>
                    <a:pt x="7469" y="401"/>
                  </a:cubicBezTo>
                  <a:cubicBezTo>
                    <a:pt x="7870" y="276"/>
                    <a:pt x="8296" y="201"/>
                    <a:pt x="8697" y="101"/>
                  </a:cubicBezTo>
                  <a:cubicBezTo>
                    <a:pt x="8722" y="101"/>
                    <a:pt x="8722" y="75"/>
                    <a:pt x="8722" y="50"/>
                  </a:cubicBezTo>
                  <a:cubicBezTo>
                    <a:pt x="8722" y="25"/>
                    <a:pt x="8697" y="0"/>
                    <a:pt x="8672"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8" name="Google Shape;7437;p51"/>
            <p:cNvSpPr/>
            <p:nvPr/>
          </p:nvSpPr>
          <p:spPr>
            <a:xfrm>
              <a:off x="4000775" y="2412300"/>
              <a:ext cx="136000" cy="65475"/>
            </a:xfrm>
            <a:custGeom>
              <a:avLst/>
              <a:gdLst/>
              <a:ahLst/>
              <a:cxnLst/>
              <a:rect l="l" t="t" r="r" b="b"/>
              <a:pathLst>
                <a:path w="5440" h="2619" extrusionOk="0">
                  <a:moveTo>
                    <a:pt x="4612" y="1"/>
                  </a:moveTo>
                  <a:cubicBezTo>
                    <a:pt x="4362" y="1"/>
                    <a:pt x="4086" y="1"/>
                    <a:pt x="3835" y="26"/>
                  </a:cubicBezTo>
                  <a:cubicBezTo>
                    <a:pt x="3309" y="76"/>
                    <a:pt x="2758" y="151"/>
                    <a:pt x="2256" y="327"/>
                  </a:cubicBezTo>
                  <a:cubicBezTo>
                    <a:pt x="1730" y="502"/>
                    <a:pt x="1179" y="678"/>
                    <a:pt x="778" y="1079"/>
                  </a:cubicBezTo>
                  <a:cubicBezTo>
                    <a:pt x="377" y="1455"/>
                    <a:pt x="51" y="2006"/>
                    <a:pt x="1" y="2532"/>
                  </a:cubicBezTo>
                  <a:lnTo>
                    <a:pt x="1" y="2582"/>
                  </a:lnTo>
                  <a:cubicBezTo>
                    <a:pt x="1" y="2582"/>
                    <a:pt x="1" y="2607"/>
                    <a:pt x="1" y="2607"/>
                  </a:cubicBezTo>
                  <a:cubicBezTo>
                    <a:pt x="1" y="2607"/>
                    <a:pt x="12" y="2619"/>
                    <a:pt x="19" y="2619"/>
                  </a:cubicBezTo>
                  <a:cubicBezTo>
                    <a:pt x="23" y="2619"/>
                    <a:pt x="26" y="2616"/>
                    <a:pt x="26" y="2607"/>
                  </a:cubicBezTo>
                  <a:cubicBezTo>
                    <a:pt x="226" y="2557"/>
                    <a:pt x="301" y="2482"/>
                    <a:pt x="427" y="2407"/>
                  </a:cubicBezTo>
                  <a:lnTo>
                    <a:pt x="753" y="2206"/>
                  </a:lnTo>
                  <a:cubicBezTo>
                    <a:pt x="953" y="2056"/>
                    <a:pt x="1154" y="1931"/>
                    <a:pt x="1354" y="1830"/>
                  </a:cubicBezTo>
                  <a:cubicBezTo>
                    <a:pt x="1755" y="1580"/>
                    <a:pt x="2106" y="1254"/>
                    <a:pt x="2532" y="1028"/>
                  </a:cubicBezTo>
                  <a:cubicBezTo>
                    <a:pt x="2958" y="803"/>
                    <a:pt x="3434" y="627"/>
                    <a:pt x="3910" y="477"/>
                  </a:cubicBezTo>
                  <a:cubicBezTo>
                    <a:pt x="4161" y="427"/>
                    <a:pt x="4412" y="352"/>
                    <a:pt x="4662" y="302"/>
                  </a:cubicBezTo>
                  <a:cubicBezTo>
                    <a:pt x="4888" y="252"/>
                    <a:pt x="5164" y="201"/>
                    <a:pt x="5414" y="151"/>
                  </a:cubicBezTo>
                  <a:cubicBezTo>
                    <a:pt x="5439" y="151"/>
                    <a:pt x="5439" y="126"/>
                    <a:pt x="5439" y="101"/>
                  </a:cubicBezTo>
                  <a:cubicBezTo>
                    <a:pt x="5439" y="76"/>
                    <a:pt x="5439" y="51"/>
                    <a:pt x="5414" y="51"/>
                  </a:cubicBezTo>
                  <a:cubicBezTo>
                    <a:pt x="5139" y="26"/>
                    <a:pt x="4888" y="26"/>
                    <a:pt x="461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9" name="Google Shape;7438;p51"/>
            <p:cNvSpPr/>
            <p:nvPr/>
          </p:nvSpPr>
          <p:spPr>
            <a:xfrm>
              <a:off x="4067825" y="2472850"/>
              <a:ext cx="77725" cy="36625"/>
            </a:xfrm>
            <a:custGeom>
              <a:avLst/>
              <a:gdLst/>
              <a:ahLst/>
              <a:cxnLst/>
              <a:rect l="l" t="t" r="r" b="b"/>
              <a:pathLst>
                <a:path w="3109" h="1465" extrusionOk="0">
                  <a:moveTo>
                    <a:pt x="1955" y="1"/>
                  </a:moveTo>
                  <a:cubicBezTo>
                    <a:pt x="1730" y="1"/>
                    <a:pt x="1504" y="29"/>
                    <a:pt x="1279" y="85"/>
                  </a:cubicBezTo>
                  <a:cubicBezTo>
                    <a:pt x="978" y="160"/>
                    <a:pt x="577" y="236"/>
                    <a:pt x="376" y="511"/>
                  </a:cubicBezTo>
                  <a:cubicBezTo>
                    <a:pt x="276" y="637"/>
                    <a:pt x="201" y="762"/>
                    <a:pt x="151" y="887"/>
                  </a:cubicBezTo>
                  <a:cubicBezTo>
                    <a:pt x="101" y="1038"/>
                    <a:pt x="76" y="1163"/>
                    <a:pt x="0" y="1338"/>
                  </a:cubicBezTo>
                  <a:cubicBezTo>
                    <a:pt x="0" y="1388"/>
                    <a:pt x="25" y="1413"/>
                    <a:pt x="50" y="1439"/>
                  </a:cubicBezTo>
                  <a:cubicBezTo>
                    <a:pt x="121" y="1456"/>
                    <a:pt x="189" y="1465"/>
                    <a:pt x="255" y="1465"/>
                  </a:cubicBezTo>
                  <a:cubicBezTo>
                    <a:pt x="375" y="1465"/>
                    <a:pt x="489" y="1437"/>
                    <a:pt x="602" y="1388"/>
                  </a:cubicBezTo>
                  <a:cubicBezTo>
                    <a:pt x="752" y="1338"/>
                    <a:pt x="878" y="1288"/>
                    <a:pt x="1003" y="1238"/>
                  </a:cubicBezTo>
                  <a:cubicBezTo>
                    <a:pt x="1203" y="1138"/>
                    <a:pt x="1329" y="912"/>
                    <a:pt x="1554" y="787"/>
                  </a:cubicBezTo>
                  <a:cubicBezTo>
                    <a:pt x="1755" y="662"/>
                    <a:pt x="2005" y="561"/>
                    <a:pt x="2256" y="461"/>
                  </a:cubicBezTo>
                  <a:cubicBezTo>
                    <a:pt x="2507" y="361"/>
                    <a:pt x="2782" y="286"/>
                    <a:pt x="3058" y="210"/>
                  </a:cubicBezTo>
                  <a:cubicBezTo>
                    <a:pt x="3083" y="185"/>
                    <a:pt x="3083" y="185"/>
                    <a:pt x="3108" y="160"/>
                  </a:cubicBezTo>
                  <a:cubicBezTo>
                    <a:pt x="3108" y="135"/>
                    <a:pt x="3083" y="110"/>
                    <a:pt x="3058" y="110"/>
                  </a:cubicBezTo>
                  <a:cubicBezTo>
                    <a:pt x="2782" y="35"/>
                    <a:pt x="2482" y="10"/>
                    <a:pt x="2181" y="10"/>
                  </a:cubicBezTo>
                  <a:cubicBezTo>
                    <a:pt x="2106" y="4"/>
                    <a:pt x="2030" y="1"/>
                    <a:pt x="1955"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0" name="Google Shape;7439;p51"/>
            <p:cNvSpPr/>
            <p:nvPr/>
          </p:nvSpPr>
          <p:spPr>
            <a:xfrm>
              <a:off x="4284625" y="2611125"/>
              <a:ext cx="119050" cy="90700"/>
            </a:xfrm>
            <a:custGeom>
              <a:avLst/>
              <a:gdLst/>
              <a:ahLst/>
              <a:cxnLst/>
              <a:rect l="l" t="t" r="r" b="b"/>
              <a:pathLst>
                <a:path w="4762" h="3628" extrusionOk="0">
                  <a:moveTo>
                    <a:pt x="3763" y="0"/>
                  </a:moveTo>
                  <a:cubicBezTo>
                    <a:pt x="2078" y="0"/>
                    <a:pt x="0" y="920"/>
                    <a:pt x="0" y="920"/>
                  </a:cubicBezTo>
                  <a:cubicBezTo>
                    <a:pt x="257" y="3540"/>
                    <a:pt x="3156" y="3627"/>
                    <a:pt x="3542" y="3627"/>
                  </a:cubicBezTo>
                  <a:cubicBezTo>
                    <a:pt x="3569" y="3627"/>
                    <a:pt x="3584" y="3627"/>
                    <a:pt x="3584" y="3627"/>
                  </a:cubicBezTo>
                  <a:cubicBezTo>
                    <a:pt x="3584" y="3627"/>
                    <a:pt x="4186" y="1146"/>
                    <a:pt x="4762" y="143"/>
                  </a:cubicBezTo>
                  <a:cubicBezTo>
                    <a:pt x="4463" y="42"/>
                    <a:pt x="4122" y="0"/>
                    <a:pt x="376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1" name="Google Shape;7440;p51"/>
            <p:cNvSpPr/>
            <p:nvPr/>
          </p:nvSpPr>
          <p:spPr>
            <a:xfrm>
              <a:off x="2931225" y="2389050"/>
              <a:ext cx="1642275" cy="563250"/>
            </a:xfrm>
            <a:custGeom>
              <a:avLst/>
              <a:gdLst/>
              <a:ahLst/>
              <a:cxnLst/>
              <a:rect l="l" t="t" r="r" b="b"/>
              <a:pathLst>
                <a:path w="65691" h="22530" extrusionOk="0">
                  <a:moveTo>
                    <a:pt x="33254" y="0"/>
                  </a:moveTo>
                  <a:cubicBezTo>
                    <a:pt x="32977" y="0"/>
                    <a:pt x="32703" y="10"/>
                    <a:pt x="32432" y="29"/>
                  </a:cubicBezTo>
                  <a:cubicBezTo>
                    <a:pt x="23860" y="605"/>
                    <a:pt x="20376" y="10630"/>
                    <a:pt x="16592" y="12936"/>
                  </a:cubicBezTo>
                  <a:cubicBezTo>
                    <a:pt x="12833" y="15267"/>
                    <a:pt x="0" y="14239"/>
                    <a:pt x="0" y="14966"/>
                  </a:cubicBezTo>
                  <a:cubicBezTo>
                    <a:pt x="0" y="15693"/>
                    <a:pt x="3534" y="16720"/>
                    <a:pt x="10928" y="17147"/>
                  </a:cubicBezTo>
                  <a:cubicBezTo>
                    <a:pt x="15965" y="17447"/>
                    <a:pt x="19900" y="19828"/>
                    <a:pt x="24512" y="21382"/>
                  </a:cubicBezTo>
                  <a:cubicBezTo>
                    <a:pt x="27180" y="22286"/>
                    <a:pt x="30159" y="22529"/>
                    <a:pt x="33134" y="22529"/>
                  </a:cubicBezTo>
                  <a:cubicBezTo>
                    <a:pt x="35440" y="22529"/>
                    <a:pt x="37744" y="22383"/>
                    <a:pt x="39900" y="22284"/>
                  </a:cubicBezTo>
                  <a:cubicBezTo>
                    <a:pt x="44562" y="22084"/>
                    <a:pt x="49224" y="21583"/>
                    <a:pt x="53785" y="20605"/>
                  </a:cubicBezTo>
                  <a:cubicBezTo>
                    <a:pt x="54813" y="20380"/>
                    <a:pt x="65690" y="18049"/>
                    <a:pt x="64963" y="15843"/>
                  </a:cubicBezTo>
                  <a:cubicBezTo>
                    <a:pt x="64387" y="14114"/>
                    <a:pt x="60753" y="14966"/>
                    <a:pt x="56692" y="11783"/>
                  </a:cubicBezTo>
                  <a:cubicBezTo>
                    <a:pt x="52737" y="8677"/>
                    <a:pt x="41730" y="0"/>
                    <a:pt x="33254"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2" name="Google Shape;7441;p51"/>
            <p:cNvSpPr/>
            <p:nvPr/>
          </p:nvSpPr>
          <p:spPr>
            <a:xfrm>
              <a:off x="3329100" y="2759375"/>
              <a:ext cx="1224325" cy="192925"/>
            </a:xfrm>
            <a:custGeom>
              <a:avLst/>
              <a:gdLst/>
              <a:ahLst/>
              <a:cxnLst/>
              <a:rect l="l" t="t" r="r" b="b"/>
              <a:pathLst>
                <a:path w="48973" h="7717" extrusionOk="0">
                  <a:moveTo>
                    <a:pt x="21081" y="0"/>
                  </a:moveTo>
                  <a:cubicBezTo>
                    <a:pt x="17610" y="0"/>
                    <a:pt x="14575" y="631"/>
                    <a:pt x="10777" y="1557"/>
                  </a:cubicBezTo>
                  <a:cubicBezTo>
                    <a:pt x="4812" y="3010"/>
                    <a:pt x="0" y="3311"/>
                    <a:pt x="0" y="3311"/>
                  </a:cubicBezTo>
                  <a:cubicBezTo>
                    <a:pt x="2908" y="4213"/>
                    <a:pt x="5614" y="5567"/>
                    <a:pt x="8597" y="6569"/>
                  </a:cubicBezTo>
                  <a:cubicBezTo>
                    <a:pt x="11265" y="7473"/>
                    <a:pt x="14244" y="7716"/>
                    <a:pt x="17219" y="7716"/>
                  </a:cubicBezTo>
                  <a:cubicBezTo>
                    <a:pt x="19525" y="7716"/>
                    <a:pt x="21829" y="7570"/>
                    <a:pt x="23985" y="7471"/>
                  </a:cubicBezTo>
                  <a:cubicBezTo>
                    <a:pt x="28647" y="7271"/>
                    <a:pt x="33309" y="6770"/>
                    <a:pt x="37870" y="5792"/>
                  </a:cubicBezTo>
                  <a:cubicBezTo>
                    <a:pt x="38798" y="5592"/>
                    <a:pt x="47820" y="3637"/>
                    <a:pt x="48973" y="1657"/>
                  </a:cubicBezTo>
                  <a:lnTo>
                    <a:pt x="48973" y="1657"/>
                  </a:lnTo>
                  <a:cubicBezTo>
                    <a:pt x="47173" y="2178"/>
                    <a:pt x="44953" y="2389"/>
                    <a:pt x="42539" y="2389"/>
                  </a:cubicBezTo>
                  <a:cubicBezTo>
                    <a:pt x="37758" y="2389"/>
                    <a:pt x="32216" y="1562"/>
                    <a:pt x="27670" y="679"/>
                  </a:cubicBezTo>
                  <a:cubicBezTo>
                    <a:pt x="25183" y="206"/>
                    <a:pt x="23061" y="0"/>
                    <a:pt x="21081"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3" name="Google Shape;7442;p51"/>
            <p:cNvSpPr/>
            <p:nvPr/>
          </p:nvSpPr>
          <p:spPr>
            <a:xfrm>
              <a:off x="3474788" y="2596830"/>
              <a:ext cx="119050" cy="119091"/>
            </a:xfrm>
            <a:custGeom>
              <a:avLst/>
              <a:gdLst/>
              <a:ahLst/>
              <a:cxnLst/>
              <a:rect l="l" t="t" r="r" b="b"/>
              <a:pathLst>
                <a:path w="2933" h="2934" extrusionOk="0">
                  <a:moveTo>
                    <a:pt x="1454" y="1"/>
                  </a:moveTo>
                  <a:cubicBezTo>
                    <a:pt x="652" y="1"/>
                    <a:pt x="0" y="652"/>
                    <a:pt x="0" y="1479"/>
                  </a:cubicBezTo>
                  <a:cubicBezTo>
                    <a:pt x="0" y="2281"/>
                    <a:pt x="652" y="2933"/>
                    <a:pt x="1454" y="2933"/>
                  </a:cubicBezTo>
                  <a:cubicBezTo>
                    <a:pt x="2281" y="2933"/>
                    <a:pt x="2933" y="2281"/>
                    <a:pt x="2933" y="1479"/>
                  </a:cubicBezTo>
                  <a:cubicBezTo>
                    <a:pt x="2933" y="652"/>
                    <a:pt x="2281" y="1"/>
                    <a:pt x="1454"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4" name="Google Shape;7443;p51"/>
            <p:cNvSpPr/>
            <p:nvPr/>
          </p:nvSpPr>
          <p:spPr>
            <a:xfrm>
              <a:off x="3559400" y="2410850"/>
              <a:ext cx="210200" cy="112575"/>
            </a:xfrm>
            <a:custGeom>
              <a:avLst/>
              <a:gdLst/>
              <a:ahLst/>
              <a:cxnLst/>
              <a:rect l="l" t="t" r="r" b="b"/>
              <a:pathLst>
                <a:path w="8408" h="4503" extrusionOk="0">
                  <a:moveTo>
                    <a:pt x="7227" y="1"/>
                  </a:moveTo>
                  <a:cubicBezTo>
                    <a:pt x="6874" y="1"/>
                    <a:pt x="6522" y="48"/>
                    <a:pt x="6352" y="59"/>
                  </a:cubicBezTo>
                  <a:cubicBezTo>
                    <a:pt x="4122" y="259"/>
                    <a:pt x="1991" y="1513"/>
                    <a:pt x="513" y="3167"/>
                  </a:cubicBezTo>
                  <a:cubicBezTo>
                    <a:pt x="488" y="3192"/>
                    <a:pt x="488" y="3192"/>
                    <a:pt x="463" y="3217"/>
                  </a:cubicBezTo>
                  <a:cubicBezTo>
                    <a:pt x="337" y="3367"/>
                    <a:pt x="212" y="3543"/>
                    <a:pt x="162" y="3718"/>
                  </a:cubicBezTo>
                  <a:cubicBezTo>
                    <a:pt x="1" y="4316"/>
                    <a:pt x="320" y="4502"/>
                    <a:pt x="761" y="4502"/>
                  </a:cubicBezTo>
                  <a:cubicBezTo>
                    <a:pt x="1281" y="4502"/>
                    <a:pt x="1971" y="4243"/>
                    <a:pt x="2242" y="4094"/>
                  </a:cubicBezTo>
                  <a:cubicBezTo>
                    <a:pt x="3595" y="3317"/>
                    <a:pt x="4974" y="2590"/>
                    <a:pt x="6402" y="1914"/>
                  </a:cubicBezTo>
                  <a:cubicBezTo>
                    <a:pt x="6829" y="1713"/>
                    <a:pt x="8407" y="1011"/>
                    <a:pt x="8182" y="360"/>
                  </a:cubicBezTo>
                  <a:cubicBezTo>
                    <a:pt x="8085" y="70"/>
                    <a:pt x="7656" y="1"/>
                    <a:pt x="7227"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5" name="Google Shape;7444;p51"/>
            <p:cNvSpPr/>
            <p:nvPr/>
          </p:nvSpPr>
          <p:spPr>
            <a:xfrm>
              <a:off x="3782725" y="2417900"/>
              <a:ext cx="104675" cy="43475"/>
            </a:xfrm>
            <a:custGeom>
              <a:avLst/>
              <a:gdLst/>
              <a:ahLst/>
              <a:cxnLst/>
              <a:rect l="l" t="t" r="r" b="b"/>
              <a:pathLst>
                <a:path w="4187" h="1739" extrusionOk="0">
                  <a:moveTo>
                    <a:pt x="1369" y="1"/>
                  </a:moveTo>
                  <a:cubicBezTo>
                    <a:pt x="1339" y="1"/>
                    <a:pt x="1309" y="1"/>
                    <a:pt x="1279" y="2"/>
                  </a:cubicBezTo>
                  <a:cubicBezTo>
                    <a:pt x="1003" y="2"/>
                    <a:pt x="703" y="103"/>
                    <a:pt x="527" y="303"/>
                  </a:cubicBezTo>
                  <a:cubicBezTo>
                    <a:pt x="1" y="930"/>
                    <a:pt x="853" y="1481"/>
                    <a:pt x="1379" y="1632"/>
                  </a:cubicBezTo>
                  <a:cubicBezTo>
                    <a:pt x="1667" y="1707"/>
                    <a:pt x="1974" y="1738"/>
                    <a:pt x="2285" y="1738"/>
                  </a:cubicBezTo>
                  <a:cubicBezTo>
                    <a:pt x="2595" y="1738"/>
                    <a:pt x="2908" y="1707"/>
                    <a:pt x="3209" y="1657"/>
                  </a:cubicBezTo>
                  <a:cubicBezTo>
                    <a:pt x="3510" y="1581"/>
                    <a:pt x="4186" y="1431"/>
                    <a:pt x="4061" y="980"/>
                  </a:cubicBezTo>
                  <a:cubicBezTo>
                    <a:pt x="4011" y="855"/>
                    <a:pt x="3860" y="754"/>
                    <a:pt x="3735" y="704"/>
                  </a:cubicBezTo>
                  <a:cubicBezTo>
                    <a:pt x="3610" y="629"/>
                    <a:pt x="3510" y="579"/>
                    <a:pt x="3384" y="529"/>
                  </a:cubicBezTo>
                  <a:cubicBezTo>
                    <a:pt x="2760" y="265"/>
                    <a:pt x="2045" y="1"/>
                    <a:pt x="136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6" name="Google Shape;7445;p51"/>
            <p:cNvSpPr/>
            <p:nvPr/>
          </p:nvSpPr>
          <p:spPr>
            <a:xfrm>
              <a:off x="3249525" y="2794800"/>
              <a:ext cx="1264450" cy="157500"/>
            </a:xfrm>
            <a:custGeom>
              <a:avLst/>
              <a:gdLst/>
              <a:ahLst/>
              <a:cxnLst/>
              <a:rect l="l" t="t" r="r" b="b"/>
              <a:pathLst>
                <a:path w="50578" h="6300" extrusionOk="0">
                  <a:moveTo>
                    <a:pt x="5228" y="1"/>
                  </a:moveTo>
                  <a:cubicBezTo>
                    <a:pt x="1818" y="1"/>
                    <a:pt x="0" y="1117"/>
                    <a:pt x="0" y="1117"/>
                  </a:cubicBezTo>
                  <a:cubicBezTo>
                    <a:pt x="4211" y="1794"/>
                    <a:pt x="7720" y="3799"/>
                    <a:pt x="11780" y="5152"/>
                  </a:cubicBezTo>
                  <a:cubicBezTo>
                    <a:pt x="14448" y="6056"/>
                    <a:pt x="17427" y="6299"/>
                    <a:pt x="20402" y="6299"/>
                  </a:cubicBezTo>
                  <a:cubicBezTo>
                    <a:pt x="22708" y="6299"/>
                    <a:pt x="25012" y="6153"/>
                    <a:pt x="27168" y="6054"/>
                  </a:cubicBezTo>
                  <a:cubicBezTo>
                    <a:pt x="31830" y="5854"/>
                    <a:pt x="36492" y="5353"/>
                    <a:pt x="41053" y="4375"/>
                  </a:cubicBezTo>
                  <a:cubicBezTo>
                    <a:pt x="41805" y="4200"/>
                    <a:pt x="47620" y="2947"/>
                    <a:pt x="50577" y="1443"/>
                  </a:cubicBezTo>
                  <a:lnTo>
                    <a:pt x="50577" y="1443"/>
                  </a:lnTo>
                  <a:cubicBezTo>
                    <a:pt x="48904" y="1940"/>
                    <a:pt x="47379" y="2124"/>
                    <a:pt x="45882" y="2124"/>
                  </a:cubicBezTo>
                  <a:cubicBezTo>
                    <a:pt x="41641" y="2124"/>
                    <a:pt x="37631" y="640"/>
                    <a:pt x="31128" y="566"/>
                  </a:cubicBezTo>
                  <a:cubicBezTo>
                    <a:pt x="30886" y="563"/>
                    <a:pt x="30646" y="562"/>
                    <a:pt x="30408" y="562"/>
                  </a:cubicBezTo>
                  <a:cubicBezTo>
                    <a:pt x="24606" y="562"/>
                    <a:pt x="20120" y="1336"/>
                    <a:pt x="15897" y="1336"/>
                  </a:cubicBezTo>
                  <a:cubicBezTo>
                    <a:pt x="13885" y="1336"/>
                    <a:pt x="11932" y="1160"/>
                    <a:pt x="9925" y="641"/>
                  </a:cubicBezTo>
                  <a:cubicBezTo>
                    <a:pt x="8127" y="170"/>
                    <a:pt x="6556" y="1"/>
                    <a:pt x="5228" y="1"/>
                  </a:cubicBezTo>
                  <a:close/>
                </a:path>
              </a:pathLst>
            </a:custGeom>
            <a:solidFill>
              <a:srgbClr val="32789C">
                <a:alpha val="29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27" name="Google Shape;7446;p51"/>
            <p:cNvSpPr/>
            <p:nvPr/>
          </p:nvSpPr>
          <p:spPr>
            <a:xfrm>
              <a:off x="3813425" y="2871525"/>
              <a:ext cx="308925" cy="169200"/>
            </a:xfrm>
            <a:custGeom>
              <a:avLst/>
              <a:gdLst/>
              <a:ahLst/>
              <a:cxnLst/>
              <a:rect l="l" t="t" r="r" b="b"/>
              <a:pathLst>
                <a:path w="12357" h="6768" extrusionOk="0">
                  <a:moveTo>
                    <a:pt x="3950" y="1"/>
                  </a:moveTo>
                  <a:cubicBezTo>
                    <a:pt x="2667" y="1"/>
                    <a:pt x="1715" y="191"/>
                    <a:pt x="1053" y="404"/>
                  </a:cubicBezTo>
                  <a:cubicBezTo>
                    <a:pt x="352" y="604"/>
                    <a:pt x="1" y="1431"/>
                    <a:pt x="327" y="2108"/>
                  </a:cubicBezTo>
                  <a:cubicBezTo>
                    <a:pt x="2142" y="5840"/>
                    <a:pt x="7525" y="6768"/>
                    <a:pt x="10642" y="6768"/>
                  </a:cubicBezTo>
                  <a:cubicBezTo>
                    <a:pt x="11356" y="6768"/>
                    <a:pt x="11951" y="6719"/>
                    <a:pt x="12357" y="6645"/>
                  </a:cubicBezTo>
                  <a:cubicBezTo>
                    <a:pt x="10327" y="5015"/>
                    <a:pt x="8422" y="2309"/>
                    <a:pt x="7896" y="1005"/>
                  </a:cubicBezTo>
                  <a:cubicBezTo>
                    <a:pt x="7745" y="604"/>
                    <a:pt x="7394" y="329"/>
                    <a:pt x="6993" y="254"/>
                  </a:cubicBezTo>
                  <a:cubicBezTo>
                    <a:pt x="6467" y="153"/>
                    <a:pt x="5615" y="53"/>
                    <a:pt x="4186" y="3"/>
                  </a:cubicBezTo>
                  <a:cubicBezTo>
                    <a:pt x="4106" y="1"/>
                    <a:pt x="4028" y="1"/>
                    <a:pt x="3950"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8" name="Google Shape;7627;p51"/>
          <p:cNvGrpSpPr/>
          <p:nvPr/>
        </p:nvGrpSpPr>
        <p:grpSpPr>
          <a:xfrm>
            <a:off x="240" y="236390"/>
            <a:ext cx="1847075" cy="2004915"/>
            <a:chOff x="3300588" y="3555950"/>
            <a:chExt cx="1264450" cy="1407254"/>
          </a:xfrm>
        </p:grpSpPr>
        <p:sp>
          <p:nvSpPr>
            <p:cNvPr id="29" name="Google Shape;7628;p51"/>
            <p:cNvSpPr/>
            <p:nvPr/>
          </p:nvSpPr>
          <p:spPr>
            <a:xfrm>
              <a:off x="3300588" y="4001846"/>
              <a:ext cx="350874" cy="563459"/>
            </a:xfrm>
            <a:custGeom>
              <a:avLst/>
              <a:gdLst/>
              <a:ahLst/>
              <a:cxnLst/>
              <a:rect l="l" t="t" r="r" b="b"/>
              <a:pathLst>
                <a:path w="11580" h="18596" extrusionOk="0">
                  <a:moveTo>
                    <a:pt x="10205" y="1"/>
                  </a:moveTo>
                  <a:cubicBezTo>
                    <a:pt x="9921" y="1"/>
                    <a:pt x="9635" y="97"/>
                    <a:pt x="9399" y="299"/>
                  </a:cubicBezTo>
                  <a:cubicBezTo>
                    <a:pt x="9374" y="324"/>
                    <a:pt x="9349" y="324"/>
                    <a:pt x="9324" y="349"/>
                  </a:cubicBezTo>
                  <a:cubicBezTo>
                    <a:pt x="8447" y="1227"/>
                    <a:pt x="7344" y="2004"/>
                    <a:pt x="6291" y="2981"/>
                  </a:cubicBezTo>
                  <a:cubicBezTo>
                    <a:pt x="5214" y="3959"/>
                    <a:pt x="4211" y="5111"/>
                    <a:pt x="3585" y="6590"/>
                  </a:cubicBezTo>
                  <a:cubicBezTo>
                    <a:pt x="3284" y="7342"/>
                    <a:pt x="3133" y="8194"/>
                    <a:pt x="3259" y="9046"/>
                  </a:cubicBezTo>
                  <a:cubicBezTo>
                    <a:pt x="3359" y="9923"/>
                    <a:pt x="3735" y="10650"/>
                    <a:pt x="4086" y="11277"/>
                  </a:cubicBezTo>
                  <a:cubicBezTo>
                    <a:pt x="4813" y="12505"/>
                    <a:pt x="5640" y="13533"/>
                    <a:pt x="5765" y="14610"/>
                  </a:cubicBezTo>
                  <a:cubicBezTo>
                    <a:pt x="5840" y="15111"/>
                    <a:pt x="5740" y="15638"/>
                    <a:pt x="5464" y="16089"/>
                  </a:cubicBezTo>
                  <a:cubicBezTo>
                    <a:pt x="5189" y="16565"/>
                    <a:pt x="4762" y="16966"/>
                    <a:pt x="4261" y="17192"/>
                  </a:cubicBezTo>
                  <a:cubicBezTo>
                    <a:pt x="4036" y="17317"/>
                    <a:pt x="3760" y="17392"/>
                    <a:pt x="3509" y="17417"/>
                  </a:cubicBezTo>
                  <a:cubicBezTo>
                    <a:pt x="3259" y="17417"/>
                    <a:pt x="2983" y="17417"/>
                    <a:pt x="2732" y="17317"/>
                  </a:cubicBezTo>
                  <a:cubicBezTo>
                    <a:pt x="2206" y="17142"/>
                    <a:pt x="1730" y="16766"/>
                    <a:pt x="1379" y="16314"/>
                  </a:cubicBezTo>
                  <a:cubicBezTo>
                    <a:pt x="1028" y="15863"/>
                    <a:pt x="828" y="15312"/>
                    <a:pt x="953" y="14811"/>
                  </a:cubicBezTo>
                  <a:lnTo>
                    <a:pt x="1003" y="14610"/>
                  </a:lnTo>
                  <a:lnTo>
                    <a:pt x="1078" y="14435"/>
                  </a:lnTo>
                  <a:cubicBezTo>
                    <a:pt x="1128" y="14309"/>
                    <a:pt x="1254" y="14209"/>
                    <a:pt x="1329" y="14084"/>
                  </a:cubicBezTo>
                  <a:cubicBezTo>
                    <a:pt x="1504" y="13908"/>
                    <a:pt x="1705" y="13758"/>
                    <a:pt x="1981" y="13658"/>
                  </a:cubicBezTo>
                  <a:cubicBezTo>
                    <a:pt x="2127" y="13623"/>
                    <a:pt x="2283" y="13606"/>
                    <a:pt x="2441" y="13606"/>
                  </a:cubicBezTo>
                  <a:cubicBezTo>
                    <a:pt x="2851" y="13606"/>
                    <a:pt x="3277" y="13723"/>
                    <a:pt x="3585" y="13959"/>
                  </a:cubicBezTo>
                  <a:cubicBezTo>
                    <a:pt x="3810" y="14134"/>
                    <a:pt x="3960" y="14360"/>
                    <a:pt x="3960" y="14610"/>
                  </a:cubicBezTo>
                  <a:cubicBezTo>
                    <a:pt x="3986" y="14861"/>
                    <a:pt x="3860" y="15137"/>
                    <a:pt x="3710" y="15387"/>
                  </a:cubicBezTo>
                  <a:lnTo>
                    <a:pt x="3685" y="15412"/>
                  </a:lnTo>
                  <a:cubicBezTo>
                    <a:pt x="3610" y="15538"/>
                    <a:pt x="3635" y="15688"/>
                    <a:pt x="3760" y="15763"/>
                  </a:cubicBezTo>
                  <a:cubicBezTo>
                    <a:pt x="3793" y="15788"/>
                    <a:pt x="3832" y="15799"/>
                    <a:pt x="3872" y="15799"/>
                  </a:cubicBezTo>
                  <a:cubicBezTo>
                    <a:pt x="3952" y="15799"/>
                    <a:pt x="4036" y="15755"/>
                    <a:pt x="4086" y="15688"/>
                  </a:cubicBezTo>
                  <a:cubicBezTo>
                    <a:pt x="4311" y="15387"/>
                    <a:pt x="4512" y="15036"/>
                    <a:pt x="4537" y="14610"/>
                  </a:cubicBezTo>
                  <a:cubicBezTo>
                    <a:pt x="4537" y="14159"/>
                    <a:pt x="4311" y="13758"/>
                    <a:pt x="4011" y="13507"/>
                  </a:cubicBezTo>
                  <a:cubicBezTo>
                    <a:pt x="3539" y="13093"/>
                    <a:pt x="2969" y="12891"/>
                    <a:pt x="2384" y="12891"/>
                  </a:cubicBezTo>
                  <a:cubicBezTo>
                    <a:pt x="2192" y="12891"/>
                    <a:pt x="1998" y="12913"/>
                    <a:pt x="1805" y="12956"/>
                  </a:cubicBezTo>
                  <a:cubicBezTo>
                    <a:pt x="1404" y="13031"/>
                    <a:pt x="1028" y="13257"/>
                    <a:pt x="727" y="13533"/>
                  </a:cubicBezTo>
                  <a:cubicBezTo>
                    <a:pt x="602" y="13683"/>
                    <a:pt x="452" y="13833"/>
                    <a:pt x="351" y="14009"/>
                  </a:cubicBezTo>
                  <a:lnTo>
                    <a:pt x="201" y="14284"/>
                  </a:lnTo>
                  <a:lnTo>
                    <a:pt x="101" y="14585"/>
                  </a:lnTo>
                  <a:cubicBezTo>
                    <a:pt x="1" y="14986"/>
                    <a:pt x="1" y="15412"/>
                    <a:pt x="76" y="15813"/>
                  </a:cubicBezTo>
                  <a:cubicBezTo>
                    <a:pt x="176" y="16214"/>
                    <a:pt x="351" y="16565"/>
                    <a:pt x="552" y="16891"/>
                  </a:cubicBezTo>
                  <a:cubicBezTo>
                    <a:pt x="1003" y="17543"/>
                    <a:pt x="1605" y="18069"/>
                    <a:pt x="2356" y="18370"/>
                  </a:cubicBezTo>
                  <a:cubicBezTo>
                    <a:pt x="2707" y="18520"/>
                    <a:pt x="3133" y="18595"/>
                    <a:pt x="3559" y="18595"/>
                  </a:cubicBezTo>
                  <a:cubicBezTo>
                    <a:pt x="3986" y="18595"/>
                    <a:pt x="4387" y="18495"/>
                    <a:pt x="4762" y="18345"/>
                  </a:cubicBezTo>
                  <a:cubicBezTo>
                    <a:pt x="5514" y="18019"/>
                    <a:pt x="6141" y="17518"/>
                    <a:pt x="6617" y="16841"/>
                  </a:cubicBezTo>
                  <a:cubicBezTo>
                    <a:pt x="7093" y="16164"/>
                    <a:pt x="7319" y="15287"/>
                    <a:pt x="7244" y="14460"/>
                  </a:cubicBezTo>
                  <a:cubicBezTo>
                    <a:pt x="7194" y="13633"/>
                    <a:pt x="6893" y="12881"/>
                    <a:pt x="6567" y="12254"/>
                  </a:cubicBezTo>
                  <a:cubicBezTo>
                    <a:pt x="6241" y="11603"/>
                    <a:pt x="5890" y="11001"/>
                    <a:pt x="5615" y="10450"/>
                  </a:cubicBezTo>
                  <a:cubicBezTo>
                    <a:pt x="5339" y="9873"/>
                    <a:pt x="5138" y="9347"/>
                    <a:pt x="5113" y="8871"/>
                  </a:cubicBezTo>
                  <a:cubicBezTo>
                    <a:pt x="5063" y="8370"/>
                    <a:pt x="5189" y="7868"/>
                    <a:pt x="5414" y="7367"/>
                  </a:cubicBezTo>
                  <a:cubicBezTo>
                    <a:pt x="5665" y="6866"/>
                    <a:pt x="6016" y="6390"/>
                    <a:pt x="6392" y="5938"/>
                  </a:cubicBezTo>
                  <a:cubicBezTo>
                    <a:pt x="6793" y="5487"/>
                    <a:pt x="7244" y="5061"/>
                    <a:pt x="7745" y="4660"/>
                  </a:cubicBezTo>
                  <a:cubicBezTo>
                    <a:pt x="8722" y="3883"/>
                    <a:pt x="9875" y="3157"/>
                    <a:pt x="11003" y="2179"/>
                  </a:cubicBezTo>
                  <a:cubicBezTo>
                    <a:pt x="11529" y="1753"/>
                    <a:pt x="11580" y="951"/>
                    <a:pt x="11153" y="425"/>
                  </a:cubicBezTo>
                  <a:cubicBezTo>
                    <a:pt x="10904" y="148"/>
                    <a:pt x="10556" y="1"/>
                    <a:pt x="10205"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0" name="Google Shape;7629;p51"/>
            <p:cNvSpPr/>
            <p:nvPr/>
          </p:nvSpPr>
          <p:spPr>
            <a:xfrm>
              <a:off x="3501083" y="4084746"/>
              <a:ext cx="311363" cy="671357"/>
            </a:xfrm>
            <a:custGeom>
              <a:avLst/>
              <a:gdLst/>
              <a:ahLst/>
              <a:cxnLst/>
              <a:rect l="l" t="t" r="r" b="b"/>
              <a:pathLst>
                <a:path w="10276" h="22157" extrusionOk="0">
                  <a:moveTo>
                    <a:pt x="8923" y="0"/>
                  </a:moveTo>
                  <a:cubicBezTo>
                    <a:pt x="8595" y="0"/>
                    <a:pt x="8265" y="126"/>
                    <a:pt x="8020" y="370"/>
                  </a:cubicBezTo>
                  <a:cubicBezTo>
                    <a:pt x="8020" y="395"/>
                    <a:pt x="7995" y="395"/>
                    <a:pt x="7995" y="421"/>
                  </a:cubicBezTo>
                  <a:cubicBezTo>
                    <a:pt x="7619" y="822"/>
                    <a:pt x="7369" y="1172"/>
                    <a:pt x="7093" y="1598"/>
                  </a:cubicBezTo>
                  <a:cubicBezTo>
                    <a:pt x="6817" y="1974"/>
                    <a:pt x="6567" y="2375"/>
                    <a:pt x="6341" y="2801"/>
                  </a:cubicBezTo>
                  <a:cubicBezTo>
                    <a:pt x="5890" y="3654"/>
                    <a:pt x="5539" y="4531"/>
                    <a:pt x="5288" y="5458"/>
                  </a:cubicBezTo>
                  <a:cubicBezTo>
                    <a:pt x="5063" y="6385"/>
                    <a:pt x="4937" y="7363"/>
                    <a:pt x="4963" y="8340"/>
                  </a:cubicBezTo>
                  <a:cubicBezTo>
                    <a:pt x="5013" y="9318"/>
                    <a:pt x="5163" y="10295"/>
                    <a:pt x="5539" y="11198"/>
                  </a:cubicBezTo>
                  <a:cubicBezTo>
                    <a:pt x="5614" y="11423"/>
                    <a:pt x="5689" y="11674"/>
                    <a:pt x="5790" y="11874"/>
                  </a:cubicBezTo>
                  <a:lnTo>
                    <a:pt x="6065" y="12451"/>
                  </a:lnTo>
                  <a:cubicBezTo>
                    <a:pt x="6241" y="12852"/>
                    <a:pt x="6391" y="13228"/>
                    <a:pt x="6567" y="13629"/>
                  </a:cubicBezTo>
                  <a:cubicBezTo>
                    <a:pt x="6892" y="14406"/>
                    <a:pt x="7168" y="15183"/>
                    <a:pt x="7369" y="15934"/>
                  </a:cubicBezTo>
                  <a:cubicBezTo>
                    <a:pt x="7770" y="17463"/>
                    <a:pt x="7745" y="19042"/>
                    <a:pt x="6692" y="19894"/>
                  </a:cubicBezTo>
                  <a:cubicBezTo>
                    <a:pt x="6113" y="20386"/>
                    <a:pt x="5268" y="20661"/>
                    <a:pt x="4435" y="20661"/>
                  </a:cubicBezTo>
                  <a:cubicBezTo>
                    <a:pt x="3824" y="20661"/>
                    <a:pt x="3220" y="20513"/>
                    <a:pt x="2732" y="20195"/>
                  </a:cubicBezTo>
                  <a:cubicBezTo>
                    <a:pt x="2130" y="19844"/>
                    <a:pt x="1679" y="19243"/>
                    <a:pt x="1504" y="18566"/>
                  </a:cubicBezTo>
                  <a:cubicBezTo>
                    <a:pt x="1303" y="17889"/>
                    <a:pt x="1404" y="17162"/>
                    <a:pt x="1780" y="16586"/>
                  </a:cubicBezTo>
                  <a:cubicBezTo>
                    <a:pt x="1855" y="16436"/>
                    <a:pt x="2005" y="16310"/>
                    <a:pt x="2105" y="16160"/>
                  </a:cubicBezTo>
                  <a:cubicBezTo>
                    <a:pt x="2231" y="16035"/>
                    <a:pt x="2356" y="15934"/>
                    <a:pt x="2506" y="15834"/>
                  </a:cubicBezTo>
                  <a:cubicBezTo>
                    <a:pt x="2782" y="15659"/>
                    <a:pt x="3108" y="15558"/>
                    <a:pt x="3459" y="15508"/>
                  </a:cubicBezTo>
                  <a:cubicBezTo>
                    <a:pt x="3503" y="15505"/>
                    <a:pt x="3548" y="15504"/>
                    <a:pt x="3591" y="15504"/>
                  </a:cubicBezTo>
                  <a:cubicBezTo>
                    <a:pt x="3892" y="15504"/>
                    <a:pt x="4177" y="15578"/>
                    <a:pt x="4461" y="15709"/>
                  </a:cubicBezTo>
                  <a:cubicBezTo>
                    <a:pt x="4787" y="15834"/>
                    <a:pt x="5063" y="16060"/>
                    <a:pt x="5263" y="16335"/>
                  </a:cubicBezTo>
                  <a:cubicBezTo>
                    <a:pt x="5439" y="16611"/>
                    <a:pt x="5564" y="16912"/>
                    <a:pt x="5514" y="17238"/>
                  </a:cubicBezTo>
                  <a:cubicBezTo>
                    <a:pt x="5489" y="17388"/>
                    <a:pt x="5464" y="17589"/>
                    <a:pt x="5414" y="17664"/>
                  </a:cubicBezTo>
                  <a:cubicBezTo>
                    <a:pt x="5338" y="17764"/>
                    <a:pt x="5238" y="17839"/>
                    <a:pt x="5113" y="17914"/>
                  </a:cubicBezTo>
                  <a:cubicBezTo>
                    <a:pt x="4958" y="17971"/>
                    <a:pt x="4772" y="18003"/>
                    <a:pt x="4576" y="18003"/>
                  </a:cubicBezTo>
                  <a:cubicBezTo>
                    <a:pt x="4423" y="18003"/>
                    <a:pt x="4264" y="17983"/>
                    <a:pt x="4110" y="17939"/>
                  </a:cubicBezTo>
                  <a:cubicBezTo>
                    <a:pt x="3760" y="17889"/>
                    <a:pt x="3434" y="17664"/>
                    <a:pt x="3359" y="17463"/>
                  </a:cubicBezTo>
                  <a:cubicBezTo>
                    <a:pt x="3300" y="17308"/>
                    <a:pt x="3152" y="17213"/>
                    <a:pt x="2995" y="17213"/>
                  </a:cubicBezTo>
                  <a:cubicBezTo>
                    <a:pt x="2949" y="17213"/>
                    <a:pt x="2902" y="17221"/>
                    <a:pt x="2857" y="17238"/>
                  </a:cubicBezTo>
                  <a:cubicBezTo>
                    <a:pt x="2682" y="17313"/>
                    <a:pt x="2582" y="17513"/>
                    <a:pt x="2632" y="17714"/>
                  </a:cubicBezTo>
                  <a:cubicBezTo>
                    <a:pt x="2757" y="18040"/>
                    <a:pt x="2983" y="18240"/>
                    <a:pt x="3183" y="18391"/>
                  </a:cubicBezTo>
                  <a:cubicBezTo>
                    <a:pt x="3409" y="18566"/>
                    <a:pt x="3659" y="18666"/>
                    <a:pt x="3885" y="18741"/>
                  </a:cubicBezTo>
                  <a:cubicBezTo>
                    <a:pt x="4126" y="18802"/>
                    <a:pt x="4372" y="18839"/>
                    <a:pt x="4622" y="18839"/>
                  </a:cubicBezTo>
                  <a:cubicBezTo>
                    <a:pt x="4892" y="18839"/>
                    <a:pt x="5165" y="18795"/>
                    <a:pt x="5439" y="18691"/>
                  </a:cubicBezTo>
                  <a:cubicBezTo>
                    <a:pt x="5714" y="18591"/>
                    <a:pt x="5965" y="18416"/>
                    <a:pt x="6141" y="18165"/>
                  </a:cubicBezTo>
                  <a:cubicBezTo>
                    <a:pt x="6216" y="18015"/>
                    <a:pt x="6316" y="17864"/>
                    <a:pt x="6341" y="17739"/>
                  </a:cubicBezTo>
                  <a:cubicBezTo>
                    <a:pt x="6366" y="17614"/>
                    <a:pt x="6416" y="17488"/>
                    <a:pt x="6441" y="17363"/>
                  </a:cubicBezTo>
                  <a:cubicBezTo>
                    <a:pt x="6516" y="16812"/>
                    <a:pt x="6341" y="16235"/>
                    <a:pt x="6065" y="15809"/>
                  </a:cubicBezTo>
                  <a:cubicBezTo>
                    <a:pt x="5489" y="14907"/>
                    <a:pt x="4461" y="14431"/>
                    <a:pt x="3409" y="14431"/>
                  </a:cubicBezTo>
                  <a:cubicBezTo>
                    <a:pt x="2882" y="14456"/>
                    <a:pt x="2356" y="14606"/>
                    <a:pt x="1905" y="14882"/>
                  </a:cubicBezTo>
                  <a:cubicBezTo>
                    <a:pt x="1704" y="15007"/>
                    <a:pt x="1479" y="15157"/>
                    <a:pt x="1303" y="15333"/>
                  </a:cubicBezTo>
                  <a:cubicBezTo>
                    <a:pt x="1128" y="15533"/>
                    <a:pt x="927" y="15684"/>
                    <a:pt x="802" y="15909"/>
                  </a:cubicBezTo>
                  <a:cubicBezTo>
                    <a:pt x="176" y="16761"/>
                    <a:pt x="0" y="17889"/>
                    <a:pt x="251" y="18892"/>
                  </a:cubicBezTo>
                  <a:cubicBezTo>
                    <a:pt x="476" y="19894"/>
                    <a:pt x="1103" y="20797"/>
                    <a:pt x="1955" y="21373"/>
                  </a:cubicBezTo>
                  <a:cubicBezTo>
                    <a:pt x="2754" y="21921"/>
                    <a:pt x="3677" y="22157"/>
                    <a:pt x="4593" y="22157"/>
                  </a:cubicBezTo>
                  <a:cubicBezTo>
                    <a:pt x="4683" y="22157"/>
                    <a:pt x="4773" y="22154"/>
                    <a:pt x="4862" y="22150"/>
                  </a:cubicBezTo>
                  <a:cubicBezTo>
                    <a:pt x="5865" y="22125"/>
                    <a:pt x="6867" y="21799"/>
                    <a:pt x="7719" y="21147"/>
                  </a:cubicBezTo>
                  <a:cubicBezTo>
                    <a:pt x="7920" y="20972"/>
                    <a:pt x="8120" y="20797"/>
                    <a:pt x="8296" y="20596"/>
                  </a:cubicBezTo>
                  <a:cubicBezTo>
                    <a:pt x="8471" y="20396"/>
                    <a:pt x="8622" y="20170"/>
                    <a:pt x="8772" y="19944"/>
                  </a:cubicBezTo>
                  <a:cubicBezTo>
                    <a:pt x="9023" y="19468"/>
                    <a:pt x="9198" y="18942"/>
                    <a:pt x="9273" y="18441"/>
                  </a:cubicBezTo>
                  <a:cubicBezTo>
                    <a:pt x="9449" y="17413"/>
                    <a:pt x="9349" y="16436"/>
                    <a:pt x="9148" y="15533"/>
                  </a:cubicBezTo>
                  <a:cubicBezTo>
                    <a:pt x="8973" y="14606"/>
                    <a:pt x="8672" y="13754"/>
                    <a:pt x="8371" y="12927"/>
                  </a:cubicBezTo>
                  <a:cubicBezTo>
                    <a:pt x="8221" y="12501"/>
                    <a:pt x="8045" y="12075"/>
                    <a:pt x="7895" y="11674"/>
                  </a:cubicBezTo>
                  <a:lnTo>
                    <a:pt x="7669" y="11072"/>
                  </a:lnTo>
                  <a:cubicBezTo>
                    <a:pt x="7569" y="10897"/>
                    <a:pt x="7544" y="10721"/>
                    <a:pt x="7469" y="10521"/>
                  </a:cubicBezTo>
                  <a:cubicBezTo>
                    <a:pt x="7218" y="9819"/>
                    <a:pt x="7143" y="9067"/>
                    <a:pt x="7118" y="8315"/>
                  </a:cubicBezTo>
                  <a:cubicBezTo>
                    <a:pt x="7143" y="7563"/>
                    <a:pt x="7268" y="6812"/>
                    <a:pt x="7469" y="6085"/>
                  </a:cubicBezTo>
                  <a:cubicBezTo>
                    <a:pt x="7694" y="5358"/>
                    <a:pt x="8020" y="4631"/>
                    <a:pt x="8421" y="3954"/>
                  </a:cubicBezTo>
                  <a:cubicBezTo>
                    <a:pt x="8622" y="3629"/>
                    <a:pt x="8822" y="3303"/>
                    <a:pt x="9073" y="3002"/>
                  </a:cubicBezTo>
                  <a:cubicBezTo>
                    <a:pt x="9298" y="2676"/>
                    <a:pt x="9574" y="2350"/>
                    <a:pt x="9775" y="2150"/>
                  </a:cubicBezTo>
                  <a:lnTo>
                    <a:pt x="9800" y="2100"/>
                  </a:lnTo>
                  <a:cubicBezTo>
                    <a:pt x="10276" y="1624"/>
                    <a:pt x="10276" y="822"/>
                    <a:pt x="9775" y="345"/>
                  </a:cubicBezTo>
                  <a:cubicBezTo>
                    <a:pt x="9543" y="113"/>
                    <a:pt x="9234" y="0"/>
                    <a:pt x="892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1" name="Google Shape;7630;p51"/>
            <p:cNvSpPr/>
            <p:nvPr/>
          </p:nvSpPr>
          <p:spPr>
            <a:xfrm>
              <a:off x="3790418" y="4057961"/>
              <a:ext cx="262004" cy="905243"/>
            </a:xfrm>
            <a:custGeom>
              <a:avLst/>
              <a:gdLst/>
              <a:ahLst/>
              <a:cxnLst/>
              <a:rect l="l" t="t" r="r" b="b"/>
              <a:pathLst>
                <a:path w="8647" h="29876" extrusionOk="0">
                  <a:moveTo>
                    <a:pt x="4091" y="0"/>
                  </a:moveTo>
                  <a:cubicBezTo>
                    <a:pt x="3760" y="0"/>
                    <a:pt x="3429" y="115"/>
                    <a:pt x="3158" y="352"/>
                  </a:cubicBezTo>
                  <a:cubicBezTo>
                    <a:pt x="2556" y="878"/>
                    <a:pt x="2506" y="1781"/>
                    <a:pt x="3008" y="2382"/>
                  </a:cubicBezTo>
                  <a:lnTo>
                    <a:pt x="3033" y="2382"/>
                  </a:lnTo>
                  <a:cubicBezTo>
                    <a:pt x="3133" y="2508"/>
                    <a:pt x="3283" y="2683"/>
                    <a:pt x="3384" y="2833"/>
                  </a:cubicBezTo>
                  <a:cubicBezTo>
                    <a:pt x="3509" y="3009"/>
                    <a:pt x="3634" y="3184"/>
                    <a:pt x="3734" y="3360"/>
                  </a:cubicBezTo>
                  <a:cubicBezTo>
                    <a:pt x="3960" y="3711"/>
                    <a:pt x="4160" y="4061"/>
                    <a:pt x="4336" y="4437"/>
                  </a:cubicBezTo>
                  <a:cubicBezTo>
                    <a:pt x="4712" y="5189"/>
                    <a:pt x="4962" y="5966"/>
                    <a:pt x="5063" y="6718"/>
                  </a:cubicBezTo>
                  <a:cubicBezTo>
                    <a:pt x="5163" y="7495"/>
                    <a:pt x="5113" y="8247"/>
                    <a:pt x="4887" y="8974"/>
                  </a:cubicBezTo>
                  <a:lnTo>
                    <a:pt x="4687" y="9500"/>
                  </a:lnTo>
                  <a:cubicBezTo>
                    <a:pt x="4612" y="9675"/>
                    <a:pt x="4511" y="9826"/>
                    <a:pt x="4411" y="10001"/>
                  </a:cubicBezTo>
                  <a:lnTo>
                    <a:pt x="4286" y="10252"/>
                  </a:lnTo>
                  <a:lnTo>
                    <a:pt x="4085" y="10553"/>
                  </a:lnTo>
                  <a:lnTo>
                    <a:pt x="3684" y="11179"/>
                  </a:lnTo>
                  <a:cubicBezTo>
                    <a:pt x="3158" y="12006"/>
                    <a:pt x="2657" y="12909"/>
                    <a:pt x="2281" y="13886"/>
                  </a:cubicBezTo>
                  <a:cubicBezTo>
                    <a:pt x="1905" y="14863"/>
                    <a:pt x="1629" y="15941"/>
                    <a:pt x="1704" y="17069"/>
                  </a:cubicBezTo>
                  <a:cubicBezTo>
                    <a:pt x="1729" y="18197"/>
                    <a:pt x="2130" y="19350"/>
                    <a:pt x="2807" y="20252"/>
                  </a:cubicBezTo>
                  <a:cubicBezTo>
                    <a:pt x="3434" y="21104"/>
                    <a:pt x="4135" y="21756"/>
                    <a:pt x="4787" y="22432"/>
                  </a:cubicBezTo>
                  <a:cubicBezTo>
                    <a:pt x="5414" y="23109"/>
                    <a:pt x="6015" y="23761"/>
                    <a:pt x="6466" y="24463"/>
                  </a:cubicBezTo>
                  <a:cubicBezTo>
                    <a:pt x="6917" y="25164"/>
                    <a:pt x="7143" y="25891"/>
                    <a:pt x="7018" y="26568"/>
                  </a:cubicBezTo>
                  <a:cubicBezTo>
                    <a:pt x="7018" y="26643"/>
                    <a:pt x="6967" y="26718"/>
                    <a:pt x="6942" y="26818"/>
                  </a:cubicBezTo>
                  <a:lnTo>
                    <a:pt x="6842" y="27069"/>
                  </a:lnTo>
                  <a:cubicBezTo>
                    <a:pt x="6767" y="27245"/>
                    <a:pt x="6642" y="27395"/>
                    <a:pt x="6566" y="27570"/>
                  </a:cubicBezTo>
                  <a:cubicBezTo>
                    <a:pt x="6366" y="27871"/>
                    <a:pt x="6115" y="28072"/>
                    <a:pt x="5790" y="28247"/>
                  </a:cubicBezTo>
                  <a:cubicBezTo>
                    <a:pt x="5381" y="28451"/>
                    <a:pt x="4884" y="28547"/>
                    <a:pt x="4373" y="28547"/>
                  </a:cubicBezTo>
                  <a:cubicBezTo>
                    <a:pt x="4068" y="28547"/>
                    <a:pt x="3758" y="28513"/>
                    <a:pt x="3459" y="28448"/>
                  </a:cubicBezTo>
                  <a:cubicBezTo>
                    <a:pt x="2682" y="28247"/>
                    <a:pt x="1905" y="27846"/>
                    <a:pt x="1454" y="27245"/>
                  </a:cubicBezTo>
                  <a:cubicBezTo>
                    <a:pt x="1228" y="26944"/>
                    <a:pt x="1103" y="26593"/>
                    <a:pt x="1078" y="26217"/>
                  </a:cubicBezTo>
                  <a:cubicBezTo>
                    <a:pt x="1053" y="25866"/>
                    <a:pt x="1153" y="25465"/>
                    <a:pt x="1303" y="25114"/>
                  </a:cubicBezTo>
                  <a:cubicBezTo>
                    <a:pt x="1479" y="24763"/>
                    <a:pt x="1729" y="24463"/>
                    <a:pt x="2030" y="24262"/>
                  </a:cubicBezTo>
                  <a:cubicBezTo>
                    <a:pt x="2356" y="24062"/>
                    <a:pt x="2732" y="23961"/>
                    <a:pt x="3133" y="23961"/>
                  </a:cubicBezTo>
                  <a:cubicBezTo>
                    <a:pt x="3534" y="23961"/>
                    <a:pt x="3935" y="24062"/>
                    <a:pt x="4261" y="24262"/>
                  </a:cubicBezTo>
                  <a:cubicBezTo>
                    <a:pt x="4587" y="24463"/>
                    <a:pt x="4787" y="24763"/>
                    <a:pt x="4787" y="25064"/>
                  </a:cubicBezTo>
                  <a:lnTo>
                    <a:pt x="4787" y="25089"/>
                  </a:lnTo>
                  <a:cubicBezTo>
                    <a:pt x="4762" y="25290"/>
                    <a:pt x="4912" y="25465"/>
                    <a:pt x="5138" y="25490"/>
                  </a:cubicBezTo>
                  <a:cubicBezTo>
                    <a:pt x="5338" y="25490"/>
                    <a:pt x="5514" y="25340"/>
                    <a:pt x="5539" y="25139"/>
                  </a:cubicBezTo>
                  <a:cubicBezTo>
                    <a:pt x="5539" y="24813"/>
                    <a:pt x="5489" y="24463"/>
                    <a:pt x="5313" y="24212"/>
                  </a:cubicBezTo>
                  <a:lnTo>
                    <a:pt x="5188" y="24011"/>
                  </a:lnTo>
                  <a:cubicBezTo>
                    <a:pt x="5138" y="23961"/>
                    <a:pt x="5088" y="23911"/>
                    <a:pt x="5038" y="23861"/>
                  </a:cubicBezTo>
                  <a:cubicBezTo>
                    <a:pt x="4937" y="23736"/>
                    <a:pt x="4837" y="23661"/>
                    <a:pt x="4712" y="23585"/>
                  </a:cubicBezTo>
                  <a:cubicBezTo>
                    <a:pt x="4236" y="23260"/>
                    <a:pt x="3709" y="23109"/>
                    <a:pt x="3158" y="23084"/>
                  </a:cubicBezTo>
                  <a:cubicBezTo>
                    <a:pt x="3106" y="23082"/>
                    <a:pt x="3054" y="23080"/>
                    <a:pt x="3002" y="23080"/>
                  </a:cubicBezTo>
                  <a:cubicBezTo>
                    <a:pt x="2519" y="23080"/>
                    <a:pt x="2006" y="23186"/>
                    <a:pt x="1554" y="23435"/>
                  </a:cubicBezTo>
                  <a:cubicBezTo>
                    <a:pt x="1053" y="23711"/>
                    <a:pt x="677" y="24162"/>
                    <a:pt x="401" y="24663"/>
                  </a:cubicBezTo>
                  <a:cubicBezTo>
                    <a:pt x="175" y="25139"/>
                    <a:pt x="0" y="25666"/>
                    <a:pt x="0" y="26267"/>
                  </a:cubicBezTo>
                  <a:cubicBezTo>
                    <a:pt x="0" y="26844"/>
                    <a:pt x="201" y="27420"/>
                    <a:pt x="501" y="27896"/>
                  </a:cubicBezTo>
                  <a:cubicBezTo>
                    <a:pt x="1153" y="28849"/>
                    <a:pt x="2130" y="29400"/>
                    <a:pt x="3158" y="29676"/>
                  </a:cubicBezTo>
                  <a:cubicBezTo>
                    <a:pt x="3627" y="29801"/>
                    <a:pt x="4117" y="29875"/>
                    <a:pt x="4611" y="29875"/>
                  </a:cubicBezTo>
                  <a:cubicBezTo>
                    <a:pt x="5199" y="29875"/>
                    <a:pt x="5794" y="29771"/>
                    <a:pt x="6366" y="29525"/>
                  </a:cubicBezTo>
                  <a:cubicBezTo>
                    <a:pt x="6892" y="29300"/>
                    <a:pt x="7419" y="28924"/>
                    <a:pt x="7770" y="28448"/>
                  </a:cubicBezTo>
                  <a:cubicBezTo>
                    <a:pt x="7920" y="28197"/>
                    <a:pt x="8070" y="27971"/>
                    <a:pt x="8196" y="27721"/>
                  </a:cubicBezTo>
                  <a:lnTo>
                    <a:pt x="8371" y="27320"/>
                  </a:lnTo>
                  <a:cubicBezTo>
                    <a:pt x="8421" y="27194"/>
                    <a:pt x="8496" y="27069"/>
                    <a:pt x="8521" y="26919"/>
                  </a:cubicBezTo>
                  <a:cubicBezTo>
                    <a:pt x="8572" y="26618"/>
                    <a:pt x="8647" y="26317"/>
                    <a:pt x="8622" y="26016"/>
                  </a:cubicBezTo>
                  <a:cubicBezTo>
                    <a:pt x="8622" y="25866"/>
                    <a:pt x="8622" y="25716"/>
                    <a:pt x="8597" y="25565"/>
                  </a:cubicBezTo>
                  <a:lnTo>
                    <a:pt x="8521" y="25139"/>
                  </a:lnTo>
                  <a:cubicBezTo>
                    <a:pt x="8496" y="24864"/>
                    <a:pt x="8371" y="24613"/>
                    <a:pt x="8271" y="24337"/>
                  </a:cubicBezTo>
                  <a:cubicBezTo>
                    <a:pt x="8171" y="24087"/>
                    <a:pt x="8045" y="23861"/>
                    <a:pt x="7920" y="23610"/>
                  </a:cubicBezTo>
                  <a:cubicBezTo>
                    <a:pt x="7394" y="22683"/>
                    <a:pt x="6742" y="21931"/>
                    <a:pt x="6115" y="21229"/>
                  </a:cubicBezTo>
                  <a:cubicBezTo>
                    <a:pt x="5489" y="20503"/>
                    <a:pt x="4837" y="19826"/>
                    <a:pt x="4386" y="19149"/>
                  </a:cubicBezTo>
                  <a:cubicBezTo>
                    <a:pt x="3960" y="18498"/>
                    <a:pt x="3759" y="17771"/>
                    <a:pt x="3759" y="17019"/>
                  </a:cubicBezTo>
                  <a:cubicBezTo>
                    <a:pt x="3759" y="16267"/>
                    <a:pt x="3985" y="15490"/>
                    <a:pt x="4311" y="14713"/>
                  </a:cubicBezTo>
                  <a:cubicBezTo>
                    <a:pt x="4662" y="13936"/>
                    <a:pt x="5113" y="13184"/>
                    <a:pt x="5614" y="12457"/>
                  </a:cubicBezTo>
                  <a:lnTo>
                    <a:pt x="6015" y="11906"/>
                  </a:lnTo>
                  <a:lnTo>
                    <a:pt x="6216" y="11630"/>
                  </a:lnTo>
                  <a:lnTo>
                    <a:pt x="6441" y="11280"/>
                  </a:lnTo>
                  <a:cubicBezTo>
                    <a:pt x="6592" y="11054"/>
                    <a:pt x="6767" y="10828"/>
                    <a:pt x="6867" y="10553"/>
                  </a:cubicBezTo>
                  <a:lnTo>
                    <a:pt x="7218" y="9776"/>
                  </a:lnTo>
                  <a:cubicBezTo>
                    <a:pt x="7619" y="8723"/>
                    <a:pt x="7744" y="7570"/>
                    <a:pt x="7644" y="6442"/>
                  </a:cubicBezTo>
                  <a:cubicBezTo>
                    <a:pt x="7544" y="5340"/>
                    <a:pt x="7243" y="4287"/>
                    <a:pt x="6842" y="3335"/>
                  </a:cubicBezTo>
                  <a:cubicBezTo>
                    <a:pt x="6617" y="2833"/>
                    <a:pt x="6391" y="2357"/>
                    <a:pt x="6140" y="1906"/>
                  </a:cubicBezTo>
                  <a:cubicBezTo>
                    <a:pt x="5990" y="1680"/>
                    <a:pt x="5865" y="1455"/>
                    <a:pt x="5714" y="1229"/>
                  </a:cubicBezTo>
                  <a:cubicBezTo>
                    <a:pt x="5564" y="1004"/>
                    <a:pt x="5439" y="803"/>
                    <a:pt x="5238" y="553"/>
                  </a:cubicBezTo>
                  <a:cubicBezTo>
                    <a:pt x="5213" y="528"/>
                    <a:pt x="5188" y="503"/>
                    <a:pt x="5188" y="503"/>
                  </a:cubicBezTo>
                  <a:cubicBezTo>
                    <a:pt x="4899" y="172"/>
                    <a:pt x="4496" y="0"/>
                    <a:pt x="409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2" name="Google Shape;7631;p51"/>
            <p:cNvSpPr/>
            <p:nvPr/>
          </p:nvSpPr>
          <p:spPr>
            <a:xfrm>
              <a:off x="4052392" y="4084746"/>
              <a:ext cx="312151" cy="671357"/>
            </a:xfrm>
            <a:custGeom>
              <a:avLst/>
              <a:gdLst/>
              <a:ahLst/>
              <a:cxnLst/>
              <a:rect l="l" t="t" r="r" b="b"/>
              <a:pathLst>
                <a:path w="10302" h="22157" extrusionOk="0">
                  <a:moveTo>
                    <a:pt x="1366" y="0"/>
                  </a:moveTo>
                  <a:cubicBezTo>
                    <a:pt x="1055" y="0"/>
                    <a:pt x="746" y="113"/>
                    <a:pt x="502" y="345"/>
                  </a:cubicBezTo>
                  <a:cubicBezTo>
                    <a:pt x="26" y="822"/>
                    <a:pt x="1" y="1624"/>
                    <a:pt x="502" y="2100"/>
                  </a:cubicBezTo>
                  <a:lnTo>
                    <a:pt x="527" y="2150"/>
                  </a:lnTo>
                  <a:cubicBezTo>
                    <a:pt x="728" y="2350"/>
                    <a:pt x="1003" y="2676"/>
                    <a:pt x="1229" y="3002"/>
                  </a:cubicBezTo>
                  <a:cubicBezTo>
                    <a:pt x="1454" y="3303"/>
                    <a:pt x="1680" y="3629"/>
                    <a:pt x="1880" y="3954"/>
                  </a:cubicBezTo>
                  <a:cubicBezTo>
                    <a:pt x="2256" y="4631"/>
                    <a:pt x="2582" y="5358"/>
                    <a:pt x="2833" y="6085"/>
                  </a:cubicBezTo>
                  <a:cubicBezTo>
                    <a:pt x="3033" y="6812"/>
                    <a:pt x="3159" y="7563"/>
                    <a:pt x="3184" y="8315"/>
                  </a:cubicBezTo>
                  <a:cubicBezTo>
                    <a:pt x="3159" y="9067"/>
                    <a:pt x="3083" y="9819"/>
                    <a:pt x="2833" y="10521"/>
                  </a:cubicBezTo>
                  <a:cubicBezTo>
                    <a:pt x="2758" y="10721"/>
                    <a:pt x="2707" y="10897"/>
                    <a:pt x="2632" y="11072"/>
                  </a:cubicBezTo>
                  <a:lnTo>
                    <a:pt x="2407" y="11674"/>
                  </a:lnTo>
                  <a:cubicBezTo>
                    <a:pt x="2231" y="12075"/>
                    <a:pt x="2081" y="12501"/>
                    <a:pt x="1931" y="12927"/>
                  </a:cubicBezTo>
                  <a:cubicBezTo>
                    <a:pt x="1605" y="13754"/>
                    <a:pt x="1329" y="14606"/>
                    <a:pt x="1129" y="15533"/>
                  </a:cubicBezTo>
                  <a:cubicBezTo>
                    <a:pt x="953" y="16436"/>
                    <a:pt x="853" y="17413"/>
                    <a:pt x="1028" y="18441"/>
                  </a:cubicBezTo>
                  <a:cubicBezTo>
                    <a:pt x="1103" y="18942"/>
                    <a:pt x="1279" y="19468"/>
                    <a:pt x="1530" y="19944"/>
                  </a:cubicBezTo>
                  <a:cubicBezTo>
                    <a:pt x="1680" y="20170"/>
                    <a:pt x="1805" y="20396"/>
                    <a:pt x="2006" y="20596"/>
                  </a:cubicBezTo>
                  <a:cubicBezTo>
                    <a:pt x="2181" y="20797"/>
                    <a:pt x="2382" y="20972"/>
                    <a:pt x="2582" y="21147"/>
                  </a:cubicBezTo>
                  <a:cubicBezTo>
                    <a:pt x="3434" y="21799"/>
                    <a:pt x="4437" y="22125"/>
                    <a:pt x="5439" y="22150"/>
                  </a:cubicBezTo>
                  <a:cubicBezTo>
                    <a:pt x="5529" y="22154"/>
                    <a:pt x="5619" y="22157"/>
                    <a:pt x="5709" y="22157"/>
                  </a:cubicBezTo>
                  <a:cubicBezTo>
                    <a:pt x="6624" y="22157"/>
                    <a:pt x="7548" y="21921"/>
                    <a:pt x="8347" y="21373"/>
                  </a:cubicBezTo>
                  <a:cubicBezTo>
                    <a:pt x="9199" y="20797"/>
                    <a:pt x="9825" y="19894"/>
                    <a:pt x="10051" y="18892"/>
                  </a:cubicBezTo>
                  <a:cubicBezTo>
                    <a:pt x="10302" y="17889"/>
                    <a:pt x="10101" y="16761"/>
                    <a:pt x="9500" y="15909"/>
                  </a:cubicBezTo>
                  <a:cubicBezTo>
                    <a:pt x="9349" y="15684"/>
                    <a:pt x="9174" y="15533"/>
                    <a:pt x="8998" y="15333"/>
                  </a:cubicBezTo>
                  <a:cubicBezTo>
                    <a:pt x="8823" y="15157"/>
                    <a:pt x="8597" y="15007"/>
                    <a:pt x="8372" y="14882"/>
                  </a:cubicBezTo>
                  <a:cubicBezTo>
                    <a:pt x="7921" y="14606"/>
                    <a:pt x="7419" y="14456"/>
                    <a:pt x="6893" y="14431"/>
                  </a:cubicBezTo>
                  <a:cubicBezTo>
                    <a:pt x="5840" y="14431"/>
                    <a:pt x="4813" y="14907"/>
                    <a:pt x="4236" y="15809"/>
                  </a:cubicBezTo>
                  <a:cubicBezTo>
                    <a:pt x="3936" y="16235"/>
                    <a:pt x="3785" y="16812"/>
                    <a:pt x="3860" y="17363"/>
                  </a:cubicBezTo>
                  <a:cubicBezTo>
                    <a:pt x="3885" y="17488"/>
                    <a:pt x="3936" y="17614"/>
                    <a:pt x="3961" y="17739"/>
                  </a:cubicBezTo>
                  <a:cubicBezTo>
                    <a:pt x="3986" y="17864"/>
                    <a:pt x="4061" y="18015"/>
                    <a:pt x="4161" y="18165"/>
                  </a:cubicBezTo>
                  <a:cubicBezTo>
                    <a:pt x="4337" y="18416"/>
                    <a:pt x="4587" y="18591"/>
                    <a:pt x="4863" y="18691"/>
                  </a:cubicBezTo>
                  <a:cubicBezTo>
                    <a:pt x="5136" y="18795"/>
                    <a:pt x="5410" y="18839"/>
                    <a:pt x="5676" y="18839"/>
                  </a:cubicBezTo>
                  <a:cubicBezTo>
                    <a:pt x="5922" y="18839"/>
                    <a:pt x="6163" y="18802"/>
                    <a:pt x="6392" y="18741"/>
                  </a:cubicBezTo>
                  <a:cubicBezTo>
                    <a:pt x="6642" y="18666"/>
                    <a:pt x="6893" y="18566"/>
                    <a:pt x="7093" y="18391"/>
                  </a:cubicBezTo>
                  <a:cubicBezTo>
                    <a:pt x="7319" y="18240"/>
                    <a:pt x="7545" y="18040"/>
                    <a:pt x="7645" y="17714"/>
                  </a:cubicBezTo>
                  <a:cubicBezTo>
                    <a:pt x="7720" y="17513"/>
                    <a:pt x="7620" y="17313"/>
                    <a:pt x="7444" y="17238"/>
                  </a:cubicBezTo>
                  <a:cubicBezTo>
                    <a:pt x="7399" y="17221"/>
                    <a:pt x="7353" y="17213"/>
                    <a:pt x="7307" y="17213"/>
                  </a:cubicBezTo>
                  <a:cubicBezTo>
                    <a:pt x="7150" y="17213"/>
                    <a:pt x="7001" y="17308"/>
                    <a:pt x="6943" y="17463"/>
                  </a:cubicBezTo>
                  <a:cubicBezTo>
                    <a:pt x="6868" y="17664"/>
                    <a:pt x="6542" y="17889"/>
                    <a:pt x="6191" y="17939"/>
                  </a:cubicBezTo>
                  <a:cubicBezTo>
                    <a:pt x="6037" y="17983"/>
                    <a:pt x="5879" y="18003"/>
                    <a:pt x="5726" y="18003"/>
                  </a:cubicBezTo>
                  <a:cubicBezTo>
                    <a:pt x="5530" y="18003"/>
                    <a:pt x="5344" y="17971"/>
                    <a:pt x="5189" y="17914"/>
                  </a:cubicBezTo>
                  <a:cubicBezTo>
                    <a:pt x="5063" y="17839"/>
                    <a:pt x="4963" y="17764"/>
                    <a:pt x="4888" y="17664"/>
                  </a:cubicBezTo>
                  <a:cubicBezTo>
                    <a:pt x="4838" y="17589"/>
                    <a:pt x="4813" y="17388"/>
                    <a:pt x="4788" y="17238"/>
                  </a:cubicBezTo>
                  <a:cubicBezTo>
                    <a:pt x="4738" y="16912"/>
                    <a:pt x="4838" y="16611"/>
                    <a:pt x="5038" y="16335"/>
                  </a:cubicBezTo>
                  <a:cubicBezTo>
                    <a:pt x="5239" y="16060"/>
                    <a:pt x="5515" y="15834"/>
                    <a:pt x="5840" y="15709"/>
                  </a:cubicBezTo>
                  <a:cubicBezTo>
                    <a:pt x="6103" y="15578"/>
                    <a:pt x="6404" y="15504"/>
                    <a:pt x="6709" y="15504"/>
                  </a:cubicBezTo>
                  <a:cubicBezTo>
                    <a:pt x="6754" y="15504"/>
                    <a:pt x="6798" y="15505"/>
                    <a:pt x="6843" y="15508"/>
                  </a:cubicBezTo>
                  <a:cubicBezTo>
                    <a:pt x="7169" y="15558"/>
                    <a:pt x="7494" y="15659"/>
                    <a:pt x="7795" y="15834"/>
                  </a:cubicBezTo>
                  <a:cubicBezTo>
                    <a:pt x="7921" y="15934"/>
                    <a:pt x="8071" y="16035"/>
                    <a:pt x="8196" y="16160"/>
                  </a:cubicBezTo>
                  <a:cubicBezTo>
                    <a:pt x="8296" y="16310"/>
                    <a:pt x="8422" y="16436"/>
                    <a:pt x="8522" y="16586"/>
                  </a:cubicBezTo>
                  <a:cubicBezTo>
                    <a:pt x="8898" y="17162"/>
                    <a:pt x="8998" y="17889"/>
                    <a:pt x="8798" y="18566"/>
                  </a:cubicBezTo>
                  <a:cubicBezTo>
                    <a:pt x="8597" y="19243"/>
                    <a:pt x="8146" y="19844"/>
                    <a:pt x="7570" y="20195"/>
                  </a:cubicBezTo>
                  <a:cubicBezTo>
                    <a:pt x="7071" y="20513"/>
                    <a:pt x="6466" y="20661"/>
                    <a:pt x="5856" y="20661"/>
                  </a:cubicBezTo>
                  <a:cubicBezTo>
                    <a:pt x="5025" y="20661"/>
                    <a:pt x="4188" y="20386"/>
                    <a:pt x="3610" y="19894"/>
                  </a:cubicBezTo>
                  <a:cubicBezTo>
                    <a:pt x="2557" y="19042"/>
                    <a:pt x="2532" y="17463"/>
                    <a:pt x="2933" y="15934"/>
                  </a:cubicBezTo>
                  <a:cubicBezTo>
                    <a:pt x="3134" y="15183"/>
                    <a:pt x="3409" y="14406"/>
                    <a:pt x="3735" y="13629"/>
                  </a:cubicBezTo>
                  <a:cubicBezTo>
                    <a:pt x="3885" y="13228"/>
                    <a:pt x="4061" y="12852"/>
                    <a:pt x="4236" y="12451"/>
                  </a:cubicBezTo>
                  <a:lnTo>
                    <a:pt x="4512" y="11874"/>
                  </a:lnTo>
                  <a:cubicBezTo>
                    <a:pt x="4587" y="11674"/>
                    <a:pt x="4687" y="11423"/>
                    <a:pt x="4763" y="11198"/>
                  </a:cubicBezTo>
                  <a:cubicBezTo>
                    <a:pt x="5114" y="10295"/>
                    <a:pt x="5264" y="9318"/>
                    <a:pt x="5339" y="8340"/>
                  </a:cubicBezTo>
                  <a:cubicBezTo>
                    <a:pt x="5364" y="7363"/>
                    <a:pt x="5239" y="6385"/>
                    <a:pt x="5013" y="5458"/>
                  </a:cubicBezTo>
                  <a:cubicBezTo>
                    <a:pt x="4763" y="4531"/>
                    <a:pt x="4387" y="3654"/>
                    <a:pt x="3936" y="2801"/>
                  </a:cubicBezTo>
                  <a:cubicBezTo>
                    <a:pt x="3735" y="2375"/>
                    <a:pt x="3484" y="1974"/>
                    <a:pt x="3209" y="1598"/>
                  </a:cubicBezTo>
                  <a:cubicBezTo>
                    <a:pt x="2933" y="1172"/>
                    <a:pt x="2682" y="822"/>
                    <a:pt x="2306" y="421"/>
                  </a:cubicBezTo>
                  <a:cubicBezTo>
                    <a:pt x="2306" y="395"/>
                    <a:pt x="2281" y="395"/>
                    <a:pt x="2281" y="370"/>
                  </a:cubicBezTo>
                  <a:cubicBezTo>
                    <a:pt x="2024" y="126"/>
                    <a:pt x="1694" y="0"/>
                    <a:pt x="136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3" name="Google Shape;7632;p51"/>
            <p:cNvSpPr/>
            <p:nvPr/>
          </p:nvSpPr>
          <p:spPr>
            <a:xfrm>
              <a:off x="4213406" y="4001846"/>
              <a:ext cx="351632" cy="563459"/>
            </a:xfrm>
            <a:custGeom>
              <a:avLst/>
              <a:gdLst/>
              <a:ahLst/>
              <a:cxnLst/>
              <a:rect l="l" t="t" r="r" b="b"/>
              <a:pathLst>
                <a:path w="11605" h="18596" extrusionOk="0">
                  <a:moveTo>
                    <a:pt x="1400" y="1"/>
                  </a:moveTo>
                  <a:cubicBezTo>
                    <a:pt x="1049" y="1"/>
                    <a:pt x="700" y="148"/>
                    <a:pt x="451" y="425"/>
                  </a:cubicBezTo>
                  <a:cubicBezTo>
                    <a:pt x="0" y="951"/>
                    <a:pt x="75" y="1753"/>
                    <a:pt x="602" y="2179"/>
                  </a:cubicBezTo>
                  <a:cubicBezTo>
                    <a:pt x="1704" y="3157"/>
                    <a:pt x="2882" y="3883"/>
                    <a:pt x="3860" y="4660"/>
                  </a:cubicBezTo>
                  <a:cubicBezTo>
                    <a:pt x="4361" y="5061"/>
                    <a:pt x="4812" y="5487"/>
                    <a:pt x="5188" y="5938"/>
                  </a:cubicBezTo>
                  <a:cubicBezTo>
                    <a:pt x="5589" y="6390"/>
                    <a:pt x="5940" y="6866"/>
                    <a:pt x="6165" y="7367"/>
                  </a:cubicBezTo>
                  <a:cubicBezTo>
                    <a:pt x="6416" y="7868"/>
                    <a:pt x="6516" y="8370"/>
                    <a:pt x="6491" y="8871"/>
                  </a:cubicBezTo>
                  <a:cubicBezTo>
                    <a:pt x="6466" y="9347"/>
                    <a:pt x="6266" y="9873"/>
                    <a:pt x="5990" y="10450"/>
                  </a:cubicBezTo>
                  <a:cubicBezTo>
                    <a:pt x="5689" y="11001"/>
                    <a:pt x="5338" y="11603"/>
                    <a:pt x="5013" y="12254"/>
                  </a:cubicBezTo>
                  <a:cubicBezTo>
                    <a:pt x="4712" y="12881"/>
                    <a:pt x="4386" y="13633"/>
                    <a:pt x="4336" y="14460"/>
                  </a:cubicBezTo>
                  <a:cubicBezTo>
                    <a:pt x="4286" y="15287"/>
                    <a:pt x="4511" y="16164"/>
                    <a:pt x="4988" y="16841"/>
                  </a:cubicBezTo>
                  <a:cubicBezTo>
                    <a:pt x="5439" y="17518"/>
                    <a:pt x="6090" y="18019"/>
                    <a:pt x="6842" y="18345"/>
                  </a:cubicBezTo>
                  <a:cubicBezTo>
                    <a:pt x="7218" y="18495"/>
                    <a:pt x="7619" y="18595"/>
                    <a:pt x="8020" y="18595"/>
                  </a:cubicBezTo>
                  <a:cubicBezTo>
                    <a:pt x="8471" y="18595"/>
                    <a:pt x="8872" y="18520"/>
                    <a:pt x="9248" y="18370"/>
                  </a:cubicBezTo>
                  <a:cubicBezTo>
                    <a:pt x="10000" y="18069"/>
                    <a:pt x="10602" y="17543"/>
                    <a:pt x="11053" y="16891"/>
                  </a:cubicBezTo>
                  <a:cubicBezTo>
                    <a:pt x="11253" y="16565"/>
                    <a:pt x="11429" y="16214"/>
                    <a:pt x="11504" y="15813"/>
                  </a:cubicBezTo>
                  <a:cubicBezTo>
                    <a:pt x="11604" y="15412"/>
                    <a:pt x="11604" y="14986"/>
                    <a:pt x="11479" y="14585"/>
                  </a:cubicBezTo>
                  <a:lnTo>
                    <a:pt x="11379" y="14284"/>
                  </a:lnTo>
                  <a:lnTo>
                    <a:pt x="11228" y="14009"/>
                  </a:lnTo>
                  <a:cubicBezTo>
                    <a:pt x="11153" y="13833"/>
                    <a:pt x="11003" y="13683"/>
                    <a:pt x="10877" y="13533"/>
                  </a:cubicBezTo>
                  <a:cubicBezTo>
                    <a:pt x="10577" y="13257"/>
                    <a:pt x="10201" y="13031"/>
                    <a:pt x="9800" y="12956"/>
                  </a:cubicBezTo>
                  <a:cubicBezTo>
                    <a:pt x="9607" y="12913"/>
                    <a:pt x="9411" y="12891"/>
                    <a:pt x="9217" y="12891"/>
                  </a:cubicBezTo>
                  <a:cubicBezTo>
                    <a:pt x="8627" y="12891"/>
                    <a:pt x="8046" y="13093"/>
                    <a:pt x="7594" y="13507"/>
                  </a:cubicBezTo>
                  <a:cubicBezTo>
                    <a:pt x="7293" y="13758"/>
                    <a:pt x="7068" y="14159"/>
                    <a:pt x="7068" y="14610"/>
                  </a:cubicBezTo>
                  <a:cubicBezTo>
                    <a:pt x="7068" y="15036"/>
                    <a:pt x="7293" y="15387"/>
                    <a:pt x="7494" y="15688"/>
                  </a:cubicBezTo>
                  <a:cubicBezTo>
                    <a:pt x="7561" y="15755"/>
                    <a:pt x="7639" y="15799"/>
                    <a:pt x="7720" y="15799"/>
                  </a:cubicBezTo>
                  <a:cubicBezTo>
                    <a:pt x="7761" y="15799"/>
                    <a:pt x="7803" y="15788"/>
                    <a:pt x="7845" y="15763"/>
                  </a:cubicBezTo>
                  <a:cubicBezTo>
                    <a:pt x="7945" y="15688"/>
                    <a:pt x="7995" y="15538"/>
                    <a:pt x="7920" y="15412"/>
                  </a:cubicBezTo>
                  <a:lnTo>
                    <a:pt x="7895" y="15387"/>
                  </a:lnTo>
                  <a:cubicBezTo>
                    <a:pt x="7744" y="15137"/>
                    <a:pt x="7619" y="14861"/>
                    <a:pt x="7619" y="14610"/>
                  </a:cubicBezTo>
                  <a:cubicBezTo>
                    <a:pt x="7644" y="14360"/>
                    <a:pt x="7795" y="14134"/>
                    <a:pt x="7995" y="13959"/>
                  </a:cubicBezTo>
                  <a:cubicBezTo>
                    <a:pt x="8321" y="13723"/>
                    <a:pt x="8751" y="13606"/>
                    <a:pt x="9164" y="13606"/>
                  </a:cubicBezTo>
                  <a:cubicBezTo>
                    <a:pt x="9322" y="13606"/>
                    <a:pt x="9478" y="13623"/>
                    <a:pt x="9624" y="13658"/>
                  </a:cubicBezTo>
                  <a:cubicBezTo>
                    <a:pt x="9900" y="13758"/>
                    <a:pt x="10100" y="13908"/>
                    <a:pt x="10276" y="14084"/>
                  </a:cubicBezTo>
                  <a:cubicBezTo>
                    <a:pt x="10351" y="14209"/>
                    <a:pt x="10476" y="14309"/>
                    <a:pt x="10501" y="14435"/>
                  </a:cubicBezTo>
                  <a:lnTo>
                    <a:pt x="10602" y="14610"/>
                  </a:lnTo>
                  <a:lnTo>
                    <a:pt x="10652" y="14811"/>
                  </a:lnTo>
                  <a:cubicBezTo>
                    <a:pt x="10777" y="15312"/>
                    <a:pt x="10577" y="15863"/>
                    <a:pt x="10226" y="16314"/>
                  </a:cubicBezTo>
                  <a:cubicBezTo>
                    <a:pt x="9875" y="16766"/>
                    <a:pt x="9399" y="17142"/>
                    <a:pt x="8872" y="17317"/>
                  </a:cubicBezTo>
                  <a:cubicBezTo>
                    <a:pt x="8597" y="17417"/>
                    <a:pt x="8346" y="17417"/>
                    <a:pt x="8095" y="17417"/>
                  </a:cubicBezTo>
                  <a:cubicBezTo>
                    <a:pt x="7845" y="17392"/>
                    <a:pt x="7569" y="17317"/>
                    <a:pt x="7318" y="17192"/>
                  </a:cubicBezTo>
                  <a:cubicBezTo>
                    <a:pt x="6842" y="16966"/>
                    <a:pt x="6416" y="16565"/>
                    <a:pt x="6140" y="16089"/>
                  </a:cubicBezTo>
                  <a:cubicBezTo>
                    <a:pt x="5865" y="15638"/>
                    <a:pt x="5764" y="15111"/>
                    <a:pt x="5840" y="14610"/>
                  </a:cubicBezTo>
                  <a:cubicBezTo>
                    <a:pt x="5965" y="13533"/>
                    <a:pt x="6792" y="12505"/>
                    <a:pt x="7519" y="11277"/>
                  </a:cubicBezTo>
                  <a:cubicBezTo>
                    <a:pt x="7870" y="10650"/>
                    <a:pt x="8246" y="9923"/>
                    <a:pt x="8346" y="9046"/>
                  </a:cubicBezTo>
                  <a:cubicBezTo>
                    <a:pt x="8471" y="8194"/>
                    <a:pt x="8296" y="7342"/>
                    <a:pt x="7995" y="6590"/>
                  </a:cubicBezTo>
                  <a:cubicBezTo>
                    <a:pt x="7394" y="5111"/>
                    <a:pt x="6391" y="3959"/>
                    <a:pt x="5313" y="2981"/>
                  </a:cubicBezTo>
                  <a:cubicBezTo>
                    <a:pt x="4236" y="2004"/>
                    <a:pt x="3158" y="1227"/>
                    <a:pt x="2256" y="349"/>
                  </a:cubicBezTo>
                  <a:cubicBezTo>
                    <a:pt x="2256" y="324"/>
                    <a:pt x="2231" y="324"/>
                    <a:pt x="2206" y="299"/>
                  </a:cubicBezTo>
                  <a:cubicBezTo>
                    <a:pt x="1970" y="97"/>
                    <a:pt x="1684" y="1"/>
                    <a:pt x="140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4" name="Google Shape;7633;p51"/>
            <p:cNvSpPr/>
            <p:nvPr/>
          </p:nvSpPr>
          <p:spPr>
            <a:xfrm>
              <a:off x="3458950" y="3844800"/>
              <a:ext cx="947650" cy="441875"/>
            </a:xfrm>
            <a:custGeom>
              <a:avLst/>
              <a:gdLst/>
              <a:ahLst/>
              <a:cxnLst/>
              <a:rect l="l" t="t" r="r" b="b"/>
              <a:pathLst>
                <a:path w="37906" h="17675" extrusionOk="0">
                  <a:moveTo>
                    <a:pt x="18945" y="1"/>
                  </a:moveTo>
                  <a:cubicBezTo>
                    <a:pt x="13497" y="1"/>
                    <a:pt x="8052" y="959"/>
                    <a:pt x="7764" y="2877"/>
                  </a:cubicBezTo>
                  <a:cubicBezTo>
                    <a:pt x="7388" y="6160"/>
                    <a:pt x="6661" y="7388"/>
                    <a:pt x="2024" y="8616"/>
                  </a:cubicBezTo>
                  <a:cubicBezTo>
                    <a:pt x="0" y="9144"/>
                    <a:pt x="603" y="14172"/>
                    <a:pt x="5968" y="14172"/>
                  </a:cubicBezTo>
                  <a:cubicBezTo>
                    <a:pt x="6715" y="14172"/>
                    <a:pt x="7554" y="14075"/>
                    <a:pt x="8491" y="13854"/>
                  </a:cubicBezTo>
                  <a:cubicBezTo>
                    <a:pt x="8741" y="15308"/>
                    <a:pt x="8967" y="17162"/>
                    <a:pt x="12250" y="17563"/>
                  </a:cubicBezTo>
                  <a:cubicBezTo>
                    <a:pt x="12834" y="17639"/>
                    <a:pt x="13368" y="17675"/>
                    <a:pt x="13861" y="17675"/>
                  </a:cubicBezTo>
                  <a:cubicBezTo>
                    <a:pt x="16139" y="17675"/>
                    <a:pt x="17541" y="16919"/>
                    <a:pt x="18942" y="15909"/>
                  </a:cubicBezTo>
                  <a:cubicBezTo>
                    <a:pt x="20343" y="16919"/>
                    <a:pt x="21744" y="17675"/>
                    <a:pt x="24023" y="17675"/>
                  </a:cubicBezTo>
                  <a:cubicBezTo>
                    <a:pt x="24516" y="17675"/>
                    <a:pt x="25050" y="17639"/>
                    <a:pt x="25634" y="17563"/>
                  </a:cubicBezTo>
                  <a:cubicBezTo>
                    <a:pt x="28942" y="17162"/>
                    <a:pt x="29167" y="15308"/>
                    <a:pt x="29418" y="13854"/>
                  </a:cubicBezTo>
                  <a:cubicBezTo>
                    <a:pt x="30355" y="14075"/>
                    <a:pt x="31194" y="14172"/>
                    <a:pt x="31941" y="14172"/>
                  </a:cubicBezTo>
                  <a:cubicBezTo>
                    <a:pt x="37305" y="14172"/>
                    <a:pt x="37905" y="9144"/>
                    <a:pt x="35859" y="8616"/>
                  </a:cubicBezTo>
                  <a:cubicBezTo>
                    <a:pt x="31248" y="7388"/>
                    <a:pt x="30521" y="6160"/>
                    <a:pt x="30145" y="2877"/>
                  </a:cubicBezTo>
                  <a:cubicBezTo>
                    <a:pt x="29844" y="959"/>
                    <a:pt x="24393" y="1"/>
                    <a:pt x="18945"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5" name="Google Shape;7634;p51"/>
            <p:cNvSpPr/>
            <p:nvPr/>
          </p:nvSpPr>
          <p:spPr>
            <a:xfrm>
              <a:off x="3459025" y="3555950"/>
              <a:ext cx="947475" cy="649625"/>
            </a:xfrm>
            <a:custGeom>
              <a:avLst/>
              <a:gdLst/>
              <a:ahLst/>
              <a:cxnLst/>
              <a:rect l="l" t="t" r="r" b="b"/>
              <a:pathLst>
                <a:path w="37899" h="25985" extrusionOk="0">
                  <a:moveTo>
                    <a:pt x="18951" y="1"/>
                  </a:moveTo>
                  <a:cubicBezTo>
                    <a:pt x="16890" y="1"/>
                    <a:pt x="14828" y="508"/>
                    <a:pt x="12974" y="1523"/>
                  </a:cubicBezTo>
                  <a:cubicBezTo>
                    <a:pt x="10618" y="2827"/>
                    <a:pt x="8337" y="5057"/>
                    <a:pt x="7761" y="8892"/>
                  </a:cubicBezTo>
                  <a:cubicBezTo>
                    <a:pt x="7385" y="12175"/>
                    <a:pt x="6658" y="15709"/>
                    <a:pt x="2021" y="16937"/>
                  </a:cubicBezTo>
                  <a:cubicBezTo>
                    <a:pt x="1" y="17464"/>
                    <a:pt x="598" y="22476"/>
                    <a:pt x="5938" y="22476"/>
                  </a:cubicBezTo>
                  <a:cubicBezTo>
                    <a:pt x="6691" y="22476"/>
                    <a:pt x="7539" y="22376"/>
                    <a:pt x="8488" y="22150"/>
                  </a:cubicBezTo>
                  <a:cubicBezTo>
                    <a:pt x="8738" y="23629"/>
                    <a:pt x="8964" y="25483"/>
                    <a:pt x="12247" y="25884"/>
                  </a:cubicBezTo>
                  <a:cubicBezTo>
                    <a:pt x="12807" y="25953"/>
                    <a:pt x="13320" y="25985"/>
                    <a:pt x="13796" y="25985"/>
                  </a:cubicBezTo>
                  <a:cubicBezTo>
                    <a:pt x="16111" y="25985"/>
                    <a:pt x="17525" y="25228"/>
                    <a:pt x="18939" y="24230"/>
                  </a:cubicBezTo>
                  <a:cubicBezTo>
                    <a:pt x="20353" y="25228"/>
                    <a:pt x="21766" y="25985"/>
                    <a:pt x="24081" y="25985"/>
                  </a:cubicBezTo>
                  <a:cubicBezTo>
                    <a:pt x="24557" y="25985"/>
                    <a:pt x="25071" y="25953"/>
                    <a:pt x="25631" y="25884"/>
                  </a:cubicBezTo>
                  <a:cubicBezTo>
                    <a:pt x="28939" y="25483"/>
                    <a:pt x="29164" y="23629"/>
                    <a:pt x="29415" y="22150"/>
                  </a:cubicBezTo>
                  <a:cubicBezTo>
                    <a:pt x="30363" y="22376"/>
                    <a:pt x="31211" y="22476"/>
                    <a:pt x="31965" y="22476"/>
                  </a:cubicBezTo>
                  <a:cubicBezTo>
                    <a:pt x="37304" y="22476"/>
                    <a:pt x="37899" y="17464"/>
                    <a:pt x="35856" y="16937"/>
                  </a:cubicBezTo>
                  <a:cubicBezTo>
                    <a:pt x="31245" y="15709"/>
                    <a:pt x="30518" y="12175"/>
                    <a:pt x="30142" y="8892"/>
                  </a:cubicBezTo>
                  <a:cubicBezTo>
                    <a:pt x="29540" y="5057"/>
                    <a:pt x="27260" y="2827"/>
                    <a:pt x="24929" y="1523"/>
                  </a:cubicBezTo>
                  <a:cubicBezTo>
                    <a:pt x="23074" y="508"/>
                    <a:pt x="21013" y="1"/>
                    <a:pt x="18951"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6" name="Google Shape;7635;p51"/>
            <p:cNvSpPr/>
            <p:nvPr/>
          </p:nvSpPr>
          <p:spPr>
            <a:xfrm>
              <a:off x="3459025" y="3922350"/>
              <a:ext cx="947475" cy="283225"/>
            </a:xfrm>
            <a:custGeom>
              <a:avLst/>
              <a:gdLst/>
              <a:ahLst/>
              <a:cxnLst/>
              <a:rect l="l" t="t" r="r" b="b"/>
              <a:pathLst>
                <a:path w="37899" h="11329" extrusionOk="0">
                  <a:moveTo>
                    <a:pt x="32072" y="0"/>
                  </a:moveTo>
                  <a:cubicBezTo>
                    <a:pt x="31704" y="1384"/>
                    <a:pt x="30721" y="3123"/>
                    <a:pt x="28075" y="3123"/>
                  </a:cubicBezTo>
                  <a:cubicBezTo>
                    <a:pt x="27654" y="3123"/>
                    <a:pt x="27192" y="3079"/>
                    <a:pt x="26683" y="2983"/>
                  </a:cubicBezTo>
                  <a:cubicBezTo>
                    <a:pt x="26683" y="4419"/>
                    <a:pt x="25044" y="6127"/>
                    <a:pt x="22152" y="6127"/>
                  </a:cubicBezTo>
                  <a:cubicBezTo>
                    <a:pt x="21210" y="6127"/>
                    <a:pt x="20134" y="5945"/>
                    <a:pt x="18939" y="5514"/>
                  </a:cubicBezTo>
                  <a:cubicBezTo>
                    <a:pt x="18939" y="5514"/>
                    <a:pt x="17011" y="6703"/>
                    <a:pt x="14694" y="6703"/>
                  </a:cubicBezTo>
                  <a:cubicBezTo>
                    <a:pt x="13341" y="6703"/>
                    <a:pt x="11855" y="6297"/>
                    <a:pt x="10543" y="5013"/>
                  </a:cubicBezTo>
                  <a:cubicBezTo>
                    <a:pt x="8613" y="4687"/>
                    <a:pt x="4979" y="4562"/>
                    <a:pt x="3400" y="1780"/>
                  </a:cubicBezTo>
                  <a:cubicBezTo>
                    <a:pt x="2999" y="1980"/>
                    <a:pt x="2548" y="2131"/>
                    <a:pt x="2021" y="2281"/>
                  </a:cubicBezTo>
                  <a:cubicBezTo>
                    <a:pt x="1" y="2808"/>
                    <a:pt x="598" y="7820"/>
                    <a:pt x="5938" y="7820"/>
                  </a:cubicBezTo>
                  <a:cubicBezTo>
                    <a:pt x="6691" y="7820"/>
                    <a:pt x="7539" y="7720"/>
                    <a:pt x="8488" y="7494"/>
                  </a:cubicBezTo>
                  <a:cubicBezTo>
                    <a:pt x="8713" y="8973"/>
                    <a:pt x="8964" y="10827"/>
                    <a:pt x="12247" y="11228"/>
                  </a:cubicBezTo>
                  <a:cubicBezTo>
                    <a:pt x="12807" y="11297"/>
                    <a:pt x="13320" y="11329"/>
                    <a:pt x="13796" y="11329"/>
                  </a:cubicBezTo>
                  <a:cubicBezTo>
                    <a:pt x="16111" y="11329"/>
                    <a:pt x="17525" y="10572"/>
                    <a:pt x="18939" y="9574"/>
                  </a:cubicBezTo>
                  <a:cubicBezTo>
                    <a:pt x="20353" y="10572"/>
                    <a:pt x="21766" y="11329"/>
                    <a:pt x="24081" y="11329"/>
                  </a:cubicBezTo>
                  <a:cubicBezTo>
                    <a:pt x="24557" y="11329"/>
                    <a:pt x="25071" y="11297"/>
                    <a:pt x="25631" y="11228"/>
                  </a:cubicBezTo>
                  <a:cubicBezTo>
                    <a:pt x="28939" y="10827"/>
                    <a:pt x="29164" y="8973"/>
                    <a:pt x="29415" y="7494"/>
                  </a:cubicBezTo>
                  <a:cubicBezTo>
                    <a:pt x="30363" y="7720"/>
                    <a:pt x="31211" y="7820"/>
                    <a:pt x="31965" y="7820"/>
                  </a:cubicBezTo>
                  <a:cubicBezTo>
                    <a:pt x="37304" y="7820"/>
                    <a:pt x="37899" y="2808"/>
                    <a:pt x="35856" y="2281"/>
                  </a:cubicBezTo>
                  <a:cubicBezTo>
                    <a:pt x="34102" y="1805"/>
                    <a:pt x="32899" y="1003"/>
                    <a:pt x="32072"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7" name="Google Shape;7636;p51"/>
            <p:cNvSpPr/>
            <p:nvPr/>
          </p:nvSpPr>
          <p:spPr>
            <a:xfrm>
              <a:off x="4036500" y="3620100"/>
              <a:ext cx="124075" cy="101200"/>
            </a:xfrm>
            <a:custGeom>
              <a:avLst/>
              <a:gdLst/>
              <a:ahLst/>
              <a:cxnLst/>
              <a:rect l="l" t="t" r="r" b="b"/>
              <a:pathLst>
                <a:path w="4963" h="4048" extrusionOk="0">
                  <a:moveTo>
                    <a:pt x="1084" y="0"/>
                  </a:moveTo>
                  <a:cubicBezTo>
                    <a:pt x="714" y="0"/>
                    <a:pt x="366" y="93"/>
                    <a:pt x="251" y="361"/>
                  </a:cubicBezTo>
                  <a:cubicBezTo>
                    <a:pt x="0" y="962"/>
                    <a:pt x="953" y="1789"/>
                    <a:pt x="1354" y="2040"/>
                  </a:cubicBezTo>
                  <a:cubicBezTo>
                    <a:pt x="1855" y="2391"/>
                    <a:pt x="2431" y="2667"/>
                    <a:pt x="2882" y="3068"/>
                  </a:cubicBezTo>
                  <a:cubicBezTo>
                    <a:pt x="3308" y="3418"/>
                    <a:pt x="3659" y="3870"/>
                    <a:pt x="4161" y="4020"/>
                  </a:cubicBezTo>
                  <a:cubicBezTo>
                    <a:pt x="4228" y="4038"/>
                    <a:pt x="4299" y="4048"/>
                    <a:pt x="4369" y="4048"/>
                  </a:cubicBezTo>
                  <a:cubicBezTo>
                    <a:pt x="4584" y="4048"/>
                    <a:pt x="4793" y="3959"/>
                    <a:pt x="4887" y="3769"/>
                  </a:cubicBezTo>
                  <a:cubicBezTo>
                    <a:pt x="4963" y="3669"/>
                    <a:pt x="4963" y="3519"/>
                    <a:pt x="4938" y="3393"/>
                  </a:cubicBezTo>
                  <a:cubicBezTo>
                    <a:pt x="4787" y="1940"/>
                    <a:pt x="3308" y="737"/>
                    <a:pt x="2030" y="185"/>
                  </a:cubicBezTo>
                  <a:cubicBezTo>
                    <a:pt x="1821" y="87"/>
                    <a:pt x="1442" y="0"/>
                    <a:pt x="108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8" name="Google Shape;7637;p51"/>
            <p:cNvSpPr/>
            <p:nvPr/>
          </p:nvSpPr>
          <p:spPr>
            <a:xfrm>
              <a:off x="4027100" y="3705250"/>
              <a:ext cx="85850" cy="78175"/>
            </a:xfrm>
            <a:custGeom>
              <a:avLst/>
              <a:gdLst/>
              <a:ahLst/>
              <a:cxnLst/>
              <a:rect l="l" t="t" r="r" b="b"/>
              <a:pathLst>
                <a:path w="3434" h="3127" extrusionOk="0">
                  <a:moveTo>
                    <a:pt x="1405" y="0"/>
                  </a:moveTo>
                  <a:cubicBezTo>
                    <a:pt x="909" y="0"/>
                    <a:pt x="448" y="295"/>
                    <a:pt x="201" y="1065"/>
                  </a:cubicBezTo>
                  <a:cubicBezTo>
                    <a:pt x="0" y="1742"/>
                    <a:pt x="502" y="2368"/>
                    <a:pt x="1028" y="2794"/>
                  </a:cubicBezTo>
                  <a:cubicBezTo>
                    <a:pt x="1284" y="2992"/>
                    <a:pt x="1602" y="3127"/>
                    <a:pt x="1921" y="3127"/>
                  </a:cubicBezTo>
                  <a:cubicBezTo>
                    <a:pt x="2008" y="3127"/>
                    <a:pt x="2095" y="3117"/>
                    <a:pt x="2181" y="3095"/>
                  </a:cubicBezTo>
                  <a:cubicBezTo>
                    <a:pt x="3108" y="2895"/>
                    <a:pt x="3434" y="2393"/>
                    <a:pt x="3409" y="1867"/>
                  </a:cubicBezTo>
                  <a:cubicBezTo>
                    <a:pt x="3344" y="991"/>
                    <a:pt x="2314" y="0"/>
                    <a:pt x="1405"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39" name="Google Shape;7638;p51"/>
            <p:cNvSpPr/>
            <p:nvPr/>
          </p:nvSpPr>
          <p:spPr>
            <a:xfrm>
              <a:off x="4100400" y="3749525"/>
              <a:ext cx="109675" cy="75725"/>
            </a:xfrm>
            <a:custGeom>
              <a:avLst/>
              <a:gdLst/>
              <a:ahLst/>
              <a:cxnLst/>
              <a:rect l="l" t="t" r="r" b="b"/>
              <a:pathLst>
                <a:path w="4387" h="3029" extrusionOk="0">
                  <a:moveTo>
                    <a:pt x="2647" y="1"/>
                  </a:moveTo>
                  <a:cubicBezTo>
                    <a:pt x="2484" y="1"/>
                    <a:pt x="2318" y="38"/>
                    <a:pt x="2156" y="121"/>
                  </a:cubicBezTo>
                  <a:cubicBezTo>
                    <a:pt x="1404" y="522"/>
                    <a:pt x="1" y="1951"/>
                    <a:pt x="1078" y="2803"/>
                  </a:cubicBezTo>
                  <a:cubicBezTo>
                    <a:pt x="1354" y="3028"/>
                    <a:pt x="1730" y="3028"/>
                    <a:pt x="2081" y="3028"/>
                  </a:cubicBezTo>
                  <a:cubicBezTo>
                    <a:pt x="2507" y="2978"/>
                    <a:pt x="2933" y="2928"/>
                    <a:pt x="3334" y="2753"/>
                  </a:cubicBezTo>
                  <a:cubicBezTo>
                    <a:pt x="3585" y="2627"/>
                    <a:pt x="3835" y="2427"/>
                    <a:pt x="3961" y="2151"/>
                  </a:cubicBezTo>
                  <a:cubicBezTo>
                    <a:pt x="4386" y="1193"/>
                    <a:pt x="3565" y="1"/>
                    <a:pt x="2647"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0" name="Google Shape;7639;p51"/>
            <p:cNvSpPr/>
            <p:nvPr/>
          </p:nvSpPr>
          <p:spPr>
            <a:xfrm>
              <a:off x="3702525" y="3579150"/>
              <a:ext cx="263200" cy="119350"/>
            </a:xfrm>
            <a:custGeom>
              <a:avLst/>
              <a:gdLst/>
              <a:ahLst/>
              <a:cxnLst/>
              <a:rect l="l" t="t" r="r" b="b"/>
              <a:pathLst>
                <a:path w="10528" h="4774" extrusionOk="0">
                  <a:moveTo>
                    <a:pt x="8469" y="0"/>
                  </a:moveTo>
                  <a:cubicBezTo>
                    <a:pt x="8297" y="0"/>
                    <a:pt x="8121" y="6"/>
                    <a:pt x="7946" y="19"/>
                  </a:cubicBezTo>
                  <a:cubicBezTo>
                    <a:pt x="6116" y="119"/>
                    <a:pt x="4136" y="846"/>
                    <a:pt x="2708" y="1874"/>
                  </a:cubicBezTo>
                  <a:cubicBezTo>
                    <a:pt x="2206" y="2249"/>
                    <a:pt x="1" y="3778"/>
                    <a:pt x="803" y="4605"/>
                  </a:cubicBezTo>
                  <a:cubicBezTo>
                    <a:pt x="917" y="4724"/>
                    <a:pt x="1089" y="4774"/>
                    <a:pt x="1297" y="4774"/>
                  </a:cubicBezTo>
                  <a:cubicBezTo>
                    <a:pt x="2230" y="4774"/>
                    <a:pt x="3890" y="3778"/>
                    <a:pt x="4362" y="3553"/>
                  </a:cubicBezTo>
                  <a:cubicBezTo>
                    <a:pt x="6718" y="2550"/>
                    <a:pt x="8998" y="1874"/>
                    <a:pt x="10001" y="1648"/>
                  </a:cubicBezTo>
                  <a:cubicBezTo>
                    <a:pt x="10452" y="1523"/>
                    <a:pt x="10527" y="1097"/>
                    <a:pt x="10327" y="746"/>
                  </a:cubicBezTo>
                  <a:cubicBezTo>
                    <a:pt x="10076" y="244"/>
                    <a:pt x="9474" y="69"/>
                    <a:pt x="8973" y="19"/>
                  </a:cubicBezTo>
                  <a:cubicBezTo>
                    <a:pt x="8810" y="6"/>
                    <a:pt x="8641" y="0"/>
                    <a:pt x="8469"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1" name="Google Shape;7640;p51"/>
            <p:cNvSpPr/>
            <p:nvPr/>
          </p:nvSpPr>
          <p:spPr>
            <a:xfrm>
              <a:off x="3639250" y="3974425"/>
              <a:ext cx="66450" cy="44425"/>
            </a:xfrm>
            <a:custGeom>
              <a:avLst/>
              <a:gdLst/>
              <a:ahLst/>
              <a:cxnLst/>
              <a:rect l="l" t="t" r="r" b="b"/>
              <a:pathLst>
                <a:path w="2658" h="1777" extrusionOk="0">
                  <a:moveTo>
                    <a:pt x="1314" y="0"/>
                  </a:moveTo>
                  <a:cubicBezTo>
                    <a:pt x="830" y="0"/>
                    <a:pt x="230" y="380"/>
                    <a:pt x="76" y="799"/>
                  </a:cubicBezTo>
                  <a:cubicBezTo>
                    <a:pt x="0" y="1025"/>
                    <a:pt x="51" y="1301"/>
                    <a:pt x="226" y="1476"/>
                  </a:cubicBezTo>
                  <a:cubicBezTo>
                    <a:pt x="326" y="1551"/>
                    <a:pt x="426" y="1576"/>
                    <a:pt x="552" y="1627"/>
                  </a:cubicBezTo>
                  <a:cubicBezTo>
                    <a:pt x="827" y="1727"/>
                    <a:pt x="1153" y="1777"/>
                    <a:pt x="1454" y="1777"/>
                  </a:cubicBezTo>
                  <a:cubicBezTo>
                    <a:pt x="1805" y="1777"/>
                    <a:pt x="2206" y="1677"/>
                    <a:pt x="2356" y="1376"/>
                  </a:cubicBezTo>
                  <a:cubicBezTo>
                    <a:pt x="2657" y="799"/>
                    <a:pt x="2005" y="173"/>
                    <a:pt x="1504" y="22"/>
                  </a:cubicBezTo>
                  <a:cubicBezTo>
                    <a:pt x="1444" y="7"/>
                    <a:pt x="1380" y="0"/>
                    <a:pt x="1314" y="0"/>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2" name="Google Shape;7641;p51"/>
            <p:cNvSpPr/>
            <p:nvPr/>
          </p:nvSpPr>
          <p:spPr>
            <a:xfrm>
              <a:off x="3690625" y="3932350"/>
              <a:ext cx="52000" cy="45850"/>
            </a:xfrm>
            <a:custGeom>
              <a:avLst/>
              <a:gdLst/>
              <a:ahLst/>
              <a:cxnLst/>
              <a:rect l="l" t="t" r="r" b="b"/>
              <a:pathLst>
                <a:path w="2080" h="1834" extrusionOk="0">
                  <a:moveTo>
                    <a:pt x="981" y="1"/>
                  </a:moveTo>
                  <a:cubicBezTo>
                    <a:pt x="972" y="1"/>
                    <a:pt x="962" y="1"/>
                    <a:pt x="953" y="1"/>
                  </a:cubicBezTo>
                  <a:cubicBezTo>
                    <a:pt x="326" y="51"/>
                    <a:pt x="1" y="803"/>
                    <a:pt x="201" y="1330"/>
                  </a:cubicBezTo>
                  <a:cubicBezTo>
                    <a:pt x="251" y="1455"/>
                    <a:pt x="326" y="1580"/>
                    <a:pt x="427" y="1655"/>
                  </a:cubicBezTo>
                  <a:cubicBezTo>
                    <a:pt x="577" y="1789"/>
                    <a:pt x="772" y="1834"/>
                    <a:pt x="974" y="1834"/>
                  </a:cubicBezTo>
                  <a:cubicBezTo>
                    <a:pt x="1075" y="1834"/>
                    <a:pt x="1178" y="1822"/>
                    <a:pt x="1279" y="1806"/>
                  </a:cubicBezTo>
                  <a:cubicBezTo>
                    <a:pt x="1429" y="1756"/>
                    <a:pt x="1580" y="1731"/>
                    <a:pt x="1730" y="1630"/>
                  </a:cubicBezTo>
                  <a:cubicBezTo>
                    <a:pt x="1855" y="1555"/>
                    <a:pt x="1955" y="1430"/>
                    <a:pt x="1981" y="1279"/>
                  </a:cubicBezTo>
                  <a:cubicBezTo>
                    <a:pt x="2079" y="737"/>
                    <a:pt x="1547" y="1"/>
                    <a:pt x="981"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3" name="Google Shape;7642;p51"/>
            <p:cNvSpPr/>
            <p:nvPr/>
          </p:nvSpPr>
          <p:spPr>
            <a:xfrm>
              <a:off x="3614800" y="3910300"/>
              <a:ext cx="68950" cy="57800"/>
            </a:xfrm>
            <a:custGeom>
              <a:avLst/>
              <a:gdLst/>
              <a:ahLst/>
              <a:cxnLst/>
              <a:rect l="l" t="t" r="r" b="b"/>
              <a:pathLst>
                <a:path w="2758" h="2312" extrusionOk="0">
                  <a:moveTo>
                    <a:pt x="1636" y="1"/>
                  </a:moveTo>
                  <a:cubicBezTo>
                    <a:pt x="1519" y="1"/>
                    <a:pt x="1391" y="33"/>
                    <a:pt x="1254" y="106"/>
                  </a:cubicBezTo>
                  <a:cubicBezTo>
                    <a:pt x="602" y="432"/>
                    <a:pt x="1" y="1134"/>
                    <a:pt x="502" y="1836"/>
                  </a:cubicBezTo>
                  <a:cubicBezTo>
                    <a:pt x="728" y="2136"/>
                    <a:pt x="1079" y="2312"/>
                    <a:pt x="1455" y="2312"/>
                  </a:cubicBezTo>
                  <a:cubicBezTo>
                    <a:pt x="1805" y="2312"/>
                    <a:pt x="2181" y="2186"/>
                    <a:pt x="2457" y="1961"/>
                  </a:cubicBezTo>
                  <a:cubicBezTo>
                    <a:pt x="2582" y="1861"/>
                    <a:pt x="2708" y="1735"/>
                    <a:pt x="2733" y="1585"/>
                  </a:cubicBezTo>
                  <a:cubicBezTo>
                    <a:pt x="2758" y="1435"/>
                    <a:pt x="2708" y="1284"/>
                    <a:pt x="2658" y="1159"/>
                  </a:cubicBezTo>
                  <a:cubicBezTo>
                    <a:pt x="2494" y="647"/>
                    <a:pt x="2162" y="1"/>
                    <a:pt x="1636"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44" name="Google Shape;7667;p51"/>
          <p:cNvGrpSpPr/>
          <p:nvPr/>
        </p:nvGrpSpPr>
        <p:grpSpPr>
          <a:xfrm>
            <a:off x="-54289" y="5125793"/>
            <a:ext cx="1613559" cy="1546176"/>
            <a:chOff x="1500925" y="1989850"/>
            <a:chExt cx="1414650" cy="1355575"/>
          </a:xfrm>
        </p:grpSpPr>
        <p:sp>
          <p:nvSpPr>
            <p:cNvPr id="45" name="Google Shape;7668;p51"/>
            <p:cNvSpPr/>
            <p:nvPr/>
          </p:nvSpPr>
          <p:spPr>
            <a:xfrm>
              <a:off x="2771450" y="2448000"/>
              <a:ext cx="43250" cy="37650"/>
            </a:xfrm>
            <a:custGeom>
              <a:avLst/>
              <a:gdLst/>
              <a:ahLst/>
              <a:cxnLst/>
              <a:rect l="l" t="t" r="r" b="b"/>
              <a:pathLst>
                <a:path w="1730" h="1506" extrusionOk="0">
                  <a:moveTo>
                    <a:pt x="881" y="0"/>
                  </a:moveTo>
                  <a:cubicBezTo>
                    <a:pt x="871" y="0"/>
                    <a:pt x="862" y="1"/>
                    <a:pt x="853" y="1"/>
                  </a:cubicBezTo>
                  <a:cubicBezTo>
                    <a:pt x="502" y="1"/>
                    <a:pt x="151" y="377"/>
                    <a:pt x="76" y="678"/>
                  </a:cubicBezTo>
                  <a:cubicBezTo>
                    <a:pt x="25" y="778"/>
                    <a:pt x="0" y="904"/>
                    <a:pt x="51" y="1004"/>
                  </a:cubicBezTo>
                  <a:cubicBezTo>
                    <a:pt x="51" y="1054"/>
                    <a:pt x="101" y="1104"/>
                    <a:pt x="126" y="1154"/>
                  </a:cubicBezTo>
                  <a:cubicBezTo>
                    <a:pt x="276" y="1355"/>
                    <a:pt x="502" y="1480"/>
                    <a:pt x="752" y="1505"/>
                  </a:cubicBezTo>
                  <a:cubicBezTo>
                    <a:pt x="1003" y="1505"/>
                    <a:pt x="1229" y="1430"/>
                    <a:pt x="1429" y="1280"/>
                  </a:cubicBezTo>
                  <a:cubicBezTo>
                    <a:pt x="1604" y="1154"/>
                    <a:pt x="1730" y="929"/>
                    <a:pt x="1680" y="728"/>
                  </a:cubicBezTo>
                  <a:cubicBezTo>
                    <a:pt x="1655" y="412"/>
                    <a:pt x="1205" y="0"/>
                    <a:pt x="88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nvGrpSpPr>
            <p:cNvPr id="46" name="Google Shape;7669;p51"/>
            <p:cNvGrpSpPr/>
            <p:nvPr/>
          </p:nvGrpSpPr>
          <p:grpSpPr>
            <a:xfrm>
              <a:off x="1500925" y="1989850"/>
              <a:ext cx="1414650" cy="1355575"/>
              <a:chOff x="1500925" y="1989850"/>
              <a:chExt cx="1414650" cy="1355575"/>
            </a:xfrm>
          </p:grpSpPr>
          <p:sp>
            <p:nvSpPr>
              <p:cNvPr id="47" name="Google Shape;7670;p51"/>
              <p:cNvSpPr/>
              <p:nvPr/>
            </p:nvSpPr>
            <p:spPr>
              <a:xfrm>
                <a:off x="1500925" y="1989850"/>
                <a:ext cx="1414650" cy="1355575"/>
              </a:xfrm>
              <a:custGeom>
                <a:avLst/>
                <a:gdLst/>
                <a:ahLst/>
                <a:cxnLst/>
                <a:rect l="l" t="t" r="r" b="b"/>
                <a:pathLst>
                  <a:path w="56586" h="54223" extrusionOk="0">
                    <a:moveTo>
                      <a:pt x="26891" y="1"/>
                    </a:moveTo>
                    <a:cubicBezTo>
                      <a:pt x="26849" y="1"/>
                      <a:pt x="26805" y="3"/>
                      <a:pt x="26761" y="7"/>
                    </a:cubicBezTo>
                    <a:cubicBezTo>
                      <a:pt x="23904" y="282"/>
                      <a:pt x="23353" y="6072"/>
                      <a:pt x="22927" y="8002"/>
                    </a:cubicBezTo>
                    <a:cubicBezTo>
                      <a:pt x="22099" y="11636"/>
                      <a:pt x="22526" y="17676"/>
                      <a:pt x="19969" y="20633"/>
                    </a:cubicBezTo>
                    <a:cubicBezTo>
                      <a:pt x="19643" y="20984"/>
                      <a:pt x="19192" y="21285"/>
                      <a:pt x="18691" y="21561"/>
                    </a:cubicBezTo>
                    <a:cubicBezTo>
                      <a:pt x="17364" y="22224"/>
                      <a:pt x="15549" y="22556"/>
                      <a:pt x="14263" y="22556"/>
                    </a:cubicBezTo>
                    <a:cubicBezTo>
                      <a:pt x="14091" y="22556"/>
                      <a:pt x="13929" y="22550"/>
                      <a:pt x="13779" y="22538"/>
                    </a:cubicBezTo>
                    <a:cubicBezTo>
                      <a:pt x="11373" y="22312"/>
                      <a:pt x="8967" y="21962"/>
                      <a:pt x="6561" y="21711"/>
                    </a:cubicBezTo>
                    <a:cubicBezTo>
                      <a:pt x="5889" y="21637"/>
                      <a:pt x="4682" y="21483"/>
                      <a:pt x="3568" y="21483"/>
                    </a:cubicBezTo>
                    <a:cubicBezTo>
                      <a:pt x="1648" y="21483"/>
                      <a:pt x="0" y="21942"/>
                      <a:pt x="1824" y="24067"/>
                    </a:cubicBezTo>
                    <a:cubicBezTo>
                      <a:pt x="4505" y="27150"/>
                      <a:pt x="8641" y="28804"/>
                      <a:pt x="12250" y="30508"/>
                    </a:cubicBezTo>
                    <a:cubicBezTo>
                      <a:pt x="13854" y="31285"/>
                      <a:pt x="16034" y="31962"/>
                      <a:pt x="17212" y="33340"/>
                    </a:cubicBezTo>
                    <a:cubicBezTo>
                      <a:pt x="21022" y="37801"/>
                      <a:pt x="16962" y="42814"/>
                      <a:pt x="14205" y="46398"/>
                    </a:cubicBezTo>
                    <a:cubicBezTo>
                      <a:pt x="13252" y="47676"/>
                      <a:pt x="8089" y="53140"/>
                      <a:pt x="11673" y="54092"/>
                    </a:cubicBezTo>
                    <a:cubicBezTo>
                      <a:pt x="12009" y="54181"/>
                      <a:pt x="12353" y="54223"/>
                      <a:pt x="12701" y="54223"/>
                    </a:cubicBezTo>
                    <a:cubicBezTo>
                      <a:pt x="15580" y="54223"/>
                      <a:pt x="18798" y="51421"/>
                      <a:pt x="20721" y="49856"/>
                    </a:cubicBezTo>
                    <a:cubicBezTo>
                      <a:pt x="22450" y="48478"/>
                      <a:pt x="24104" y="46974"/>
                      <a:pt x="25709" y="45420"/>
                    </a:cubicBezTo>
                    <a:cubicBezTo>
                      <a:pt x="27262" y="43917"/>
                      <a:pt x="28390" y="42287"/>
                      <a:pt x="30571" y="41686"/>
                    </a:cubicBezTo>
                    <a:cubicBezTo>
                      <a:pt x="31256" y="41473"/>
                      <a:pt x="31964" y="41283"/>
                      <a:pt x="32673" y="41283"/>
                    </a:cubicBezTo>
                    <a:cubicBezTo>
                      <a:pt x="32716" y="41283"/>
                      <a:pt x="32758" y="41284"/>
                      <a:pt x="32801" y="41285"/>
                    </a:cubicBezTo>
                    <a:cubicBezTo>
                      <a:pt x="36686" y="41360"/>
                      <a:pt x="39794" y="46423"/>
                      <a:pt x="41924" y="49205"/>
                    </a:cubicBezTo>
                    <a:cubicBezTo>
                      <a:pt x="42425" y="49837"/>
                      <a:pt x="44367" y="53104"/>
                      <a:pt x="45755" y="53104"/>
                    </a:cubicBezTo>
                    <a:cubicBezTo>
                      <a:pt x="45963" y="53104"/>
                      <a:pt x="46159" y="53031"/>
                      <a:pt x="46335" y="52864"/>
                    </a:cubicBezTo>
                    <a:cubicBezTo>
                      <a:pt x="48390" y="50884"/>
                      <a:pt x="45583" y="44894"/>
                      <a:pt x="44806" y="42939"/>
                    </a:cubicBezTo>
                    <a:cubicBezTo>
                      <a:pt x="43979" y="40884"/>
                      <a:pt x="43052" y="38854"/>
                      <a:pt x="42125" y="36824"/>
                    </a:cubicBezTo>
                    <a:cubicBezTo>
                      <a:pt x="41022" y="34468"/>
                      <a:pt x="40796" y="33265"/>
                      <a:pt x="40947" y="30633"/>
                    </a:cubicBezTo>
                    <a:cubicBezTo>
                      <a:pt x="41197" y="26398"/>
                      <a:pt x="46385" y="24393"/>
                      <a:pt x="49618" y="22739"/>
                    </a:cubicBezTo>
                    <a:cubicBezTo>
                      <a:pt x="50270" y="22413"/>
                      <a:pt x="56586" y="19731"/>
                      <a:pt x="55558" y="18528"/>
                    </a:cubicBezTo>
                    <a:cubicBezTo>
                      <a:pt x="54707" y="17511"/>
                      <a:pt x="52979" y="17190"/>
                      <a:pt x="51064" y="17190"/>
                    </a:cubicBezTo>
                    <a:cubicBezTo>
                      <a:pt x="48356" y="17190"/>
                      <a:pt x="45276" y="17832"/>
                      <a:pt x="43779" y="18052"/>
                    </a:cubicBezTo>
                    <a:cubicBezTo>
                      <a:pt x="41803" y="18331"/>
                      <a:pt x="39395" y="19171"/>
                      <a:pt x="37356" y="19171"/>
                    </a:cubicBezTo>
                    <a:cubicBezTo>
                      <a:pt x="37197" y="19171"/>
                      <a:pt x="37041" y="19165"/>
                      <a:pt x="36887" y="19155"/>
                    </a:cubicBezTo>
                    <a:cubicBezTo>
                      <a:pt x="34706" y="19029"/>
                      <a:pt x="32024" y="16924"/>
                      <a:pt x="30922" y="15119"/>
                    </a:cubicBezTo>
                    <a:cubicBezTo>
                      <a:pt x="29769" y="13215"/>
                      <a:pt x="29668" y="9982"/>
                      <a:pt x="29343" y="7801"/>
                    </a:cubicBezTo>
                    <a:cubicBezTo>
                      <a:pt x="29072" y="5955"/>
                      <a:pt x="29212" y="1"/>
                      <a:pt x="26891"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8" name="Google Shape;7671;p51"/>
              <p:cNvSpPr/>
              <p:nvPr/>
            </p:nvSpPr>
            <p:spPr>
              <a:xfrm>
                <a:off x="1912425" y="2435050"/>
                <a:ext cx="577100" cy="568150"/>
              </a:xfrm>
              <a:custGeom>
                <a:avLst/>
                <a:gdLst/>
                <a:ahLst/>
                <a:cxnLst/>
                <a:rect l="l" t="t" r="r" b="b"/>
                <a:pathLst>
                  <a:path w="23084" h="22726" extrusionOk="0">
                    <a:moveTo>
                      <a:pt x="10473" y="0"/>
                    </a:moveTo>
                    <a:cubicBezTo>
                      <a:pt x="10409" y="0"/>
                      <a:pt x="10343" y="6"/>
                      <a:pt x="10276" y="18"/>
                    </a:cubicBezTo>
                    <a:cubicBezTo>
                      <a:pt x="9349" y="169"/>
                      <a:pt x="9098" y="1321"/>
                      <a:pt x="8822" y="2073"/>
                    </a:cubicBezTo>
                    <a:cubicBezTo>
                      <a:pt x="8346" y="3377"/>
                      <a:pt x="7695" y="4605"/>
                      <a:pt x="6767" y="5657"/>
                    </a:cubicBezTo>
                    <a:cubicBezTo>
                      <a:pt x="6116" y="6434"/>
                      <a:pt x="5238" y="7086"/>
                      <a:pt x="4161" y="7612"/>
                    </a:cubicBezTo>
                    <a:cubicBezTo>
                      <a:pt x="3133" y="8139"/>
                      <a:pt x="1955" y="8289"/>
                      <a:pt x="953" y="8840"/>
                    </a:cubicBezTo>
                    <a:cubicBezTo>
                      <a:pt x="702" y="8966"/>
                      <a:pt x="451" y="9116"/>
                      <a:pt x="326" y="9367"/>
                    </a:cubicBezTo>
                    <a:cubicBezTo>
                      <a:pt x="0" y="10068"/>
                      <a:pt x="3484" y="12098"/>
                      <a:pt x="4035" y="12700"/>
                    </a:cubicBezTo>
                    <a:cubicBezTo>
                      <a:pt x="5364" y="14254"/>
                      <a:pt x="6316" y="16134"/>
                      <a:pt x="6567" y="18189"/>
                    </a:cubicBezTo>
                    <a:cubicBezTo>
                      <a:pt x="6692" y="19091"/>
                      <a:pt x="6066" y="21823"/>
                      <a:pt x="7093" y="22550"/>
                    </a:cubicBezTo>
                    <a:cubicBezTo>
                      <a:pt x="7269" y="22675"/>
                      <a:pt x="7469" y="22725"/>
                      <a:pt x="7720" y="22725"/>
                    </a:cubicBezTo>
                    <a:cubicBezTo>
                      <a:pt x="8346" y="22725"/>
                      <a:pt x="9424" y="21422"/>
                      <a:pt x="9950" y="21096"/>
                    </a:cubicBezTo>
                    <a:cubicBezTo>
                      <a:pt x="10878" y="20469"/>
                      <a:pt x="11880" y="19993"/>
                      <a:pt x="12958" y="19693"/>
                    </a:cubicBezTo>
                    <a:cubicBezTo>
                      <a:pt x="13785" y="19467"/>
                      <a:pt x="14938" y="19141"/>
                      <a:pt x="16266" y="19141"/>
                    </a:cubicBezTo>
                    <a:lnTo>
                      <a:pt x="16416" y="19141"/>
                    </a:lnTo>
                    <a:cubicBezTo>
                      <a:pt x="17165" y="19141"/>
                      <a:pt x="19054" y="19924"/>
                      <a:pt x="20099" y="19924"/>
                    </a:cubicBezTo>
                    <a:cubicBezTo>
                      <a:pt x="20349" y="19924"/>
                      <a:pt x="20551" y="19879"/>
                      <a:pt x="20677" y="19768"/>
                    </a:cubicBezTo>
                    <a:cubicBezTo>
                      <a:pt x="21454" y="19091"/>
                      <a:pt x="20452" y="17412"/>
                      <a:pt x="20326" y="16660"/>
                    </a:cubicBezTo>
                    <a:cubicBezTo>
                      <a:pt x="20076" y="15307"/>
                      <a:pt x="20076" y="13928"/>
                      <a:pt x="20176" y="12550"/>
                    </a:cubicBezTo>
                    <a:cubicBezTo>
                      <a:pt x="20301" y="10545"/>
                      <a:pt x="21078" y="8966"/>
                      <a:pt x="22131" y="7286"/>
                    </a:cubicBezTo>
                    <a:cubicBezTo>
                      <a:pt x="23083" y="5833"/>
                      <a:pt x="22381" y="5682"/>
                      <a:pt x="20853" y="5682"/>
                    </a:cubicBezTo>
                    <a:cubicBezTo>
                      <a:pt x="20627" y="5682"/>
                      <a:pt x="20376" y="5682"/>
                      <a:pt x="20151" y="5657"/>
                    </a:cubicBezTo>
                    <a:cubicBezTo>
                      <a:pt x="17344" y="5482"/>
                      <a:pt x="14712" y="3903"/>
                      <a:pt x="12732" y="1998"/>
                    </a:cubicBezTo>
                    <a:cubicBezTo>
                      <a:pt x="12120" y="1386"/>
                      <a:pt x="11464" y="0"/>
                      <a:pt x="1047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49" name="Google Shape;7672;p51"/>
              <p:cNvSpPr/>
              <p:nvPr/>
            </p:nvSpPr>
            <p:spPr>
              <a:xfrm>
                <a:off x="2510175" y="2498775"/>
                <a:ext cx="112800" cy="99225"/>
              </a:xfrm>
              <a:custGeom>
                <a:avLst/>
                <a:gdLst/>
                <a:ahLst/>
                <a:cxnLst/>
                <a:rect l="l" t="t" r="r" b="b"/>
                <a:pathLst>
                  <a:path w="4512" h="3969" extrusionOk="0">
                    <a:moveTo>
                      <a:pt x="2235" y="0"/>
                    </a:moveTo>
                    <a:cubicBezTo>
                      <a:pt x="2225" y="0"/>
                      <a:pt x="2216" y="0"/>
                      <a:pt x="2206" y="1"/>
                    </a:cubicBezTo>
                    <a:cubicBezTo>
                      <a:pt x="1304" y="1"/>
                      <a:pt x="401" y="1028"/>
                      <a:pt x="126" y="1805"/>
                    </a:cubicBezTo>
                    <a:cubicBezTo>
                      <a:pt x="50" y="2081"/>
                      <a:pt x="0" y="2382"/>
                      <a:pt x="75" y="2682"/>
                    </a:cubicBezTo>
                    <a:cubicBezTo>
                      <a:pt x="126" y="2808"/>
                      <a:pt x="201" y="2958"/>
                      <a:pt x="301" y="3058"/>
                    </a:cubicBezTo>
                    <a:cubicBezTo>
                      <a:pt x="677" y="3585"/>
                      <a:pt x="1304" y="3910"/>
                      <a:pt x="1930" y="3960"/>
                    </a:cubicBezTo>
                    <a:cubicBezTo>
                      <a:pt x="1996" y="3966"/>
                      <a:pt x="2062" y="3968"/>
                      <a:pt x="2127" y="3968"/>
                    </a:cubicBezTo>
                    <a:cubicBezTo>
                      <a:pt x="2712" y="3968"/>
                      <a:pt x="3284" y="3770"/>
                      <a:pt x="3735" y="3409"/>
                    </a:cubicBezTo>
                    <a:cubicBezTo>
                      <a:pt x="4161" y="3033"/>
                      <a:pt x="4512" y="2482"/>
                      <a:pt x="4411" y="1930"/>
                    </a:cubicBezTo>
                    <a:cubicBezTo>
                      <a:pt x="4287" y="1088"/>
                      <a:pt x="3110" y="0"/>
                      <a:pt x="223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0" name="Google Shape;7673;p51"/>
              <p:cNvSpPr/>
              <p:nvPr/>
            </p:nvSpPr>
            <p:spPr>
              <a:xfrm>
                <a:off x="2272700" y="2630350"/>
                <a:ext cx="112800" cy="99225"/>
              </a:xfrm>
              <a:custGeom>
                <a:avLst/>
                <a:gdLst/>
                <a:ahLst/>
                <a:cxnLst/>
                <a:rect l="l" t="t" r="r" b="b"/>
                <a:pathLst>
                  <a:path w="4512" h="3969" extrusionOk="0">
                    <a:moveTo>
                      <a:pt x="2261" y="0"/>
                    </a:moveTo>
                    <a:cubicBezTo>
                      <a:pt x="2251" y="0"/>
                      <a:pt x="2241" y="0"/>
                      <a:pt x="2231" y="1"/>
                    </a:cubicBezTo>
                    <a:cubicBezTo>
                      <a:pt x="1329" y="1"/>
                      <a:pt x="401" y="1028"/>
                      <a:pt x="151" y="1805"/>
                    </a:cubicBezTo>
                    <a:cubicBezTo>
                      <a:pt x="51" y="2081"/>
                      <a:pt x="0" y="2382"/>
                      <a:pt x="101" y="2657"/>
                    </a:cubicBezTo>
                    <a:cubicBezTo>
                      <a:pt x="151" y="2808"/>
                      <a:pt x="226" y="2958"/>
                      <a:pt x="301" y="3058"/>
                    </a:cubicBezTo>
                    <a:cubicBezTo>
                      <a:pt x="702" y="3585"/>
                      <a:pt x="1304" y="3911"/>
                      <a:pt x="1955" y="3961"/>
                    </a:cubicBezTo>
                    <a:cubicBezTo>
                      <a:pt x="2018" y="3966"/>
                      <a:pt x="2082" y="3968"/>
                      <a:pt x="2145" y="3968"/>
                    </a:cubicBezTo>
                    <a:cubicBezTo>
                      <a:pt x="2711" y="3968"/>
                      <a:pt x="3284" y="3767"/>
                      <a:pt x="3735" y="3384"/>
                    </a:cubicBezTo>
                    <a:cubicBezTo>
                      <a:pt x="4186" y="3033"/>
                      <a:pt x="4512" y="2482"/>
                      <a:pt x="4437" y="1931"/>
                    </a:cubicBezTo>
                    <a:cubicBezTo>
                      <a:pt x="4313" y="1088"/>
                      <a:pt x="3135" y="0"/>
                      <a:pt x="2261"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1" name="Google Shape;7674;p51"/>
              <p:cNvSpPr/>
              <p:nvPr/>
            </p:nvSpPr>
            <p:spPr>
              <a:xfrm>
                <a:off x="2652400" y="2466800"/>
                <a:ext cx="72075" cy="63575"/>
              </a:xfrm>
              <a:custGeom>
                <a:avLst/>
                <a:gdLst/>
                <a:ahLst/>
                <a:cxnLst/>
                <a:rect l="l" t="t" r="r" b="b"/>
                <a:pathLst>
                  <a:path w="2883" h="2543" extrusionOk="0">
                    <a:moveTo>
                      <a:pt x="1433" y="1"/>
                    </a:moveTo>
                    <a:cubicBezTo>
                      <a:pt x="1423" y="1"/>
                      <a:pt x="1414" y="1"/>
                      <a:pt x="1404" y="1"/>
                    </a:cubicBezTo>
                    <a:cubicBezTo>
                      <a:pt x="828" y="1"/>
                      <a:pt x="251" y="653"/>
                      <a:pt x="76" y="1154"/>
                    </a:cubicBezTo>
                    <a:cubicBezTo>
                      <a:pt x="26" y="1330"/>
                      <a:pt x="0" y="1530"/>
                      <a:pt x="51" y="1706"/>
                    </a:cubicBezTo>
                    <a:cubicBezTo>
                      <a:pt x="76" y="1806"/>
                      <a:pt x="126" y="1881"/>
                      <a:pt x="176" y="1956"/>
                    </a:cubicBezTo>
                    <a:cubicBezTo>
                      <a:pt x="427" y="2307"/>
                      <a:pt x="828" y="2508"/>
                      <a:pt x="1229" y="2533"/>
                    </a:cubicBezTo>
                    <a:cubicBezTo>
                      <a:pt x="1284" y="2539"/>
                      <a:pt x="1338" y="2542"/>
                      <a:pt x="1392" y="2542"/>
                    </a:cubicBezTo>
                    <a:cubicBezTo>
                      <a:pt x="1757" y="2542"/>
                      <a:pt x="2098" y="2400"/>
                      <a:pt x="2381" y="2182"/>
                    </a:cubicBezTo>
                    <a:cubicBezTo>
                      <a:pt x="2657" y="1956"/>
                      <a:pt x="2883" y="1605"/>
                      <a:pt x="2833" y="1229"/>
                    </a:cubicBezTo>
                    <a:cubicBezTo>
                      <a:pt x="2759" y="712"/>
                      <a:pt x="2006" y="1"/>
                      <a:pt x="143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2" name="Google Shape;7675;p51"/>
              <p:cNvSpPr/>
              <p:nvPr/>
            </p:nvSpPr>
            <p:spPr>
              <a:xfrm>
                <a:off x="2530225" y="3080225"/>
                <a:ext cx="72075" cy="64025"/>
              </a:xfrm>
              <a:custGeom>
                <a:avLst/>
                <a:gdLst/>
                <a:ahLst/>
                <a:cxnLst/>
                <a:rect l="l" t="t" r="r" b="b"/>
                <a:pathLst>
                  <a:path w="2883" h="2561" extrusionOk="0">
                    <a:moveTo>
                      <a:pt x="1429" y="1"/>
                    </a:moveTo>
                    <a:cubicBezTo>
                      <a:pt x="827" y="1"/>
                      <a:pt x="251" y="652"/>
                      <a:pt x="75" y="1179"/>
                    </a:cubicBezTo>
                    <a:cubicBezTo>
                      <a:pt x="25" y="1354"/>
                      <a:pt x="0" y="1555"/>
                      <a:pt x="50" y="1730"/>
                    </a:cubicBezTo>
                    <a:cubicBezTo>
                      <a:pt x="75" y="1805"/>
                      <a:pt x="126" y="1906"/>
                      <a:pt x="201" y="1981"/>
                    </a:cubicBezTo>
                    <a:cubicBezTo>
                      <a:pt x="426" y="2307"/>
                      <a:pt x="827" y="2507"/>
                      <a:pt x="1253" y="2557"/>
                    </a:cubicBezTo>
                    <a:cubicBezTo>
                      <a:pt x="1287" y="2559"/>
                      <a:pt x="1320" y="2560"/>
                      <a:pt x="1354" y="2560"/>
                    </a:cubicBezTo>
                    <a:cubicBezTo>
                      <a:pt x="1725" y="2560"/>
                      <a:pt x="2106" y="2434"/>
                      <a:pt x="2381" y="2181"/>
                    </a:cubicBezTo>
                    <a:cubicBezTo>
                      <a:pt x="2682" y="1956"/>
                      <a:pt x="2882" y="1605"/>
                      <a:pt x="2832" y="1229"/>
                    </a:cubicBezTo>
                    <a:cubicBezTo>
                      <a:pt x="2757" y="703"/>
                      <a:pt x="1980" y="1"/>
                      <a:pt x="142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3" name="Google Shape;7676;p51"/>
              <p:cNvSpPr/>
              <p:nvPr/>
            </p:nvSpPr>
            <p:spPr>
              <a:xfrm>
                <a:off x="2580350" y="3199250"/>
                <a:ext cx="42625" cy="37650"/>
              </a:xfrm>
              <a:custGeom>
                <a:avLst/>
                <a:gdLst/>
                <a:ahLst/>
                <a:cxnLst/>
                <a:rect l="l" t="t" r="r" b="b"/>
                <a:pathLst>
                  <a:path w="1705" h="1506" extrusionOk="0">
                    <a:moveTo>
                      <a:pt x="855" y="1"/>
                    </a:moveTo>
                    <a:cubicBezTo>
                      <a:pt x="846" y="1"/>
                      <a:pt x="837" y="1"/>
                      <a:pt x="827" y="2"/>
                    </a:cubicBezTo>
                    <a:cubicBezTo>
                      <a:pt x="476" y="2"/>
                      <a:pt x="151" y="378"/>
                      <a:pt x="50" y="678"/>
                    </a:cubicBezTo>
                    <a:cubicBezTo>
                      <a:pt x="0" y="779"/>
                      <a:pt x="0" y="904"/>
                      <a:pt x="25" y="1004"/>
                    </a:cubicBezTo>
                    <a:cubicBezTo>
                      <a:pt x="50" y="1054"/>
                      <a:pt x="75" y="1105"/>
                      <a:pt x="101" y="1155"/>
                    </a:cubicBezTo>
                    <a:cubicBezTo>
                      <a:pt x="251" y="1355"/>
                      <a:pt x="476" y="1480"/>
                      <a:pt x="727" y="1506"/>
                    </a:cubicBezTo>
                    <a:cubicBezTo>
                      <a:pt x="978" y="1506"/>
                      <a:pt x="1228" y="1430"/>
                      <a:pt x="1404" y="1280"/>
                    </a:cubicBezTo>
                    <a:cubicBezTo>
                      <a:pt x="1579" y="1155"/>
                      <a:pt x="1705" y="929"/>
                      <a:pt x="1679" y="729"/>
                    </a:cubicBezTo>
                    <a:cubicBezTo>
                      <a:pt x="1631" y="412"/>
                      <a:pt x="1180" y="1"/>
                      <a:pt x="85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4" name="Google Shape;7677;p51"/>
              <p:cNvSpPr/>
              <p:nvPr/>
            </p:nvSpPr>
            <p:spPr>
              <a:xfrm>
                <a:off x="2109175" y="2305700"/>
                <a:ext cx="106525" cy="104800"/>
              </a:xfrm>
              <a:custGeom>
                <a:avLst/>
                <a:gdLst/>
                <a:ahLst/>
                <a:cxnLst/>
                <a:rect l="l" t="t" r="r" b="b"/>
                <a:pathLst>
                  <a:path w="4261" h="4192" extrusionOk="0">
                    <a:moveTo>
                      <a:pt x="2154" y="0"/>
                    </a:moveTo>
                    <a:cubicBezTo>
                      <a:pt x="1580" y="0"/>
                      <a:pt x="992" y="323"/>
                      <a:pt x="526" y="1032"/>
                    </a:cubicBezTo>
                    <a:cubicBezTo>
                      <a:pt x="201" y="1558"/>
                      <a:pt x="0" y="2185"/>
                      <a:pt x="75" y="2786"/>
                    </a:cubicBezTo>
                    <a:cubicBezTo>
                      <a:pt x="175" y="3413"/>
                      <a:pt x="577" y="3989"/>
                      <a:pt x="1178" y="4140"/>
                    </a:cubicBezTo>
                    <a:cubicBezTo>
                      <a:pt x="1310" y="4175"/>
                      <a:pt x="1443" y="4191"/>
                      <a:pt x="1576" y="4191"/>
                    </a:cubicBezTo>
                    <a:cubicBezTo>
                      <a:pt x="2002" y="4191"/>
                      <a:pt x="2431" y="4030"/>
                      <a:pt x="2832" y="3839"/>
                    </a:cubicBezTo>
                    <a:cubicBezTo>
                      <a:pt x="3283" y="3638"/>
                      <a:pt x="3734" y="3413"/>
                      <a:pt x="3985" y="2987"/>
                    </a:cubicBezTo>
                    <a:cubicBezTo>
                      <a:pt x="4261" y="2510"/>
                      <a:pt x="4211" y="1909"/>
                      <a:pt x="3985" y="1408"/>
                    </a:cubicBezTo>
                    <a:cubicBezTo>
                      <a:pt x="3580" y="513"/>
                      <a:pt x="2878" y="0"/>
                      <a:pt x="215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5" name="Google Shape;7678;p51"/>
              <p:cNvSpPr/>
              <p:nvPr/>
            </p:nvSpPr>
            <p:spPr>
              <a:xfrm>
                <a:off x="1790875" y="2598000"/>
                <a:ext cx="106525" cy="105025"/>
              </a:xfrm>
              <a:custGeom>
                <a:avLst/>
                <a:gdLst/>
                <a:ahLst/>
                <a:cxnLst/>
                <a:rect l="l" t="t" r="r" b="b"/>
                <a:pathLst>
                  <a:path w="4261" h="4201" extrusionOk="0">
                    <a:moveTo>
                      <a:pt x="2144" y="0"/>
                    </a:moveTo>
                    <a:cubicBezTo>
                      <a:pt x="1568" y="0"/>
                      <a:pt x="981" y="324"/>
                      <a:pt x="526" y="1044"/>
                    </a:cubicBezTo>
                    <a:cubicBezTo>
                      <a:pt x="201" y="1570"/>
                      <a:pt x="0" y="2197"/>
                      <a:pt x="75" y="2799"/>
                    </a:cubicBezTo>
                    <a:cubicBezTo>
                      <a:pt x="151" y="3400"/>
                      <a:pt x="577" y="4002"/>
                      <a:pt x="1178" y="4152"/>
                    </a:cubicBezTo>
                    <a:cubicBezTo>
                      <a:pt x="1302" y="4186"/>
                      <a:pt x="1428" y="4201"/>
                      <a:pt x="1554" y="4201"/>
                    </a:cubicBezTo>
                    <a:cubicBezTo>
                      <a:pt x="1987" y="4201"/>
                      <a:pt x="2425" y="4026"/>
                      <a:pt x="2832" y="3851"/>
                    </a:cubicBezTo>
                    <a:cubicBezTo>
                      <a:pt x="3283" y="3651"/>
                      <a:pt x="3735" y="3400"/>
                      <a:pt x="3985" y="2999"/>
                    </a:cubicBezTo>
                    <a:cubicBezTo>
                      <a:pt x="4261" y="2523"/>
                      <a:pt x="4211" y="1896"/>
                      <a:pt x="3985" y="1395"/>
                    </a:cubicBezTo>
                    <a:cubicBezTo>
                      <a:pt x="3580" y="514"/>
                      <a:pt x="2870" y="0"/>
                      <a:pt x="214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6" name="Google Shape;7679;p51"/>
              <p:cNvSpPr/>
              <p:nvPr/>
            </p:nvSpPr>
            <p:spPr>
              <a:xfrm>
                <a:off x="2444375" y="2959950"/>
                <a:ext cx="106550" cy="105225"/>
              </a:xfrm>
              <a:custGeom>
                <a:avLst/>
                <a:gdLst/>
                <a:ahLst/>
                <a:cxnLst/>
                <a:rect l="l" t="t" r="r" b="b"/>
                <a:pathLst>
                  <a:path w="4262" h="4209" extrusionOk="0">
                    <a:moveTo>
                      <a:pt x="2153" y="0"/>
                    </a:moveTo>
                    <a:cubicBezTo>
                      <a:pt x="1574" y="0"/>
                      <a:pt x="984" y="328"/>
                      <a:pt x="527" y="1052"/>
                    </a:cubicBezTo>
                    <a:cubicBezTo>
                      <a:pt x="201" y="1554"/>
                      <a:pt x="1" y="2180"/>
                      <a:pt x="76" y="2807"/>
                    </a:cubicBezTo>
                    <a:cubicBezTo>
                      <a:pt x="151" y="3408"/>
                      <a:pt x="577" y="3985"/>
                      <a:pt x="1179" y="4160"/>
                    </a:cubicBezTo>
                    <a:cubicBezTo>
                      <a:pt x="1302" y="4194"/>
                      <a:pt x="1426" y="4209"/>
                      <a:pt x="1551" y="4209"/>
                    </a:cubicBezTo>
                    <a:cubicBezTo>
                      <a:pt x="1985" y="4209"/>
                      <a:pt x="2424" y="4029"/>
                      <a:pt x="2833" y="3834"/>
                    </a:cubicBezTo>
                    <a:cubicBezTo>
                      <a:pt x="3259" y="3634"/>
                      <a:pt x="3735" y="3408"/>
                      <a:pt x="3986" y="2982"/>
                    </a:cubicBezTo>
                    <a:cubicBezTo>
                      <a:pt x="4261" y="2506"/>
                      <a:pt x="4211" y="1905"/>
                      <a:pt x="3986" y="1403"/>
                    </a:cubicBezTo>
                    <a:cubicBezTo>
                      <a:pt x="3582" y="512"/>
                      <a:pt x="2877" y="0"/>
                      <a:pt x="215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7" name="Google Shape;7680;p51"/>
              <p:cNvSpPr/>
              <p:nvPr/>
            </p:nvSpPr>
            <p:spPr>
              <a:xfrm>
                <a:off x="1976950" y="3027625"/>
                <a:ext cx="106550" cy="105225"/>
              </a:xfrm>
              <a:custGeom>
                <a:avLst/>
                <a:gdLst/>
                <a:ahLst/>
                <a:cxnLst/>
                <a:rect l="l" t="t" r="r" b="b"/>
                <a:pathLst>
                  <a:path w="4262" h="4209" extrusionOk="0">
                    <a:moveTo>
                      <a:pt x="2168" y="0"/>
                    </a:moveTo>
                    <a:cubicBezTo>
                      <a:pt x="1595" y="0"/>
                      <a:pt x="1009" y="328"/>
                      <a:pt x="552" y="1052"/>
                    </a:cubicBezTo>
                    <a:cubicBezTo>
                      <a:pt x="226" y="1579"/>
                      <a:pt x="1" y="2180"/>
                      <a:pt x="101" y="2807"/>
                    </a:cubicBezTo>
                    <a:cubicBezTo>
                      <a:pt x="176" y="3408"/>
                      <a:pt x="602" y="3985"/>
                      <a:pt x="1179" y="4160"/>
                    </a:cubicBezTo>
                    <a:cubicBezTo>
                      <a:pt x="1302" y="4194"/>
                      <a:pt x="1427" y="4208"/>
                      <a:pt x="1554" y="4208"/>
                    </a:cubicBezTo>
                    <a:cubicBezTo>
                      <a:pt x="1995" y="4208"/>
                      <a:pt x="2449" y="4029"/>
                      <a:pt x="2858" y="3834"/>
                    </a:cubicBezTo>
                    <a:cubicBezTo>
                      <a:pt x="3284" y="3634"/>
                      <a:pt x="3735" y="3408"/>
                      <a:pt x="3986" y="2982"/>
                    </a:cubicBezTo>
                    <a:cubicBezTo>
                      <a:pt x="4261" y="2531"/>
                      <a:pt x="4211" y="1904"/>
                      <a:pt x="3986" y="1403"/>
                    </a:cubicBezTo>
                    <a:cubicBezTo>
                      <a:pt x="3582" y="512"/>
                      <a:pt x="2885" y="0"/>
                      <a:pt x="21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8" name="Google Shape;7681;p51"/>
              <p:cNvSpPr/>
              <p:nvPr/>
            </p:nvSpPr>
            <p:spPr>
              <a:xfrm>
                <a:off x="2120450" y="2182600"/>
                <a:ext cx="68950" cy="67650"/>
              </a:xfrm>
              <a:custGeom>
                <a:avLst/>
                <a:gdLst/>
                <a:ahLst/>
                <a:cxnLst/>
                <a:rect l="l" t="t" r="r" b="b"/>
                <a:pathLst>
                  <a:path w="2758" h="2706" extrusionOk="0">
                    <a:moveTo>
                      <a:pt x="1406" y="0"/>
                    </a:moveTo>
                    <a:cubicBezTo>
                      <a:pt x="1034" y="0"/>
                      <a:pt x="653" y="209"/>
                      <a:pt x="351" y="668"/>
                    </a:cubicBezTo>
                    <a:cubicBezTo>
                      <a:pt x="151" y="993"/>
                      <a:pt x="0" y="1394"/>
                      <a:pt x="50" y="1795"/>
                    </a:cubicBezTo>
                    <a:cubicBezTo>
                      <a:pt x="100" y="2196"/>
                      <a:pt x="376" y="2572"/>
                      <a:pt x="777" y="2673"/>
                    </a:cubicBezTo>
                    <a:cubicBezTo>
                      <a:pt x="856" y="2695"/>
                      <a:pt x="937" y="2705"/>
                      <a:pt x="1017" y="2705"/>
                    </a:cubicBezTo>
                    <a:cubicBezTo>
                      <a:pt x="1295" y="2705"/>
                      <a:pt x="1577" y="2589"/>
                      <a:pt x="1830" y="2472"/>
                    </a:cubicBezTo>
                    <a:cubicBezTo>
                      <a:pt x="2131" y="2347"/>
                      <a:pt x="2406" y="2196"/>
                      <a:pt x="2582" y="1921"/>
                    </a:cubicBezTo>
                    <a:cubicBezTo>
                      <a:pt x="2757" y="1620"/>
                      <a:pt x="2732" y="1219"/>
                      <a:pt x="2582" y="893"/>
                    </a:cubicBezTo>
                    <a:cubicBezTo>
                      <a:pt x="2318" y="324"/>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59" name="Google Shape;7682;p51"/>
              <p:cNvSpPr/>
              <p:nvPr/>
            </p:nvSpPr>
            <p:spPr>
              <a:xfrm>
                <a:off x="1691875" y="2598025"/>
                <a:ext cx="68950" cy="67625"/>
              </a:xfrm>
              <a:custGeom>
                <a:avLst/>
                <a:gdLst/>
                <a:ahLst/>
                <a:cxnLst/>
                <a:rect l="l" t="t" r="r" b="b"/>
                <a:pathLst>
                  <a:path w="2758" h="2705" extrusionOk="0">
                    <a:moveTo>
                      <a:pt x="1406" y="0"/>
                    </a:moveTo>
                    <a:cubicBezTo>
                      <a:pt x="1034" y="0"/>
                      <a:pt x="653" y="209"/>
                      <a:pt x="351" y="667"/>
                    </a:cubicBezTo>
                    <a:cubicBezTo>
                      <a:pt x="151" y="1018"/>
                      <a:pt x="0" y="1419"/>
                      <a:pt x="50" y="1795"/>
                    </a:cubicBezTo>
                    <a:cubicBezTo>
                      <a:pt x="126" y="2196"/>
                      <a:pt x="376" y="2572"/>
                      <a:pt x="777" y="2672"/>
                    </a:cubicBezTo>
                    <a:cubicBezTo>
                      <a:pt x="856" y="2695"/>
                      <a:pt x="937" y="2705"/>
                      <a:pt x="1017" y="2705"/>
                    </a:cubicBezTo>
                    <a:cubicBezTo>
                      <a:pt x="1295" y="2705"/>
                      <a:pt x="1577" y="2588"/>
                      <a:pt x="1830" y="2472"/>
                    </a:cubicBezTo>
                    <a:cubicBezTo>
                      <a:pt x="2131" y="2346"/>
                      <a:pt x="2406" y="2196"/>
                      <a:pt x="2582" y="1920"/>
                    </a:cubicBezTo>
                    <a:cubicBezTo>
                      <a:pt x="2757" y="1620"/>
                      <a:pt x="2732" y="1219"/>
                      <a:pt x="2582" y="893"/>
                    </a:cubicBezTo>
                    <a:cubicBezTo>
                      <a:pt x="2318" y="323"/>
                      <a:pt x="1869" y="0"/>
                      <a:pt x="1406"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0" name="Google Shape;7683;p51"/>
              <p:cNvSpPr/>
              <p:nvPr/>
            </p:nvSpPr>
            <p:spPr>
              <a:xfrm>
                <a:off x="1911175" y="3165125"/>
                <a:ext cx="68950" cy="67575"/>
              </a:xfrm>
              <a:custGeom>
                <a:avLst/>
                <a:gdLst/>
                <a:ahLst/>
                <a:cxnLst/>
                <a:rect l="l" t="t" r="r" b="b"/>
                <a:pathLst>
                  <a:path w="2758" h="2703" extrusionOk="0">
                    <a:moveTo>
                      <a:pt x="1400" y="0"/>
                    </a:moveTo>
                    <a:cubicBezTo>
                      <a:pt x="1030" y="0"/>
                      <a:pt x="651" y="209"/>
                      <a:pt x="351" y="665"/>
                    </a:cubicBezTo>
                    <a:cubicBezTo>
                      <a:pt x="151" y="1016"/>
                      <a:pt x="0" y="1417"/>
                      <a:pt x="75" y="1793"/>
                    </a:cubicBezTo>
                    <a:cubicBezTo>
                      <a:pt x="126" y="2194"/>
                      <a:pt x="401" y="2570"/>
                      <a:pt x="777" y="2670"/>
                    </a:cubicBezTo>
                    <a:cubicBezTo>
                      <a:pt x="856" y="2693"/>
                      <a:pt x="937" y="2702"/>
                      <a:pt x="1018" y="2702"/>
                    </a:cubicBezTo>
                    <a:cubicBezTo>
                      <a:pt x="1296" y="2702"/>
                      <a:pt x="1583" y="2586"/>
                      <a:pt x="1855" y="2470"/>
                    </a:cubicBezTo>
                    <a:cubicBezTo>
                      <a:pt x="2131" y="2344"/>
                      <a:pt x="2406" y="2194"/>
                      <a:pt x="2582" y="1918"/>
                    </a:cubicBezTo>
                    <a:cubicBezTo>
                      <a:pt x="2757" y="1617"/>
                      <a:pt x="2732" y="1216"/>
                      <a:pt x="2582" y="916"/>
                    </a:cubicBezTo>
                    <a:cubicBezTo>
                      <a:pt x="2317" y="330"/>
                      <a:pt x="1865" y="0"/>
                      <a:pt x="140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1" name="Google Shape;7684;p51"/>
              <p:cNvSpPr/>
              <p:nvPr/>
            </p:nvSpPr>
            <p:spPr>
              <a:xfrm>
                <a:off x="2137975" y="2079350"/>
                <a:ext cx="48275" cy="47925"/>
              </a:xfrm>
              <a:custGeom>
                <a:avLst/>
                <a:gdLst/>
                <a:ahLst/>
                <a:cxnLst/>
                <a:rect l="l" t="t" r="r" b="b"/>
                <a:pathLst>
                  <a:path w="1931" h="1917" extrusionOk="0">
                    <a:moveTo>
                      <a:pt x="990" y="1"/>
                    </a:moveTo>
                    <a:cubicBezTo>
                      <a:pt x="731" y="1"/>
                      <a:pt x="464" y="152"/>
                      <a:pt x="252" y="487"/>
                    </a:cubicBezTo>
                    <a:cubicBezTo>
                      <a:pt x="101" y="712"/>
                      <a:pt x="1" y="988"/>
                      <a:pt x="51" y="1264"/>
                    </a:cubicBezTo>
                    <a:cubicBezTo>
                      <a:pt x="76" y="1539"/>
                      <a:pt x="277" y="1815"/>
                      <a:pt x="552" y="1890"/>
                    </a:cubicBezTo>
                    <a:cubicBezTo>
                      <a:pt x="612" y="1908"/>
                      <a:pt x="672" y="1916"/>
                      <a:pt x="732" y="1916"/>
                    </a:cubicBezTo>
                    <a:cubicBezTo>
                      <a:pt x="923" y="1916"/>
                      <a:pt x="1113" y="1835"/>
                      <a:pt x="1304" y="1740"/>
                    </a:cubicBezTo>
                    <a:cubicBezTo>
                      <a:pt x="1505" y="1665"/>
                      <a:pt x="1705" y="1539"/>
                      <a:pt x="1805" y="1364"/>
                    </a:cubicBezTo>
                    <a:cubicBezTo>
                      <a:pt x="1931" y="1138"/>
                      <a:pt x="1906" y="863"/>
                      <a:pt x="1805" y="637"/>
                    </a:cubicBezTo>
                    <a:cubicBezTo>
                      <a:pt x="1625" y="234"/>
                      <a:pt x="1313" y="1"/>
                      <a:pt x="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2" name="Google Shape;7685;p51"/>
              <p:cNvSpPr/>
              <p:nvPr/>
            </p:nvSpPr>
            <p:spPr>
              <a:xfrm>
                <a:off x="1827200" y="3250300"/>
                <a:ext cx="48275" cy="47400"/>
              </a:xfrm>
              <a:custGeom>
                <a:avLst/>
                <a:gdLst/>
                <a:ahLst/>
                <a:cxnLst/>
                <a:rect l="l" t="t" r="r" b="b"/>
                <a:pathLst>
                  <a:path w="1931" h="1896" extrusionOk="0">
                    <a:moveTo>
                      <a:pt x="966" y="1"/>
                    </a:moveTo>
                    <a:cubicBezTo>
                      <a:pt x="704" y="1"/>
                      <a:pt x="436" y="146"/>
                      <a:pt x="226" y="466"/>
                    </a:cubicBezTo>
                    <a:cubicBezTo>
                      <a:pt x="76" y="692"/>
                      <a:pt x="1" y="992"/>
                      <a:pt x="26" y="1268"/>
                    </a:cubicBezTo>
                    <a:cubicBezTo>
                      <a:pt x="76" y="1544"/>
                      <a:pt x="251" y="1794"/>
                      <a:pt x="527" y="1870"/>
                    </a:cubicBezTo>
                    <a:cubicBezTo>
                      <a:pt x="588" y="1888"/>
                      <a:pt x="651" y="1896"/>
                      <a:pt x="714" y="1896"/>
                    </a:cubicBezTo>
                    <a:cubicBezTo>
                      <a:pt x="909" y="1896"/>
                      <a:pt x="1108" y="1820"/>
                      <a:pt x="1279" y="1744"/>
                    </a:cubicBezTo>
                    <a:cubicBezTo>
                      <a:pt x="1480" y="1644"/>
                      <a:pt x="1680" y="1544"/>
                      <a:pt x="1805" y="1343"/>
                    </a:cubicBezTo>
                    <a:cubicBezTo>
                      <a:pt x="1931" y="1143"/>
                      <a:pt x="1906" y="867"/>
                      <a:pt x="1805" y="641"/>
                    </a:cubicBezTo>
                    <a:cubicBezTo>
                      <a:pt x="1623" y="235"/>
                      <a:pt x="1300" y="1"/>
                      <a:pt x="9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3" name="Google Shape;7686;p51"/>
              <p:cNvSpPr/>
              <p:nvPr/>
            </p:nvSpPr>
            <p:spPr>
              <a:xfrm>
                <a:off x="2118425" y="2540675"/>
                <a:ext cx="134150" cy="100425"/>
              </a:xfrm>
              <a:custGeom>
                <a:avLst/>
                <a:gdLst/>
                <a:ahLst/>
                <a:cxnLst/>
                <a:rect l="l" t="t" r="r" b="b"/>
                <a:pathLst>
                  <a:path w="5366" h="4017" extrusionOk="0">
                    <a:moveTo>
                      <a:pt x="2965" y="1"/>
                    </a:moveTo>
                    <a:cubicBezTo>
                      <a:pt x="466" y="1"/>
                      <a:pt x="0" y="3743"/>
                      <a:pt x="2738" y="4014"/>
                    </a:cubicBezTo>
                    <a:cubicBezTo>
                      <a:pt x="2768" y="4016"/>
                      <a:pt x="2799" y="4017"/>
                      <a:pt x="2830" y="4017"/>
                    </a:cubicBezTo>
                    <a:cubicBezTo>
                      <a:pt x="3902" y="4017"/>
                      <a:pt x="5365" y="2780"/>
                      <a:pt x="5219" y="1708"/>
                    </a:cubicBezTo>
                    <a:cubicBezTo>
                      <a:pt x="5094" y="756"/>
                      <a:pt x="3966" y="29"/>
                      <a:pt x="3089" y="4"/>
                    </a:cubicBezTo>
                    <a:cubicBezTo>
                      <a:pt x="3047" y="2"/>
                      <a:pt x="3006" y="1"/>
                      <a:pt x="2965"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4" name="Google Shape;7687;p51"/>
              <p:cNvSpPr/>
              <p:nvPr/>
            </p:nvSpPr>
            <p:spPr>
              <a:xfrm>
                <a:off x="2175625" y="2664775"/>
                <a:ext cx="85125" cy="63400"/>
              </a:xfrm>
              <a:custGeom>
                <a:avLst/>
                <a:gdLst/>
                <a:ahLst/>
                <a:cxnLst/>
                <a:rect l="l" t="t" r="r" b="b"/>
                <a:pathLst>
                  <a:path w="3405" h="2536" extrusionOk="0">
                    <a:moveTo>
                      <a:pt x="1879" y="0"/>
                    </a:moveTo>
                    <a:cubicBezTo>
                      <a:pt x="290" y="0"/>
                      <a:pt x="0" y="2361"/>
                      <a:pt x="1728" y="2534"/>
                    </a:cubicBezTo>
                    <a:cubicBezTo>
                      <a:pt x="1748" y="2535"/>
                      <a:pt x="1769" y="2536"/>
                      <a:pt x="1790" y="2536"/>
                    </a:cubicBezTo>
                    <a:cubicBezTo>
                      <a:pt x="2464" y="2536"/>
                      <a:pt x="3404" y="1761"/>
                      <a:pt x="3307" y="1080"/>
                    </a:cubicBezTo>
                    <a:cubicBezTo>
                      <a:pt x="3232" y="478"/>
                      <a:pt x="2505" y="27"/>
                      <a:pt x="1954" y="2"/>
                    </a:cubicBezTo>
                    <a:cubicBezTo>
                      <a:pt x="1928" y="1"/>
                      <a:pt x="1904" y="0"/>
                      <a:pt x="187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5" name="Google Shape;7688;p51"/>
              <p:cNvSpPr/>
              <p:nvPr/>
            </p:nvSpPr>
            <p:spPr>
              <a:xfrm>
                <a:off x="2045875" y="2673525"/>
                <a:ext cx="127350" cy="112375"/>
              </a:xfrm>
              <a:custGeom>
                <a:avLst/>
                <a:gdLst/>
                <a:ahLst/>
                <a:cxnLst/>
                <a:rect l="l" t="t" r="r" b="b"/>
                <a:pathLst>
                  <a:path w="5094" h="4495" extrusionOk="0">
                    <a:moveTo>
                      <a:pt x="2688" y="0"/>
                    </a:moveTo>
                    <a:cubicBezTo>
                      <a:pt x="2653" y="0"/>
                      <a:pt x="2618" y="1"/>
                      <a:pt x="2582" y="3"/>
                    </a:cubicBezTo>
                    <a:cubicBezTo>
                      <a:pt x="903" y="78"/>
                      <a:pt x="1" y="2710"/>
                      <a:pt x="1179" y="3863"/>
                    </a:cubicBezTo>
                    <a:cubicBezTo>
                      <a:pt x="1404" y="4088"/>
                      <a:pt x="1680" y="4214"/>
                      <a:pt x="1956" y="4339"/>
                    </a:cubicBezTo>
                    <a:cubicBezTo>
                      <a:pt x="2174" y="4430"/>
                      <a:pt x="2405" y="4494"/>
                      <a:pt x="2630" y="4494"/>
                    </a:cubicBezTo>
                    <a:cubicBezTo>
                      <a:pt x="2715" y="4494"/>
                      <a:pt x="2800" y="4485"/>
                      <a:pt x="2883" y="4464"/>
                    </a:cubicBezTo>
                    <a:cubicBezTo>
                      <a:pt x="3083" y="4389"/>
                      <a:pt x="3259" y="4264"/>
                      <a:pt x="3434" y="4138"/>
                    </a:cubicBezTo>
                    <a:cubicBezTo>
                      <a:pt x="3685" y="3963"/>
                      <a:pt x="3911" y="3762"/>
                      <a:pt x="4111" y="3537"/>
                    </a:cubicBezTo>
                    <a:cubicBezTo>
                      <a:pt x="5093" y="2334"/>
                      <a:pt x="4367" y="0"/>
                      <a:pt x="268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6" name="Google Shape;7689;p51"/>
              <p:cNvSpPr/>
              <p:nvPr/>
            </p:nvSpPr>
            <p:spPr>
              <a:xfrm>
                <a:off x="2171825" y="2764700"/>
                <a:ext cx="131325" cy="101525"/>
              </a:xfrm>
              <a:custGeom>
                <a:avLst/>
                <a:gdLst/>
                <a:ahLst/>
                <a:cxnLst/>
                <a:rect l="l" t="t" r="r" b="b"/>
                <a:pathLst>
                  <a:path w="5253" h="4061" extrusionOk="0">
                    <a:moveTo>
                      <a:pt x="2833" y="0"/>
                    </a:moveTo>
                    <a:cubicBezTo>
                      <a:pt x="2609" y="0"/>
                      <a:pt x="2374" y="44"/>
                      <a:pt x="2131" y="141"/>
                    </a:cubicBezTo>
                    <a:cubicBezTo>
                      <a:pt x="0" y="968"/>
                      <a:pt x="176" y="3599"/>
                      <a:pt x="2482" y="4025"/>
                    </a:cubicBezTo>
                    <a:cubicBezTo>
                      <a:pt x="2591" y="4049"/>
                      <a:pt x="2702" y="4060"/>
                      <a:pt x="2812" y="4060"/>
                    </a:cubicBezTo>
                    <a:cubicBezTo>
                      <a:pt x="3410" y="4060"/>
                      <a:pt x="4002" y="3731"/>
                      <a:pt x="4361" y="3223"/>
                    </a:cubicBezTo>
                    <a:cubicBezTo>
                      <a:pt x="5252" y="1876"/>
                      <a:pt x="4296" y="0"/>
                      <a:pt x="2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7" name="Google Shape;7690;p51"/>
              <p:cNvSpPr/>
              <p:nvPr/>
            </p:nvSpPr>
            <p:spPr>
              <a:xfrm>
                <a:off x="2081600" y="2036375"/>
                <a:ext cx="108425" cy="292675"/>
              </a:xfrm>
              <a:custGeom>
                <a:avLst/>
                <a:gdLst/>
                <a:ahLst/>
                <a:cxnLst/>
                <a:rect l="l" t="t" r="r" b="b"/>
                <a:pathLst>
                  <a:path w="4337" h="11707" extrusionOk="0">
                    <a:moveTo>
                      <a:pt x="2857" y="0"/>
                    </a:moveTo>
                    <a:cubicBezTo>
                      <a:pt x="1830" y="0"/>
                      <a:pt x="1329" y="1103"/>
                      <a:pt x="1053" y="2231"/>
                    </a:cubicBezTo>
                    <a:cubicBezTo>
                      <a:pt x="877" y="2983"/>
                      <a:pt x="777" y="3735"/>
                      <a:pt x="727" y="4161"/>
                    </a:cubicBezTo>
                    <a:cubicBezTo>
                      <a:pt x="552" y="5489"/>
                      <a:pt x="426" y="6817"/>
                      <a:pt x="326" y="8146"/>
                    </a:cubicBezTo>
                    <a:cubicBezTo>
                      <a:pt x="301" y="8772"/>
                      <a:pt x="276" y="9424"/>
                      <a:pt x="226" y="10050"/>
                    </a:cubicBezTo>
                    <a:cubicBezTo>
                      <a:pt x="176" y="10426"/>
                      <a:pt x="0" y="11028"/>
                      <a:pt x="226" y="11354"/>
                    </a:cubicBezTo>
                    <a:cubicBezTo>
                      <a:pt x="386" y="11602"/>
                      <a:pt x="564" y="11707"/>
                      <a:pt x="750" y="11707"/>
                    </a:cubicBezTo>
                    <a:cubicBezTo>
                      <a:pt x="1674" y="11707"/>
                      <a:pt x="2799" y="9127"/>
                      <a:pt x="2883" y="8647"/>
                    </a:cubicBezTo>
                    <a:cubicBezTo>
                      <a:pt x="3133" y="7419"/>
                      <a:pt x="3058" y="6141"/>
                      <a:pt x="3409" y="4938"/>
                    </a:cubicBezTo>
                    <a:cubicBezTo>
                      <a:pt x="3584" y="4261"/>
                      <a:pt x="3885" y="3634"/>
                      <a:pt x="4060" y="2958"/>
                    </a:cubicBezTo>
                    <a:cubicBezTo>
                      <a:pt x="4336" y="2005"/>
                      <a:pt x="4286" y="0"/>
                      <a:pt x="285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8" name="Google Shape;7691;p51"/>
              <p:cNvSpPr/>
              <p:nvPr/>
            </p:nvSpPr>
            <p:spPr>
              <a:xfrm>
                <a:off x="1703150" y="2419825"/>
                <a:ext cx="1212425" cy="925600"/>
              </a:xfrm>
              <a:custGeom>
                <a:avLst/>
                <a:gdLst/>
                <a:ahLst/>
                <a:cxnLst/>
                <a:rect l="l" t="t" r="r" b="b"/>
                <a:pathLst>
                  <a:path w="48497" h="37024" extrusionOk="0">
                    <a:moveTo>
                      <a:pt x="43685" y="1"/>
                    </a:moveTo>
                    <a:cubicBezTo>
                      <a:pt x="43785" y="753"/>
                      <a:pt x="43559" y="2382"/>
                      <a:pt x="38346" y="4813"/>
                    </a:cubicBezTo>
                    <a:cubicBezTo>
                      <a:pt x="31905" y="7845"/>
                      <a:pt x="29073" y="8923"/>
                      <a:pt x="28346" y="11981"/>
                    </a:cubicBezTo>
                    <a:cubicBezTo>
                      <a:pt x="27595" y="15038"/>
                      <a:pt x="23760" y="13710"/>
                      <a:pt x="20276" y="16216"/>
                    </a:cubicBezTo>
                    <a:cubicBezTo>
                      <a:pt x="17191" y="18442"/>
                      <a:pt x="15637" y="22101"/>
                      <a:pt x="12053" y="22101"/>
                    </a:cubicBezTo>
                    <a:cubicBezTo>
                      <a:pt x="11561" y="22101"/>
                      <a:pt x="11030" y="22032"/>
                      <a:pt x="10452" y="21880"/>
                    </a:cubicBezTo>
                    <a:cubicBezTo>
                      <a:pt x="9775" y="24537"/>
                      <a:pt x="7720" y="27119"/>
                      <a:pt x="6116" y="29199"/>
                    </a:cubicBezTo>
                    <a:cubicBezTo>
                      <a:pt x="5163" y="30477"/>
                      <a:pt x="0" y="35941"/>
                      <a:pt x="3584" y="36893"/>
                    </a:cubicBezTo>
                    <a:cubicBezTo>
                      <a:pt x="3920" y="36982"/>
                      <a:pt x="4264" y="37024"/>
                      <a:pt x="4612" y="37024"/>
                    </a:cubicBezTo>
                    <a:cubicBezTo>
                      <a:pt x="7491" y="37024"/>
                      <a:pt x="10709" y="34222"/>
                      <a:pt x="12632" y="32657"/>
                    </a:cubicBezTo>
                    <a:cubicBezTo>
                      <a:pt x="14361" y="31279"/>
                      <a:pt x="16015" y="29775"/>
                      <a:pt x="17620" y="28221"/>
                    </a:cubicBezTo>
                    <a:cubicBezTo>
                      <a:pt x="19173" y="26718"/>
                      <a:pt x="20301" y="25088"/>
                      <a:pt x="22482" y="24487"/>
                    </a:cubicBezTo>
                    <a:cubicBezTo>
                      <a:pt x="23167" y="24274"/>
                      <a:pt x="23875" y="24084"/>
                      <a:pt x="24584" y="24084"/>
                    </a:cubicBezTo>
                    <a:cubicBezTo>
                      <a:pt x="24627" y="24084"/>
                      <a:pt x="24669" y="24085"/>
                      <a:pt x="24712" y="24086"/>
                    </a:cubicBezTo>
                    <a:cubicBezTo>
                      <a:pt x="28597" y="24161"/>
                      <a:pt x="31705" y="29224"/>
                      <a:pt x="33835" y="32006"/>
                    </a:cubicBezTo>
                    <a:cubicBezTo>
                      <a:pt x="34336" y="32638"/>
                      <a:pt x="36278" y="35905"/>
                      <a:pt x="37666" y="35905"/>
                    </a:cubicBezTo>
                    <a:cubicBezTo>
                      <a:pt x="37874" y="35905"/>
                      <a:pt x="38070" y="35832"/>
                      <a:pt x="38246" y="35665"/>
                    </a:cubicBezTo>
                    <a:cubicBezTo>
                      <a:pt x="40301" y="33685"/>
                      <a:pt x="37494" y="27695"/>
                      <a:pt x="36717" y="25740"/>
                    </a:cubicBezTo>
                    <a:cubicBezTo>
                      <a:pt x="35890" y="23685"/>
                      <a:pt x="34963" y="21655"/>
                      <a:pt x="34036" y="19625"/>
                    </a:cubicBezTo>
                    <a:cubicBezTo>
                      <a:pt x="32933" y="17269"/>
                      <a:pt x="32707" y="16066"/>
                      <a:pt x="32858" y="13434"/>
                    </a:cubicBezTo>
                    <a:cubicBezTo>
                      <a:pt x="33108" y="9199"/>
                      <a:pt x="38296" y="7194"/>
                      <a:pt x="41529" y="5540"/>
                    </a:cubicBezTo>
                    <a:cubicBezTo>
                      <a:pt x="42181" y="5214"/>
                      <a:pt x="48497" y="2532"/>
                      <a:pt x="47469" y="1329"/>
                    </a:cubicBezTo>
                    <a:cubicBezTo>
                      <a:pt x="46742" y="427"/>
                      <a:pt x="45314" y="76"/>
                      <a:pt x="43685" y="1"/>
                    </a:cubicBezTo>
                    <a:close/>
                  </a:path>
                </a:pathLst>
              </a:custGeom>
              <a:solidFill>
                <a:srgbClr val="1A3F52">
                  <a:alpha val="1448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69" name="Google Shape;7692;p51"/>
              <p:cNvSpPr/>
              <p:nvPr/>
            </p:nvSpPr>
            <p:spPr>
              <a:xfrm>
                <a:off x="1606650" y="2566200"/>
                <a:ext cx="48275" cy="47900"/>
              </a:xfrm>
              <a:custGeom>
                <a:avLst/>
                <a:gdLst/>
                <a:ahLst/>
                <a:cxnLst/>
                <a:rect l="l" t="t" r="r" b="b"/>
                <a:pathLst>
                  <a:path w="1931" h="1916" extrusionOk="0">
                    <a:moveTo>
                      <a:pt x="980" y="1"/>
                    </a:moveTo>
                    <a:cubicBezTo>
                      <a:pt x="718" y="1"/>
                      <a:pt x="452" y="151"/>
                      <a:pt x="251" y="487"/>
                    </a:cubicBezTo>
                    <a:cubicBezTo>
                      <a:pt x="101" y="712"/>
                      <a:pt x="1" y="988"/>
                      <a:pt x="51" y="1263"/>
                    </a:cubicBezTo>
                    <a:cubicBezTo>
                      <a:pt x="76" y="1539"/>
                      <a:pt x="276" y="1815"/>
                      <a:pt x="527" y="1890"/>
                    </a:cubicBezTo>
                    <a:cubicBezTo>
                      <a:pt x="587" y="1908"/>
                      <a:pt x="648" y="1916"/>
                      <a:pt x="710" y="1916"/>
                    </a:cubicBezTo>
                    <a:cubicBezTo>
                      <a:pt x="906" y="1916"/>
                      <a:pt x="1107" y="1835"/>
                      <a:pt x="1279" y="1740"/>
                    </a:cubicBezTo>
                    <a:cubicBezTo>
                      <a:pt x="1479" y="1664"/>
                      <a:pt x="1705" y="1539"/>
                      <a:pt x="1805" y="1364"/>
                    </a:cubicBezTo>
                    <a:cubicBezTo>
                      <a:pt x="1931" y="1138"/>
                      <a:pt x="1905" y="862"/>
                      <a:pt x="1805" y="637"/>
                    </a:cubicBezTo>
                    <a:cubicBezTo>
                      <a:pt x="1625" y="234"/>
                      <a:pt x="1305" y="1"/>
                      <a:pt x="98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0" name="Google Shape;7693;p51"/>
              <p:cNvSpPr/>
              <p:nvPr/>
            </p:nvSpPr>
            <p:spPr>
              <a:xfrm>
                <a:off x="1609150" y="2553600"/>
                <a:ext cx="292650" cy="71225"/>
              </a:xfrm>
              <a:custGeom>
                <a:avLst/>
                <a:gdLst/>
                <a:ahLst/>
                <a:cxnLst/>
                <a:rect l="l" t="t" r="r" b="b"/>
                <a:pathLst>
                  <a:path w="11706" h="2849" extrusionOk="0">
                    <a:moveTo>
                      <a:pt x="1077" y="0"/>
                    </a:moveTo>
                    <a:cubicBezTo>
                      <a:pt x="721" y="0"/>
                      <a:pt x="418" y="98"/>
                      <a:pt x="252" y="264"/>
                    </a:cubicBezTo>
                    <a:cubicBezTo>
                      <a:pt x="1" y="514"/>
                      <a:pt x="1" y="915"/>
                      <a:pt x="502" y="1392"/>
                    </a:cubicBezTo>
                    <a:cubicBezTo>
                      <a:pt x="1480" y="2319"/>
                      <a:pt x="3159" y="2369"/>
                      <a:pt x="4437" y="2544"/>
                    </a:cubicBezTo>
                    <a:cubicBezTo>
                      <a:pt x="5971" y="2747"/>
                      <a:pt x="7505" y="2849"/>
                      <a:pt x="9039" y="2849"/>
                    </a:cubicBezTo>
                    <a:cubicBezTo>
                      <a:pt x="9209" y="2849"/>
                      <a:pt x="9379" y="2848"/>
                      <a:pt x="9550" y="2845"/>
                    </a:cubicBezTo>
                    <a:cubicBezTo>
                      <a:pt x="10552" y="2845"/>
                      <a:pt x="11705" y="1993"/>
                      <a:pt x="10678" y="1016"/>
                    </a:cubicBezTo>
                    <a:cubicBezTo>
                      <a:pt x="10417" y="765"/>
                      <a:pt x="10118" y="695"/>
                      <a:pt x="9804" y="695"/>
                    </a:cubicBezTo>
                    <a:cubicBezTo>
                      <a:pt x="9394" y="695"/>
                      <a:pt x="8959" y="815"/>
                      <a:pt x="8547" y="815"/>
                    </a:cubicBezTo>
                    <a:cubicBezTo>
                      <a:pt x="7194" y="765"/>
                      <a:pt x="5790" y="414"/>
                      <a:pt x="4437" y="264"/>
                    </a:cubicBezTo>
                    <a:cubicBezTo>
                      <a:pt x="3384" y="163"/>
                      <a:pt x="2357" y="88"/>
                      <a:pt x="1304" y="13"/>
                    </a:cubicBezTo>
                    <a:cubicBezTo>
                      <a:pt x="1227" y="4"/>
                      <a:pt x="1151" y="0"/>
                      <a:pt x="1077"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grpSp>
        <p:nvGrpSpPr>
          <p:cNvPr id="71" name="Google Shape;7643;p51"/>
          <p:cNvGrpSpPr/>
          <p:nvPr/>
        </p:nvGrpSpPr>
        <p:grpSpPr>
          <a:xfrm>
            <a:off x="1407571" y="5754067"/>
            <a:ext cx="2037549" cy="1095608"/>
            <a:chOff x="1470700" y="3711950"/>
            <a:chExt cx="1786375" cy="960550"/>
          </a:xfrm>
        </p:grpSpPr>
        <p:sp>
          <p:nvSpPr>
            <p:cNvPr id="72" name="Google Shape;7644;p51"/>
            <p:cNvSpPr/>
            <p:nvPr/>
          </p:nvSpPr>
          <p:spPr>
            <a:xfrm>
              <a:off x="1470700" y="3711950"/>
              <a:ext cx="515675" cy="470525"/>
            </a:xfrm>
            <a:custGeom>
              <a:avLst/>
              <a:gdLst/>
              <a:ahLst/>
              <a:cxnLst/>
              <a:rect l="l" t="t" r="r" b="b"/>
              <a:pathLst>
                <a:path w="20627" h="18821" extrusionOk="0">
                  <a:moveTo>
                    <a:pt x="11905" y="0"/>
                  </a:moveTo>
                  <a:cubicBezTo>
                    <a:pt x="11766" y="0"/>
                    <a:pt x="11632" y="7"/>
                    <a:pt x="11504" y="20"/>
                  </a:cubicBezTo>
                  <a:cubicBezTo>
                    <a:pt x="10752" y="95"/>
                    <a:pt x="10501" y="246"/>
                    <a:pt x="10652" y="922"/>
                  </a:cubicBezTo>
                  <a:cubicBezTo>
                    <a:pt x="10752" y="1248"/>
                    <a:pt x="11078" y="1374"/>
                    <a:pt x="11128" y="1800"/>
                  </a:cubicBezTo>
                  <a:cubicBezTo>
                    <a:pt x="11153" y="2251"/>
                    <a:pt x="10727" y="2627"/>
                    <a:pt x="10953" y="3078"/>
                  </a:cubicBezTo>
                  <a:cubicBezTo>
                    <a:pt x="11128" y="3504"/>
                    <a:pt x="11755" y="3554"/>
                    <a:pt x="11980" y="3980"/>
                  </a:cubicBezTo>
                  <a:cubicBezTo>
                    <a:pt x="12356" y="4657"/>
                    <a:pt x="11253" y="5459"/>
                    <a:pt x="11604" y="6161"/>
                  </a:cubicBezTo>
                  <a:cubicBezTo>
                    <a:pt x="11755" y="6461"/>
                    <a:pt x="12130" y="6587"/>
                    <a:pt x="12356" y="6837"/>
                  </a:cubicBezTo>
                  <a:cubicBezTo>
                    <a:pt x="12782" y="7263"/>
                    <a:pt x="12682" y="8015"/>
                    <a:pt x="12331" y="8466"/>
                  </a:cubicBezTo>
                  <a:cubicBezTo>
                    <a:pt x="11955" y="8917"/>
                    <a:pt x="11404" y="9118"/>
                    <a:pt x="10852" y="9268"/>
                  </a:cubicBezTo>
                  <a:cubicBezTo>
                    <a:pt x="10682" y="9325"/>
                    <a:pt x="10497" y="9374"/>
                    <a:pt x="10317" y="9374"/>
                  </a:cubicBezTo>
                  <a:cubicBezTo>
                    <a:pt x="10179" y="9374"/>
                    <a:pt x="10045" y="9345"/>
                    <a:pt x="9925" y="9268"/>
                  </a:cubicBezTo>
                  <a:cubicBezTo>
                    <a:pt x="9123" y="8817"/>
                    <a:pt x="9825" y="7238"/>
                    <a:pt x="9023" y="6762"/>
                  </a:cubicBezTo>
                  <a:cubicBezTo>
                    <a:pt x="8572" y="6511"/>
                    <a:pt x="7795" y="6737"/>
                    <a:pt x="7669" y="6236"/>
                  </a:cubicBezTo>
                  <a:cubicBezTo>
                    <a:pt x="7619" y="6035"/>
                    <a:pt x="7694" y="5835"/>
                    <a:pt x="7744" y="5659"/>
                  </a:cubicBezTo>
                  <a:cubicBezTo>
                    <a:pt x="7945" y="4983"/>
                    <a:pt x="7494" y="4181"/>
                    <a:pt x="6842" y="3955"/>
                  </a:cubicBezTo>
                  <a:cubicBezTo>
                    <a:pt x="6592" y="3880"/>
                    <a:pt x="6291" y="3830"/>
                    <a:pt x="6166" y="3604"/>
                  </a:cubicBezTo>
                  <a:cubicBezTo>
                    <a:pt x="6015" y="3354"/>
                    <a:pt x="6166" y="3028"/>
                    <a:pt x="6191" y="2752"/>
                  </a:cubicBezTo>
                  <a:cubicBezTo>
                    <a:pt x="6241" y="2025"/>
                    <a:pt x="5739" y="2050"/>
                    <a:pt x="5338" y="1950"/>
                  </a:cubicBezTo>
                  <a:cubicBezTo>
                    <a:pt x="1579" y="4130"/>
                    <a:pt x="0" y="8917"/>
                    <a:pt x="1830" y="13078"/>
                  </a:cubicBezTo>
                  <a:cubicBezTo>
                    <a:pt x="2281" y="14131"/>
                    <a:pt x="2882" y="15033"/>
                    <a:pt x="3634" y="15810"/>
                  </a:cubicBezTo>
                  <a:cubicBezTo>
                    <a:pt x="5492" y="17742"/>
                    <a:pt x="8135" y="18820"/>
                    <a:pt x="10776" y="18820"/>
                  </a:cubicBezTo>
                  <a:cubicBezTo>
                    <a:pt x="11698" y="18820"/>
                    <a:pt x="12620" y="18689"/>
                    <a:pt x="13509" y="18416"/>
                  </a:cubicBezTo>
                  <a:cubicBezTo>
                    <a:pt x="15965" y="17664"/>
                    <a:pt x="18020" y="15835"/>
                    <a:pt x="19073" y="13479"/>
                  </a:cubicBezTo>
                  <a:cubicBezTo>
                    <a:pt x="20627" y="10045"/>
                    <a:pt x="20376" y="7263"/>
                    <a:pt x="18321" y="4005"/>
                  </a:cubicBezTo>
                  <a:cubicBezTo>
                    <a:pt x="17569" y="2802"/>
                    <a:pt x="16617" y="1699"/>
                    <a:pt x="15414" y="998"/>
                  </a:cubicBezTo>
                  <a:cubicBezTo>
                    <a:pt x="14498" y="439"/>
                    <a:pt x="13044" y="0"/>
                    <a:pt x="1190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3" name="Google Shape;7645;p51"/>
            <p:cNvSpPr/>
            <p:nvPr/>
          </p:nvSpPr>
          <p:spPr>
            <a:xfrm>
              <a:off x="1915550" y="4150425"/>
              <a:ext cx="120325" cy="81525"/>
            </a:xfrm>
            <a:custGeom>
              <a:avLst/>
              <a:gdLst/>
              <a:ahLst/>
              <a:cxnLst/>
              <a:rect l="l" t="t" r="r" b="b"/>
              <a:pathLst>
                <a:path w="4813" h="3261" extrusionOk="0">
                  <a:moveTo>
                    <a:pt x="1864" y="1"/>
                  </a:moveTo>
                  <a:cubicBezTo>
                    <a:pt x="1564" y="1"/>
                    <a:pt x="1277" y="49"/>
                    <a:pt x="1028" y="150"/>
                  </a:cubicBezTo>
                  <a:cubicBezTo>
                    <a:pt x="352" y="401"/>
                    <a:pt x="1" y="1053"/>
                    <a:pt x="452" y="2130"/>
                  </a:cubicBezTo>
                  <a:cubicBezTo>
                    <a:pt x="856" y="3033"/>
                    <a:pt x="1980" y="3260"/>
                    <a:pt x="2885" y="3260"/>
                  </a:cubicBezTo>
                  <a:cubicBezTo>
                    <a:pt x="2935" y="3260"/>
                    <a:pt x="2985" y="3260"/>
                    <a:pt x="3033" y="3258"/>
                  </a:cubicBezTo>
                  <a:cubicBezTo>
                    <a:pt x="4311" y="3233"/>
                    <a:pt x="4813" y="2005"/>
                    <a:pt x="4061" y="1003"/>
                  </a:cubicBezTo>
                  <a:cubicBezTo>
                    <a:pt x="3584" y="361"/>
                    <a:pt x="2679" y="1"/>
                    <a:pt x="186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4" name="Google Shape;7646;p51"/>
            <p:cNvSpPr/>
            <p:nvPr/>
          </p:nvSpPr>
          <p:spPr>
            <a:xfrm>
              <a:off x="1849125" y="4104450"/>
              <a:ext cx="98575" cy="97575"/>
            </a:xfrm>
            <a:custGeom>
              <a:avLst/>
              <a:gdLst/>
              <a:ahLst/>
              <a:cxnLst/>
              <a:rect l="l" t="t" r="r" b="b"/>
              <a:pathLst>
                <a:path w="3943" h="3903" extrusionOk="0">
                  <a:moveTo>
                    <a:pt x="1344" y="1"/>
                  </a:moveTo>
                  <a:cubicBezTo>
                    <a:pt x="710" y="1"/>
                    <a:pt x="169" y="426"/>
                    <a:pt x="76" y="1513"/>
                  </a:cubicBezTo>
                  <a:cubicBezTo>
                    <a:pt x="1" y="2566"/>
                    <a:pt x="1004" y="3293"/>
                    <a:pt x="1831" y="3719"/>
                  </a:cubicBezTo>
                  <a:cubicBezTo>
                    <a:pt x="2078" y="3845"/>
                    <a:pt x="2320" y="3903"/>
                    <a:pt x="2545" y="3903"/>
                  </a:cubicBezTo>
                  <a:cubicBezTo>
                    <a:pt x="3350" y="3903"/>
                    <a:pt x="3942" y="3169"/>
                    <a:pt x="3785" y="2190"/>
                  </a:cubicBezTo>
                  <a:cubicBezTo>
                    <a:pt x="3610" y="1112"/>
                    <a:pt x="2482" y="135"/>
                    <a:pt x="1505" y="9"/>
                  </a:cubicBezTo>
                  <a:cubicBezTo>
                    <a:pt x="1451" y="4"/>
                    <a:pt x="1397" y="1"/>
                    <a:pt x="134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5" name="Google Shape;7647;p51"/>
            <p:cNvSpPr/>
            <p:nvPr/>
          </p:nvSpPr>
          <p:spPr>
            <a:xfrm>
              <a:off x="2773325" y="3935750"/>
              <a:ext cx="483750" cy="473325"/>
            </a:xfrm>
            <a:custGeom>
              <a:avLst/>
              <a:gdLst/>
              <a:ahLst/>
              <a:cxnLst/>
              <a:rect l="l" t="t" r="r" b="b"/>
              <a:pathLst>
                <a:path w="19350" h="18933" extrusionOk="0">
                  <a:moveTo>
                    <a:pt x="10053" y="1"/>
                  </a:moveTo>
                  <a:cubicBezTo>
                    <a:pt x="9578" y="1"/>
                    <a:pt x="9108" y="39"/>
                    <a:pt x="8647" y="116"/>
                  </a:cubicBezTo>
                  <a:cubicBezTo>
                    <a:pt x="5038" y="642"/>
                    <a:pt x="1930" y="3249"/>
                    <a:pt x="803" y="6657"/>
                  </a:cubicBezTo>
                  <a:cubicBezTo>
                    <a:pt x="1" y="9088"/>
                    <a:pt x="301" y="11820"/>
                    <a:pt x="1605" y="14051"/>
                  </a:cubicBezTo>
                  <a:cubicBezTo>
                    <a:pt x="3509" y="17309"/>
                    <a:pt x="5915" y="18712"/>
                    <a:pt x="9775" y="18913"/>
                  </a:cubicBezTo>
                  <a:cubicBezTo>
                    <a:pt x="10013" y="18926"/>
                    <a:pt x="10252" y="18933"/>
                    <a:pt x="10492" y="18933"/>
                  </a:cubicBezTo>
                  <a:cubicBezTo>
                    <a:pt x="11666" y="18933"/>
                    <a:pt x="12849" y="18765"/>
                    <a:pt x="13910" y="18286"/>
                  </a:cubicBezTo>
                  <a:cubicBezTo>
                    <a:pt x="15013" y="17785"/>
                    <a:pt x="16367" y="16682"/>
                    <a:pt x="16968" y="15655"/>
                  </a:cubicBezTo>
                  <a:cubicBezTo>
                    <a:pt x="17319" y="15003"/>
                    <a:pt x="17344" y="14702"/>
                    <a:pt x="16717" y="14452"/>
                  </a:cubicBezTo>
                  <a:cubicBezTo>
                    <a:pt x="16631" y="14416"/>
                    <a:pt x="16542" y="14407"/>
                    <a:pt x="16451" y="14407"/>
                  </a:cubicBezTo>
                  <a:cubicBezTo>
                    <a:pt x="16360" y="14407"/>
                    <a:pt x="16266" y="14416"/>
                    <a:pt x="16170" y="14416"/>
                  </a:cubicBezTo>
                  <a:cubicBezTo>
                    <a:pt x="16031" y="14416"/>
                    <a:pt x="15888" y="14396"/>
                    <a:pt x="15740" y="14301"/>
                  </a:cubicBezTo>
                  <a:cubicBezTo>
                    <a:pt x="15364" y="14076"/>
                    <a:pt x="15289" y="13524"/>
                    <a:pt x="14788" y="13424"/>
                  </a:cubicBezTo>
                  <a:cubicBezTo>
                    <a:pt x="14753" y="13418"/>
                    <a:pt x="14718" y="13416"/>
                    <a:pt x="14684" y="13416"/>
                  </a:cubicBezTo>
                  <a:cubicBezTo>
                    <a:pt x="14294" y="13416"/>
                    <a:pt x="13921" y="13754"/>
                    <a:pt x="13531" y="13754"/>
                  </a:cubicBezTo>
                  <a:cubicBezTo>
                    <a:pt x="13507" y="13754"/>
                    <a:pt x="13483" y="13753"/>
                    <a:pt x="13459" y="13750"/>
                  </a:cubicBezTo>
                  <a:cubicBezTo>
                    <a:pt x="12682" y="13675"/>
                    <a:pt x="12682" y="12296"/>
                    <a:pt x="11905" y="12171"/>
                  </a:cubicBezTo>
                  <a:cubicBezTo>
                    <a:pt x="11871" y="12166"/>
                    <a:pt x="11836" y="12164"/>
                    <a:pt x="11802" y="12164"/>
                  </a:cubicBezTo>
                  <a:cubicBezTo>
                    <a:pt x="11490" y="12164"/>
                    <a:pt x="11197" y="12351"/>
                    <a:pt x="10903" y="12397"/>
                  </a:cubicBezTo>
                  <a:cubicBezTo>
                    <a:pt x="10851" y="12405"/>
                    <a:pt x="10799" y="12409"/>
                    <a:pt x="10748" y="12409"/>
                  </a:cubicBezTo>
                  <a:cubicBezTo>
                    <a:pt x="10209" y="12409"/>
                    <a:pt x="9737" y="11948"/>
                    <a:pt x="9600" y="11444"/>
                  </a:cubicBezTo>
                  <a:cubicBezTo>
                    <a:pt x="9449" y="10893"/>
                    <a:pt x="9600" y="10291"/>
                    <a:pt x="9800" y="9765"/>
                  </a:cubicBezTo>
                  <a:cubicBezTo>
                    <a:pt x="9900" y="9464"/>
                    <a:pt x="10026" y="9164"/>
                    <a:pt x="10326" y="9013"/>
                  </a:cubicBezTo>
                  <a:cubicBezTo>
                    <a:pt x="10421" y="8970"/>
                    <a:pt x="10516" y="8951"/>
                    <a:pt x="10612" y="8951"/>
                  </a:cubicBezTo>
                  <a:cubicBezTo>
                    <a:pt x="11258" y="8951"/>
                    <a:pt x="11929" y="9802"/>
                    <a:pt x="12589" y="9802"/>
                  </a:cubicBezTo>
                  <a:cubicBezTo>
                    <a:pt x="12688" y="9802"/>
                    <a:pt x="12785" y="9783"/>
                    <a:pt x="12883" y="9740"/>
                  </a:cubicBezTo>
                  <a:cubicBezTo>
                    <a:pt x="13310" y="9538"/>
                    <a:pt x="13576" y="8912"/>
                    <a:pt x="13970" y="8912"/>
                  </a:cubicBezTo>
                  <a:cubicBezTo>
                    <a:pt x="14015" y="8912"/>
                    <a:pt x="14062" y="8920"/>
                    <a:pt x="14111" y="8938"/>
                  </a:cubicBezTo>
                  <a:cubicBezTo>
                    <a:pt x="14311" y="8988"/>
                    <a:pt x="14412" y="9189"/>
                    <a:pt x="14537" y="9339"/>
                  </a:cubicBezTo>
                  <a:cubicBezTo>
                    <a:pt x="14789" y="9650"/>
                    <a:pt x="15215" y="9821"/>
                    <a:pt x="15636" y="9821"/>
                  </a:cubicBezTo>
                  <a:cubicBezTo>
                    <a:pt x="15928" y="9821"/>
                    <a:pt x="16216" y="9739"/>
                    <a:pt x="16442" y="9565"/>
                  </a:cubicBezTo>
                  <a:cubicBezTo>
                    <a:pt x="16632" y="9422"/>
                    <a:pt x="16822" y="9212"/>
                    <a:pt x="17076" y="9212"/>
                  </a:cubicBezTo>
                  <a:cubicBezTo>
                    <a:pt x="17090" y="9212"/>
                    <a:pt x="17104" y="9212"/>
                    <a:pt x="17119" y="9214"/>
                  </a:cubicBezTo>
                  <a:cubicBezTo>
                    <a:pt x="17419" y="9239"/>
                    <a:pt x="17570" y="9565"/>
                    <a:pt x="17820" y="9740"/>
                  </a:cubicBezTo>
                  <a:cubicBezTo>
                    <a:pt x="17996" y="9892"/>
                    <a:pt x="18143" y="9949"/>
                    <a:pt x="18274" y="9949"/>
                  </a:cubicBezTo>
                  <a:cubicBezTo>
                    <a:pt x="18552" y="9949"/>
                    <a:pt x="18751" y="9685"/>
                    <a:pt x="18973" y="9514"/>
                  </a:cubicBezTo>
                  <a:cubicBezTo>
                    <a:pt x="19349" y="5179"/>
                    <a:pt x="16342" y="1118"/>
                    <a:pt x="11905" y="191"/>
                  </a:cubicBezTo>
                  <a:cubicBezTo>
                    <a:pt x="11285" y="64"/>
                    <a:pt x="10665" y="1"/>
                    <a:pt x="10053"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6" name="Google Shape;7648;p51"/>
            <p:cNvSpPr/>
            <p:nvPr/>
          </p:nvSpPr>
          <p:spPr>
            <a:xfrm>
              <a:off x="2620650" y="4179775"/>
              <a:ext cx="115100" cy="90975"/>
            </a:xfrm>
            <a:custGeom>
              <a:avLst/>
              <a:gdLst/>
              <a:ahLst/>
              <a:cxnLst/>
              <a:rect l="l" t="t" r="r" b="b"/>
              <a:pathLst>
                <a:path w="4604" h="3639" extrusionOk="0">
                  <a:moveTo>
                    <a:pt x="2827" y="0"/>
                  </a:moveTo>
                  <a:cubicBezTo>
                    <a:pt x="1933" y="0"/>
                    <a:pt x="1194" y="782"/>
                    <a:pt x="719" y="1483"/>
                  </a:cubicBezTo>
                  <a:cubicBezTo>
                    <a:pt x="0" y="2524"/>
                    <a:pt x="703" y="3639"/>
                    <a:pt x="1956" y="3639"/>
                  </a:cubicBezTo>
                  <a:cubicBezTo>
                    <a:pt x="1969" y="3639"/>
                    <a:pt x="1983" y="3638"/>
                    <a:pt x="1997" y="3638"/>
                  </a:cubicBezTo>
                  <a:cubicBezTo>
                    <a:pt x="3075" y="3613"/>
                    <a:pt x="4178" y="2611"/>
                    <a:pt x="4428" y="1658"/>
                  </a:cubicBezTo>
                  <a:cubicBezTo>
                    <a:pt x="4604" y="956"/>
                    <a:pt x="4278" y="280"/>
                    <a:pt x="3125" y="29"/>
                  </a:cubicBezTo>
                  <a:cubicBezTo>
                    <a:pt x="3024" y="9"/>
                    <a:pt x="2925" y="0"/>
                    <a:pt x="2827"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7" name="Google Shape;7649;p51"/>
            <p:cNvSpPr/>
            <p:nvPr/>
          </p:nvSpPr>
          <p:spPr>
            <a:xfrm>
              <a:off x="2695000" y="4145125"/>
              <a:ext cx="120950" cy="80925"/>
            </a:xfrm>
            <a:custGeom>
              <a:avLst/>
              <a:gdLst/>
              <a:ahLst/>
              <a:cxnLst/>
              <a:rect l="l" t="t" r="r" b="b"/>
              <a:pathLst>
                <a:path w="4838" h="3237" extrusionOk="0">
                  <a:moveTo>
                    <a:pt x="2852" y="0"/>
                  </a:moveTo>
                  <a:cubicBezTo>
                    <a:pt x="2249" y="0"/>
                    <a:pt x="1610" y="252"/>
                    <a:pt x="1104" y="513"/>
                  </a:cubicBezTo>
                  <a:cubicBezTo>
                    <a:pt x="1" y="1114"/>
                    <a:pt x="101" y="2443"/>
                    <a:pt x="1229" y="3019"/>
                  </a:cubicBezTo>
                  <a:cubicBezTo>
                    <a:pt x="1535" y="3168"/>
                    <a:pt x="1888" y="3236"/>
                    <a:pt x="2248" y="3236"/>
                  </a:cubicBezTo>
                  <a:cubicBezTo>
                    <a:pt x="3038" y="3236"/>
                    <a:pt x="3864" y="2909"/>
                    <a:pt x="4312" y="2393"/>
                  </a:cubicBezTo>
                  <a:cubicBezTo>
                    <a:pt x="4788" y="1866"/>
                    <a:pt x="4838" y="1114"/>
                    <a:pt x="3911" y="362"/>
                  </a:cubicBezTo>
                  <a:cubicBezTo>
                    <a:pt x="3600" y="100"/>
                    <a:pt x="3233" y="0"/>
                    <a:pt x="285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8" name="Google Shape;7650;p51"/>
            <p:cNvSpPr/>
            <p:nvPr/>
          </p:nvSpPr>
          <p:spPr>
            <a:xfrm>
              <a:off x="2553400" y="4410525"/>
              <a:ext cx="156675" cy="189825"/>
            </a:xfrm>
            <a:custGeom>
              <a:avLst/>
              <a:gdLst/>
              <a:ahLst/>
              <a:cxnLst/>
              <a:rect l="l" t="t" r="r" b="b"/>
              <a:pathLst>
                <a:path w="6267" h="7593" extrusionOk="0">
                  <a:moveTo>
                    <a:pt x="2990" y="1"/>
                  </a:moveTo>
                  <a:cubicBezTo>
                    <a:pt x="2778" y="1"/>
                    <a:pt x="2568" y="58"/>
                    <a:pt x="2382" y="173"/>
                  </a:cubicBezTo>
                  <a:cubicBezTo>
                    <a:pt x="1981" y="448"/>
                    <a:pt x="1404" y="924"/>
                    <a:pt x="903" y="1601"/>
                  </a:cubicBezTo>
                  <a:cubicBezTo>
                    <a:pt x="1" y="2754"/>
                    <a:pt x="1630" y="3155"/>
                    <a:pt x="2858" y="4183"/>
                  </a:cubicBezTo>
                  <a:cubicBezTo>
                    <a:pt x="4067" y="5195"/>
                    <a:pt x="3307" y="7593"/>
                    <a:pt x="4290" y="7593"/>
                  </a:cubicBezTo>
                  <a:cubicBezTo>
                    <a:pt x="4305" y="7593"/>
                    <a:pt x="4321" y="7592"/>
                    <a:pt x="4336" y="7591"/>
                  </a:cubicBezTo>
                  <a:cubicBezTo>
                    <a:pt x="5389" y="7516"/>
                    <a:pt x="6266" y="5486"/>
                    <a:pt x="5790" y="2955"/>
                  </a:cubicBezTo>
                  <a:cubicBezTo>
                    <a:pt x="5464" y="1225"/>
                    <a:pt x="4211" y="423"/>
                    <a:pt x="3459" y="97"/>
                  </a:cubicBezTo>
                  <a:cubicBezTo>
                    <a:pt x="3309" y="33"/>
                    <a:pt x="3149" y="1"/>
                    <a:pt x="2990"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79" name="Google Shape;7651;p51"/>
            <p:cNvSpPr/>
            <p:nvPr/>
          </p:nvSpPr>
          <p:spPr>
            <a:xfrm>
              <a:off x="2432475" y="4463575"/>
              <a:ext cx="153525" cy="208925"/>
            </a:xfrm>
            <a:custGeom>
              <a:avLst/>
              <a:gdLst/>
              <a:ahLst/>
              <a:cxnLst/>
              <a:rect l="l" t="t" r="r" b="b"/>
              <a:pathLst>
                <a:path w="6141" h="8357" extrusionOk="0">
                  <a:moveTo>
                    <a:pt x="3509" y="0"/>
                  </a:moveTo>
                  <a:cubicBezTo>
                    <a:pt x="3348" y="0"/>
                    <a:pt x="3186" y="34"/>
                    <a:pt x="3033" y="106"/>
                  </a:cubicBezTo>
                  <a:cubicBezTo>
                    <a:pt x="2557" y="306"/>
                    <a:pt x="1855" y="707"/>
                    <a:pt x="1178" y="1309"/>
                  </a:cubicBezTo>
                  <a:cubicBezTo>
                    <a:pt x="0" y="2361"/>
                    <a:pt x="1680" y="3113"/>
                    <a:pt x="2782" y="4442"/>
                  </a:cubicBezTo>
                  <a:cubicBezTo>
                    <a:pt x="3885" y="5770"/>
                    <a:pt x="2532" y="8226"/>
                    <a:pt x="3685" y="8351"/>
                  </a:cubicBezTo>
                  <a:cubicBezTo>
                    <a:pt x="3718" y="8355"/>
                    <a:pt x="3752" y="8357"/>
                    <a:pt x="3786" y="8357"/>
                  </a:cubicBezTo>
                  <a:cubicBezTo>
                    <a:pt x="4890" y="8357"/>
                    <a:pt x="6141" y="6390"/>
                    <a:pt x="6141" y="3715"/>
                  </a:cubicBezTo>
                  <a:cubicBezTo>
                    <a:pt x="6116" y="1810"/>
                    <a:pt x="4938" y="707"/>
                    <a:pt x="4186" y="206"/>
                  </a:cubicBezTo>
                  <a:cubicBezTo>
                    <a:pt x="3978" y="72"/>
                    <a:pt x="3744" y="0"/>
                    <a:pt x="3509"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0" name="Google Shape;7652;p51"/>
            <p:cNvSpPr/>
            <p:nvPr/>
          </p:nvSpPr>
          <p:spPr>
            <a:xfrm>
              <a:off x="2651150" y="4335200"/>
              <a:ext cx="165425" cy="161200"/>
            </a:xfrm>
            <a:custGeom>
              <a:avLst/>
              <a:gdLst/>
              <a:ahLst/>
              <a:cxnLst/>
              <a:rect l="l" t="t" r="r" b="b"/>
              <a:pathLst>
                <a:path w="6617" h="6448" extrusionOk="0">
                  <a:moveTo>
                    <a:pt x="2085" y="0"/>
                  </a:moveTo>
                  <a:cubicBezTo>
                    <a:pt x="1736" y="0"/>
                    <a:pt x="1416" y="172"/>
                    <a:pt x="1228" y="454"/>
                  </a:cubicBezTo>
                  <a:cubicBezTo>
                    <a:pt x="953" y="855"/>
                    <a:pt x="602" y="1481"/>
                    <a:pt x="376" y="2258"/>
                  </a:cubicBezTo>
                  <a:cubicBezTo>
                    <a:pt x="0" y="3612"/>
                    <a:pt x="1629" y="3386"/>
                    <a:pt x="3083" y="3862"/>
                  </a:cubicBezTo>
                  <a:cubicBezTo>
                    <a:pt x="4441" y="4299"/>
                    <a:pt x="4657" y="6448"/>
                    <a:pt x="5401" y="6448"/>
                  </a:cubicBezTo>
                  <a:cubicBezTo>
                    <a:pt x="5468" y="6448"/>
                    <a:pt x="5538" y="6431"/>
                    <a:pt x="5614" y="6394"/>
                  </a:cubicBezTo>
                  <a:cubicBezTo>
                    <a:pt x="6542" y="5968"/>
                    <a:pt x="6617" y="3812"/>
                    <a:pt x="5264" y="1707"/>
                  </a:cubicBezTo>
                  <a:cubicBezTo>
                    <a:pt x="4361" y="278"/>
                    <a:pt x="2958" y="28"/>
                    <a:pt x="2156" y="3"/>
                  </a:cubicBezTo>
                  <a:cubicBezTo>
                    <a:pt x="2132" y="1"/>
                    <a:pt x="2108" y="0"/>
                    <a:pt x="2085"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1" name="Google Shape;7653;p51"/>
            <p:cNvSpPr/>
            <p:nvPr/>
          </p:nvSpPr>
          <p:spPr>
            <a:xfrm>
              <a:off x="1945625" y="4410525"/>
              <a:ext cx="156675" cy="189825"/>
            </a:xfrm>
            <a:custGeom>
              <a:avLst/>
              <a:gdLst/>
              <a:ahLst/>
              <a:cxnLst/>
              <a:rect l="l" t="t" r="r" b="b"/>
              <a:pathLst>
                <a:path w="6267" h="7593" extrusionOk="0">
                  <a:moveTo>
                    <a:pt x="3302" y="1"/>
                  </a:moveTo>
                  <a:cubicBezTo>
                    <a:pt x="3143" y="1"/>
                    <a:pt x="2983" y="33"/>
                    <a:pt x="2833" y="97"/>
                  </a:cubicBezTo>
                  <a:cubicBezTo>
                    <a:pt x="2056" y="423"/>
                    <a:pt x="803" y="1225"/>
                    <a:pt x="477" y="2955"/>
                  </a:cubicBezTo>
                  <a:cubicBezTo>
                    <a:pt x="1" y="5486"/>
                    <a:pt x="903" y="7516"/>
                    <a:pt x="1956" y="7591"/>
                  </a:cubicBezTo>
                  <a:cubicBezTo>
                    <a:pt x="1971" y="7592"/>
                    <a:pt x="1987" y="7593"/>
                    <a:pt x="2002" y="7593"/>
                  </a:cubicBezTo>
                  <a:cubicBezTo>
                    <a:pt x="2984" y="7593"/>
                    <a:pt x="2200" y="5195"/>
                    <a:pt x="3409" y="4183"/>
                  </a:cubicBezTo>
                  <a:cubicBezTo>
                    <a:pt x="4637" y="3155"/>
                    <a:pt x="6266" y="2754"/>
                    <a:pt x="5389" y="1601"/>
                  </a:cubicBezTo>
                  <a:cubicBezTo>
                    <a:pt x="4888" y="924"/>
                    <a:pt x="4311" y="448"/>
                    <a:pt x="3910" y="173"/>
                  </a:cubicBezTo>
                  <a:cubicBezTo>
                    <a:pt x="3724" y="58"/>
                    <a:pt x="3514" y="1"/>
                    <a:pt x="3302"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2" name="Google Shape;7654;p51"/>
            <p:cNvSpPr/>
            <p:nvPr/>
          </p:nvSpPr>
          <p:spPr>
            <a:xfrm>
              <a:off x="2069700" y="4463575"/>
              <a:ext cx="153525" cy="208925"/>
            </a:xfrm>
            <a:custGeom>
              <a:avLst/>
              <a:gdLst/>
              <a:ahLst/>
              <a:cxnLst/>
              <a:rect l="l" t="t" r="r" b="b"/>
              <a:pathLst>
                <a:path w="6141" h="8357" extrusionOk="0">
                  <a:moveTo>
                    <a:pt x="2648" y="0"/>
                  </a:moveTo>
                  <a:cubicBezTo>
                    <a:pt x="2406" y="0"/>
                    <a:pt x="2163" y="72"/>
                    <a:pt x="1955" y="206"/>
                  </a:cubicBezTo>
                  <a:cubicBezTo>
                    <a:pt x="1228" y="707"/>
                    <a:pt x="50" y="1810"/>
                    <a:pt x="25" y="3715"/>
                  </a:cubicBezTo>
                  <a:cubicBezTo>
                    <a:pt x="1" y="6390"/>
                    <a:pt x="1274" y="8357"/>
                    <a:pt x="2380" y="8357"/>
                  </a:cubicBezTo>
                  <a:cubicBezTo>
                    <a:pt x="2414" y="8357"/>
                    <a:pt x="2448" y="8355"/>
                    <a:pt x="2481" y="8351"/>
                  </a:cubicBezTo>
                  <a:cubicBezTo>
                    <a:pt x="3609" y="8226"/>
                    <a:pt x="2281" y="5770"/>
                    <a:pt x="3384" y="4442"/>
                  </a:cubicBezTo>
                  <a:cubicBezTo>
                    <a:pt x="4486" y="3113"/>
                    <a:pt x="6140" y="2361"/>
                    <a:pt x="4988" y="1309"/>
                  </a:cubicBezTo>
                  <a:cubicBezTo>
                    <a:pt x="4311" y="707"/>
                    <a:pt x="3609" y="306"/>
                    <a:pt x="3133" y="106"/>
                  </a:cubicBezTo>
                  <a:cubicBezTo>
                    <a:pt x="2980" y="34"/>
                    <a:pt x="2814" y="0"/>
                    <a:pt x="264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3" name="Google Shape;7655;p51"/>
            <p:cNvSpPr/>
            <p:nvPr/>
          </p:nvSpPr>
          <p:spPr>
            <a:xfrm>
              <a:off x="1839750" y="4335200"/>
              <a:ext cx="164800" cy="161200"/>
            </a:xfrm>
            <a:custGeom>
              <a:avLst/>
              <a:gdLst/>
              <a:ahLst/>
              <a:cxnLst/>
              <a:rect l="l" t="t" r="r" b="b"/>
              <a:pathLst>
                <a:path w="6592" h="6448" extrusionOk="0">
                  <a:moveTo>
                    <a:pt x="4532" y="0"/>
                  </a:moveTo>
                  <a:cubicBezTo>
                    <a:pt x="4509" y="0"/>
                    <a:pt x="4485" y="1"/>
                    <a:pt x="4461" y="3"/>
                  </a:cubicBezTo>
                  <a:cubicBezTo>
                    <a:pt x="3659" y="28"/>
                    <a:pt x="2256" y="278"/>
                    <a:pt x="1328" y="1707"/>
                  </a:cubicBezTo>
                  <a:cubicBezTo>
                    <a:pt x="0" y="3812"/>
                    <a:pt x="75" y="5968"/>
                    <a:pt x="978" y="6394"/>
                  </a:cubicBezTo>
                  <a:cubicBezTo>
                    <a:pt x="1053" y="6431"/>
                    <a:pt x="1124" y="6448"/>
                    <a:pt x="1191" y="6448"/>
                  </a:cubicBezTo>
                  <a:cubicBezTo>
                    <a:pt x="1938" y="6448"/>
                    <a:pt x="2176" y="4299"/>
                    <a:pt x="3534" y="3862"/>
                  </a:cubicBezTo>
                  <a:cubicBezTo>
                    <a:pt x="4988" y="3386"/>
                    <a:pt x="6592" y="3612"/>
                    <a:pt x="6216" y="2258"/>
                  </a:cubicBezTo>
                  <a:cubicBezTo>
                    <a:pt x="6015" y="1481"/>
                    <a:pt x="5639" y="855"/>
                    <a:pt x="5389" y="454"/>
                  </a:cubicBezTo>
                  <a:cubicBezTo>
                    <a:pt x="5201" y="172"/>
                    <a:pt x="4881" y="0"/>
                    <a:pt x="4532"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4" name="Google Shape;7656;p51"/>
            <p:cNvSpPr/>
            <p:nvPr/>
          </p:nvSpPr>
          <p:spPr>
            <a:xfrm>
              <a:off x="1926625" y="4063325"/>
              <a:ext cx="803075" cy="470750"/>
            </a:xfrm>
            <a:custGeom>
              <a:avLst/>
              <a:gdLst/>
              <a:ahLst/>
              <a:cxnLst/>
              <a:rect l="l" t="t" r="r" b="b"/>
              <a:pathLst>
                <a:path w="32123" h="18830" extrusionOk="0">
                  <a:moveTo>
                    <a:pt x="16049" y="0"/>
                  </a:moveTo>
                  <a:cubicBezTo>
                    <a:pt x="16049" y="0"/>
                    <a:pt x="2841" y="376"/>
                    <a:pt x="936" y="8096"/>
                  </a:cubicBezTo>
                  <a:cubicBezTo>
                    <a:pt x="0" y="11962"/>
                    <a:pt x="1121" y="18829"/>
                    <a:pt x="15284" y="18829"/>
                  </a:cubicBezTo>
                  <a:cubicBezTo>
                    <a:pt x="15535" y="18829"/>
                    <a:pt x="15790" y="18827"/>
                    <a:pt x="16049" y="18823"/>
                  </a:cubicBezTo>
                  <a:cubicBezTo>
                    <a:pt x="16308" y="18827"/>
                    <a:pt x="16563" y="18829"/>
                    <a:pt x="16814" y="18829"/>
                  </a:cubicBezTo>
                  <a:cubicBezTo>
                    <a:pt x="30977" y="18829"/>
                    <a:pt x="32123" y="11962"/>
                    <a:pt x="31187" y="8096"/>
                  </a:cubicBezTo>
                  <a:cubicBezTo>
                    <a:pt x="29282" y="376"/>
                    <a:pt x="16049" y="0"/>
                    <a:pt x="1604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5" name="Google Shape;7657;p51"/>
            <p:cNvSpPr/>
            <p:nvPr/>
          </p:nvSpPr>
          <p:spPr>
            <a:xfrm>
              <a:off x="1955650" y="4167325"/>
              <a:ext cx="774050" cy="366750"/>
            </a:xfrm>
            <a:custGeom>
              <a:avLst/>
              <a:gdLst/>
              <a:ahLst/>
              <a:cxnLst/>
              <a:rect l="l" t="t" r="r" b="b"/>
              <a:pathLst>
                <a:path w="30962" h="14670" extrusionOk="0">
                  <a:moveTo>
                    <a:pt x="27570" y="1"/>
                  </a:moveTo>
                  <a:lnTo>
                    <a:pt x="27570" y="1"/>
                  </a:lnTo>
                  <a:cubicBezTo>
                    <a:pt x="27695" y="327"/>
                    <a:pt x="27820" y="677"/>
                    <a:pt x="27896" y="1028"/>
                  </a:cubicBezTo>
                  <a:cubicBezTo>
                    <a:pt x="28833" y="4901"/>
                    <a:pt x="27707" y="11761"/>
                    <a:pt x="13476" y="11761"/>
                  </a:cubicBezTo>
                  <a:cubicBezTo>
                    <a:pt x="13248" y="11761"/>
                    <a:pt x="13017" y="11759"/>
                    <a:pt x="12783" y="11755"/>
                  </a:cubicBezTo>
                  <a:cubicBezTo>
                    <a:pt x="12551" y="11759"/>
                    <a:pt x="12323" y="11760"/>
                    <a:pt x="12098" y="11760"/>
                  </a:cubicBezTo>
                  <a:cubicBezTo>
                    <a:pt x="5869" y="11760"/>
                    <a:pt x="2129" y="10437"/>
                    <a:pt x="1" y="8647"/>
                  </a:cubicBezTo>
                  <a:lnTo>
                    <a:pt x="1" y="8647"/>
                  </a:lnTo>
                  <a:cubicBezTo>
                    <a:pt x="1199" y="11753"/>
                    <a:pt x="4903" y="14668"/>
                    <a:pt x="14185" y="14668"/>
                  </a:cubicBezTo>
                  <a:cubicBezTo>
                    <a:pt x="14416" y="14668"/>
                    <a:pt x="14650" y="14666"/>
                    <a:pt x="14888" y="14663"/>
                  </a:cubicBezTo>
                  <a:cubicBezTo>
                    <a:pt x="15147" y="14667"/>
                    <a:pt x="15402" y="14669"/>
                    <a:pt x="15653" y="14669"/>
                  </a:cubicBezTo>
                  <a:cubicBezTo>
                    <a:pt x="29816" y="14669"/>
                    <a:pt x="30962" y="7802"/>
                    <a:pt x="30026" y="3936"/>
                  </a:cubicBezTo>
                  <a:cubicBezTo>
                    <a:pt x="29625" y="2332"/>
                    <a:pt x="28723" y="1028"/>
                    <a:pt x="27570"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6" name="Google Shape;7658;p51"/>
            <p:cNvSpPr/>
            <p:nvPr/>
          </p:nvSpPr>
          <p:spPr>
            <a:xfrm>
              <a:off x="2386100" y="4003175"/>
              <a:ext cx="169200" cy="169200"/>
            </a:xfrm>
            <a:custGeom>
              <a:avLst/>
              <a:gdLst/>
              <a:ahLst/>
              <a:cxnLst/>
              <a:rect l="l" t="t" r="r" b="b"/>
              <a:pathLst>
                <a:path w="6768" h="6768" extrusionOk="0">
                  <a:moveTo>
                    <a:pt x="3384" y="0"/>
                  </a:moveTo>
                  <a:cubicBezTo>
                    <a:pt x="1505" y="0"/>
                    <a:pt x="1" y="1529"/>
                    <a:pt x="1" y="3384"/>
                  </a:cubicBezTo>
                  <a:cubicBezTo>
                    <a:pt x="1" y="5264"/>
                    <a:pt x="1505" y="6767"/>
                    <a:pt x="3384" y="6767"/>
                  </a:cubicBezTo>
                  <a:cubicBezTo>
                    <a:pt x="5239" y="6767"/>
                    <a:pt x="6768" y="5264"/>
                    <a:pt x="6768" y="3384"/>
                  </a:cubicBezTo>
                  <a:cubicBezTo>
                    <a:pt x="6768" y="1529"/>
                    <a:pt x="5239"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7" name="Google Shape;7659;p51"/>
            <p:cNvSpPr/>
            <p:nvPr/>
          </p:nvSpPr>
          <p:spPr>
            <a:xfrm>
              <a:off x="2415550" y="4032625"/>
              <a:ext cx="109675" cy="110300"/>
            </a:xfrm>
            <a:custGeom>
              <a:avLst/>
              <a:gdLst/>
              <a:ahLst/>
              <a:cxnLst/>
              <a:rect l="l" t="t" r="r" b="b"/>
              <a:pathLst>
                <a:path w="4387" h="4412" extrusionOk="0">
                  <a:moveTo>
                    <a:pt x="2206" y="0"/>
                  </a:moveTo>
                  <a:cubicBezTo>
                    <a:pt x="978" y="0"/>
                    <a:pt x="1" y="1003"/>
                    <a:pt x="1" y="2206"/>
                  </a:cubicBezTo>
                  <a:cubicBezTo>
                    <a:pt x="1" y="3434"/>
                    <a:pt x="978" y="4411"/>
                    <a:pt x="2206" y="4411"/>
                  </a:cubicBezTo>
                  <a:cubicBezTo>
                    <a:pt x="3409" y="4411"/>
                    <a:pt x="4387" y="3434"/>
                    <a:pt x="4387" y="2206"/>
                  </a:cubicBezTo>
                  <a:cubicBezTo>
                    <a:pt x="4387" y="1003"/>
                    <a:pt x="3409" y="0"/>
                    <a:pt x="2206"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8" name="Google Shape;7660;p51"/>
            <p:cNvSpPr/>
            <p:nvPr/>
          </p:nvSpPr>
          <p:spPr>
            <a:xfrm>
              <a:off x="2077200" y="4003175"/>
              <a:ext cx="169825" cy="169200"/>
            </a:xfrm>
            <a:custGeom>
              <a:avLst/>
              <a:gdLst/>
              <a:ahLst/>
              <a:cxnLst/>
              <a:rect l="l" t="t" r="r" b="b"/>
              <a:pathLst>
                <a:path w="6793" h="6768" extrusionOk="0">
                  <a:moveTo>
                    <a:pt x="3384" y="0"/>
                  </a:moveTo>
                  <a:cubicBezTo>
                    <a:pt x="1530" y="0"/>
                    <a:pt x="1" y="1529"/>
                    <a:pt x="1" y="3384"/>
                  </a:cubicBezTo>
                  <a:cubicBezTo>
                    <a:pt x="1" y="5264"/>
                    <a:pt x="1530" y="6767"/>
                    <a:pt x="3384" y="6767"/>
                  </a:cubicBezTo>
                  <a:cubicBezTo>
                    <a:pt x="5264" y="6767"/>
                    <a:pt x="6793" y="5264"/>
                    <a:pt x="6793" y="3384"/>
                  </a:cubicBezTo>
                  <a:cubicBezTo>
                    <a:pt x="6793" y="1529"/>
                    <a:pt x="5264" y="0"/>
                    <a:pt x="3384"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89" name="Google Shape;7661;p51"/>
            <p:cNvSpPr/>
            <p:nvPr/>
          </p:nvSpPr>
          <p:spPr>
            <a:xfrm>
              <a:off x="2107275" y="4032625"/>
              <a:ext cx="109675" cy="110300"/>
            </a:xfrm>
            <a:custGeom>
              <a:avLst/>
              <a:gdLst/>
              <a:ahLst/>
              <a:cxnLst/>
              <a:rect l="l" t="t" r="r" b="b"/>
              <a:pathLst>
                <a:path w="4387" h="4412" extrusionOk="0">
                  <a:moveTo>
                    <a:pt x="2181" y="0"/>
                  </a:moveTo>
                  <a:cubicBezTo>
                    <a:pt x="978" y="0"/>
                    <a:pt x="1" y="1003"/>
                    <a:pt x="1" y="2206"/>
                  </a:cubicBezTo>
                  <a:cubicBezTo>
                    <a:pt x="1" y="3434"/>
                    <a:pt x="978" y="4411"/>
                    <a:pt x="2181" y="4411"/>
                  </a:cubicBezTo>
                  <a:cubicBezTo>
                    <a:pt x="3409" y="4411"/>
                    <a:pt x="4387" y="3434"/>
                    <a:pt x="4387" y="2206"/>
                  </a:cubicBezTo>
                  <a:cubicBezTo>
                    <a:pt x="4387" y="1003"/>
                    <a:pt x="3409" y="0"/>
                    <a:pt x="2181"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0" name="Google Shape;7662;p51"/>
            <p:cNvSpPr/>
            <p:nvPr/>
          </p:nvSpPr>
          <p:spPr>
            <a:xfrm>
              <a:off x="2773325" y="4078350"/>
              <a:ext cx="419200" cy="330725"/>
            </a:xfrm>
            <a:custGeom>
              <a:avLst/>
              <a:gdLst/>
              <a:ahLst/>
              <a:cxnLst/>
              <a:rect l="l" t="t" r="r" b="b"/>
              <a:pathLst>
                <a:path w="16768" h="13229" extrusionOk="0">
                  <a:moveTo>
                    <a:pt x="1179" y="1"/>
                  </a:moveTo>
                  <a:cubicBezTo>
                    <a:pt x="1028" y="302"/>
                    <a:pt x="903" y="627"/>
                    <a:pt x="803" y="953"/>
                  </a:cubicBezTo>
                  <a:cubicBezTo>
                    <a:pt x="1" y="3384"/>
                    <a:pt x="301" y="6116"/>
                    <a:pt x="1605" y="8347"/>
                  </a:cubicBezTo>
                  <a:cubicBezTo>
                    <a:pt x="3509" y="11605"/>
                    <a:pt x="5915" y="13008"/>
                    <a:pt x="9775" y="13209"/>
                  </a:cubicBezTo>
                  <a:cubicBezTo>
                    <a:pt x="10013" y="13222"/>
                    <a:pt x="10252" y="13229"/>
                    <a:pt x="10492" y="13229"/>
                  </a:cubicBezTo>
                  <a:cubicBezTo>
                    <a:pt x="11666" y="13229"/>
                    <a:pt x="12849" y="13061"/>
                    <a:pt x="13910" y="12582"/>
                  </a:cubicBezTo>
                  <a:cubicBezTo>
                    <a:pt x="14913" y="12131"/>
                    <a:pt x="16116" y="11179"/>
                    <a:pt x="16768" y="10252"/>
                  </a:cubicBezTo>
                  <a:lnTo>
                    <a:pt x="16768" y="10252"/>
                  </a:lnTo>
                  <a:cubicBezTo>
                    <a:pt x="15587" y="10724"/>
                    <a:pt x="13597" y="11417"/>
                    <a:pt x="12026" y="11417"/>
                  </a:cubicBezTo>
                  <a:cubicBezTo>
                    <a:pt x="11764" y="11417"/>
                    <a:pt x="11512" y="11397"/>
                    <a:pt x="11279" y="11354"/>
                  </a:cubicBezTo>
                  <a:cubicBezTo>
                    <a:pt x="4236" y="9951"/>
                    <a:pt x="1956" y="3284"/>
                    <a:pt x="1179"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1" name="Google Shape;7663;p51"/>
            <p:cNvSpPr/>
            <p:nvPr/>
          </p:nvSpPr>
          <p:spPr>
            <a:xfrm>
              <a:off x="1505775" y="3889750"/>
              <a:ext cx="473725" cy="292725"/>
            </a:xfrm>
            <a:custGeom>
              <a:avLst/>
              <a:gdLst/>
              <a:ahLst/>
              <a:cxnLst/>
              <a:rect l="l" t="t" r="r" b="b"/>
              <a:pathLst>
                <a:path w="18949" h="11709" extrusionOk="0">
                  <a:moveTo>
                    <a:pt x="18372" y="1"/>
                  </a:moveTo>
                  <a:lnTo>
                    <a:pt x="18372" y="1"/>
                  </a:lnTo>
                  <a:cubicBezTo>
                    <a:pt x="17558" y="2541"/>
                    <a:pt x="15240" y="7725"/>
                    <a:pt x="9461" y="7725"/>
                  </a:cubicBezTo>
                  <a:cubicBezTo>
                    <a:pt x="9366" y="7725"/>
                    <a:pt x="9270" y="7723"/>
                    <a:pt x="9174" y="7720"/>
                  </a:cubicBezTo>
                  <a:cubicBezTo>
                    <a:pt x="4687" y="7595"/>
                    <a:pt x="1730" y="6041"/>
                    <a:pt x="1" y="4763"/>
                  </a:cubicBezTo>
                  <a:lnTo>
                    <a:pt x="1" y="4763"/>
                  </a:lnTo>
                  <a:cubicBezTo>
                    <a:pt x="101" y="5189"/>
                    <a:pt x="251" y="5590"/>
                    <a:pt x="427" y="5966"/>
                  </a:cubicBezTo>
                  <a:cubicBezTo>
                    <a:pt x="878" y="7019"/>
                    <a:pt x="1479" y="7921"/>
                    <a:pt x="2231" y="8698"/>
                  </a:cubicBezTo>
                  <a:cubicBezTo>
                    <a:pt x="4089" y="10630"/>
                    <a:pt x="6732" y="11708"/>
                    <a:pt x="9373" y="11708"/>
                  </a:cubicBezTo>
                  <a:cubicBezTo>
                    <a:pt x="10295" y="11708"/>
                    <a:pt x="11217" y="11577"/>
                    <a:pt x="12106" y="11304"/>
                  </a:cubicBezTo>
                  <a:cubicBezTo>
                    <a:pt x="14562" y="10552"/>
                    <a:pt x="16617" y="8723"/>
                    <a:pt x="17670" y="6367"/>
                  </a:cubicBezTo>
                  <a:cubicBezTo>
                    <a:pt x="18697" y="4061"/>
                    <a:pt x="18948" y="2056"/>
                    <a:pt x="18372" y="1"/>
                  </a:cubicBezTo>
                  <a:close/>
                </a:path>
              </a:pathLst>
            </a:custGeom>
            <a:solidFill>
              <a:srgbClr val="1A3F52">
                <a:alpha val="30559"/>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2" name="Google Shape;7664;p51"/>
            <p:cNvSpPr/>
            <p:nvPr/>
          </p:nvSpPr>
          <p:spPr>
            <a:xfrm>
              <a:off x="1969300" y="4153775"/>
              <a:ext cx="124850" cy="148550"/>
            </a:xfrm>
            <a:custGeom>
              <a:avLst/>
              <a:gdLst/>
              <a:ahLst/>
              <a:cxnLst/>
              <a:rect l="l" t="t" r="r" b="b"/>
              <a:pathLst>
                <a:path w="4994" h="5942" extrusionOk="0">
                  <a:moveTo>
                    <a:pt x="4319" y="1"/>
                  </a:moveTo>
                  <a:cubicBezTo>
                    <a:pt x="4235" y="1"/>
                    <a:pt x="4142" y="14"/>
                    <a:pt x="4041" y="42"/>
                  </a:cubicBezTo>
                  <a:cubicBezTo>
                    <a:pt x="3490" y="167"/>
                    <a:pt x="2938" y="643"/>
                    <a:pt x="2512" y="994"/>
                  </a:cubicBezTo>
                  <a:cubicBezTo>
                    <a:pt x="1309" y="1996"/>
                    <a:pt x="407" y="3375"/>
                    <a:pt x="131" y="4929"/>
                  </a:cubicBezTo>
                  <a:cubicBezTo>
                    <a:pt x="1" y="5663"/>
                    <a:pt x="169" y="5941"/>
                    <a:pt x="465" y="5941"/>
                  </a:cubicBezTo>
                  <a:cubicBezTo>
                    <a:pt x="908" y="5941"/>
                    <a:pt x="1636" y="5323"/>
                    <a:pt x="2086" y="4678"/>
                  </a:cubicBezTo>
                  <a:cubicBezTo>
                    <a:pt x="2763" y="3701"/>
                    <a:pt x="3089" y="2397"/>
                    <a:pt x="4192" y="1821"/>
                  </a:cubicBezTo>
                  <a:cubicBezTo>
                    <a:pt x="4668" y="1570"/>
                    <a:pt x="4994" y="1245"/>
                    <a:pt x="4943" y="693"/>
                  </a:cubicBezTo>
                  <a:cubicBezTo>
                    <a:pt x="4902" y="263"/>
                    <a:pt x="4694" y="1"/>
                    <a:pt x="4319" y="1"/>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3" name="Google Shape;7665;p51"/>
            <p:cNvSpPr/>
            <p:nvPr/>
          </p:nvSpPr>
          <p:spPr>
            <a:xfrm>
              <a:off x="2854150" y="3957325"/>
              <a:ext cx="252550" cy="117150"/>
            </a:xfrm>
            <a:custGeom>
              <a:avLst/>
              <a:gdLst/>
              <a:ahLst/>
              <a:cxnLst/>
              <a:rect l="l" t="t" r="r" b="b"/>
              <a:pathLst>
                <a:path w="10102" h="4686" extrusionOk="0">
                  <a:moveTo>
                    <a:pt x="6231" y="0"/>
                  </a:moveTo>
                  <a:cubicBezTo>
                    <a:pt x="4553" y="0"/>
                    <a:pt x="2955" y="850"/>
                    <a:pt x="1680" y="1884"/>
                  </a:cubicBezTo>
                  <a:cubicBezTo>
                    <a:pt x="1379" y="2110"/>
                    <a:pt x="878" y="2586"/>
                    <a:pt x="552" y="3087"/>
                  </a:cubicBezTo>
                  <a:cubicBezTo>
                    <a:pt x="151" y="3689"/>
                    <a:pt x="1" y="4316"/>
                    <a:pt x="903" y="4616"/>
                  </a:cubicBezTo>
                  <a:cubicBezTo>
                    <a:pt x="1049" y="4664"/>
                    <a:pt x="1192" y="4685"/>
                    <a:pt x="1334" y="4685"/>
                  </a:cubicBezTo>
                  <a:cubicBezTo>
                    <a:pt x="2236" y="4685"/>
                    <a:pt x="3042" y="3815"/>
                    <a:pt x="3735" y="3338"/>
                  </a:cubicBezTo>
                  <a:cubicBezTo>
                    <a:pt x="4713" y="2661"/>
                    <a:pt x="5890" y="2060"/>
                    <a:pt x="7093" y="1884"/>
                  </a:cubicBezTo>
                  <a:cubicBezTo>
                    <a:pt x="7745" y="1809"/>
                    <a:pt x="8848" y="1960"/>
                    <a:pt x="9374" y="1509"/>
                  </a:cubicBezTo>
                  <a:cubicBezTo>
                    <a:pt x="10101" y="907"/>
                    <a:pt x="9650" y="130"/>
                    <a:pt x="6442" y="5"/>
                  </a:cubicBezTo>
                  <a:cubicBezTo>
                    <a:pt x="6371" y="2"/>
                    <a:pt x="6301" y="0"/>
                    <a:pt x="6231"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94" name="Google Shape;7666;p51"/>
            <p:cNvSpPr/>
            <p:nvPr/>
          </p:nvSpPr>
          <p:spPr>
            <a:xfrm>
              <a:off x="1513300" y="3791250"/>
              <a:ext cx="94350" cy="146250"/>
            </a:xfrm>
            <a:custGeom>
              <a:avLst/>
              <a:gdLst/>
              <a:ahLst/>
              <a:cxnLst/>
              <a:rect l="l" t="t" r="r" b="b"/>
              <a:pathLst>
                <a:path w="3774" h="5850" extrusionOk="0">
                  <a:moveTo>
                    <a:pt x="3006" y="0"/>
                  </a:moveTo>
                  <a:cubicBezTo>
                    <a:pt x="2891" y="0"/>
                    <a:pt x="2771" y="39"/>
                    <a:pt x="2657" y="131"/>
                  </a:cubicBezTo>
                  <a:cubicBezTo>
                    <a:pt x="2632" y="131"/>
                    <a:pt x="2607" y="156"/>
                    <a:pt x="2582" y="182"/>
                  </a:cubicBezTo>
                  <a:cubicBezTo>
                    <a:pt x="1980" y="683"/>
                    <a:pt x="1479" y="1510"/>
                    <a:pt x="1078" y="2161"/>
                  </a:cubicBezTo>
                  <a:cubicBezTo>
                    <a:pt x="527" y="3089"/>
                    <a:pt x="50" y="4141"/>
                    <a:pt x="0" y="5269"/>
                  </a:cubicBezTo>
                  <a:cubicBezTo>
                    <a:pt x="37" y="5667"/>
                    <a:pt x="223" y="5850"/>
                    <a:pt x="468" y="5850"/>
                  </a:cubicBezTo>
                  <a:cubicBezTo>
                    <a:pt x="901" y="5850"/>
                    <a:pt x="1517" y="5278"/>
                    <a:pt x="1805" y="4317"/>
                  </a:cubicBezTo>
                  <a:cubicBezTo>
                    <a:pt x="2256" y="2813"/>
                    <a:pt x="3083" y="1410"/>
                    <a:pt x="3459" y="933"/>
                  </a:cubicBezTo>
                  <a:cubicBezTo>
                    <a:pt x="3773" y="521"/>
                    <a:pt x="3425" y="0"/>
                    <a:pt x="3006" y="0"/>
                  </a:cubicBezTo>
                  <a:close/>
                </a:path>
              </a:pathLst>
            </a:custGeom>
            <a:solidFill>
              <a:schemeClr val="l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sp>
        <p:nvSpPr>
          <p:cNvPr id="97" name="TextBox 96"/>
          <p:cNvSpPr txBox="1"/>
          <p:nvPr/>
        </p:nvSpPr>
        <p:spPr>
          <a:xfrm>
            <a:off x="929579" y="329423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Trong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vườn</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hoa</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nở</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rực</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rỡ</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8" name="TextBox 97"/>
          <p:cNvSpPr txBox="1"/>
          <p:nvPr/>
        </p:nvSpPr>
        <p:spPr>
          <a:xfrm>
            <a:off x="873589" y="3942195"/>
            <a:ext cx="10985176"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Phong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cảnh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nơi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đây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giống</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như</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một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bức</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tranh</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khổng</a:t>
            </a:r>
            <a:r>
              <a:rPr lang="en-US" sz="3264" b="1" kern="0" dirty="0">
                <a:solidFill>
                  <a:srgbClr val="FF6363">
                    <a:lumMod val="75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lồ</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sp>
        <p:nvSpPr>
          <p:cNvPr id="99" name="TextBox 98"/>
          <p:cNvSpPr txBox="1"/>
          <p:nvPr/>
        </p:nvSpPr>
        <p:spPr>
          <a:xfrm>
            <a:off x="964311" y="4665447"/>
            <a:ext cx="10245620" cy="594650"/>
          </a:xfrm>
          <a:prstGeom prst="rect">
            <a:avLst/>
          </a:prstGeom>
          <a:noFill/>
        </p:spPr>
        <p:txBody>
          <a:bodyPr wrap="square">
            <a:spAutoFit/>
          </a:bodyPr>
          <a:lstStyle/>
          <a:p>
            <a:pPr defTabSz="829178">
              <a:buClr>
                <a:srgbClr val="000000"/>
              </a:buClr>
            </a:pP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Ngôi</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nhà</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này</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C1BFFF">
                    <a:lumMod val="10000"/>
                  </a:srgbClr>
                </a:solidFill>
                <a:latin typeface="Cambria" panose="02040503050406030204" pitchFamily="18" charset="0"/>
                <a:cs typeface="Arial" panose="020B0604020202020204"/>
                <a:sym typeface="Arial" panose="020B0604020202020204"/>
              </a:rPr>
              <a:t>thật</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 </a:t>
            </a:r>
            <a:r>
              <a:rPr lang="en-US" sz="3264" b="1" kern="0" dirty="0" err="1">
                <a:solidFill>
                  <a:srgbClr val="FF6363">
                    <a:lumMod val="75000"/>
                  </a:srgbClr>
                </a:solidFill>
                <a:latin typeface="Cambria" panose="02040503050406030204" pitchFamily="18" charset="0"/>
                <a:cs typeface="Arial" panose="020B0604020202020204"/>
                <a:sym typeface="Arial" panose="020B0604020202020204"/>
              </a:rPr>
              <a:t>đẹp</a:t>
            </a:r>
            <a:r>
              <a:rPr lang="en-US" sz="3264" b="1" kern="0" dirty="0">
                <a:solidFill>
                  <a:srgbClr val="C1BFFF">
                    <a:lumMod val="10000"/>
                  </a:srgbClr>
                </a:solidFill>
                <a:latin typeface="Cambria" panose="02040503050406030204" pitchFamily="18" charset="0"/>
                <a:cs typeface="Arial" panose="020B0604020202020204"/>
                <a:sym typeface="Arial" panose="020B0604020202020204"/>
              </a:rPr>
              <a:t>!</a:t>
            </a:r>
          </a:p>
        </p:txBody>
      </p:sp>
      <p:grpSp>
        <p:nvGrpSpPr>
          <p:cNvPr id="100" name="Google Shape;6831;p48"/>
          <p:cNvGrpSpPr/>
          <p:nvPr/>
        </p:nvGrpSpPr>
        <p:grpSpPr>
          <a:xfrm>
            <a:off x="9561983" y="418510"/>
            <a:ext cx="1476957" cy="1484358"/>
            <a:chOff x="3667356" y="2205464"/>
            <a:chExt cx="1118403" cy="1124008"/>
          </a:xfrm>
        </p:grpSpPr>
        <p:sp>
          <p:nvSpPr>
            <p:cNvPr id="101" name="Google Shape;6832;p48"/>
            <p:cNvSpPr/>
            <p:nvPr/>
          </p:nvSpPr>
          <p:spPr>
            <a:xfrm>
              <a:off x="3667356" y="2205464"/>
              <a:ext cx="1118403" cy="1124008"/>
            </a:xfrm>
            <a:custGeom>
              <a:avLst/>
              <a:gdLst/>
              <a:ahLst/>
              <a:cxnLst/>
              <a:rect l="l" t="t" r="r" b="b"/>
              <a:pathLst>
                <a:path w="25740" h="25869" extrusionOk="0">
                  <a:moveTo>
                    <a:pt x="6067" y="400"/>
                  </a:moveTo>
                  <a:cubicBezTo>
                    <a:pt x="6074" y="400"/>
                    <a:pt x="6082" y="401"/>
                    <a:pt x="6090" y="401"/>
                  </a:cubicBezTo>
                  <a:cubicBezTo>
                    <a:pt x="6592" y="426"/>
                    <a:pt x="7093" y="953"/>
                    <a:pt x="7469" y="1253"/>
                  </a:cubicBezTo>
                  <a:cubicBezTo>
                    <a:pt x="8496" y="2005"/>
                    <a:pt x="9449" y="2832"/>
                    <a:pt x="10376" y="3684"/>
                  </a:cubicBezTo>
                  <a:cubicBezTo>
                    <a:pt x="11404" y="4637"/>
                    <a:pt x="12381" y="5664"/>
                    <a:pt x="13309" y="6717"/>
                  </a:cubicBezTo>
                  <a:cubicBezTo>
                    <a:pt x="13340" y="6765"/>
                    <a:pt x="13382" y="6782"/>
                    <a:pt x="13428" y="6782"/>
                  </a:cubicBezTo>
                  <a:cubicBezTo>
                    <a:pt x="13454" y="6782"/>
                    <a:pt x="13481" y="6776"/>
                    <a:pt x="13509" y="6767"/>
                  </a:cubicBezTo>
                  <a:cubicBezTo>
                    <a:pt x="13525" y="6816"/>
                    <a:pt x="13573" y="6843"/>
                    <a:pt x="13625" y="6843"/>
                  </a:cubicBezTo>
                  <a:cubicBezTo>
                    <a:pt x="13653" y="6843"/>
                    <a:pt x="13683" y="6835"/>
                    <a:pt x="13710" y="6817"/>
                  </a:cubicBezTo>
                  <a:cubicBezTo>
                    <a:pt x="14787" y="6141"/>
                    <a:pt x="15790" y="5339"/>
                    <a:pt x="16817" y="4562"/>
                  </a:cubicBezTo>
                  <a:cubicBezTo>
                    <a:pt x="17795" y="3835"/>
                    <a:pt x="18797" y="3083"/>
                    <a:pt x="19775" y="2331"/>
                  </a:cubicBezTo>
                  <a:cubicBezTo>
                    <a:pt x="20251" y="2005"/>
                    <a:pt x="20727" y="1679"/>
                    <a:pt x="21228" y="1454"/>
                  </a:cubicBezTo>
                  <a:cubicBezTo>
                    <a:pt x="21390" y="1386"/>
                    <a:pt x="21566" y="1312"/>
                    <a:pt x="21722" y="1312"/>
                  </a:cubicBezTo>
                  <a:cubicBezTo>
                    <a:pt x="21856" y="1312"/>
                    <a:pt x="21974" y="1367"/>
                    <a:pt x="22055" y="1529"/>
                  </a:cubicBezTo>
                  <a:cubicBezTo>
                    <a:pt x="22156" y="1780"/>
                    <a:pt x="22131" y="2055"/>
                    <a:pt x="22080" y="2306"/>
                  </a:cubicBezTo>
                  <a:cubicBezTo>
                    <a:pt x="21880" y="3459"/>
                    <a:pt x="21329" y="4511"/>
                    <a:pt x="20777" y="5539"/>
                  </a:cubicBezTo>
                  <a:cubicBezTo>
                    <a:pt x="20126" y="6767"/>
                    <a:pt x="19499" y="7995"/>
                    <a:pt x="18923" y="9248"/>
                  </a:cubicBezTo>
                  <a:cubicBezTo>
                    <a:pt x="18872" y="9374"/>
                    <a:pt x="18923" y="9474"/>
                    <a:pt x="18998" y="9524"/>
                  </a:cubicBezTo>
                  <a:cubicBezTo>
                    <a:pt x="18998" y="9574"/>
                    <a:pt x="19023" y="9624"/>
                    <a:pt x="19073" y="9649"/>
                  </a:cubicBezTo>
                  <a:cubicBezTo>
                    <a:pt x="20903" y="11504"/>
                    <a:pt x="22682" y="13409"/>
                    <a:pt x="24411" y="15364"/>
                  </a:cubicBezTo>
                  <a:cubicBezTo>
                    <a:pt x="24687" y="15689"/>
                    <a:pt x="25614" y="16517"/>
                    <a:pt x="25113" y="17018"/>
                  </a:cubicBezTo>
                  <a:cubicBezTo>
                    <a:pt x="25010" y="17121"/>
                    <a:pt x="24854" y="17155"/>
                    <a:pt x="24697" y="17155"/>
                  </a:cubicBezTo>
                  <a:cubicBezTo>
                    <a:pt x="24588" y="17155"/>
                    <a:pt x="24479" y="17139"/>
                    <a:pt x="24386" y="17118"/>
                  </a:cubicBezTo>
                  <a:cubicBezTo>
                    <a:pt x="24035" y="17093"/>
                    <a:pt x="23684" y="17018"/>
                    <a:pt x="23359" y="16968"/>
                  </a:cubicBezTo>
                  <a:cubicBezTo>
                    <a:pt x="22055" y="16767"/>
                    <a:pt x="20752" y="16517"/>
                    <a:pt x="19449" y="16266"/>
                  </a:cubicBezTo>
                  <a:cubicBezTo>
                    <a:pt x="18697" y="16116"/>
                    <a:pt x="17945" y="15965"/>
                    <a:pt x="17193" y="15815"/>
                  </a:cubicBezTo>
                  <a:cubicBezTo>
                    <a:pt x="16466" y="15664"/>
                    <a:pt x="15765" y="15464"/>
                    <a:pt x="15038" y="15389"/>
                  </a:cubicBezTo>
                  <a:cubicBezTo>
                    <a:pt x="14963" y="15389"/>
                    <a:pt x="14938" y="15414"/>
                    <a:pt x="14913" y="15464"/>
                  </a:cubicBezTo>
                  <a:cubicBezTo>
                    <a:pt x="14887" y="15489"/>
                    <a:pt x="14887" y="15514"/>
                    <a:pt x="14862" y="15539"/>
                  </a:cubicBezTo>
                  <a:cubicBezTo>
                    <a:pt x="14286" y="18221"/>
                    <a:pt x="13710" y="20928"/>
                    <a:pt x="12732" y="23509"/>
                  </a:cubicBezTo>
                  <a:cubicBezTo>
                    <a:pt x="12532" y="24060"/>
                    <a:pt x="12331" y="24812"/>
                    <a:pt x="11905" y="25238"/>
                  </a:cubicBezTo>
                  <a:cubicBezTo>
                    <a:pt x="11758" y="25392"/>
                    <a:pt x="11618" y="25455"/>
                    <a:pt x="11489" y="25455"/>
                  </a:cubicBezTo>
                  <a:cubicBezTo>
                    <a:pt x="11134" y="25455"/>
                    <a:pt x="10862" y="24979"/>
                    <a:pt x="10752" y="24612"/>
                  </a:cubicBezTo>
                  <a:cubicBezTo>
                    <a:pt x="10376" y="23283"/>
                    <a:pt x="10226" y="21830"/>
                    <a:pt x="10075" y="20451"/>
                  </a:cubicBezTo>
                  <a:cubicBezTo>
                    <a:pt x="10000" y="19674"/>
                    <a:pt x="9925" y="18872"/>
                    <a:pt x="9900" y="18095"/>
                  </a:cubicBezTo>
                  <a:cubicBezTo>
                    <a:pt x="9875" y="17319"/>
                    <a:pt x="9950" y="16491"/>
                    <a:pt x="9825" y="15740"/>
                  </a:cubicBezTo>
                  <a:cubicBezTo>
                    <a:pt x="9825" y="15664"/>
                    <a:pt x="9750" y="15639"/>
                    <a:pt x="9699" y="15639"/>
                  </a:cubicBezTo>
                  <a:cubicBezTo>
                    <a:pt x="9674" y="15639"/>
                    <a:pt x="9649" y="15614"/>
                    <a:pt x="9599" y="15614"/>
                  </a:cubicBezTo>
                  <a:cubicBezTo>
                    <a:pt x="9331" y="15582"/>
                    <a:pt x="9058" y="15573"/>
                    <a:pt x="8784" y="15573"/>
                  </a:cubicBezTo>
                  <a:cubicBezTo>
                    <a:pt x="8419" y="15573"/>
                    <a:pt x="8052" y="15589"/>
                    <a:pt x="7694" y="15589"/>
                  </a:cubicBezTo>
                  <a:lnTo>
                    <a:pt x="1153" y="15589"/>
                  </a:lnTo>
                  <a:cubicBezTo>
                    <a:pt x="953" y="15564"/>
                    <a:pt x="652" y="15564"/>
                    <a:pt x="526" y="15389"/>
                  </a:cubicBezTo>
                  <a:cubicBezTo>
                    <a:pt x="151" y="14887"/>
                    <a:pt x="1303" y="14361"/>
                    <a:pt x="1579" y="14186"/>
                  </a:cubicBezTo>
                  <a:lnTo>
                    <a:pt x="4787" y="12281"/>
                  </a:lnTo>
                  <a:cubicBezTo>
                    <a:pt x="5389" y="11930"/>
                    <a:pt x="5990" y="11579"/>
                    <a:pt x="6592" y="11203"/>
                  </a:cubicBezTo>
                  <a:cubicBezTo>
                    <a:pt x="7193" y="10852"/>
                    <a:pt x="7820" y="10552"/>
                    <a:pt x="8346" y="10100"/>
                  </a:cubicBezTo>
                  <a:cubicBezTo>
                    <a:pt x="8346" y="10075"/>
                    <a:pt x="8346" y="10075"/>
                    <a:pt x="8346" y="10075"/>
                  </a:cubicBezTo>
                  <a:cubicBezTo>
                    <a:pt x="8396" y="10050"/>
                    <a:pt x="8421" y="10025"/>
                    <a:pt x="8396" y="9975"/>
                  </a:cubicBezTo>
                  <a:cubicBezTo>
                    <a:pt x="8321" y="9324"/>
                    <a:pt x="8095" y="8647"/>
                    <a:pt x="7895" y="8020"/>
                  </a:cubicBezTo>
                  <a:cubicBezTo>
                    <a:pt x="7719" y="7344"/>
                    <a:pt x="7519" y="6692"/>
                    <a:pt x="7318" y="6040"/>
                  </a:cubicBezTo>
                  <a:cubicBezTo>
                    <a:pt x="6943" y="4762"/>
                    <a:pt x="6516" y="3484"/>
                    <a:pt x="6141" y="2181"/>
                  </a:cubicBezTo>
                  <a:cubicBezTo>
                    <a:pt x="6065" y="1905"/>
                    <a:pt x="5990" y="1604"/>
                    <a:pt x="5915" y="1303"/>
                  </a:cubicBezTo>
                  <a:cubicBezTo>
                    <a:pt x="5866" y="1057"/>
                    <a:pt x="5647" y="400"/>
                    <a:pt x="6067" y="400"/>
                  </a:cubicBezTo>
                  <a:close/>
                  <a:moveTo>
                    <a:pt x="6040" y="0"/>
                  </a:moveTo>
                  <a:cubicBezTo>
                    <a:pt x="5539" y="25"/>
                    <a:pt x="5389" y="401"/>
                    <a:pt x="5439" y="827"/>
                  </a:cubicBezTo>
                  <a:cubicBezTo>
                    <a:pt x="5539" y="1554"/>
                    <a:pt x="5765" y="2231"/>
                    <a:pt x="5965" y="2933"/>
                  </a:cubicBezTo>
                  <a:cubicBezTo>
                    <a:pt x="6191" y="3659"/>
                    <a:pt x="6416" y="4411"/>
                    <a:pt x="6642" y="5138"/>
                  </a:cubicBezTo>
                  <a:cubicBezTo>
                    <a:pt x="6917" y="5965"/>
                    <a:pt x="7168" y="6792"/>
                    <a:pt x="7419" y="7619"/>
                  </a:cubicBezTo>
                  <a:cubicBezTo>
                    <a:pt x="7669" y="8371"/>
                    <a:pt x="7870" y="9173"/>
                    <a:pt x="8221" y="9900"/>
                  </a:cubicBezTo>
                  <a:cubicBezTo>
                    <a:pt x="7569" y="10126"/>
                    <a:pt x="6993" y="10527"/>
                    <a:pt x="6391" y="10852"/>
                  </a:cubicBezTo>
                  <a:cubicBezTo>
                    <a:pt x="5790" y="11228"/>
                    <a:pt x="5188" y="11579"/>
                    <a:pt x="4587" y="11930"/>
                  </a:cubicBezTo>
                  <a:cubicBezTo>
                    <a:pt x="3359" y="12657"/>
                    <a:pt x="2105" y="13359"/>
                    <a:pt x="877" y="14111"/>
                  </a:cubicBezTo>
                  <a:cubicBezTo>
                    <a:pt x="526" y="14336"/>
                    <a:pt x="75" y="14687"/>
                    <a:pt x="25" y="15138"/>
                  </a:cubicBezTo>
                  <a:cubicBezTo>
                    <a:pt x="0" y="15589"/>
                    <a:pt x="351" y="15865"/>
                    <a:pt x="727" y="15965"/>
                  </a:cubicBezTo>
                  <a:cubicBezTo>
                    <a:pt x="961" y="16016"/>
                    <a:pt x="1203" y="16030"/>
                    <a:pt x="1447" y="16030"/>
                  </a:cubicBezTo>
                  <a:cubicBezTo>
                    <a:pt x="1732" y="16030"/>
                    <a:pt x="2018" y="16011"/>
                    <a:pt x="2296" y="16011"/>
                  </a:cubicBezTo>
                  <a:cubicBezTo>
                    <a:pt x="2367" y="16011"/>
                    <a:pt x="2437" y="16012"/>
                    <a:pt x="2506" y="16015"/>
                  </a:cubicBezTo>
                  <a:lnTo>
                    <a:pt x="7118" y="16015"/>
                  </a:lnTo>
                  <a:cubicBezTo>
                    <a:pt x="7576" y="16015"/>
                    <a:pt x="8043" y="16032"/>
                    <a:pt x="8508" y="16032"/>
                  </a:cubicBezTo>
                  <a:cubicBezTo>
                    <a:pt x="8857" y="16032"/>
                    <a:pt x="9205" y="16022"/>
                    <a:pt x="9549" y="15990"/>
                  </a:cubicBezTo>
                  <a:lnTo>
                    <a:pt x="9549" y="15990"/>
                  </a:lnTo>
                  <a:cubicBezTo>
                    <a:pt x="9449" y="16667"/>
                    <a:pt x="9499" y="17419"/>
                    <a:pt x="9524" y="18095"/>
                  </a:cubicBezTo>
                  <a:cubicBezTo>
                    <a:pt x="9549" y="18872"/>
                    <a:pt x="9599" y="19674"/>
                    <a:pt x="9674" y="20451"/>
                  </a:cubicBezTo>
                  <a:cubicBezTo>
                    <a:pt x="9750" y="21228"/>
                    <a:pt x="9850" y="21980"/>
                    <a:pt x="9975" y="22732"/>
                  </a:cubicBezTo>
                  <a:cubicBezTo>
                    <a:pt x="10100" y="23459"/>
                    <a:pt x="10176" y="24236"/>
                    <a:pt x="10451" y="24938"/>
                  </a:cubicBezTo>
                  <a:cubicBezTo>
                    <a:pt x="10602" y="25364"/>
                    <a:pt x="10902" y="25815"/>
                    <a:pt x="11404" y="25865"/>
                  </a:cubicBezTo>
                  <a:cubicBezTo>
                    <a:pt x="11431" y="25868"/>
                    <a:pt x="11457" y="25869"/>
                    <a:pt x="11484" y="25869"/>
                  </a:cubicBezTo>
                  <a:cubicBezTo>
                    <a:pt x="11968" y="25869"/>
                    <a:pt x="12318" y="25442"/>
                    <a:pt x="12532" y="25038"/>
                  </a:cubicBezTo>
                  <a:cubicBezTo>
                    <a:pt x="13233" y="23735"/>
                    <a:pt x="13659" y="22206"/>
                    <a:pt x="14060" y="20802"/>
                  </a:cubicBezTo>
                  <a:cubicBezTo>
                    <a:pt x="14512" y="19123"/>
                    <a:pt x="14887" y="17419"/>
                    <a:pt x="15238" y="15740"/>
                  </a:cubicBezTo>
                  <a:cubicBezTo>
                    <a:pt x="15890" y="15940"/>
                    <a:pt x="16567" y="16065"/>
                    <a:pt x="17218" y="16216"/>
                  </a:cubicBezTo>
                  <a:cubicBezTo>
                    <a:pt x="17945" y="16391"/>
                    <a:pt x="18672" y="16542"/>
                    <a:pt x="19399" y="16667"/>
                  </a:cubicBezTo>
                  <a:cubicBezTo>
                    <a:pt x="20877" y="16968"/>
                    <a:pt x="22356" y="17243"/>
                    <a:pt x="23860" y="17469"/>
                  </a:cubicBezTo>
                  <a:cubicBezTo>
                    <a:pt x="24112" y="17509"/>
                    <a:pt x="24393" y="17570"/>
                    <a:pt x="24664" y="17570"/>
                  </a:cubicBezTo>
                  <a:cubicBezTo>
                    <a:pt x="24905" y="17570"/>
                    <a:pt x="25138" y="17522"/>
                    <a:pt x="25339" y="17369"/>
                  </a:cubicBezTo>
                  <a:cubicBezTo>
                    <a:pt x="25740" y="17093"/>
                    <a:pt x="25740" y="16592"/>
                    <a:pt x="25539" y="16166"/>
                  </a:cubicBezTo>
                  <a:cubicBezTo>
                    <a:pt x="25263" y="15564"/>
                    <a:pt x="24737" y="15088"/>
                    <a:pt x="24286" y="14612"/>
                  </a:cubicBezTo>
                  <a:cubicBezTo>
                    <a:pt x="23810" y="14060"/>
                    <a:pt x="23334" y="13534"/>
                    <a:pt x="22832" y="12983"/>
                  </a:cubicBezTo>
                  <a:cubicBezTo>
                    <a:pt x="21705" y="11755"/>
                    <a:pt x="20552" y="10552"/>
                    <a:pt x="19349" y="9349"/>
                  </a:cubicBezTo>
                  <a:cubicBezTo>
                    <a:pt x="19925" y="8121"/>
                    <a:pt x="20527" y="6892"/>
                    <a:pt x="21178" y="5689"/>
                  </a:cubicBezTo>
                  <a:cubicBezTo>
                    <a:pt x="21755" y="4612"/>
                    <a:pt x="22406" y="3409"/>
                    <a:pt x="22532" y="2156"/>
                  </a:cubicBezTo>
                  <a:cubicBezTo>
                    <a:pt x="22582" y="1780"/>
                    <a:pt x="22507" y="1303"/>
                    <a:pt x="22181" y="1028"/>
                  </a:cubicBezTo>
                  <a:cubicBezTo>
                    <a:pt x="22049" y="920"/>
                    <a:pt x="21897" y="878"/>
                    <a:pt x="21739" y="878"/>
                  </a:cubicBezTo>
                  <a:cubicBezTo>
                    <a:pt x="21419" y="878"/>
                    <a:pt x="21071" y="1052"/>
                    <a:pt x="20802" y="1203"/>
                  </a:cubicBezTo>
                  <a:cubicBezTo>
                    <a:pt x="20201" y="1504"/>
                    <a:pt x="19649" y="1930"/>
                    <a:pt x="19098" y="2331"/>
                  </a:cubicBezTo>
                  <a:cubicBezTo>
                    <a:pt x="18522" y="2757"/>
                    <a:pt x="17945" y="3183"/>
                    <a:pt x="17369" y="3609"/>
                  </a:cubicBezTo>
                  <a:cubicBezTo>
                    <a:pt x="16116" y="4562"/>
                    <a:pt x="14812" y="5464"/>
                    <a:pt x="13634" y="6466"/>
                  </a:cubicBezTo>
                  <a:cubicBezTo>
                    <a:pt x="13634" y="6441"/>
                    <a:pt x="13609" y="6441"/>
                    <a:pt x="13609" y="6416"/>
                  </a:cubicBezTo>
                  <a:cubicBezTo>
                    <a:pt x="11755" y="4311"/>
                    <a:pt x="9699" y="2431"/>
                    <a:pt x="7469" y="752"/>
                  </a:cubicBezTo>
                  <a:cubicBezTo>
                    <a:pt x="7068" y="451"/>
                    <a:pt x="6567" y="0"/>
                    <a:pt x="6040"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2" name="Google Shape;6833;p48"/>
            <p:cNvSpPr/>
            <p:nvPr/>
          </p:nvSpPr>
          <p:spPr>
            <a:xfrm>
              <a:off x="3673873" y="2222843"/>
              <a:ext cx="1106454" cy="1088640"/>
            </a:xfrm>
            <a:custGeom>
              <a:avLst/>
              <a:gdLst/>
              <a:ahLst/>
              <a:cxnLst/>
              <a:rect l="l" t="t" r="r" b="b"/>
              <a:pathLst>
                <a:path w="25465" h="25055" extrusionOk="0">
                  <a:moveTo>
                    <a:pt x="8017" y="2798"/>
                  </a:moveTo>
                  <a:cubicBezTo>
                    <a:pt x="8101" y="2798"/>
                    <a:pt x="8180" y="2822"/>
                    <a:pt x="8271" y="2858"/>
                  </a:cubicBezTo>
                  <a:cubicBezTo>
                    <a:pt x="8472" y="2959"/>
                    <a:pt x="8597" y="3184"/>
                    <a:pt x="8522" y="3410"/>
                  </a:cubicBezTo>
                  <a:cubicBezTo>
                    <a:pt x="8447" y="3635"/>
                    <a:pt x="8221" y="3786"/>
                    <a:pt x="7996" y="3786"/>
                  </a:cubicBezTo>
                  <a:cubicBezTo>
                    <a:pt x="7770" y="3786"/>
                    <a:pt x="7569" y="3635"/>
                    <a:pt x="7544" y="3410"/>
                  </a:cubicBezTo>
                  <a:cubicBezTo>
                    <a:pt x="7519" y="3309"/>
                    <a:pt x="7544" y="3184"/>
                    <a:pt x="7569" y="3084"/>
                  </a:cubicBezTo>
                  <a:cubicBezTo>
                    <a:pt x="7595" y="3009"/>
                    <a:pt x="7645" y="2959"/>
                    <a:pt x="7720" y="2908"/>
                  </a:cubicBezTo>
                  <a:cubicBezTo>
                    <a:pt x="7720" y="2883"/>
                    <a:pt x="7745" y="2883"/>
                    <a:pt x="7770" y="2858"/>
                  </a:cubicBezTo>
                  <a:lnTo>
                    <a:pt x="7795" y="2858"/>
                  </a:lnTo>
                  <a:cubicBezTo>
                    <a:pt x="7845" y="2833"/>
                    <a:pt x="7870" y="2808"/>
                    <a:pt x="7920" y="2808"/>
                  </a:cubicBezTo>
                  <a:cubicBezTo>
                    <a:pt x="7954" y="2801"/>
                    <a:pt x="7986" y="2798"/>
                    <a:pt x="8017" y="2798"/>
                  </a:cubicBezTo>
                  <a:close/>
                  <a:moveTo>
                    <a:pt x="18693" y="4603"/>
                  </a:moveTo>
                  <a:cubicBezTo>
                    <a:pt x="18778" y="4603"/>
                    <a:pt x="18856" y="4626"/>
                    <a:pt x="18948" y="4663"/>
                  </a:cubicBezTo>
                  <a:cubicBezTo>
                    <a:pt x="19149" y="4763"/>
                    <a:pt x="19274" y="4989"/>
                    <a:pt x="19199" y="5214"/>
                  </a:cubicBezTo>
                  <a:cubicBezTo>
                    <a:pt x="19123" y="5440"/>
                    <a:pt x="18898" y="5615"/>
                    <a:pt x="18672" y="5615"/>
                  </a:cubicBezTo>
                  <a:cubicBezTo>
                    <a:pt x="18447" y="5615"/>
                    <a:pt x="18246" y="5440"/>
                    <a:pt x="18221" y="5214"/>
                  </a:cubicBezTo>
                  <a:cubicBezTo>
                    <a:pt x="18196" y="5114"/>
                    <a:pt x="18221" y="5014"/>
                    <a:pt x="18246" y="4913"/>
                  </a:cubicBezTo>
                  <a:cubicBezTo>
                    <a:pt x="18271" y="4838"/>
                    <a:pt x="18321" y="4763"/>
                    <a:pt x="18397" y="4713"/>
                  </a:cubicBezTo>
                  <a:cubicBezTo>
                    <a:pt x="18397" y="4713"/>
                    <a:pt x="18422" y="4688"/>
                    <a:pt x="18447" y="4688"/>
                  </a:cubicBezTo>
                  <a:cubicBezTo>
                    <a:pt x="18447" y="4663"/>
                    <a:pt x="18447" y="4663"/>
                    <a:pt x="18447" y="4663"/>
                  </a:cubicBezTo>
                  <a:lnTo>
                    <a:pt x="18472" y="4663"/>
                  </a:lnTo>
                  <a:cubicBezTo>
                    <a:pt x="18522" y="4638"/>
                    <a:pt x="18547" y="4613"/>
                    <a:pt x="18597" y="4613"/>
                  </a:cubicBezTo>
                  <a:cubicBezTo>
                    <a:pt x="18631" y="4606"/>
                    <a:pt x="18662" y="4603"/>
                    <a:pt x="18693" y="4603"/>
                  </a:cubicBezTo>
                  <a:close/>
                  <a:moveTo>
                    <a:pt x="10377" y="6332"/>
                  </a:moveTo>
                  <a:cubicBezTo>
                    <a:pt x="10469" y="6332"/>
                    <a:pt x="10560" y="6355"/>
                    <a:pt x="10652" y="6392"/>
                  </a:cubicBezTo>
                  <a:cubicBezTo>
                    <a:pt x="10853" y="6492"/>
                    <a:pt x="10953" y="6718"/>
                    <a:pt x="10903" y="6944"/>
                  </a:cubicBezTo>
                  <a:cubicBezTo>
                    <a:pt x="10828" y="7169"/>
                    <a:pt x="10602" y="7345"/>
                    <a:pt x="10377" y="7345"/>
                  </a:cubicBezTo>
                  <a:cubicBezTo>
                    <a:pt x="10151" y="7345"/>
                    <a:pt x="9950" y="7169"/>
                    <a:pt x="9925" y="6944"/>
                  </a:cubicBezTo>
                  <a:cubicBezTo>
                    <a:pt x="9900" y="6843"/>
                    <a:pt x="9900" y="6743"/>
                    <a:pt x="9950" y="6643"/>
                  </a:cubicBezTo>
                  <a:cubicBezTo>
                    <a:pt x="9976" y="6568"/>
                    <a:pt x="10026" y="6492"/>
                    <a:pt x="10076" y="6442"/>
                  </a:cubicBezTo>
                  <a:cubicBezTo>
                    <a:pt x="10101" y="6442"/>
                    <a:pt x="10101" y="6417"/>
                    <a:pt x="10126" y="6417"/>
                  </a:cubicBezTo>
                  <a:cubicBezTo>
                    <a:pt x="10126" y="6392"/>
                    <a:pt x="10151" y="6392"/>
                    <a:pt x="10151" y="6392"/>
                  </a:cubicBezTo>
                  <a:lnTo>
                    <a:pt x="10176" y="6392"/>
                  </a:lnTo>
                  <a:cubicBezTo>
                    <a:pt x="10201" y="6367"/>
                    <a:pt x="10251" y="6342"/>
                    <a:pt x="10276" y="6342"/>
                  </a:cubicBezTo>
                  <a:cubicBezTo>
                    <a:pt x="10310" y="6335"/>
                    <a:pt x="10343" y="6332"/>
                    <a:pt x="10377" y="6332"/>
                  </a:cubicBezTo>
                  <a:close/>
                  <a:moveTo>
                    <a:pt x="16066" y="7320"/>
                  </a:moveTo>
                  <a:cubicBezTo>
                    <a:pt x="16191" y="7320"/>
                    <a:pt x="16316" y="7320"/>
                    <a:pt x="16417" y="7395"/>
                  </a:cubicBezTo>
                  <a:cubicBezTo>
                    <a:pt x="16617" y="7470"/>
                    <a:pt x="16742" y="7695"/>
                    <a:pt x="16667" y="7921"/>
                  </a:cubicBezTo>
                  <a:cubicBezTo>
                    <a:pt x="16617" y="8147"/>
                    <a:pt x="16392" y="8322"/>
                    <a:pt x="16141" y="8322"/>
                  </a:cubicBezTo>
                  <a:cubicBezTo>
                    <a:pt x="15915" y="8322"/>
                    <a:pt x="15740" y="8147"/>
                    <a:pt x="15690" y="7921"/>
                  </a:cubicBezTo>
                  <a:cubicBezTo>
                    <a:pt x="15690" y="7821"/>
                    <a:pt x="15690" y="7721"/>
                    <a:pt x="15715" y="7620"/>
                  </a:cubicBezTo>
                  <a:cubicBezTo>
                    <a:pt x="15765" y="7545"/>
                    <a:pt x="15815" y="7470"/>
                    <a:pt x="15865" y="7420"/>
                  </a:cubicBezTo>
                  <a:cubicBezTo>
                    <a:pt x="15890" y="7420"/>
                    <a:pt x="15890" y="7395"/>
                    <a:pt x="15915" y="7395"/>
                  </a:cubicBezTo>
                  <a:cubicBezTo>
                    <a:pt x="15915" y="7395"/>
                    <a:pt x="15915" y="7370"/>
                    <a:pt x="15940" y="7370"/>
                  </a:cubicBezTo>
                  <a:lnTo>
                    <a:pt x="15966" y="7370"/>
                  </a:lnTo>
                  <a:cubicBezTo>
                    <a:pt x="15991" y="7345"/>
                    <a:pt x="16041" y="7345"/>
                    <a:pt x="16066" y="7320"/>
                  </a:cubicBezTo>
                  <a:close/>
                  <a:moveTo>
                    <a:pt x="4111" y="13024"/>
                  </a:moveTo>
                  <a:cubicBezTo>
                    <a:pt x="4201" y="13024"/>
                    <a:pt x="4288" y="13047"/>
                    <a:pt x="4361" y="13084"/>
                  </a:cubicBezTo>
                  <a:cubicBezTo>
                    <a:pt x="4562" y="13184"/>
                    <a:pt x="4687" y="13410"/>
                    <a:pt x="4612" y="13635"/>
                  </a:cubicBezTo>
                  <a:cubicBezTo>
                    <a:pt x="4562" y="13861"/>
                    <a:pt x="4311" y="14011"/>
                    <a:pt x="4086" y="14011"/>
                  </a:cubicBezTo>
                  <a:cubicBezTo>
                    <a:pt x="4071" y="14013"/>
                    <a:pt x="4057" y="14014"/>
                    <a:pt x="4043" y="14014"/>
                  </a:cubicBezTo>
                  <a:cubicBezTo>
                    <a:pt x="3838" y="14014"/>
                    <a:pt x="3682" y="13846"/>
                    <a:pt x="3635" y="13635"/>
                  </a:cubicBezTo>
                  <a:cubicBezTo>
                    <a:pt x="3610" y="13535"/>
                    <a:pt x="3635" y="13410"/>
                    <a:pt x="3660" y="13310"/>
                  </a:cubicBezTo>
                  <a:cubicBezTo>
                    <a:pt x="3710" y="13234"/>
                    <a:pt x="3735" y="13184"/>
                    <a:pt x="3810" y="13134"/>
                  </a:cubicBezTo>
                  <a:cubicBezTo>
                    <a:pt x="3835" y="13109"/>
                    <a:pt x="3835" y="13109"/>
                    <a:pt x="3860" y="13084"/>
                  </a:cubicBezTo>
                  <a:lnTo>
                    <a:pt x="3885" y="13084"/>
                  </a:lnTo>
                  <a:cubicBezTo>
                    <a:pt x="3935" y="13059"/>
                    <a:pt x="3986" y="13034"/>
                    <a:pt x="4011" y="13034"/>
                  </a:cubicBezTo>
                  <a:cubicBezTo>
                    <a:pt x="4044" y="13027"/>
                    <a:pt x="4078" y="13024"/>
                    <a:pt x="4111" y="13024"/>
                  </a:cubicBezTo>
                  <a:close/>
                  <a:moveTo>
                    <a:pt x="21375" y="13525"/>
                  </a:moveTo>
                  <a:cubicBezTo>
                    <a:pt x="21460" y="13525"/>
                    <a:pt x="21538" y="13549"/>
                    <a:pt x="21630" y="13585"/>
                  </a:cubicBezTo>
                  <a:cubicBezTo>
                    <a:pt x="21830" y="13685"/>
                    <a:pt x="21956" y="13911"/>
                    <a:pt x="21880" y="14137"/>
                  </a:cubicBezTo>
                  <a:cubicBezTo>
                    <a:pt x="21805" y="14362"/>
                    <a:pt x="21580" y="14513"/>
                    <a:pt x="21354" y="14513"/>
                  </a:cubicBezTo>
                  <a:cubicBezTo>
                    <a:pt x="21128" y="14513"/>
                    <a:pt x="20928" y="14362"/>
                    <a:pt x="20903" y="14137"/>
                  </a:cubicBezTo>
                  <a:cubicBezTo>
                    <a:pt x="20878" y="14036"/>
                    <a:pt x="20878" y="13911"/>
                    <a:pt x="20928" y="13811"/>
                  </a:cubicBezTo>
                  <a:cubicBezTo>
                    <a:pt x="20953" y="13736"/>
                    <a:pt x="21003" y="13685"/>
                    <a:pt x="21078" y="13635"/>
                  </a:cubicBezTo>
                  <a:cubicBezTo>
                    <a:pt x="21078" y="13610"/>
                    <a:pt x="21103" y="13610"/>
                    <a:pt x="21103" y="13585"/>
                  </a:cubicBezTo>
                  <a:lnTo>
                    <a:pt x="21128" y="13585"/>
                  </a:lnTo>
                  <a:cubicBezTo>
                    <a:pt x="21128" y="13585"/>
                    <a:pt x="21154" y="13585"/>
                    <a:pt x="21154" y="13560"/>
                  </a:cubicBezTo>
                  <a:cubicBezTo>
                    <a:pt x="21204" y="13560"/>
                    <a:pt x="21229" y="13535"/>
                    <a:pt x="21279" y="13535"/>
                  </a:cubicBezTo>
                  <a:cubicBezTo>
                    <a:pt x="21312" y="13528"/>
                    <a:pt x="21344" y="13525"/>
                    <a:pt x="21375" y="13525"/>
                  </a:cubicBezTo>
                  <a:close/>
                  <a:moveTo>
                    <a:pt x="11730" y="14854"/>
                  </a:moveTo>
                  <a:cubicBezTo>
                    <a:pt x="11820" y="14854"/>
                    <a:pt x="11907" y="14877"/>
                    <a:pt x="11981" y="14914"/>
                  </a:cubicBezTo>
                  <a:cubicBezTo>
                    <a:pt x="12181" y="15014"/>
                    <a:pt x="12306" y="15239"/>
                    <a:pt x="12231" y="15465"/>
                  </a:cubicBezTo>
                  <a:cubicBezTo>
                    <a:pt x="12181" y="15690"/>
                    <a:pt x="11955" y="15841"/>
                    <a:pt x="11705" y="15866"/>
                  </a:cubicBezTo>
                  <a:cubicBezTo>
                    <a:pt x="11479" y="15866"/>
                    <a:pt x="11304" y="15690"/>
                    <a:pt x="11254" y="15465"/>
                  </a:cubicBezTo>
                  <a:cubicBezTo>
                    <a:pt x="11254" y="15365"/>
                    <a:pt x="11254" y="15264"/>
                    <a:pt x="11304" y="15164"/>
                  </a:cubicBezTo>
                  <a:cubicBezTo>
                    <a:pt x="11329" y="15064"/>
                    <a:pt x="11379" y="15014"/>
                    <a:pt x="11429" y="14964"/>
                  </a:cubicBezTo>
                  <a:cubicBezTo>
                    <a:pt x="11454" y="14939"/>
                    <a:pt x="11454" y="14939"/>
                    <a:pt x="11479" y="14939"/>
                  </a:cubicBezTo>
                  <a:cubicBezTo>
                    <a:pt x="11479" y="14914"/>
                    <a:pt x="11479" y="14914"/>
                    <a:pt x="11504" y="14914"/>
                  </a:cubicBezTo>
                  <a:cubicBezTo>
                    <a:pt x="11554" y="14888"/>
                    <a:pt x="11605" y="14863"/>
                    <a:pt x="11630" y="14863"/>
                  </a:cubicBezTo>
                  <a:cubicBezTo>
                    <a:pt x="11663" y="14857"/>
                    <a:pt x="11697" y="14854"/>
                    <a:pt x="11730" y="14854"/>
                  </a:cubicBezTo>
                  <a:close/>
                  <a:moveTo>
                    <a:pt x="11730" y="18412"/>
                  </a:moveTo>
                  <a:cubicBezTo>
                    <a:pt x="11820" y="18412"/>
                    <a:pt x="11907" y="18436"/>
                    <a:pt x="11981" y="18472"/>
                  </a:cubicBezTo>
                  <a:cubicBezTo>
                    <a:pt x="12181" y="18573"/>
                    <a:pt x="12306" y="18798"/>
                    <a:pt x="12231" y="19024"/>
                  </a:cubicBezTo>
                  <a:cubicBezTo>
                    <a:pt x="12181" y="19249"/>
                    <a:pt x="11955" y="19400"/>
                    <a:pt x="11705" y="19425"/>
                  </a:cubicBezTo>
                  <a:cubicBezTo>
                    <a:pt x="11479" y="19425"/>
                    <a:pt x="11304" y="19249"/>
                    <a:pt x="11254" y="19024"/>
                  </a:cubicBezTo>
                  <a:cubicBezTo>
                    <a:pt x="11254" y="18924"/>
                    <a:pt x="11254" y="18823"/>
                    <a:pt x="11279" y="18723"/>
                  </a:cubicBezTo>
                  <a:cubicBezTo>
                    <a:pt x="11329" y="18623"/>
                    <a:pt x="11379" y="18573"/>
                    <a:pt x="11429" y="18523"/>
                  </a:cubicBezTo>
                  <a:cubicBezTo>
                    <a:pt x="11454" y="18498"/>
                    <a:pt x="11454" y="18498"/>
                    <a:pt x="11479" y="18498"/>
                  </a:cubicBezTo>
                  <a:cubicBezTo>
                    <a:pt x="11479" y="18472"/>
                    <a:pt x="11479" y="18472"/>
                    <a:pt x="11504" y="18472"/>
                  </a:cubicBezTo>
                  <a:cubicBezTo>
                    <a:pt x="11554" y="18447"/>
                    <a:pt x="11605" y="18422"/>
                    <a:pt x="11630" y="18422"/>
                  </a:cubicBezTo>
                  <a:cubicBezTo>
                    <a:pt x="11663" y="18416"/>
                    <a:pt x="11697" y="18412"/>
                    <a:pt x="11730" y="18412"/>
                  </a:cubicBezTo>
                  <a:close/>
                  <a:moveTo>
                    <a:pt x="5917" y="0"/>
                  </a:moveTo>
                  <a:cubicBezTo>
                    <a:pt x="5497" y="0"/>
                    <a:pt x="5716" y="657"/>
                    <a:pt x="5765" y="903"/>
                  </a:cubicBezTo>
                  <a:cubicBezTo>
                    <a:pt x="5840" y="1204"/>
                    <a:pt x="5915" y="1505"/>
                    <a:pt x="5991" y="1781"/>
                  </a:cubicBezTo>
                  <a:cubicBezTo>
                    <a:pt x="6366" y="3084"/>
                    <a:pt x="6793" y="4362"/>
                    <a:pt x="7168" y="5640"/>
                  </a:cubicBezTo>
                  <a:cubicBezTo>
                    <a:pt x="7369" y="6292"/>
                    <a:pt x="7569" y="6944"/>
                    <a:pt x="7745" y="7620"/>
                  </a:cubicBezTo>
                  <a:cubicBezTo>
                    <a:pt x="7945" y="8247"/>
                    <a:pt x="8171" y="8924"/>
                    <a:pt x="8246" y="9575"/>
                  </a:cubicBezTo>
                  <a:cubicBezTo>
                    <a:pt x="8271" y="9625"/>
                    <a:pt x="8246" y="9650"/>
                    <a:pt x="8196" y="9675"/>
                  </a:cubicBezTo>
                  <a:cubicBezTo>
                    <a:pt x="8196" y="9675"/>
                    <a:pt x="8196" y="9675"/>
                    <a:pt x="8196" y="9700"/>
                  </a:cubicBezTo>
                  <a:cubicBezTo>
                    <a:pt x="7670" y="10152"/>
                    <a:pt x="7043" y="10452"/>
                    <a:pt x="6442" y="10803"/>
                  </a:cubicBezTo>
                  <a:cubicBezTo>
                    <a:pt x="5840" y="11179"/>
                    <a:pt x="5239" y="11530"/>
                    <a:pt x="4637" y="11881"/>
                  </a:cubicBezTo>
                  <a:lnTo>
                    <a:pt x="1429" y="13786"/>
                  </a:lnTo>
                  <a:cubicBezTo>
                    <a:pt x="1153" y="13961"/>
                    <a:pt x="1" y="14487"/>
                    <a:pt x="376" y="14989"/>
                  </a:cubicBezTo>
                  <a:cubicBezTo>
                    <a:pt x="502" y="15164"/>
                    <a:pt x="803" y="15164"/>
                    <a:pt x="1003" y="15189"/>
                  </a:cubicBezTo>
                  <a:lnTo>
                    <a:pt x="7544" y="15189"/>
                  </a:lnTo>
                  <a:cubicBezTo>
                    <a:pt x="7902" y="15189"/>
                    <a:pt x="8269" y="15173"/>
                    <a:pt x="8634" y="15173"/>
                  </a:cubicBezTo>
                  <a:cubicBezTo>
                    <a:pt x="8908" y="15173"/>
                    <a:pt x="9181" y="15182"/>
                    <a:pt x="9449" y="15214"/>
                  </a:cubicBezTo>
                  <a:cubicBezTo>
                    <a:pt x="9499" y="15214"/>
                    <a:pt x="9524" y="15239"/>
                    <a:pt x="9549" y="15239"/>
                  </a:cubicBezTo>
                  <a:cubicBezTo>
                    <a:pt x="9600" y="15239"/>
                    <a:pt x="9675" y="15264"/>
                    <a:pt x="9675" y="15340"/>
                  </a:cubicBezTo>
                  <a:cubicBezTo>
                    <a:pt x="9800" y="16091"/>
                    <a:pt x="9725" y="16919"/>
                    <a:pt x="9750" y="17695"/>
                  </a:cubicBezTo>
                  <a:cubicBezTo>
                    <a:pt x="9775" y="18472"/>
                    <a:pt x="9850" y="19274"/>
                    <a:pt x="9925" y="20051"/>
                  </a:cubicBezTo>
                  <a:cubicBezTo>
                    <a:pt x="10051" y="21430"/>
                    <a:pt x="10226" y="22883"/>
                    <a:pt x="10602" y="24212"/>
                  </a:cubicBezTo>
                  <a:cubicBezTo>
                    <a:pt x="10712" y="24579"/>
                    <a:pt x="10984" y="25055"/>
                    <a:pt x="11339" y="25055"/>
                  </a:cubicBezTo>
                  <a:cubicBezTo>
                    <a:pt x="11468" y="25055"/>
                    <a:pt x="11608" y="24992"/>
                    <a:pt x="11755" y="24838"/>
                  </a:cubicBezTo>
                  <a:cubicBezTo>
                    <a:pt x="12181" y="24412"/>
                    <a:pt x="12382" y="23660"/>
                    <a:pt x="12582" y="23109"/>
                  </a:cubicBezTo>
                  <a:cubicBezTo>
                    <a:pt x="13560" y="20528"/>
                    <a:pt x="14136" y="17821"/>
                    <a:pt x="14712" y="15139"/>
                  </a:cubicBezTo>
                  <a:cubicBezTo>
                    <a:pt x="14737" y="15114"/>
                    <a:pt x="14737" y="15089"/>
                    <a:pt x="14763" y="15064"/>
                  </a:cubicBezTo>
                  <a:cubicBezTo>
                    <a:pt x="14788" y="15014"/>
                    <a:pt x="14813" y="14989"/>
                    <a:pt x="14888" y="14989"/>
                  </a:cubicBezTo>
                  <a:cubicBezTo>
                    <a:pt x="15615" y="15064"/>
                    <a:pt x="16316" y="15264"/>
                    <a:pt x="17043" y="15415"/>
                  </a:cubicBezTo>
                  <a:cubicBezTo>
                    <a:pt x="17795" y="15565"/>
                    <a:pt x="18547" y="15716"/>
                    <a:pt x="19299" y="15866"/>
                  </a:cubicBezTo>
                  <a:cubicBezTo>
                    <a:pt x="20602" y="16117"/>
                    <a:pt x="21905" y="16367"/>
                    <a:pt x="23209" y="16568"/>
                  </a:cubicBezTo>
                  <a:cubicBezTo>
                    <a:pt x="23534" y="16618"/>
                    <a:pt x="23885" y="16693"/>
                    <a:pt x="24236" y="16718"/>
                  </a:cubicBezTo>
                  <a:cubicBezTo>
                    <a:pt x="24329" y="16739"/>
                    <a:pt x="24438" y="16755"/>
                    <a:pt x="24547" y="16755"/>
                  </a:cubicBezTo>
                  <a:cubicBezTo>
                    <a:pt x="24704" y="16755"/>
                    <a:pt x="24860" y="16721"/>
                    <a:pt x="24963" y="16618"/>
                  </a:cubicBezTo>
                  <a:cubicBezTo>
                    <a:pt x="25464" y="16117"/>
                    <a:pt x="24537" y="15289"/>
                    <a:pt x="24261" y="14964"/>
                  </a:cubicBezTo>
                  <a:cubicBezTo>
                    <a:pt x="22532" y="13009"/>
                    <a:pt x="20753" y="11104"/>
                    <a:pt x="18923" y="9249"/>
                  </a:cubicBezTo>
                  <a:cubicBezTo>
                    <a:pt x="18873" y="9224"/>
                    <a:pt x="18848" y="9174"/>
                    <a:pt x="18848" y="9124"/>
                  </a:cubicBezTo>
                  <a:cubicBezTo>
                    <a:pt x="18773" y="9074"/>
                    <a:pt x="18722" y="8974"/>
                    <a:pt x="18773" y="8848"/>
                  </a:cubicBezTo>
                  <a:cubicBezTo>
                    <a:pt x="19349" y="7595"/>
                    <a:pt x="19976" y="6367"/>
                    <a:pt x="20627" y="5139"/>
                  </a:cubicBezTo>
                  <a:cubicBezTo>
                    <a:pt x="21179" y="4111"/>
                    <a:pt x="21730" y="3059"/>
                    <a:pt x="21930" y="1906"/>
                  </a:cubicBezTo>
                  <a:cubicBezTo>
                    <a:pt x="21981" y="1655"/>
                    <a:pt x="22006" y="1380"/>
                    <a:pt x="21905" y="1129"/>
                  </a:cubicBezTo>
                  <a:cubicBezTo>
                    <a:pt x="21824" y="967"/>
                    <a:pt x="21706" y="912"/>
                    <a:pt x="21572" y="912"/>
                  </a:cubicBezTo>
                  <a:cubicBezTo>
                    <a:pt x="21416" y="912"/>
                    <a:pt x="21240" y="986"/>
                    <a:pt x="21078" y="1054"/>
                  </a:cubicBezTo>
                  <a:cubicBezTo>
                    <a:pt x="20577" y="1279"/>
                    <a:pt x="20101" y="1605"/>
                    <a:pt x="19625" y="1931"/>
                  </a:cubicBezTo>
                  <a:cubicBezTo>
                    <a:pt x="18647" y="2683"/>
                    <a:pt x="17645" y="3435"/>
                    <a:pt x="16667" y="4162"/>
                  </a:cubicBezTo>
                  <a:cubicBezTo>
                    <a:pt x="15640" y="4939"/>
                    <a:pt x="14637" y="5741"/>
                    <a:pt x="13560" y="6417"/>
                  </a:cubicBezTo>
                  <a:cubicBezTo>
                    <a:pt x="13533" y="6435"/>
                    <a:pt x="13503" y="6443"/>
                    <a:pt x="13475" y="6443"/>
                  </a:cubicBezTo>
                  <a:cubicBezTo>
                    <a:pt x="13423" y="6443"/>
                    <a:pt x="13375" y="6416"/>
                    <a:pt x="13359" y="6367"/>
                  </a:cubicBezTo>
                  <a:cubicBezTo>
                    <a:pt x="13331" y="6376"/>
                    <a:pt x="13304" y="6382"/>
                    <a:pt x="13278" y="6382"/>
                  </a:cubicBezTo>
                  <a:cubicBezTo>
                    <a:pt x="13232" y="6382"/>
                    <a:pt x="13190" y="6365"/>
                    <a:pt x="13159" y="6317"/>
                  </a:cubicBezTo>
                  <a:cubicBezTo>
                    <a:pt x="12231" y="5264"/>
                    <a:pt x="11254" y="4237"/>
                    <a:pt x="10226" y="3284"/>
                  </a:cubicBezTo>
                  <a:cubicBezTo>
                    <a:pt x="9299" y="2432"/>
                    <a:pt x="8346" y="1605"/>
                    <a:pt x="7319" y="853"/>
                  </a:cubicBezTo>
                  <a:cubicBezTo>
                    <a:pt x="6943" y="553"/>
                    <a:pt x="6442" y="26"/>
                    <a:pt x="5940" y="1"/>
                  </a:cubicBezTo>
                  <a:cubicBezTo>
                    <a:pt x="5932" y="1"/>
                    <a:pt x="5924" y="0"/>
                    <a:pt x="5917" y="0"/>
                  </a:cubicBezTo>
                  <a:close/>
                </a:path>
              </a:pathLst>
            </a:custGeom>
            <a:solidFill>
              <a:schemeClr val="accent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3" name="Google Shape;6834;p48"/>
            <p:cNvSpPr/>
            <p:nvPr/>
          </p:nvSpPr>
          <p:spPr>
            <a:xfrm>
              <a:off x="4580963" y="2810492"/>
              <a:ext cx="46883" cy="42929"/>
            </a:xfrm>
            <a:custGeom>
              <a:avLst/>
              <a:gdLst/>
              <a:ahLst/>
              <a:cxnLst/>
              <a:rect l="l" t="t" r="r" b="b"/>
              <a:pathLst>
                <a:path w="1079" h="988" extrusionOk="0">
                  <a:moveTo>
                    <a:pt x="452" y="211"/>
                  </a:moveTo>
                  <a:cubicBezTo>
                    <a:pt x="452" y="211"/>
                    <a:pt x="477" y="211"/>
                    <a:pt x="502" y="236"/>
                  </a:cubicBezTo>
                  <a:lnTo>
                    <a:pt x="577" y="236"/>
                  </a:lnTo>
                  <a:cubicBezTo>
                    <a:pt x="602" y="236"/>
                    <a:pt x="602" y="261"/>
                    <a:pt x="602" y="261"/>
                  </a:cubicBezTo>
                  <a:lnTo>
                    <a:pt x="627" y="261"/>
                  </a:lnTo>
                  <a:cubicBezTo>
                    <a:pt x="627" y="261"/>
                    <a:pt x="652" y="286"/>
                    <a:pt x="678" y="286"/>
                  </a:cubicBezTo>
                  <a:cubicBezTo>
                    <a:pt x="678" y="286"/>
                    <a:pt x="678" y="286"/>
                    <a:pt x="703" y="311"/>
                  </a:cubicBezTo>
                  <a:cubicBezTo>
                    <a:pt x="703" y="311"/>
                    <a:pt x="728" y="336"/>
                    <a:pt x="728" y="336"/>
                  </a:cubicBezTo>
                  <a:lnTo>
                    <a:pt x="728" y="361"/>
                  </a:lnTo>
                  <a:lnTo>
                    <a:pt x="753" y="361"/>
                  </a:lnTo>
                  <a:cubicBezTo>
                    <a:pt x="753" y="386"/>
                    <a:pt x="753" y="386"/>
                    <a:pt x="778" y="386"/>
                  </a:cubicBezTo>
                  <a:cubicBezTo>
                    <a:pt x="778" y="386"/>
                    <a:pt x="778" y="411"/>
                    <a:pt x="778" y="411"/>
                  </a:cubicBezTo>
                  <a:cubicBezTo>
                    <a:pt x="778" y="411"/>
                    <a:pt x="778" y="411"/>
                    <a:pt x="778" y="436"/>
                  </a:cubicBezTo>
                  <a:lnTo>
                    <a:pt x="778" y="461"/>
                  </a:lnTo>
                  <a:lnTo>
                    <a:pt x="778" y="486"/>
                  </a:lnTo>
                  <a:lnTo>
                    <a:pt x="778" y="511"/>
                  </a:lnTo>
                  <a:cubicBezTo>
                    <a:pt x="778" y="511"/>
                    <a:pt x="778" y="511"/>
                    <a:pt x="778" y="536"/>
                  </a:cubicBezTo>
                  <a:cubicBezTo>
                    <a:pt x="778" y="536"/>
                    <a:pt x="778" y="536"/>
                    <a:pt x="753" y="561"/>
                  </a:cubicBezTo>
                  <a:cubicBezTo>
                    <a:pt x="753" y="587"/>
                    <a:pt x="728" y="612"/>
                    <a:pt x="728" y="612"/>
                  </a:cubicBezTo>
                  <a:cubicBezTo>
                    <a:pt x="728" y="612"/>
                    <a:pt x="728" y="637"/>
                    <a:pt x="728" y="637"/>
                  </a:cubicBezTo>
                  <a:cubicBezTo>
                    <a:pt x="728" y="637"/>
                    <a:pt x="703" y="637"/>
                    <a:pt x="703" y="662"/>
                  </a:cubicBezTo>
                  <a:cubicBezTo>
                    <a:pt x="703" y="662"/>
                    <a:pt x="678" y="662"/>
                    <a:pt x="678" y="687"/>
                  </a:cubicBezTo>
                  <a:cubicBezTo>
                    <a:pt x="652" y="687"/>
                    <a:pt x="627" y="712"/>
                    <a:pt x="602" y="712"/>
                  </a:cubicBezTo>
                  <a:cubicBezTo>
                    <a:pt x="602" y="712"/>
                    <a:pt x="602" y="712"/>
                    <a:pt x="577" y="737"/>
                  </a:cubicBezTo>
                  <a:cubicBezTo>
                    <a:pt x="552" y="737"/>
                    <a:pt x="552" y="737"/>
                    <a:pt x="527" y="762"/>
                  </a:cubicBezTo>
                  <a:lnTo>
                    <a:pt x="427" y="762"/>
                  </a:lnTo>
                  <a:cubicBezTo>
                    <a:pt x="427" y="762"/>
                    <a:pt x="402" y="737"/>
                    <a:pt x="377" y="737"/>
                  </a:cubicBezTo>
                  <a:cubicBezTo>
                    <a:pt x="377" y="737"/>
                    <a:pt x="352" y="712"/>
                    <a:pt x="352" y="712"/>
                  </a:cubicBezTo>
                  <a:cubicBezTo>
                    <a:pt x="327" y="712"/>
                    <a:pt x="327" y="687"/>
                    <a:pt x="327" y="687"/>
                  </a:cubicBezTo>
                  <a:lnTo>
                    <a:pt x="302" y="687"/>
                  </a:lnTo>
                  <a:cubicBezTo>
                    <a:pt x="302" y="687"/>
                    <a:pt x="302" y="662"/>
                    <a:pt x="302" y="662"/>
                  </a:cubicBezTo>
                  <a:cubicBezTo>
                    <a:pt x="302" y="662"/>
                    <a:pt x="277" y="637"/>
                    <a:pt x="277" y="637"/>
                  </a:cubicBezTo>
                  <a:cubicBezTo>
                    <a:pt x="277" y="612"/>
                    <a:pt x="277" y="612"/>
                    <a:pt x="277" y="587"/>
                  </a:cubicBezTo>
                  <a:cubicBezTo>
                    <a:pt x="251" y="587"/>
                    <a:pt x="251" y="561"/>
                    <a:pt x="251" y="536"/>
                  </a:cubicBezTo>
                  <a:lnTo>
                    <a:pt x="251" y="486"/>
                  </a:lnTo>
                  <a:lnTo>
                    <a:pt x="251" y="461"/>
                  </a:lnTo>
                  <a:cubicBezTo>
                    <a:pt x="251" y="436"/>
                    <a:pt x="251" y="411"/>
                    <a:pt x="277" y="386"/>
                  </a:cubicBezTo>
                  <a:cubicBezTo>
                    <a:pt x="277" y="386"/>
                    <a:pt x="277" y="386"/>
                    <a:pt x="277" y="361"/>
                  </a:cubicBezTo>
                  <a:cubicBezTo>
                    <a:pt x="277" y="336"/>
                    <a:pt x="302" y="311"/>
                    <a:pt x="302" y="311"/>
                  </a:cubicBezTo>
                  <a:cubicBezTo>
                    <a:pt x="302" y="311"/>
                    <a:pt x="327" y="286"/>
                    <a:pt x="327" y="286"/>
                  </a:cubicBezTo>
                  <a:cubicBezTo>
                    <a:pt x="327" y="286"/>
                    <a:pt x="327" y="286"/>
                    <a:pt x="327" y="261"/>
                  </a:cubicBezTo>
                  <a:cubicBezTo>
                    <a:pt x="352" y="261"/>
                    <a:pt x="352" y="261"/>
                    <a:pt x="352" y="236"/>
                  </a:cubicBezTo>
                  <a:lnTo>
                    <a:pt x="427" y="236"/>
                  </a:lnTo>
                  <a:cubicBezTo>
                    <a:pt x="427" y="211"/>
                    <a:pt x="427" y="211"/>
                    <a:pt x="452" y="211"/>
                  </a:cubicBezTo>
                  <a:close/>
                  <a:moveTo>
                    <a:pt x="498" y="0"/>
                  </a:moveTo>
                  <a:cubicBezTo>
                    <a:pt x="467" y="0"/>
                    <a:pt x="435" y="3"/>
                    <a:pt x="402" y="10"/>
                  </a:cubicBezTo>
                  <a:cubicBezTo>
                    <a:pt x="352" y="10"/>
                    <a:pt x="327" y="35"/>
                    <a:pt x="277" y="35"/>
                  </a:cubicBezTo>
                  <a:cubicBezTo>
                    <a:pt x="277" y="60"/>
                    <a:pt x="251" y="60"/>
                    <a:pt x="251" y="60"/>
                  </a:cubicBezTo>
                  <a:lnTo>
                    <a:pt x="226" y="60"/>
                  </a:lnTo>
                  <a:cubicBezTo>
                    <a:pt x="226" y="85"/>
                    <a:pt x="201" y="85"/>
                    <a:pt x="201" y="110"/>
                  </a:cubicBezTo>
                  <a:cubicBezTo>
                    <a:pt x="126" y="160"/>
                    <a:pt x="76" y="211"/>
                    <a:pt x="51" y="286"/>
                  </a:cubicBezTo>
                  <a:cubicBezTo>
                    <a:pt x="1" y="386"/>
                    <a:pt x="1" y="511"/>
                    <a:pt x="26" y="612"/>
                  </a:cubicBezTo>
                  <a:cubicBezTo>
                    <a:pt x="51" y="837"/>
                    <a:pt x="251" y="988"/>
                    <a:pt x="477" y="988"/>
                  </a:cubicBezTo>
                  <a:cubicBezTo>
                    <a:pt x="703" y="988"/>
                    <a:pt x="928" y="837"/>
                    <a:pt x="1003" y="612"/>
                  </a:cubicBezTo>
                  <a:cubicBezTo>
                    <a:pt x="1079" y="386"/>
                    <a:pt x="953" y="160"/>
                    <a:pt x="753" y="60"/>
                  </a:cubicBezTo>
                  <a:cubicBezTo>
                    <a:pt x="661" y="24"/>
                    <a:pt x="583"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4" name="Google Shape;6835;p48"/>
            <p:cNvSpPr/>
            <p:nvPr/>
          </p:nvSpPr>
          <p:spPr>
            <a:xfrm>
              <a:off x="4591869" y="2819616"/>
              <a:ext cx="22898" cy="23984"/>
            </a:xfrm>
            <a:custGeom>
              <a:avLst/>
              <a:gdLst/>
              <a:ahLst/>
              <a:cxnLst/>
              <a:rect l="l" t="t" r="r" b="b"/>
              <a:pathLst>
                <a:path w="527" h="552" extrusionOk="0">
                  <a:moveTo>
                    <a:pt x="201" y="1"/>
                  </a:moveTo>
                  <a:cubicBezTo>
                    <a:pt x="176" y="1"/>
                    <a:pt x="176" y="1"/>
                    <a:pt x="176" y="26"/>
                  </a:cubicBezTo>
                  <a:lnTo>
                    <a:pt x="101" y="26"/>
                  </a:lnTo>
                  <a:cubicBezTo>
                    <a:pt x="101" y="51"/>
                    <a:pt x="101" y="51"/>
                    <a:pt x="76" y="51"/>
                  </a:cubicBezTo>
                  <a:cubicBezTo>
                    <a:pt x="76" y="76"/>
                    <a:pt x="76" y="76"/>
                    <a:pt x="76" y="76"/>
                  </a:cubicBezTo>
                  <a:cubicBezTo>
                    <a:pt x="76" y="76"/>
                    <a:pt x="51" y="101"/>
                    <a:pt x="51" y="101"/>
                  </a:cubicBezTo>
                  <a:cubicBezTo>
                    <a:pt x="51" y="101"/>
                    <a:pt x="26" y="126"/>
                    <a:pt x="26" y="151"/>
                  </a:cubicBezTo>
                  <a:cubicBezTo>
                    <a:pt x="26" y="176"/>
                    <a:pt x="26" y="176"/>
                    <a:pt x="26" y="176"/>
                  </a:cubicBezTo>
                  <a:cubicBezTo>
                    <a:pt x="0" y="201"/>
                    <a:pt x="0" y="226"/>
                    <a:pt x="0" y="251"/>
                  </a:cubicBezTo>
                  <a:lnTo>
                    <a:pt x="0" y="276"/>
                  </a:lnTo>
                  <a:lnTo>
                    <a:pt x="0" y="326"/>
                  </a:lnTo>
                  <a:cubicBezTo>
                    <a:pt x="0" y="351"/>
                    <a:pt x="0" y="377"/>
                    <a:pt x="26" y="377"/>
                  </a:cubicBezTo>
                  <a:cubicBezTo>
                    <a:pt x="26" y="402"/>
                    <a:pt x="26" y="402"/>
                    <a:pt x="26" y="427"/>
                  </a:cubicBezTo>
                  <a:cubicBezTo>
                    <a:pt x="26" y="427"/>
                    <a:pt x="51" y="452"/>
                    <a:pt x="51" y="452"/>
                  </a:cubicBezTo>
                  <a:cubicBezTo>
                    <a:pt x="51" y="452"/>
                    <a:pt x="51" y="477"/>
                    <a:pt x="51" y="477"/>
                  </a:cubicBezTo>
                  <a:lnTo>
                    <a:pt x="76" y="477"/>
                  </a:lnTo>
                  <a:cubicBezTo>
                    <a:pt x="76" y="477"/>
                    <a:pt x="76" y="502"/>
                    <a:pt x="101" y="502"/>
                  </a:cubicBezTo>
                  <a:cubicBezTo>
                    <a:pt x="101" y="502"/>
                    <a:pt x="126" y="527"/>
                    <a:pt x="126" y="527"/>
                  </a:cubicBezTo>
                  <a:cubicBezTo>
                    <a:pt x="151" y="527"/>
                    <a:pt x="176" y="552"/>
                    <a:pt x="176" y="552"/>
                  </a:cubicBezTo>
                  <a:lnTo>
                    <a:pt x="276" y="552"/>
                  </a:lnTo>
                  <a:cubicBezTo>
                    <a:pt x="301" y="527"/>
                    <a:pt x="301" y="527"/>
                    <a:pt x="326" y="527"/>
                  </a:cubicBezTo>
                  <a:cubicBezTo>
                    <a:pt x="351" y="502"/>
                    <a:pt x="351" y="502"/>
                    <a:pt x="351" y="502"/>
                  </a:cubicBezTo>
                  <a:cubicBezTo>
                    <a:pt x="376" y="502"/>
                    <a:pt x="401" y="477"/>
                    <a:pt x="427" y="477"/>
                  </a:cubicBezTo>
                  <a:cubicBezTo>
                    <a:pt x="427" y="452"/>
                    <a:pt x="452" y="452"/>
                    <a:pt x="452" y="452"/>
                  </a:cubicBezTo>
                  <a:cubicBezTo>
                    <a:pt x="452" y="427"/>
                    <a:pt x="477" y="427"/>
                    <a:pt x="477" y="427"/>
                  </a:cubicBezTo>
                  <a:cubicBezTo>
                    <a:pt x="477" y="427"/>
                    <a:pt x="477" y="402"/>
                    <a:pt x="477" y="402"/>
                  </a:cubicBezTo>
                  <a:cubicBezTo>
                    <a:pt x="477" y="402"/>
                    <a:pt x="502" y="377"/>
                    <a:pt x="502" y="351"/>
                  </a:cubicBezTo>
                  <a:cubicBezTo>
                    <a:pt x="527" y="326"/>
                    <a:pt x="527" y="326"/>
                    <a:pt x="527" y="326"/>
                  </a:cubicBezTo>
                  <a:cubicBezTo>
                    <a:pt x="527" y="301"/>
                    <a:pt x="527" y="301"/>
                    <a:pt x="527" y="301"/>
                  </a:cubicBezTo>
                  <a:lnTo>
                    <a:pt x="527" y="276"/>
                  </a:lnTo>
                  <a:lnTo>
                    <a:pt x="527" y="251"/>
                  </a:lnTo>
                  <a:lnTo>
                    <a:pt x="527" y="226"/>
                  </a:lnTo>
                  <a:cubicBezTo>
                    <a:pt x="527" y="201"/>
                    <a:pt x="527" y="201"/>
                    <a:pt x="527" y="201"/>
                  </a:cubicBezTo>
                  <a:cubicBezTo>
                    <a:pt x="527" y="201"/>
                    <a:pt x="527" y="176"/>
                    <a:pt x="527" y="176"/>
                  </a:cubicBezTo>
                  <a:cubicBezTo>
                    <a:pt x="502" y="176"/>
                    <a:pt x="502" y="176"/>
                    <a:pt x="502" y="151"/>
                  </a:cubicBezTo>
                  <a:lnTo>
                    <a:pt x="477" y="151"/>
                  </a:lnTo>
                  <a:lnTo>
                    <a:pt x="477" y="126"/>
                  </a:lnTo>
                  <a:cubicBezTo>
                    <a:pt x="477" y="126"/>
                    <a:pt x="452" y="101"/>
                    <a:pt x="452" y="101"/>
                  </a:cubicBezTo>
                  <a:cubicBezTo>
                    <a:pt x="452" y="101"/>
                    <a:pt x="452" y="101"/>
                    <a:pt x="452" y="76"/>
                  </a:cubicBezTo>
                  <a:lnTo>
                    <a:pt x="427" y="76"/>
                  </a:lnTo>
                  <a:cubicBezTo>
                    <a:pt x="401" y="76"/>
                    <a:pt x="376" y="51"/>
                    <a:pt x="376" y="51"/>
                  </a:cubicBezTo>
                  <a:lnTo>
                    <a:pt x="351" y="51"/>
                  </a:lnTo>
                  <a:cubicBezTo>
                    <a:pt x="351" y="51"/>
                    <a:pt x="351" y="26"/>
                    <a:pt x="326" y="26"/>
                  </a:cubicBezTo>
                  <a:lnTo>
                    <a:pt x="251" y="26"/>
                  </a:lnTo>
                  <a:cubicBezTo>
                    <a:pt x="226" y="1"/>
                    <a:pt x="201" y="1"/>
                    <a:pt x="2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5" name="Google Shape;6836;p48"/>
            <p:cNvSpPr/>
            <p:nvPr/>
          </p:nvSpPr>
          <p:spPr>
            <a:xfrm>
              <a:off x="4464476" y="2422796"/>
              <a:ext cx="46839" cy="44058"/>
            </a:xfrm>
            <a:custGeom>
              <a:avLst/>
              <a:gdLst/>
              <a:ahLst/>
              <a:cxnLst/>
              <a:rect l="l" t="t" r="r" b="b"/>
              <a:pathLst>
                <a:path w="1078" h="1014" extrusionOk="0">
                  <a:moveTo>
                    <a:pt x="526" y="236"/>
                  </a:moveTo>
                  <a:cubicBezTo>
                    <a:pt x="552" y="236"/>
                    <a:pt x="577" y="261"/>
                    <a:pt x="602" y="261"/>
                  </a:cubicBezTo>
                  <a:lnTo>
                    <a:pt x="627" y="261"/>
                  </a:lnTo>
                  <a:cubicBezTo>
                    <a:pt x="627" y="286"/>
                    <a:pt x="652" y="286"/>
                    <a:pt x="677" y="286"/>
                  </a:cubicBezTo>
                  <a:cubicBezTo>
                    <a:pt x="677" y="286"/>
                    <a:pt x="677" y="311"/>
                    <a:pt x="702" y="311"/>
                  </a:cubicBezTo>
                  <a:cubicBezTo>
                    <a:pt x="702" y="337"/>
                    <a:pt x="727" y="337"/>
                    <a:pt x="752" y="362"/>
                  </a:cubicBezTo>
                  <a:cubicBezTo>
                    <a:pt x="752" y="362"/>
                    <a:pt x="752" y="387"/>
                    <a:pt x="752" y="387"/>
                  </a:cubicBezTo>
                  <a:cubicBezTo>
                    <a:pt x="752" y="387"/>
                    <a:pt x="752" y="387"/>
                    <a:pt x="777" y="412"/>
                  </a:cubicBezTo>
                  <a:cubicBezTo>
                    <a:pt x="777" y="412"/>
                    <a:pt x="777" y="437"/>
                    <a:pt x="777" y="437"/>
                  </a:cubicBezTo>
                  <a:cubicBezTo>
                    <a:pt x="777" y="437"/>
                    <a:pt x="777" y="437"/>
                    <a:pt x="777" y="462"/>
                  </a:cubicBezTo>
                  <a:cubicBezTo>
                    <a:pt x="777" y="487"/>
                    <a:pt x="777" y="487"/>
                    <a:pt x="777" y="512"/>
                  </a:cubicBezTo>
                  <a:cubicBezTo>
                    <a:pt x="777" y="512"/>
                    <a:pt x="777" y="537"/>
                    <a:pt x="777" y="537"/>
                  </a:cubicBezTo>
                  <a:cubicBezTo>
                    <a:pt x="777" y="562"/>
                    <a:pt x="777" y="562"/>
                    <a:pt x="777" y="562"/>
                  </a:cubicBezTo>
                  <a:cubicBezTo>
                    <a:pt x="777" y="562"/>
                    <a:pt x="752" y="587"/>
                    <a:pt x="752" y="587"/>
                  </a:cubicBezTo>
                  <a:cubicBezTo>
                    <a:pt x="752" y="587"/>
                    <a:pt x="752" y="612"/>
                    <a:pt x="727" y="637"/>
                  </a:cubicBezTo>
                  <a:cubicBezTo>
                    <a:pt x="727" y="637"/>
                    <a:pt x="702" y="662"/>
                    <a:pt x="702" y="662"/>
                  </a:cubicBezTo>
                  <a:cubicBezTo>
                    <a:pt x="702" y="662"/>
                    <a:pt x="677" y="687"/>
                    <a:pt x="677" y="687"/>
                  </a:cubicBezTo>
                  <a:cubicBezTo>
                    <a:pt x="652" y="712"/>
                    <a:pt x="627" y="712"/>
                    <a:pt x="627" y="738"/>
                  </a:cubicBezTo>
                  <a:lnTo>
                    <a:pt x="577" y="738"/>
                  </a:lnTo>
                  <a:cubicBezTo>
                    <a:pt x="552" y="738"/>
                    <a:pt x="552" y="763"/>
                    <a:pt x="526" y="763"/>
                  </a:cubicBezTo>
                  <a:lnTo>
                    <a:pt x="451" y="763"/>
                  </a:lnTo>
                  <a:cubicBezTo>
                    <a:pt x="426" y="763"/>
                    <a:pt x="401" y="763"/>
                    <a:pt x="376" y="738"/>
                  </a:cubicBezTo>
                  <a:lnTo>
                    <a:pt x="351" y="738"/>
                  </a:lnTo>
                  <a:cubicBezTo>
                    <a:pt x="351" y="738"/>
                    <a:pt x="351" y="712"/>
                    <a:pt x="351" y="712"/>
                  </a:cubicBezTo>
                  <a:lnTo>
                    <a:pt x="326" y="712"/>
                  </a:lnTo>
                  <a:cubicBezTo>
                    <a:pt x="326" y="712"/>
                    <a:pt x="326" y="687"/>
                    <a:pt x="301" y="687"/>
                  </a:cubicBezTo>
                  <a:cubicBezTo>
                    <a:pt x="301" y="662"/>
                    <a:pt x="276" y="662"/>
                    <a:pt x="276" y="637"/>
                  </a:cubicBezTo>
                  <a:cubicBezTo>
                    <a:pt x="276" y="637"/>
                    <a:pt x="276" y="612"/>
                    <a:pt x="276" y="612"/>
                  </a:cubicBezTo>
                  <a:cubicBezTo>
                    <a:pt x="251" y="587"/>
                    <a:pt x="251" y="562"/>
                    <a:pt x="251" y="562"/>
                  </a:cubicBezTo>
                  <a:lnTo>
                    <a:pt x="251" y="537"/>
                  </a:lnTo>
                  <a:cubicBezTo>
                    <a:pt x="251" y="537"/>
                    <a:pt x="251" y="512"/>
                    <a:pt x="251" y="512"/>
                  </a:cubicBezTo>
                  <a:cubicBezTo>
                    <a:pt x="251" y="487"/>
                    <a:pt x="251" y="487"/>
                    <a:pt x="251" y="462"/>
                  </a:cubicBezTo>
                  <a:cubicBezTo>
                    <a:pt x="251" y="437"/>
                    <a:pt x="251" y="412"/>
                    <a:pt x="276" y="412"/>
                  </a:cubicBezTo>
                  <a:cubicBezTo>
                    <a:pt x="276" y="387"/>
                    <a:pt x="276" y="387"/>
                    <a:pt x="276" y="387"/>
                  </a:cubicBezTo>
                  <a:lnTo>
                    <a:pt x="276" y="362"/>
                  </a:lnTo>
                  <a:cubicBezTo>
                    <a:pt x="276" y="337"/>
                    <a:pt x="301" y="337"/>
                    <a:pt x="301" y="311"/>
                  </a:cubicBezTo>
                  <a:lnTo>
                    <a:pt x="326" y="311"/>
                  </a:lnTo>
                  <a:cubicBezTo>
                    <a:pt x="326" y="286"/>
                    <a:pt x="326" y="286"/>
                    <a:pt x="326" y="286"/>
                  </a:cubicBezTo>
                  <a:cubicBezTo>
                    <a:pt x="351" y="261"/>
                    <a:pt x="351" y="261"/>
                    <a:pt x="351" y="261"/>
                  </a:cubicBezTo>
                  <a:cubicBezTo>
                    <a:pt x="351" y="261"/>
                    <a:pt x="376" y="261"/>
                    <a:pt x="376" y="236"/>
                  </a:cubicBezTo>
                  <a:close/>
                  <a:moveTo>
                    <a:pt x="497" y="1"/>
                  </a:moveTo>
                  <a:cubicBezTo>
                    <a:pt x="466" y="1"/>
                    <a:pt x="435" y="4"/>
                    <a:pt x="401" y="11"/>
                  </a:cubicBezTo>
                  <a:cubicBezTo>
                    <a:pt x="351" y="11"/>
                    <a:pt x="326" y="36"/>
                    <a:pt x="276" y="61"/>
                  </a:cubicBezTo>
                  <a:lnTo>
                    <a:pt x="251" y="61"/>
                  </a:lnTo>
                  <a:cubicBezTo>
                    <a:pt x="251" y="61"/>
                    <a:pt x="251" y="61"/>
                    <a:pt x="251" y="86"/>
                  </a:cubicBezTo>
                  <a:cubicBezTo>
                    <a:pt x="226" y="86"/>
                    <a:pt x="201" y="111"/>
                    <a:pt x="201" y="111"/>
                  </a:cubicBezTo>
                  <a:cubicBezTo>
                    <a:pt x="125" y="161"/>
                    <a:pt x="75" y="236"/>
                    <a:pt x="50" y="311"/>
                  </a:cubicBezTo>
                  <a:cubicBezTo>
                    <a:pt x="25" y="412"/>
                    <a:pt x="0" y="512"/>
                    <a:pt x="25" y="612"/>
                  </a:cubicBezTo>
                  <a:cubicBezTo>
                    <a:pt x="50" y="838"/>
                    <a:pt x="251" y="1013"/>
                    <a:pt x="476" y="1013"/>
                  </a:cubicBezTo>
                  <a:cubicBezTo>
                    <a:pt x="702" y="1013"/>
                    <a:pt x="927" y="838"/>
                    <a:pt x="1003" y="612"/>
                  </a:cubicBezTo>
                  <a:cubicBezTo>
                    <a:pt x="1078" y="387"/>
                    <a:pt x="953" y="161"/>
                    <a:pt x="752" y="61"/>
                  </a:cubicBezTo>
                  <a:cubicBezTo>
                    <a:pt x="660" y="24"/>
                    <a:pt x="582" y="1"/>
                    <a:pt x="49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6" name="Google Shape;6837;p48"/>
            <p:cNvSpPr/>
            <p:nvPr/>
          </p:nvSpPr>
          <p:spPr>
            <a:xfrm>
              <a:off x="4475338" y="2433050"/>
              <a:ext cx="22942" cy="22898"/>
            </a:xfrm>
            <a:custGeom>
              <a:avLst/>
              <a:gdLst/>
              <a:ahLst/>
              <a:cxnLst/>
              <a:rect l="l" t="t" r="r" b="b"/>
              <a:pathLst>
                <a:path w="528" h="527" extrusionOk="0">
                  <a:moveTo>
                    <a:pt x="126" y="0"/>
                  </a:moveTo>
                  <a:cubicBezTo>
                    <a:pt x="126" y="25"/>
                    <a:pt x="101" y="25"/>
                    <a:pt x="101" y="25"/>
                  </a:cubicBezTo>
                  <a:lnTo>
                    <a:pt x="76" y="50"/>
                  </a:lnTo>
                  <a:cubicBezTo>
                    <a:pt x="76" y="50"/>
                    <a:pt x="76" y="50"/>
                    <a:pt x="76" y="75"/>
                  </a:cubicBezTo>
                  <a:lnTo>
                    <a:pt x="51" y="75"/>
                  </a:lnTo>
                  <a:cubicBezTo>
                    <a:pt x="51" y="101"/>
                    <a:pt x="26" y="101"/>
                    <a:pt x="26" y="126"/>
                  </a:cubicBezTo>
                  <a:cubicBezTo>
                    <a:pt x="26" y="151"/>
                    <a:pt x="26" y="151"/>
                    <a:pt x="26" y="176"/>
                  </a:cubicBezTo>
                  <a:cubicBezTo>
                    <a:pt x="1" y="176"/>
                    <a:pt x="1" y="201"/>
                    <a:pt x="1" y="226"/>
                  </a:cubicBezTo>
                  <a:cubicBezTo>
                    <a:pt x="1" y="251"/>
                    <a:pt x="1" y="251"/>
                    <a:pt x="1" y="276"/>
                  </a:cubicBezTo>
                  <a:cubicBezTo>
                    <a:pt x="1" y="276"/>
                    <a:pt x="1" y="301"/>
                    <a:pt x="1" y="301"/>
                  </a:cubicBezTo>
                  <a:lnTo>
                    <a:pt x="1" y="326"/>
                  </a:lnTo>
                  <a:cubicBezTo>
                    <a:pt x="1" y="326"/>
                    <a:pt x="1" y="351"/>
                    <a:pt x="26" y="376"/>
                  </a:cubicBezTo>
                  <a:cubicBezTo>
                    <a:pt x="26" y="376"/>
                    <a:pt x="26" y="401"/>
                    <a:pt x="26" y="401"/>
                  </a:cubicBezTo>
                  <a:cubicBezTo>
                    <a:pt x="26" y="426"/>
                    <a:pt x="51" y="426"/>
                    <a:pt x="51" y="451"/>
                  </a:cubicBezTo>
                  <a:cubicBezTo>
                    <a:pt x="76" y="451"/>
                    <a:pt x="76" y="476"/>
                    <a:pt x="76" y="476"/>
                  </a:cubicBezTo>
                  <a:lnTo>
                    <a:pt x="101" y="476"/>
                  </a:lnTo>
                  <a:cubicBezTo>
                    <a:pt x="101" y="476"/>
                    <a:pt x="101" y="502"/>
                    <a:pt x="101" y="502"/>
                  </a:cubicBezTo>
                  <a:lnTo>
                    <a:pt x="126" y="502"/>
                  </a:lnTo>
                  <a:cubicBezTo>
                    <a:pt x="151" y="527"/>
                    <a:pt x="176" y="527"/>
                    <a:pt x="201" y="527"/>
                  </a:cubicBezTo>
                  <a:lnTo>
                    <a:pt x="276" y="527"/>
                  </a:lnTo>
                  <a:cubicBezTo>
                    <a:pt x="302" y="527"/>
                    <a:pt x="302" y="502"/>
                    <a:pt x="327" y="502"/>
                  </a:cubicBezTo>
                  <a:lnTo>
                    <a:pt x="377" y="502"/>
                  </a:lnTo>
                  <a:cubicBezTo>
                    <a:pt x="377" y="476"/>
                    <a:pt x="402" y="476"/>
                    <a:pt x="427" y="451"/>
                  </a:cubicBezTo>
                  <a:cubicBezTo>
                    <a:pt x="427" y="451"/>
                    <a:pt x="452" y="426"/>
                    <a:pt x="452" y="426"/>
                  </a:cubicBezTo>
                  <a:cubicBezTo>
                    <a:pt x="452" y="426"/>
                    <a:pt x="477" y="401"/>
                    <a:pt x="477" y="401"/>
                  </a:cubicBezTo>
                  <a:cubicBezTo>
                    <a:pt x="502" y="376"/>
                    <a:pt x="502" y="351"/>
                    <a:pt x="502" y="351"/>
                  </a:cubicBezTo>
                  <a:cubicBezTo>
                    <a:pt x="502" y="351"/>
                    <a:pt x="527" y="326"/>
                    <a:pt x="527" y="326"/>
                  </a:cubicBezTo>
                  <a:cubicBezTo>
                    <a:pt x="527" y="326"/>
                    <a:pt x="527" y="326"/>
                    <a:pt x="527" y="301"/>
                  </a:cubicBezTo>
                  <a:cubicBezTo>
                    <a:pt x="527" y="301"/>
                    <a:pt x="527" y="276"/>
                    <a:pt x="527" y="276"/>
                  </a:cubicBezTo>
                  <a:cubicBezTo>
                    <a:pt x="527" y="251"/>
                    <a:pt x="527" y="251"/>
                    <a:pt x="527" y="226"/>
                  </a:cubicBezTo>
                  <a:cubicBezTo>
                    <a:pt x="527" y="201"/>
                    <a:pt x="527" y="201"/>
                    <a:pt x="527" y="201"/>
                  </a:cubicBezTo>
                  <a:cubicBezTo>
                    <a:pt x="527" y="201"/>
                    <a:pt x="527" y="176"/>
                    <a:pt x="527" y="176"/>
                  </a:cubicBezTo>
                  <a:cubicBezTo>
                    <a:pt x="502" y="151"/>
                    <a:pt x="502" y="151"/>
                    <a:pt x="502" y="151"/>
                  </a:cubicBezTo>
                  <a:cubicBezTo>
                    <a:pt x="502" y="126"/>
                    <a:pt x="502" y="126"/>
                    <a:pt x="502" y="126"/>
                  </a:cubicBezTo>
                  <a:cubicBezTo>
                    <a:pt x="477" y="101"/>
                    <a:pt x="452" y="101"/>
                    <a:pt x="452" y="75"/>
                  </a:cubicBezTo>
                  <a:cubicBezTo>
                    <a:pt x="427" y="75"/>
                    <a:pt x="427" y="50"/>
                    <a:pt x="427" y="50"/>
                  </a:cubicBezTo>
                  <a:cubicBezTo>
                    <a:pt x="402" y="50"/>
                    <a:pt x="377" y="50"/>
                    <a:pt x="377" y="25"/>
                  </a:cubicBezTo>
                  <a:lnTo>
                    <a:pt x="352" y="25"/>
                  </a:lnTo>
                  <a:cubicBezTo>
                    <a:pt x="327" y="25"/>
                    <a:pt x="302" y="0"/>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7" name="Google Shape;6838;p48"/>
            <p:cNvSpPr/>
            <p:nvPr/>
          </p:nvSpPr>
          <p:spPr>
            <a:xfrm>
              <a:off x="4355549" y="2540847"/>
              <a:ext cx="45796" cy="43580"/>
            </a:xfrm>
            <a:custGeom>
              <a:avLst/>
              <a:gdLst/>
              <a:ahLst/>
              <a:cxnLst/>
              <a:rect l="l" t="t" r="r" b="b"/>
              <a:pathLst>
                <a:path w="1054" h="1003" extrusionOk="0">
                  <a:moveTo>
                    <a:pt x="527" y="226"/>
                  </a:moveTo>
                  <a:cubicBezTo>
                    <a:pt x="552" y="251"/>
                    <a:pt x="552" y="251"/>
                    <a:pt x="577" y="251"/>
                  </a:cubicBezTo>
                  <a:lnTo>
                    <a:pt x="602" y="251"/>
                  </a:lnTo>
                  <a:cubicBezTo>
                    <a:pt x="627" y="276"/>
                    <a:pt x="652" y="276"/>
                    <a:pt x="652" y="301"/>
                  </a:cubicBezTo>
                  <a:lnTo>
                    <a:pt x="678" y="301"/>
                  </a:lnTo>
                  <a:cubicBezTo>
                    <a:pt x="703" y="326"/>
                    <a:pt x="703" y="326"/>
                    <a:pt x="728" y="351"/>
                  </a:cubicBezTo>
                  <a:cubicBezTo>
                    <a:pt x="728" y="351"/>
                    <a:pt x="728" y="376"/>
                    <a:pt x="753" y="376"/>
                  </a:cubicBezTo>
                  <a:cubicBezTo>
                    <a:pt x="753" y="376"/>
                    <a:pt x="753" y="402"/>
                    <a:pt x="753" y="402"/>
                  </a:cubicBezTo>
                  <a:cubicBezTo>
                    <a:pt x="753" y="427"/>
                    <a:pt x="753" y="427"/>
                    <a:pt x="753" y="427"/>
                  </a:cubicBezTo>
                  <a:cubicBezTo>
                    <a:pt x="753" y="427"/>
                    <a:pt x="778" y="452"/>
                    <a:pt x="778" y="452"/>
                  </a:cubicBezTo>
                  <a:cubicBezTo>
                    <a:pt x="778" y="452"/>
                    <a:pt x="778" y="452"/>
                    <a:pt x="778" y="477"/>
                  </a:cubicBezTo>
                  <a:lnTo>
                    <a:pt x="778" y="502"/>
                  </a:lnTo>
                  <a:cubicBezTo>
                    <a:pt x="753" y="527"/>
                    <a:pt x="753" y="527"/>
                    <a:pt x="753" y="527"/>
                  </a:cubicBezTo>
                  <a:cubicBezTo>
                    <a:pt x="753" y="552"/>
                    <a:pt x="753" y="552"/>
                    <a:pt x="753" y="552"/>
                  </a:cubicBezTo>
                  <a:cubicBezTo>
                    <a:pt x="753" y="577"/>
                    <a:pt x="753" y="577"/>
                    <a:pt x="753" y="577"/>
                  </a:cubicBezTo>
                  <a:cubicBezTo>
                    <a:pt x="728" y="602"/>
                    <a:pt x="728" y="602"/>
                    <a:pt x="728" y="627"/>
                  </a:cubicBezTo>
                  <a:lnTo>
                    <a:pt x="703" y="627"/>
                  </a:lnTo>
                  <a:cubicBezTo>
                    <a:pt x="703" y="652"/>
                    <a:pt x="703" y="652"/>
                    <a:pt x="678" y="652"/>
                  </a:cubicBezTo>
                  <a:lnTo>
                    <a:pt x="652" y="677"/>
                  </a:lnTo>
                  <a:cubicBezTo>
                    <a:pt x="627" y="702"/>
                    <a:pt x="627" y="702"/>
                    <a:pt x="602" y="727"/>
                  </a:cubicBezTo>
                  <a:lnTo>
                    <a:pt x="577" y="727"/>
                  </a:lnTo>
                  <a:cubicBezTo>
                    <a:pt x="552" y="752"/>
                    <a:pt x="527" y="752"/>
                    <a:pt x="502" y="752"/>
                  </a:cubicBezTo>
                  <a:lnTo>
                    <a:pt x="377" y="752"/>
                  </a:lnTo>
                  <a:cubicBezTo>
                    <a:pt x="352" y="727"/>
                    <a:pt x="352" y="727"/>
                    <a:pt x="327" y="727"/>
                  </a:cubicBezTo>
                  <a:cubicBezTo>
                    <a:pt x="327" y="702"/>
                    <a:pt x="302" y="702"/>
                    <a:pt x="302" y="702"/>
                  </a:cubicBezTo>
                  <a:cubicBezTo>
                    <a:pt x="302" y="702"/>
                    <a:pt x="302" y="702"/>
                    <a:pt x="302" y="677"/>
                  </a:cubicBezTo>
                  <a:cubicBezTo>
                    <a:pt x="277" y="652"/>
                    <a:pt x="277" y="652"/>
                    <a:pt x="277" y="627"/>
                  </a:cubicBezTo>
                  <a:lnTo>
                    <a:pt x="251" y="627"/>
                  </a:lnTo>
                  <a:cubicBezTo>
                    <a:pt x="251" y="627"/>
                    <a:pt x="251" y="602"/>
                    <a:pt x="251" y="602"/>
                  </a:cubicBezTo>
                  <a:cubicBezTo>
                    <a:pt x="251" y="602"/>
                    <a:pt x="251" y="552"/>
                    <a:pt x="251" y="552"/>
                  </a:cubicBezTo>
                  <a:lnTo>
                    <a:pt x="251" y="527"/>
                  </a:lnTo>
                  <a:lnTo>
                    <a:pt x="251" y="502"/>
                  </a:lnTo>
                  <a:lnTo>
                    <a:pt x="251" y="477"/>
                  </a:lnTo>
                  <a:lnTo>
                    <a:pt x="251" y="452"/>
                  </a:lnTo>
                  <a:cubicBezTo>
                    <a:pt x="251" y="452"/>
                    <a:pt x="251" y="427"/>
                    <a:pt x="251" y="402"/>
                  </a:cubicBezTo>
                  <a:cubicBezTo>
                    <a:pt x="251" y="376"/>
                    <a:pt x="251" y="376"/>
                    <a:pt x="251" y="376"/>
                  </a:cubicBezTo>
                  <a:lnTo>
                    <a:pt x="277" y="376"/>
                  </a:lnTo>
                  <a:cubicBezTo>
                    <a:pt x="277" y="376"/>
                    <a:pt x="277" y="351"/>
                    <a:pt x="277" y="351"/>
                  </a:cubicBezTo>
                  <a:cubicBezTo>
                    <a:pt x="277" y="351"/>
                    <a:pt x="277" y="326"/>
                    <a:pt x="302" y="301"/>
                  </a:cubicBezTo>
                  <a:cubicBezTo>
                    <a:pt x="302" y="301"/>
                    <a:pt x="302" y="276"/>
                    <a:pt x="327" y="276"/>
                  </a:cubicBezTo>
                  <a:cubicBezTo>
                    <a:pt x="327" y="276"/>
                    <a:pt x="327" y="251"/>
                    <a:pt x="352" y="251"/>
                  </a:cubicBezTo>
                  <a:cubicBezTo>
                    <a:pt x="377" y="226"/>
                    <a:pt x="377" y="226"/>
                    <a:pt x="402" y="226"/>
                  </a:cubicBezTo>
                  <a:close/>
                  <a:moveTo>
                    <a:pt x="377" y="1"/>
                  </a:moveTo>
                  <a:cubicBezTo>
                    <a:pt x="352" y="26"/>
                    <a:pt x="302" y="26"/>
                    <a:pt x="277" y="51"/>
                  </a:cubicBezTo>
                  <a:lnTo>
                    <a:pt x="251" y="51"/>
                  </a:lnTo>
                  <a:cubicBezTo>
                    <a:pt x="226" y="51"/>
                    <a:pt x="226" y="76"/>
                    <a:pt x="226" y="76"/>
                  </a:cubicBezTo>
                  <a:cubicBezTo>
                    <a:pt x="201" y="76"/>
                    <a:pt x="201" y="101"/>
                    <a:pt x="176" y="101"/>
                  </a:cubicBezTo>
                  <a:cubicBezTo>
                    <a:pt x="126" y="151"/>
                    <a:pt x="76" y="226"/>
                    <a:pt x="26" y="301"/>
                  </a:cubicBezTo>
                  <a:cubicBezTo>
                    <a:pt x="1" y="402"/>
                    <a:pt x="1" y="502"/>
                    <a:pt x="1" y="602"/>
                  </a:cubicBezTo>
                  <a:cubicBezTo>
                    <a:pt x="51" y="828"/>
                    <a:pt x="226" y="1003"/>
                    <a:pt x="452" y="1003"/>
                  </a:cubicBezTo>
                  <a:cubicBezTo>
                    <a:pt x="703" y="1003"/>
                    <a:pt x="928" y="828"/>
                    <a:pt x="978" y="602"/>
                  </a:cubicBezTo>
                  <a:cubicBezTo>
                    <a:pt x="1053" y="376"/>
                    <a:pt x="928" y="151"/>
                    <a:pt x="728" y="76"/>
                  </a:cubicBezTo>
                  <a:cubicBezTo>
                    <a:pt x="627" y="1"/>
                    <a:pt x="502" y="1"/>
                    <a:pt x="3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8" name="Google Shape;6839;p48"/>
            <p:cNvSpPr/>
            <p:nvPr/>
          </p:nvSpPr>
          <p:spPr>
            <a:xfrm>
              <a:off x="4366454" y="2550667"/>
              <a:ext cx="22898" cy="22898"/>
            </a:xfrm>
            <a:custGeom>
              <a:avLst/>
              <a:gdLst/>
              <a:ahLst/>
              <a:cxnLst/>
              <a:rect l="l" t="t" r="r" b="b"/>
              <a:pathLst>
                <a:path w="527" h="527" extrusionOk="0">
                  <a:moveTo>
                    <a:pt x="151" y="0"/>
                  </a:moveTo>
                  <a:cubicBezTo>
                    <a:pt x="126" y="0"/>
                    <a:pt x="126" y="0"/>
                    <a:pt x="101" y="25"/>
                  </a:cubicBezTo>
                  <a:cubicBezTo>
                    <a:pt x="76" y="25"/>
                    <a:pt x="76" y="50"/>
                    <a:pt x="76" y="50"/>
                  </a:cubicBezTo>
                  <a:cubicBezTo>
                    <a:pt x="51" y="50"/>
                    <a:pt x="51" y="75"/>
                    <a:pt x="51" y="75"/>
                  </a:cubicBezTo>
                  <a:cubicBezTo>
                    <a:pt x="26" y="100"/>
                    <a:pt x="26" y="125"/>
                    <a:pt x="26" y="125"/>
                  </a:cubicBezTo>
                  <a:cubicBezTo>
                    <a:pt x="26" y="125"/>
                    <a:pt x="26" y="150"/>
                    <a:pt x="26" y="150"/>
                  </a:cubicBezTo>
                  <a:lnTo>
                    <a:pt x="0" y="150"/>
                  </a:lnTo>
                  <a:cubicBezTo>
                    <a:pt x="0" y="150"/>
                    <a:pt x="0" y="150"/>
                    <a:pt x="0" y="176"/>
                  </a:cubicBezTo>
                  <a:cubicBezTo>
                    <a:pt x="0" y="201"/>
                    <a:pt x="0" y="226"/>
                    <a:pt x="0" y="226"/>
                  </a:cubicBezTo>
                  <a:lnTo>
                    <a:pt x="0" y="251"/>
                  </a:lnTo>
                  <a:lnTo>
                    <a:pt x="0" y="276"/>
                  </a:lnTo>
                  <a:lnTo>
                    <a:pt x="0" y="301"/>
                  </a:lnTo>
                  <a:lnTo>
                    <a:pt x="0" y="326"/>
                  </a:lnTo>
                  <a:cubicBezTo>
                    <a:pt x="0" y="326"/>
                    <a:pt x="0" y="376"/>
                    <a:pt x="0" y="376"/>
                  </a:cubicBezTo>
                  <a:cubicBezTo>
                    <a:pt x="0" y="376"/>
                    <a:pt x="0" y="401"/>
                    <a:pt x="0" y="401"/>
                  </a:cubicBezTo>
                  <a:lnTo>
                    <a:pt x="26" y="401"/>
                  </a:lnTo>
                  <a:cubicBezTo>
                    <a:pt x="26" y="426"/>
                    <a:pt x="26" y="426"/>
                    <a:pt x="51" y="451"/>
                  </a:cubicBezTo>
                  <a:lnTo>
                    <a:pt x="51" y="476"/>
                  </a:lnTo>
                  <a:cubicBezTo>
                    <a:pt x="51" y="476"/>
                    <a:pt x="76" y="476"/>
                    <a:pt x="76" y="501"/>
                  </a:cubicBezTo>
                  <a:cubicBezTo>
                    <a:pt x="101" y="501"/>
                    <a:pt x="101" y="501"/>
                    <a:pt x="126" y="526"/>
                  </a:cubicBezTo>
                  <a:lnTo>
                    <a:pt x="251" y="526"/>
                  </a:lnTo>
                  <a:cubicBezTo>
                    <a:pt x="276" y="526"/>
                    <a:pt x="301" y="526"/>
                    <a:pt x="326" y="501"/>
                  </a:cubicBezTo>
                  <a:lnTo>
                    <a:pt x="351" y="501"/>
                  </a:lnTo>
                  <a:cubicBezTo>
                    <a:pt x="376" y="476"/>
                    <a:pt x="376" y="476"/>
                    <a:pt x="401" y="451"/>
                  </a:cubicBezTo>
                  <a:lnTo>
                    <a:pt x="427" y="426"/>
                  </a:lnTo>
                  <a:cubicBezTo>
                    <a:pt x="452" y="426"/>
                    <a:pt x="452" y="426"/>
                    <a:pt x="452" y="401"/>
                  </a:cubicBezTo>
                  <a:lnTo>
                    <a:pt x="477" y="401"/>
                  </a:lnTo>
                  <a:cubicBezTo>
                    <a:pt x="477" y="376"/>
                    <a:pt x="477" y="376"/>
                    <a:pt x="502" y="351"/>
                  </a:cubicBezTo>
                  <a:cubicBezTo>
                    <a:pt x="502" y="351"/>
                    <a:pt x="502" y="351"/>
                    <a:pt x="502" y="326"/>
                  </a:cubicBezTo>
                  <a:cubicBezTo>
                    <a:pt x="502" y="326"/>
                    <a:pt x="502" y="326"/>
                    <a:pt x="502" y="301"/>
                  </a:cubicBezTo>
                  <a:cubicBezTo>
                    <a:pt x="502" y="301"/>
                    <a:pt x="502" y="301"/>
                    <a:pt x="527" y="276"/>
                  </a:cubicBezTo>
                  <a:lnTo>
                    <a:pt x="527" y="251"/>
                  </a:lnTo>
                  <a:cubicBezTo>
                    <a:pt x="527" y="226"/>
                    <a:pt x="527" y="226"/>
                    <a:pt x="527" y="226"/>
                  </a:cubicBezTo>
                  <a:cubicBezTo>
                    <a:pt x="527" y="226"/>
                    <a:pt x="502" y="201"/>
                    <a:pt x="502" y="201"/>
                  </a:cubicBezTo>
                  <a:cubicBezTo>
                    <a:pt x="502" y="201"/>
                    <a:pt x="502" y="201"/>
                    <a:pt x="502" y="176"/>
                  </a:cubicBezTo>
                  <a:cubicBezTo>
                    <a:pt x="502" y="176"/>
                    <a:pt x="502" y="150"/>
                    <a:pt x="502" y="150"/>
                  </a:cubicBezTo>
                  <a:cubicBezTo>
                    <a:pt x="477" y="150"/>
                    <a:pt x="477" y="125"/>
                    <a:pt x="477" y="125"/>
                  </a:cubicBezTo>
                  <a:cubicBezTo>
                    <a:pt x="452" y="100"/>
                    <a:pt x="452" y="100"/>
                    <a:pt x="427" y="75"/>
                  </a:cubicBezTo>
                  <a:lnTo>
                    <a:pt x="401" y="75"/>
                  </a:lnTo>
                  <a:cubicBezTo>
                    <a:pt x="401" y="50"/>
                    <a:pt x="376" y="50"/>
                    <a:pt x="351" y="25"/>
                  </a:cubicBezTo>
                  <a:lnTo>
                    <a:pt x="326" y="25"/>
                  </a:lnTo>
                  <a:cubicBezTo>
                    <a:pt x="301" y="25"/>
                    <a:pt x="301" y="25"/>
                    <a:pt x="276"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09" name="Google Shape;6840;p48"/>
            <p:cNvSpPr/>
            <p:nvPr/>
          </p:nvSpPr>
          <p:spPr>
            <a:xfrm>
              <a:off x="4162808" y="2868192"/>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lnTo>
                    <a:pt x="728" y="361"/>
                  </a:lnTo>
                  <a:cubicBezTo>
                    <a:pt x="728" y="361"/>
                    <a:pt x="728" y="361"/>
                    <a:pt x="753" y="386"/>
                  </a:cubicBezTo>
                  <a:cubicBezTo>
                    <a:pt x="753" y="386"/>
                    <a:pt x="753" y="386"/>
                    <a:pt x="753" y="411"/>
                  </a:cubicBezTo>
                  <a:cubicBezTo>
                    <a:pt x="753" y="411"/>
                    <a:pt x="753" y="436"/>
                    <a:pt x="753" y="436"/>
                  </a:cubicBezTo>
                  <a:cubicBezTo>
                    <a:pt x="778" y="436"/>
                    <a:pt x="778" y="436"/>
                    <a:pt x="778" y="462"/>
                  </a:cubicBezTo>
                  <a:lnTo>
                    <a:pt x="778" y="512"/>
                  </a:lnTo>
                  <a:cubicBezTo>
                    <a:pt x="778"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87"/>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62"/>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2"/>
                  </a:lnTo>
                  <a:lnTo>
                    <a:pt x="251" y="462"/>
                  </a:lnTo>
                  <a:cubicBezTo>
                    <a:pt x="251" y="436"/>
                    <a:pt x="251" y="411"/>
                    <a:pt x="251" y="411"/>
                  </a:cubicBezTo>
                  <a:cubicBezTo>
                    <a:pt x="251" y="386"/>
                    <a:pt x="251" y="386"/>
                    <a:pt x="276" y="361"/>
                  </a:cubicBezTo>
                  <a:cubicBezTo>
                    <a:pt x="276" y="336"/>
                    <a:pt x="276" y="336"/>
                    <a:pt x="301" y="311"/>
                  </a:cubicBezTo>
                  <a:cubicBezTo>
                    <a:pt x="301" y="286"/>
                    <a:pt x="327" y="286"/>
                    <a:pt x="327" y="286"/>
                  </a:cubicBezTo>
                  <a:cubicBezTo>
                    <a:pt x="327" y="261"/>
                    <a:pt x="327" y="261"/>
                    <a:pt x="352" y="261"/>
                  </a:cubicBezTo>
                  <a:cubicBezTo>
                    <a:pt x="352" y="261"/>
                    <a:pt x="352" y="236"/>
                    <a:pt x="352" y="236"/>
                  </a:cubicBezTo>
                  <a:close/>
                  <a:moveTo>
                    <a:pt x="477" y="1"/>
                  </a:moveTo>
                  <a:cubicBezTo>
                    <a:pt x="444" y="1"/>
                    <a:pt x="410" y="4"/>
                    <a:pt x="377" y="10"/>
                  </a:cubicBezTo>
                  <a:cubicBezTo>
                    <a:pt x="352" y="10"/>
                    <a:pt x="301" y="35"/>
                    <a:pt x="276" y="61"/>
                  </a:cubicBezTo>
                  <a:lnTo>
                    <a:pt x="251" y="61"/>
                  </a:lnTo>
                  <a:cubicBezTo>
                    <a:pt x="226" y="61"/>
                    <a:pt x="226" y="61"/>
                    <a:pt x="226" y="86"/>
                  </a:cubicBezTo>
                  <a:cubicBezTo>
                    <a:pt x="201" y="86"/>
                    <a:pt x="201" y="86"/>
                    <a:pt x="176" y="111"/>
                  </a:cubicBezTo>
                  <a:cubicBezTo>
                    <a:pt x="126" y="161"/>
                    <a:pt x="76" y="211"/>
                    <a:pt x="51" y="311"/>
                  </a:cubicBezTo>
                  <a:cubicBezTo>
                    <a:pt x="1" y="411"/>
                    <a:pt x="1" y="512"/>
                    <a:pt x="1" y="612"/>
                  </a:cubicBezTo>
                  <a:cubicBezTo>
                    <a:pt x="51" y="837"/>
                    <a:pt x="226" y="1013"/>
                    <a:pt x="452" y="1013"/>
                  </a:cubicBezTo>
                  <a:cubicBezTo>
                    <a:pt x="702" y="988"/>
                    <a:pt x="928" y="837"/>
                    <a:pt x="978" y="612"/>
                  </a:cubicBezTo>
                  <a:cubicBezTo>
                    <a:pt x="1053" y="386"/>
                    <a:pt x="928" y="161"/>
                    <a:pt x="728" y="61"/>
                  </a:cubicBezTo>
                  <a:cubicBezTo>
                    <a:pt x="654" y="24"/>
                    <a:pt x="567" y="1"/>
                    <a:pt x="477"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0" name="Google Shape;6841;p48"/>
            <p:cNvSpPr/>
            <p:nvPr/>
          </p:nvSpPr>
          <p:spPr>
            <a:xfrm>
              <a:off x="4162808" y="3022827"/>
              <a:ext cx="45796" cy="44015"/>
            </a:xfrm>
            <a:custGeom>
              <a:avLst/>
              <a:gdLst/>
              <a:ahLst/>
              <a:cxnLst/>
              <a:rect l="l" t="t" r="r" b="b"/>
              <a:pathLst>
                <a:path w="1054" h="1013" extrusionOk="0">
                  <a:moveTo>
                    <a:pt x="527" y="236"/>
                  </a:moveTo>
                  <a:cubicBezTo>
                    <a:pt x="552" y="236"/>
                    <a:pt x="552" y="236"/>
                    <a:pt x="577" y="261"/>
                  </a:cubicBezTo>
                  <a:lnTo>
                    <a:pt x="602" y="261"/>
                  </a:lnTo>
                  <a:cubicBezTo>
                    <a:pt x="627" y="261"/>
                    <a:pt x="652" y="286"/>
                    <a:pt x="652" y="286"/>
                  </a:cubicBezTo>
                  <a:cubicBezTo>
                    <a:pt x="652" y="286"/>
                    <a:pt x="677" y="311"/>
                    <a:pt x="677" y="311"/>
                  </a:cubicBezTo>
                  <a:cubicBezTo>
                    <a:pt x="702" y="311"/>
                    <a:pt x="702" y="336"/>
                    <a:pt x="728" y="361"/>
                  </a:cubicBezTo>
                  <a:cubicBezTo>
                    <a:pt x="728" y="361"/>
                    <a:pt x="728" y="361"/>
                    <a:pt x="753" y="386"/>
                  </a:cubicBezTo>
                  <a:cubicBezTo>
                    <a:pt x="753" y="386"/>
                    <a:pt x="753" y="386"/>
                    <a:pt x="753" y="411"/>
                  </a:cubicBezTo>
                  <a:cubicBezTo>
                    <a:pt x="753" y="411"/>
                    <a:pt x="753" y="436"/>
                    <a:pt x="753" y="436"/>
                  </a:cubicBezTo>
                  <a:lnTo>
                    <a:pt x="778" y="436"/>
                  </a:lnTo>
                  <a:cubicBezTo>
                    <a:pt x="778" y="436"/>
                    <a:pt x="778" y="461"/>
                    <a:pt x="778" y="461"/>
                  </a:cubicBezTo>
                  <a:lnTo>
                    <a:pt x="778" y="512"/>
                  </a:lnTo>
                  <a:cubicBezTo>
                    <a:pt x="753" y="512"/>
                    <a:pt x="753" y="537"/>
                    <a:pt x="753" y="537"/>
                  </a:cubicBezTo>
                  <a:cubicBezTo>
                    <a:pt x="753" y="537"/>
                    <a:pt x="753" y="562"/>
                    <a:pt x="753" y="562"/>
                  </a:cubicBezTo>
                  <a:cubicBezTo>
                    <a:pt x="753" y="562"/>
                    <a:pt x="753" y="562"/>
                    <a:pt x="753" y="587"/>
                  </a:cubicBezTo>
                  <a:cubicBezTo>
                    <a:pt x="728" y="587"/>
                    <a:pt x="728" y="612"/>
                    <a:pt x="728" y="637"/>
                  </a:cubicBezTo>
                  <a:lnTo>
                    <a:pt x="702" y="637"/>
                  </a:lnTo>
                  <a:cubicBezTo>
                    <a:pt x="702" y="637"/>
                    <a:pt x="702" y="662"/>
                    <a:pt x="677" y="662"/>
                  </a:cubicBezTo>
                  <a:cubicBezTo>
                    <a:pt x="677" y="662"/>
                    <a:pt x="677" y="662"/>
                    <a:pt x="652" y="687"/>
                  </a:cubicBezTo>
                  <a:cubicBezTo>
                    <a:pt x="627" y="712"/>
                    <a:pt x="627" y="712"/>
                    <a:pt x="602" y="712"/>
                  </a:cubicBezTo>
                  <a:cubicBezTo>
                    <a:pt x="602" y="737"/>
                    <a:pt x="577" y="737"/>
                    <a:pt x="577" y="737"/>
                  </a:cubicBezTo>
                  <a:cubicBezTo>
                    <a:pt x="552" y="737"/>
                    <a:pt x="527" y="762"/>
                    <a:pt x="502" y="762"/>
                  </a:cubicBezTo>
                  <a:lnTo>
                    <a:pt x="427" y="762"/>
                  </a:lnTo>
                  <a:cubicBezTo>
                    <a:pt x="402" y="762"/>
                    <a:pt x="377" y="737"/>
                    <a:pt x="377" y="737"/>
                  </a:cubicBezTo>
                  <a:cubicBezTo>
                    <a:pt x="352" y="737"/>
                    <a:pt x="352" y="737"/>
                    <a:pt x="327" y="712"/>
                  </a:cubicBezTo>
                  <a:lnTo>
                    <a:pt x="301" y="712"/>
                  </a:lnTo>
                  <a:cubicBezTo>
                    <a:pt x="301" y="687"/>
                    <a:pt x="301" y="687"/>
                    <a:pt x="301" y="687"/>
                  </a:cubicBezTo>
                  <a:cubicBezTo>
                    <a:pt x="276" y="662"/>
                    <a:pt x="276" y="662"/>
                    <a:pt x="276" y="637"/>
                  </a:cubicBezTo>
                  <a:lnTo>
                    <a:pt x="251" y="637"/>
                  </a:lnTo>
                  <a:cubicBezTo>
                    <a:pt x="251" y="612"/>
                    <a:pt x="251" y="612"/>
                    <a:pt x="251" y="612"/>
                  </a:cubicBezTo>
                  <a:cubicBezTo>
                    <a:pt x="251" y="587"/>
                    <a:pt x="251" y="562"/>
                    <a:pt x="226" y="537"/>
                  </a:cubicBezTo>
                  <a:lnTo>
                    <a:pt x="226" y="512"/>
                  </a:lnTo>
                  <a:lnTo>
                    <a:pt x="226" y="461"/>
                  </a:lnTo>
                  <a:cubicBezTo>
                    <a:pt x="251" y="436"/>
                    <a:pt x="251" y="411"/>
                    <a:pt x="251" y="411"/>
                  </a:cubicBezTo>
                  <a:cubicBezTo>
                    <a:pt x="251" y="386"/>
                    <a:pt x="251" y="386"/>
                    <a:pt x="251" y="361"/>
                  </a:cubicBezTo>
                  <a:lnTo>
                    <a:pt x="276" y="361"/>
                  </a:lnTo>
                  <a:cubicBezTo>
                    <a:pt x="276" y="336"/>
                    <a:pt x="276" y="336"/>
                    <a:pt x="301" y="311"/>
                  </a:cubicBezTo>
                  <a:cubicBezTo>
                    <a:pt x="301" y="311"/>
                    <a:pt x="301" y="286"/>
                    <a:pt x="301" y="286"/>
                  </a:cubicBezTo>
                  <a:lnTo>
                    <a:pt x="327" y="286"/>
                  </a:lnTo>
                  <a:cubicBezTo>
                    <a:pt x="327" y="261"/>
                    <a:pt x="327" y="261"/>
                    <a:pt x="352" y="261"/>
                  </a:cubicBezTo>
                  <a:cubicBezTo>
                    <a:pt x="352" y="261"/>
                    <a:pt x="352" y="236"/>
                    <a:pt x="352" y="236"/>
                  </a:cubicBezTo>
                  <a:close/>
                  <a:moveTo>
                    <a:pt x="477" y="0"/>
                  </a:moveTo>
                  <a:cubicBezTo>
                    <a:pt x="444" y="0"/>
                    <a:pt x="410" y="4"/>
                    <a:pt x="377" y="10"/>
                  </a:cubicBezTo>
                  <a:cubicBezTo>
                    <a:pt x="352" y="10"/>
                    <a:pt x="301" y="35"/>
                    <a:pt x="276" y="60"/>
                  </a:cubicBezTo>
                  <a:lnTo>
                    <a:pt x="251" y="60"/>
                  </a:lnTo>
                  <a:cubicBezTo>
                    <a:pt x="226" y="60"/>
                    <a:pt x="226" y="60"/>
                    <a:pt x="226" y="86"/>
                  </a:cubicBezTo>
                  <a:cubicBezTo>
                    <a:pt x="201" y="86"/>
                    <a:pt x="201" y="86"/>
                    <a:pt x="176" y="111"/>
                  </a:cubicBezTo>
                  <a:cubicBezTo>
                    <a:pt x="126" y="161"/>
                    <a:pt x="76" y="211"/>
                    <a:pt x="26" y="311"/>
                  </a:cubicBezTo>
                  <a:cubicBezTo>
                    <a:pt x="1" y="411"/>
                    <a:pt x="1" y="512"/>
                    <a:pt x="1" y="612"/>
                  </a:cubicBezTo>
                  <a:cubicBezTo>
                    <a:pt x="51" y="837"/>
                    <a:pt x="226" y="1013"/>
                    <a:pt x="452" y="1013"/>
                  </a:cubicBezTo>
                  <a:cubicBezTo>
                    <a:pt x="702" y="988"/>
                    <a:pt x="928" y="837"/>
                    <a:pt x="978" y="612"/>
                  </a:cubicBezTo>
                  <a:cubicBezTo>
                    <a:pt x="1053" y="386"/>
                    <a:pt x="928" y="161"/>
                    <a:pt x="728" y="60"/>
                  </a:cubicBezTo>
                  <a:cubicBezTo>
                    <a:pt x="654" y="24"/>
                    <a:pt x="567"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1" name="Google Shape;6842;p48"/>
            <p:cNvSpPr/>
            <p:nvPr/>
          </p:nvSpPr>
          <p:spPr>
            <a:xfrm>
              <a:off x="4172627" y="3033038"/>
              <a:ext cx="23984" cy="22942"/>
            </a:xfrm>
            <a:custGeom>
              <a:avLst/>
              <a:gdLst/>
              <a:ahLst/>
              <a:cxnLst/>
              <a:rect l="l" t="t" r="r" b="b"/>
              <a:pathLst>
                <a:path w="552" h="528" extrusionOk="0">
                  <a:moveTo>
                    <a:pt x="126" y="1"/>
                  </a:moveTo>
                  <a:cubicBezTo>
                    <a:pt x="126" y="1"/>
                    <a:pt x="126" y="26"/>
                    <a:pt x="126" y="26"/>
                  </a:cubicBezTo>
                  <a:cubicBezTo>
                    <a:pt x="101" y="26"/>
                    <a:pt x="101" y="26"/>
                    <a:pt x="101" y="51"/>
                  </a:cubicBezTo>
                  <a:lnTo>
                    <a:pt x="75" y="51"/>
                  </a:lnTo>
                  <a:cubicBezTo>
                    <a:pt x="75" y="51"/>
                    <a:pt x="75" y="76"/>
                    <a:pt x="75" y="76"/>
                  </a:cubicBezTo>
                  <a:cubicBezTo>
                    <a:pt x="50" y="101"/>
                    <a:pt x="50" y="101"/>
                    <a:pt x="50" y="126"/>
                  </a:cubicBezTo>
                  <a:lnTo>
                    <a:pt x="25" y="126"/>
                  </a:lnTo>
                  <a:cubicBezTo>
                    <a:pt x="25" y="151"/>
                    <a:pt x="25" y="151"/>
                    <a:pt x="25" y="176"/>
                  </a:cubicBezTo>
                  <a:cubicBezTo>
                    <a:pt x="25" y="176"/>
                    <a:pt x="25" y="201"/>
                    <a:pt x="0" y="226"/>
                  </a:cubicBezTo>
                  <a:lnTo>
                    <a:pt x="0" y="277"/>
                  </a:lnTo>
                  <a:lnTo>
                    <a:pt x="0" y="302"/>
                  </a:lnTo>
                  <a:cubicBezTo>
                    <a:pt x="25" y="327"/>
                    <a:pt x="25" y="352"/>
                    <a:pt x="25" y="377"/>
                  </a:cubicBezTo>
                  <a:cubicBezTo>
                    <a:pt x="25" y="377"/>
                    <a:pt x="25" y="377"/>
                    <a:pt x="25" y="402"/>
                  </a:cubicBezTo>
                  <a:lnTo>
                    <a:pt x="50" y="402"/>
                  </a:lnTo>
                  <a:cubicBezTo>
                    <a:pt x="50" y="402"/>
                    <a:pt x="50" y="427"/>
                    <a:pt x="75" y="452"/>
                  </a:cubicBezTo>
                  <a:cubicBezTo>
                    <a:pt x="75" y="452"/>
                    <a:pt x="75" y="452"/>
                    <a:pt x="75" y="477"/>
                  </a:cubicBezTo>
                  <a:lnTo>
                    <a:pt x="101" y="477"/>
                  </a:lnTo>
                  <a:cubicBezTo>
                    <a:pt x="126" y="502"/>
                    <a:pt x="126" y="502"/>
                    <a:pt x="151" y="502"/>
                  </a:cubicBezTo>
                  <a:cubicBezTo>
                    <a:pt x="151" y="502"/>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27"/>
                    <a:pt x="451" y="427"/>
                    <a:pt x="451" y="427"/>
                  </a:cubicBezTo>
                  <a:cubicBezTo>
                    <a:pt x="476" y="402"/>
                    <a:pt x="476" y="402"/>
                    <a:pt x="476" y="402"/>
                  </a:cubicBezTo>
                  <a:lnTo>
                    <a:pt x="502" y="402"/>
                  </a:lnTo>
                  <a:cubicBezTo>
                    <a:pt x="502" y="377"/>
                    <a:pt x="502" y="352"/>
                    <a:pt x="527" y="352"/>
                  </a:cubicBezTo>
                  <a:cubicBezTo>
                    <a:pt x="527" y="327"/>
                    <a:pt x="527" y="327"/>
                    <a:pt x="527" y="327"/>
                  </a:cubicBezTo>
                  <a:cubicBezTo>
                    <a:pt x="527" y="327"/>
                    <a:pt x="527" y="302"/>
                    <a:pt x="527" y="302"/>
                  </a:cubicBezTo>
                  <a:cubicBezTo>
                    <a:pt x="527" y="302"/>
                    <a:pt x="527" y="277"/>
                    <a:pt x="552" y="277"/>
                  </a:cubicBezTo>
                  <a:lnTo>
                    <a:pt x="552" y="226"/>
                  </a:lnTo>
                  <a:cubicBezTo>
                    <a:pt x="552" y="226"/>
                    <a:pt x="552" y="201"/>
                    <a:pt x="552" y="201"/>
                  </a:cubicBezTo>
                  <a:lnTo>
                    <a:pt x="527" y="201"/>
                  </a:lnTo>
                  <a:cubicBezTo>
                    <a:pt x="527" y="201"/>
                    <a:pt x="527" y="176"/>
                    <a:pt x="527" y="176"/>
                  </a:cubicBezTo>
                  <a:cubicBezTo>
                    <a:pt x="527" y="151"/>
                    <a:pt x="527" y="151"/>
                    <a:pt x="527" y="151"/>
                  </a:cubicBezTo>
                  <a:cubicBezTo>
                    <a:pt x="502" y="126"/>
                    <a:pt x="502" y="126"/>
                    <a:pt x="502" y="126"/>
                  </a:cubicBezTo>
                  <a:cubicBezTo>
                    <a:pt x="476" y="101"/>
                    <a:pt x="476" y="76"/>
                    <a:pt x="451" y="76"/>
                  </a:cubicBez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2" name="Google Shape;6843;p48"/>
            <p:cNvSpPr/>
            <p:nvPr/>
          </p:nvSpPr>
          <p:spPr>
            <a:xfrm>
              <a:off x="4172627" y="2878403"/>
              <a:ext cx="23984" cy="22942"/>
            </a:xfrm>
            <a:custGeom>
              <a:avLst/>
              <a:gdLst/>
              <a:ahLst/>
              <a:cxnLst/>
              <a:rect l="l" t="t" r="r" b="b"/>
              <a:pathLst>
                <a:path w="552" h="528" extrusionOk="0">
                  <a:moveTo>
                    <a:pt x="126" y="1"/>
                  </a:moveTo>
                  <a:cubicBezTo>
                    <a:pt x="126" y="1"/>
                    <a:pt x="126" y="26"/>
                    <a:pt x="126" y="26"/>
                  </a:cubicBezTo>
                  <a:cubicBezTo>
                    <a:pt x="101" y="26"/>
                    <a:pt x="101" y="26"/>
                    <a:pt x="101" y="51"/>
                  </a:cubicBezTo>
                  <a:cubicBezTo>
                    <a:pt x="101" y="51"/>
                    <a:pt x="75" y="51"/>
                    <a:pt x="75" y="76"/>
                  </a:cubicBezTo>
                  <a:cubicBezTo>
                    <a:pt x="50" y="101"/>
                    <a:pt x="50" y="101"/>
                    <a:pt x="50" y="126"/>
                  </a:cubicBezTo>
                  <a:cubicBezTo>
                    <a:pt x="25" y="151"/>
                    <a:pt x="25" y="151"/>
                    <a:pt x="25" y="176"/>
                  </a:cubicBezTo>
                  <a:cubicBezTo>
                    <a:pt x="25" y="176"/>
                    <a:pt x="25" y="201"/>
                    <a:pt x="25" y="227"/>
                  </a:cubicBezTo>
                  <a:lnTo>
                    <a:pt x="0" y="227"/>
                  </a:lnTo>
                  <a:lnTo>
                    <a:pt x="0" y="277"/>
                  </a:lnTo>
                  <a:lnTo>
                    <a:pt x="0" y="302"/>
                  </a:lnTo>
                  <a:cubicBezTo>
                    <a:pt x="25" y="327"/>
                    <a:pt x="25" y="352"/>
                    <a:pt x="25" y="377"/>
                  </a:cubicBezTo>
                  <a:cubicBezTo>
                    <a:pt x="25" y="377"/>
                    <a:pt x="25" y="377"/>
                    <a:pt x="25" y="402"/>
                  </a:cubicBezTo>
                  <a:lnTo>
                    <a:pt x="50" y="402"/>
                  </a:lnTo>
                  <a:cubicBezTo>
                    <a:pt x="50" y="427"/>
                    <a:pt x="50" y="427"/>
                    <a:pt x="75" y="452"/>
                  </a:cubicBezTo>
                  <a:cubicBezTo>
                    <a:pt x="75" y="452"/>
                    <a:pt x="75" y="452"/>
                    <a:pt x="75" y="477"/>
                  </a:cubicBezTo>
                  <a:lnTo>
                    <a:pt x="101" y="477"/>
                  </a:lnTo>
                  <a:cubicBezTo>
                    <a:pt x="101" y="477"/>
                    <a:pt x="101" y="502"/>
                    <a:pt x="101" y="502"/>
                  </a:cubicBezTo>
                  <a:lnTo>
                    <a:pt x="151" y="502"/>
                  </a:lnTo>
                  <a:cubicBezTo>
                    <a:pt x="151" y="527"/>
                    <a:pt x="176" y="527"/>
                    <a:pt x="201" y="527"/>
                  </a:cubicBezTo>
                  <a:lnTo>
                    <a:pt x="276" y="527"/>
                  </a:lnTo>
                  <a:cubicBezTo>
                    <a:pt x="301" y="527"/>
                    <a:pt x="326" y="502"/>
                    <a:pt x="351" y="502"/>
                  </a:cubicBezTo>
                  <a:cubicBezTo>
                    <a:pt x="351" y="502"/>
                    <a:pt x="376" y="502"/>
                    <a:pt x="376" y="477"/>
                  </a:cubicBezTo>
                  <a:cubicBezTo>
                    <a:pt x="401" y="477"/>
                    <a:pt x="401" y="477"/>
                    <a:pt x="426" y="452"/>
                  </a:cubicBezTo>
                  <a:cubicBezTo>
                    <a:pt x="451" y="452"/>
                    <a:pt x="451" y="427"/>
                    <a:pt x="451" y="427"/>
                  </a:cubicBezTo>
                  <a:cubicBezTo>
                    <a:pt x="476" y="427"/>
                    <a:pt x="476" y="402"/>
                    <a:pt x="476" y="402"/>
                  </a:cubicBezTo>
                  <a:lnTo>
                    <a:pt x="502" y="402"/>
                  </a:lnTo>
                  <a:cubicBezTo>
                    <a:pt x="502" y="377"/>
                    <a:pt x="502" y="352"/>
                    <a:pt x="527" y="352"/>
                  </a:cubicBezTo>
                  <a:cubicBezTo>
                    <a:pt x="527" y="352"/>
                    <a:pt x="527" y="327"/>
                    <a:pt x="527" y="327"/>
                  </a:cubicBezTo>
                  <a:cubicBezTo>
                    <a:pt x="527" y="327"/>
                    <a:pt x="527" y="302"/>
                    <a:pt x="527" y="302"/>
                  </a:cubicBezTo>
                  <a:cubicBezTo>
                    <a:pt x="527" y="302"/>
                    <a:pt x="552" y="277"/>
                    <a:pt x="552" y="277"/>
                  </a:cubicBezTo>
                  <a:lnTo>
                    <a:pt x="552" y="227"/>
                  </a:lnTo>
                  <a:cubicBezTo>
                    <a:pt x="552" y="201"/>
                    <a:pt x="552" y="201"/>
                    <a:pt x="527" y="201"/>
                  </a:cubicBezTo>
                  <a:cubicBezTo>
                    <a:pt x="527" y="201"/>
                    <a:pt x="527" y="176"/>
                    <a:pt x="527" y="176"/>
                  </a:cubicBezTo>
                  <a:cubicBezTo>
                    <a:pt x="527" y="151"/>
                    <a:pt x="527" y="151"/>
                    <a:pt x="527" y="151"/>
                  </a:cubicBezTo>
                  <a:cubicBezTo>
                    <a:pt x="502" y="126"/>
                    <a:pt x="502" y="126"/>
                    <a:pt x="502" y="126"/>
                  </a:cubicBezTo>
                  <a:lnTo>
                    <a:pt x="451" y="76"/>
                  </a:lnTo>
                  <a:cubicBezTo>
                    <a:pt x="451" y="76"/>
                    <a:pt x="426" y="51"/>
                    <a:pt x="426" y="51"/>
                  </a:cubicBezTo>
                  <a:cubicBezTo>
                    <a:pt x="426" y="51"/>
                    <a:pt x="401" y="26"/>
                    <a:pt x="376" y="26"/>
                  </a:cubicBezTo>
                  <a:lnTo>
                    <a:pt x="351" y="26"/>
                  </a:lnTo>
                  <a:cubicBezTo>
                    <a:pt x="326" y="1"/>
                    <a:pt x="326" y="1"/>
                    <a:pt x="301"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3" name="Google Shape;6844;p48"/>
            <p:cNvSpPr/>
            <p:nvPr/>
          </p:nvSpPr>
          <p:spPr>
            <a:xfrm>
              <a:off x="4104021" y="2497963"/>
              <a:ext cx="45753" cy="44015"/>
            </a:xfrm>
            <a:custGeom>
              <a:avLst/>
              <a:gdLst/>
              <a:ahLst/>
              <a:cxnLst/>
              <a:rect l="l" t="t" r="r" b="b"/>
              <a:pathLst>
                <a:path w="1053" h="1013" extrusionOk="0">
                  <a:moveTo>
                    <a:pt x="527" y="236"/>
                  </a:moveTo>
                  <a:cubicBezTo>
                    <a:pt x="552" y="236"/>
                    <a:pt x="552" y="261"/>
                    <a:pt x="577" y="261"/>
                  </a:cubicBezTo>
                  <a:lnTo>
                    <a:pt x="602" y="261"/>
                  </a:lnTo>
                  <a:cubicBezTo>
                    <a:pt x="627" y="286"/>
                    <a:pt x="652" y="286"/>
                    <a:pt x="652" y="286"/>
                  </a:cubicBezTo>
                  <a:cubicBezTo>
                    <a:pt x="677" y="311"/>
                    <a:pt x="677" y="311"/>
                    <a:pt x="677" y="311"/>
                  </a:cubicBezTo>
                  <a:cubicBezTo>
                    <a:pt x="702" y="336"/>
                    <a:pt x="727" y="336"/>
                    <a:pt x="727" y="361"/>
                  </a:cubicBezTo>
                  <a:cubicBezTo>
                    <a:pt x="727" y="361"/>
                    <a:pt x="752" y="361"/>
                    <a:pt x="752" y="386"/>
                  </a:cubicBezTo>
                  <a:cubicBezTo>
                    <a:pt x="752" y="386"/>
                    <a:pt x="752" y="386"/>
                    <a:pt x="752" y="411"/>
                  </a:cubicBezTo>
                  <a:cubicBezTo>
                    <a:pt x="777" y="411"/>
                    <a:pt x="777" y="436"/>
                    <a:pt x="777" y="436"/>
                  </a:cubicBezTo>
                  <a:cubicBezTo>
                    <a:pt x="777" y="436"/>
                    <a:pt x="777" y="436"/>
                    <a:pt x="777" y="461"/>
                  </a:cubicBezTo>
                  <a:lnTo>
                    <a:pt x="777" y="511"/>
                  </a:lnTo>
                  <a:cubicBezTo>
                    <a:pt x="777" y="511"/>
                    <a:pt x="777" y="536"/>
                    <a:pt x="777" y="536"/>
                  </a:cubicBezTo>
                  <a:cubicBezTo>
                    <a:pt x="752" y="561"/>
                    <a:pt x="752" y="561"/>
                    <a:pt x="752" y="561"/>
                  </a:cubicBezTo>
                  <a:cubicBezTo>
                    <a:pt x="752" y="561"/>
                    <a:pt x="752" y="586"/>
                    <a:pt x="752" y="586"/>
                  </a:cubicBezTo>
                  <a:cubicBezTo>
                    <a:pt x="752" y="586"/>
                    <a:pt x="727" y="612"/>
                    <a:pt x="727" y="637"/>
                  </a:cubicBezTo>
                  <a:cubicBezTo>
                    <a:pt x="702" y="637"/>
                    <a:pt x="702" y="662"/>
                    <a:pt x="702" y="662"/>
                  </a:cubicBezTo>
                  <a:cubicBezTo>
                    <a:pt x="677" y="662"/>
                    <a:pt x="677" y="687"/>
                    <a:pt x="677" y="687"/>
                  </a:cubicBezTo>
                  <a:lnTo>
                    <a:pt x="652" y="687"/>
                  </a:lnTo>
                  <a:cubicBezTo>
                    <a:pt x="652" y="712"/>
                    <a:pt x="627" y="712"/>
                    <a:pt x="602" y="737"/>
                  </a:cubicBezTo>
                  <a:lnTo>
                    <a:pt x="577" y="737"/>
                  </a:lnTo>
                  <a:cubicBezTo>
                    <a:pt x="552" y="737"/>
                    <a:pt x="527" y="762"/>
                    <a:pt x="502" y="762"/>
                  </a:cubicBezTo>
                  <a:lnTo>
                    <a:pt x="426" y="762"/>
                  </a:lnTo>
                  <a:cubicBezTo>
                    <a:pt x="426" y="762"/>
                    <a:pt x="376" y="762"/>
                    <a:pt x="376" y="737"/>
                  </a:cubicBezTo>
                  <a:lnTo>
                    <a:pt x="351" y="737"/>
                  </a:lnTo>
                  <a:cubicBezTo>
                    <a:pt x="351" y="737"/>
                    <a:pt x="326" y="737"/>
                    <a:pt x="326" y="712"/>
                  </a:cubicBezTo>
                  <a:cubicBezTo>
                    <a:pt x="301" y="712"/>
                    <a:pt x="301" y="687"/>
                    <a:pt x="301" y="687"/>
                  </a:cubicBezTo>
                  <a:cubicBezTo>
                    <a:pt x="276" y="662"/>
                    <a:pt x="276" y="662"/>
                    <a:pt x="276" y="637"/>
                  </a:cubicBezTo>
                  <a:cubicBezTo>
                    <a:pt x="251" y="637"/>
                    <a:pt x="251" y="612"/>
                    <a:pt x="251" y="612"/>
                  </a:cubicBezTo>
                  <a:cubicBezTo>
                    <a:pt x="251" y="586"/>
                    <a:pt x="251" y="561"/>
                    <a:pt x="251" y="561"/>
                  </a:cubicBezTo>
                  <a:cubicBezTo>
                    <a:pt x="251" y="536"/>
                    <a:pt x="251" y="536"/>
                    <a:pt x="251" y="536"/>
                  </a:cubicBezTo>
                  <a:lnTo>
                    <a:pt x="251" y="511"/>
                  </a:lnTo>
                  <a:lnTo>
                    <a:pt x="251" y="461"/>
                  </a:lnTo>
                  <a:cubicBezTo>
                    <a:pt x="251" y="436"/>
                    <a:pt x="251" y="411"/>
                    <a:pt x="251" y="411"/>
                  </a:cubicBezTo>
                  <a:cubicBezTo>
                    <a:pt x="251" y="386"/>
                    <a:pt x="276" y="386"/>
                    <a:pt x="276" y="361"/>
                  </a:cubicBezTo>
                  <a:cubicBezTo>
                    <a:pt x="276" y="336"/>
                    <a:pt x="301" y="336"/>
                    <a:pt x="301" y="311"/>
                  </a:cubicBezTo>
                  <a:cubicBezTo>
                    <a:pt x="326" y="286"/>
                    <a:pt x="326" y="286"/>
                    <a:pt x="326" y="286"/>
                  </a:cubicBezTo>
                  <a:cubicBezTo>
                    <a:pt x="326" y="261"/>
                    <a:pt x="351" y="261"/>
                    <a:pt x="351" y="261"/>
                  </a:cubicBezTo>
                  <a:cubicBezTo>
                    <a:pt x="351" y="261"/>
                    <a:pt x="351" y="261"/>
                    <a:pt x="351" y="236"/>
                  </a:cubicBezTo>
                  <a:close/>
                  <a:moveTo>
                    <a:pt x="477" y="0"/>
                  </a:moveTo>
                  <a:cubicBezTo>
                    <a:pt x="443" y="0"/>
                    <a:pt x="410" y="3"/>
                    <a:pt x="376" y="10"/>
                  </a:cubicBezTo>
                  <a:cubicBezTo>
                    <a:pt x="351" y="10"/>
                    <a:pt x="301" y="35"/>
                    <a:pt x="276" y="60"/>
                  </a:cubicBezTo>
                  <a:lnTo>
                    <a:pt x="251" y="60"/>
                  </a:lnTo>
                  <a:cubicBezTo>
                    <a:pt x="251" y="60"/>
                    <a:pt x="226" y="60"/>
                    <a:pt x="226" y="85"/>
                  </a:cubicBezTo>
                  <a:cubicBezTo>
                    <a:pt x="201" y="85"/>
                    <a:pt x="201" y="110"/>
                    <a:pt x="176" y="110"/>
                  </a:cubicBezTo>
                  <a:cubicBezTo>
                    <a:pt x="126" y="160"/>
                    <a:pt x="76" y="236"/>
                    <a:pt x="50" y="311"/>
                  </a:cubicBezTo>
                  <a:cubicBezTo>
                    <a:pt x="0" y="411"/>
                    <a:pt x="0" y="511"/>
                    <a:pt x="25" y="612"/>
                  </a:cubicBezTo>
                  <a:cubicBezTo>
                    <a:pt x="50" y="837"/>
                    <a:pt x="251" y="1013"/>
                    <a:pt x="477" y="1013"/>
                  </a:cubicBezTo>
                  <a:cubicBezTo>
                    <a:pt x="702" y="1013"/>
                    <a:pt x="928" y="837"/>
                    <a:pt x="1003" y="612"/>
                  </a:cubicBezTo>
                  <a:cubicBezTo>
                    <a:pt x="1053" y="386"/>
                    <a:pt x="953" y="160"/>
                    <a:pt x="752" y="60"/>
                  </a:cubicBezTo>
                  <a:cubicBezTo>
                    <a:pt x="660" y="23"/>
                    <a:pt x="569" y="0"/>
                    <a:pt x="477"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4" name="Google Shape;6845;p48"/>
            <p:cNvSpPr/>
            <p:nvPr/>
          </p:nvSpPr>
          <p:spPr>
            <a:xfrm>
              <a:off x="4114883" y="2508173"/>
              <a:ext cx="22942" cy="22898"/>
            </a:xfrm>
            <a:custGeom>
              <a:avLst/>
              <a:gdLst/>
              <a:ahLst/>
              <a:cxnLst/>
              <a:rect l="l" t="t" r="r" b="b"/>
              <a:pathLst>
                <a:path w="528" h="527" extrusionOk="0">
                  <a:moveTo>
                    <a:pt x="101" y="1"/>
                  </a:moveTo>
                  <a:cubicBezTo>
                    <a:pt x="101" y="26"/>
                    <a:pt x="101" y="26"/>
                    <a:pt x="101" y="26"/>
                  </a:cubicBezTo>
                  <a:cubicBezTo>
                    <a:pt x="101" y="26"/>
                    <a:pt x="76" y="26"/>
                    <a:pt x="76" y="51"/>
                  </a:cubicBezTo>
                  <a:cubicBezTo>
                    <a:pt x="76" y="51"/>
                    <a:pt x="76" y="51"/>
                    <a:pt x="51" y="76"/>
                  </a:cubicBezTo>
                  <a:cubicBezTo>
                    <a:pt x="51" y="101"/>
                    <a:pt x="26" y="101"/>
                    <a:pt x="26" y="126"/>
                  </a:cubicBezTo>
                  <a:lnTo>
                    <a:pt x="26" y="151"/>
                  </a:lnTo>
                  <a:cubicBezTo>
                    <a:pt x="26" y="151"/>
                    <a:pt x="1" y="151"/>
                    <a:pt x="1" y="176"/>
                  </a:cubicBezTo>
                  <a:cubicBezTo>
                    <a:pt x="1" y="176"/>
                    <a:pt x="1" y="201"/>
                    <a:pt x="1" y="226"/>
                  </a:cubicBezTo>
                  <a:lnTo>
                    <a:pt x="1" y="276"/>
                  </a:lnTo>
                  <a:lnTo>
                    <a:pt x="1" y="301"/>
                  </a:lnTo>
                  <a:cubicBezTo>
                    <a:pt x="1" y="301"/>
                    <a:pt x="1" y="301"/>
                    <a:pt x="1" y="326"/>
                  </a:cubicBezTo>
                  <a:cubicBezTo>
                    <a:pt x="1" y="326"/>
                    <a:pt x="1" y="351"/>
                    <a:pt x="1" y="377"/>
                  </a:cubicBezTo>
                  <a:cubicBezTo>
                    <a:pt x="1" y="377"/>
                    <a:pt x="1" y="402"/>
                    <a:pt x="26" y="402"/>
                  </a:cubicBezTo>
                  <a:cubicBezTo>
                    <a:pt x="26" y="427"/>
                    <a:pt x="26" y="427"/>
                    <a:pt x="51" y="452"/>
                  </a:cubicBezTo>
                  <a:cubicBezTo>
                    <a:pt x="51" y="452"/>
                    <a:pt x="51" y="477"/>
                    <a:pt x="76" y="477"/>
                  </a:cubicBezTo>
                  <a:cubicBezTo>
                    <a:pt x="76" y="502"/>
                    <a:pt x="101" y="502"/>
                    <a:pt x="101" y="502"/>
                  </a:cubicBezTo>
                  <a:lnTo>
                    <a:pt x="126" y="502"/>
                  </a:lnTo>
                  <a:cubicBezTo>
                    <a:pt x="126" y="527"/>
                    <a:pt x="176" y="527"/>
                    <a:pt x="176" y="527"/>
                  </a:cubicBezTo>
                  <a:lnTo>
                    <a:pt x="252" y="527"/>
                  </a:lnTo>
                  <a:cubicBezTo>
                    <a:pt x="277" y="527"/>
                    <a:pt x="302" y="502"/>
                    <a:pt x="327" y="502"/>
                  </a:cubicBezTo>
                  <a:lnTo>
                    <a:pt x="352" y="502"/>
                  </a:lnTo>
                  <a:cubicBezTo>
                    <a:pt x="377" y="477"/>
                    <a:pt x="402" y="477"/>
                    <a:pt x="402" y="452"/>
                  </a:cubicBezTo>
                  <a:lnTo>
                    <a:pt x="427" y="452"/>
                  </a:lnTo>
                  <a:cubicBezTo>
                    <a:pt x="427" y="452"/>
                    <a:pt x="427" y="427"/>
                    <a:pt x="452" y="427"/>
                  </a:cubicBezTo>
                  <a:lnTo>
                    <a:pt x="477" y="402"/>
                  </a:lnTo>
                  <a:cubicBezTo>
                    <a:pt x="477" y="377"/>
                    <a:pt x="502" y="351"/>
                    <a:pt x="502" y="351"/>
                  </a:cubicBezTo>
                  <a:cubicBezTo>
                    <a:pt x="502" y="351"/>
                    <a:pt x="502" y="326"/>
                    <a:pt x="502" y="326"/>
                  </a:cubicBezTo>
                  <a:cubicBezTo>
                    <a:pt x="502" y="326"/>
                    <a:pt x="502" y="326"/>
                    <a:pt x="527" y="301"/>
                  </a:cubicBezTo>
                  <a:cubicBezTo>
                    <a:pt x="527" y="301"/>
                    <a:pt x="527" y="276"/>
                    <a:pt x="527" y="276"/>
                  </a:cubicBezTo>
                  <a:lnTo>
                    <a:pt x="527" y="226"/>
                  </a:lnTo>
                  <a:cubicBezTo>
                    <a:pt x="527" y="201"/>
                    <a:pt x="527" y="201"/>
                    <a:pt x="527" y="201"/>
                  </a:cubicBezTo>
                  <a:cubicBezTo>
                    <a:pt x="527" y="201"/>
                    <a:pt x="527" y="176"/>
                    <a:pt x="502" y="176"/>
                  </a:cubicBezTo>
                  <a:cubicBezTo>
                    <a:pt x="502" y="151"/>
                    <a:pt x="502" y="151"/>
                    <a:pt x="502" y="151"/>
                  </a:cubicBezTo>
                  <a:cubicBezTo>
                    <a:pt x="502" y="151"/>
                    <a:pt x="477" y="126"/>
                    <a:pt x="477" y="126"/>
                  </a:cubicBezTo>
                  <a:cubicBezTo>
                    <a:pt x="477" y="101"/>
                    <a:pt x="452" y="101"/>
                    <a:pt x="427" y="76"/>
                  </a:cubicBezTo>
                  <a:cubicBezTo>
                    <a:pt x="427" y="76"/>
                    <a:pt x="427" y="76"/>
                    <a:pt x="402" y="51"/>
                  </a:cubicBezTo>
                  <a:cubicBezTo>
                    <a:pt x="402" y="51"/>
                    <a:pt x="377" y="51"/>
                    <a:pt x="352" y="26"/>
                  </a:cubicBezTo>
                  <a:lnTo>
                    <a:pt x="327" y="26"/>
                  </a:lnTo>
                  <a:cubicBezTo>
                    <a:pt x="302" y="26"/>
                    <a:pt x="302" y="1"/>
                    <a:pt x="277"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5" name="Google Shape;6846;p48"/>
            <p:cNvSpPr/>
            <p:nvPr/>
          </p:nvSpPr>
          <p:spPr>
            <a:xfrm>
              <a:off x="4117099" y="2527769"/>
              <a:ext cx="43" cy="43"/>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6" name="Google Shape;6847;p48"/>
            <p:cNvSpPr/>
            <p:nvPr/>
          </p:nvSpPr>
          <p:spPr>
            <a:xfrm>
              <a:off x="4117099" y="2527769"/>
              <a:ext cx="43" cy="43"/>
            </a:xfrm>
            <a:custGeom>
              <a:avLst/>
              <a:gdLst/>
              <a:ahLst/>
              <a:cxnLst/>
              <a:rect l="l" t="t" r="r" b="b"/>
              <a:pathLst>
                <a:path w="1" h="1" extrusionOk="0">
                  <a:moveTo>
                    <a:pt x="0" y="1"/>
                  </a:moveTo>
                  <a:lnTo>
                    <a:pt x="0" y="1"/>
                  </a:lnTo>
                  <a:cubicBezTo>
                    <a:pt x="0" y="1"/>
                    <a:pt x="0" y="1"/>
                    <a:pt x="0" y="1"/>
                  </a:cubicBezTo>
                  <a:close/>
                </a:path>
              </a:pathLst>
            </a:custGeom>
            <a:solidFill>
              <a:srgbClr val="000000"/>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7" name="Google Shape;6848;p48"/>
            <p:cNvSpPr/>
            <p:nvPr/>
          </p:nvSpPr>
          <p:spPr>
            <a:xfrm>
              <a:off x="4000568" y="2344414"/>
              <a:ext cx="46883" cy="42929"/>
            </a:xfrm>
            <a:custGeom>
              <a:avLst/>
              <a:gdLst/>
              <a:ahLst/>
              <a:cxnLst/>
              <a:rect l="l" t="t" r="r" b="b"/>
              <a:pathLst>
                <a:path w="1079" h="988" extrusionOk="0">
                  <a:moveTo>
                    <a:pt x="470" y="225"/>
                  </a:moveTo>
                  <a:cubicBezTo>
                    <a:pt x="479" y="225"/>
                    <a:pt x="485" y="236"/>
                    <a:pt x="502" y="236"/>
                  </a:cubicBezTo>
                  <a:lnTo>
                    <a:pt x="602" y="236"/>
                  </a:lnTo>
                  <a:cubicBezTo>
                    <a:pt x="602" y="261"/>
                    <a:pt x="602" y="261"/>
                    <a:pt x="627" y="261"/>
                  </a:cubicBezTo>
                  <a:cubicBezTo>
                    <a:pt x="627" y="261"/>
                    <a:pt x="652" y="286"/>
                    <a:pt x="677" y="286"/>
                  </a:cubicBezTo>
                  <a:cubicBezTo>
                    <a:pt x="677" y="286"/>
                    <a:pt x="677" y="286"/>
                    <a:pt x="702" y="311"/>
                  </a:cubicBezTo>
                  <a:cubicBezTo>
                    <a:pt x="702" y="311"/>
                    <a:pt x="727" y="336"/>
                    <a:pt x="752" y="361"/>
                  </a:cubicBezTo>
                  <a:cubicBezTo>
                    <a:pt x="752" y="361"/>
                    <a:pt x="752" y="361"/>
                    <a:pt x="752" y="386"/>
                  </a:cubicBezTo>
                  <a:lnTo>
                    <a:pt x="777" y="386"/>
                  </a:lnTo>
                  <a:cubicBezTo>
                    <a:pt x="777" y="411"/>
                    <a:pt x="777" y="411"/>
                    <a:pt x="777" y="411"/>
                  </a:cubicBezTo>
                  <a:cubicBezTo>
                    <a:pt x="777" y="411"/>
                    <a:pt x="777" y="411"/>
                    <a:pt x="777" y="436"/>
                  </a:cubicBezTo>
                  <a:cubicBezTo>
                    <a:pt x="777" y="436"/>
                    <a:pt x="777" y="461"/>
                    <a:pt x="777" y="461"/>
                  </a:cubicBezTo>
                  <a:lnTo>
                    <a:pt x="777" y="511"/>
                  </a:lnTo>
                  <a:cubicBezTo>
                    <a:pt x="777" y="511"/>
                    <a:pt x="777" y="511"/>
                    <a:pt x="777" y="537"/>
                  </a:cubicBezTo>
                  <a:cubicBezTo>
                    <a:pt x="777" y="537"/>
                    <a:pt x="777" y="562"/>
                    <a:pt x="777" y="562"/>
                  </a:cubicBezTo>
                  <a:lnTo>
                    <a:pt x="752" y="562"/>
                  </a:lnTo>
                  <a:cubicBezTo>
                    <a:pt x="752" y="587"/>
                    <a:pt x="752" y="612"/>
                    <a:pt x="727" y="612"/>
                  </a:cubicBezTo>
                  <a:cubicBezTo>
                    <a:pt x="727" y="637"/>
                    <a:pt x="727" y="637"/>
                    <a:pt x="727" y="637"/>
                  </a:cubicBezTo>
                  <a:cubicBezTo>
                    <a:pt x="727" y="637"/>
                    <a:pt x="702" y="637"/>
                    <a:pt x="702" y="662"/>
                  </a:cubicBezTo>
                  <a:cubicBezTo>
                    <a:pt x="702" y="662"/>
                    <a:pt x="677" y="662"/>
                    <a:pt x="677" y="687"/>
                  </a:cubicBezTo>
                  <a:cubicBezTo>
                    <a:pt x="652" y="687"/>
                    <a:pt x="627" y="712"/>
                    <a:pt x="627" y="712"/>
                  </a:cubicBezTo>
                  <a:cubicBezTo>
                    <a:pt x="602" y="712"/>
                    <a:pt x="602" y="737"/>
                    <a:pt x="602" y="737"/>
                  </a:cubicBezTo>
                  <a:lnTo>
                    <a:pt x="577" y="737"/>
                  </a:lnTo>
                  <a:cubicBezTo>
                    <a:pt x="552" y="737"/>
                    <a:pt x="552" y="737"/>
                    <a:pt x="527" y="762"/>
                  </a:cubicBezTo>
                  <a:lnTo>
                    <a:pt x="452" y="762"/>
                  </a:lnTo>
                  <a:cubicBezTo>
                    <a:pt x="426" y="762"/>
                    <a:pt x="401" y="737"/>
                    <a:pt x="401" y="737"/>
                  </a:cubicBezTo>
                  <a:lnTo>
                    <a:pt x="376" y="737"/>
                  </a:lnTo>
                  <a:cubicBezTo>
                    <a:pt x="376" y="737"/>
                    <a:pt x="351" y="737"/>
                    <a:pt x="351" y="712"/>
                  </a:cubicBezTo>
                  <a:lnTo>
                    <a:pt x="326" y="712"/>
                  </a:lnTo>
                  <a:cubicBezTo>
                    <a:pt x="326" y="687"/>
                    <a:pt x="326" y="687"/>
                    <a:pt x="301" y="687"/>
                  </a:cubicBezTo>
                  <a:lnTo>
                    <a:pt x="301" y="662"/>
                  </a:lnTo>
                  <a:cubicBezTo>
                    <a:pt x="301" y="662"/>
                    <a:pt x="276" y="637"/>
                    <a:pt x="276" y="637"/>
                  </a:cubicBezTo>
                  <a:cubicBezTo>
                    <a:pt x="276" y="612"/>
                    <a:pt x="276" y="612"/>
                    <a:pt x="276" y="612"/>
                  </a:cubicBezTo>
                  <a:cubicBezTo>
                    <a:pt x="276" y="587"/>
                    <a:pt x="251" y="562"/>
                    <a:pt x="251" y="537"/>
                  </a:cubicBezTo>
                  <a:lnTo>
                    <a:pt x="251" y="486"/>
                  </a:lnTo>
                  <a:cubicBezTo>
                    <a:pt x="251" y="486"/>
                    <a:pt x="251" y="486"/>
                    <a:pt x="251" y="461"/>
                  </a:cubicBezTo>
                  <a:cubicBezTo>
                    <a:pt x="251" y="436"/>
                    <a:pt x="251" y="411"/>
                    <a:pt x="276" y="386"/>
                  </a:cubicBezTo>
                  <a:cubicBezTo>
                    <a:pt x="276" y="386"/>
                    <a:pt x="276" y="386"/>
                    <a:pt x="276" y="361"/>
                  </a:cubicBezTo>
                  <a:cubicBezTo>
                    <a:pt x="301" y="336"/>
                    <a:pt x="301" y="336"/>
                    <a:pt x="301" y="311"/>
                  </a:cubicBezTo>
                  <a:cubicBezTo>
                    <a:pt x="301" y="311"/>
                    <a:pt x="326" y="286"/>
                    <a:pt x="326" y="286"/>
                  </a:cubicBezTo>
                  <a:cubicBezTo>
                    <a:pt x="326" y="286"/>
                    <a:pt x="326" y="286"/>
                    <a:pt x="326" y="261"/>
                  </a:cubicBezTo>
                  <a:lnTo>
                    <a:pt x="351" y="261"/>
                  </a:lnTo>
                  <a:cubicBezTo>
                    <a:pt x="351" y="236"/>
                    <a:pt x="376" y="236"/>
                    <a:pt x="376" y="236"/>
                  </a:cubicBezTo>
                  <a:lnTo>
                    <a:pt x="452" y="236"/>
                  </a:lnTo>
                  <a:cubicBezTo>
                    <a:pt x="460" y="227"/>
                    <a:pt x="465" y="225"/>
                    <a:pt x="470" y="225"/>
                  </a:cubicBezTo>
                  <a:close/>
                  <a:moveTo>
                    <a:pt x="498" y="0"/>
                  </a:moveTo>
                  <a:cubicBezTo>
                    <a:pt x="467" y="0"/>
                    <a:pt x="435" y="3"/>
                    <a:pt x="401" y="10"/>
                  </a:cubicBezTo>
                  <a:cubicBezTo>
                    <a:pt x="351" y="10"/>
                    <a:pt x="326" y="35"/>
                    <a:pt x="276" y="60"/>
                  </a:cubicBezTo>
                  <a:lnTo>
                    <a:pt x="251" y="60"/>
                  </a:lnTo>
                  <a:cubicBezTo>
                    <a:pt x="226" y="85"/>
                    <a:pt x="201" y="85"/>
                    <a:pt x="201" y="110"/>
                  </a:cubicBezTo>
                  <a:cubicBezTo>
                    <a:pt x="126" y="161"/>
                    <a:pt x="76" y="211"/>
                    <a:pt x="50" y="286"/>
                  </a:cubicBezTo>
                  <a:cubicBezTo>
                    <a:pt x="25" y="386"/>
                    <a:pt x="0" y="511"/>
                    <a:pt x="25" y="612"/>
                  </a:cubicBezTo>
                  <a:cubicBezTo>
                    <a:pt x="50" y="837"/>
                    <a:pt x="251" y="988"/>
                    <a:pt x="477" y="988"/>
                  </a:cubicBezTo>
                  <a:cubicBezTo>
                    <a:pt x="702" y="988"/>
                    <a:pt x="928" y="837"/>
                    <a:pt x="1003" y="612"/>
                  </a:cubicBezTo>
                  <a:cubicBezTo>
                    <a:pt x="1078" y="386"/>
                    <a:pt x="953" y="161"/>
                    <a:pt x="752" y="60"/>
                  </a:cubicBezTo>
                  <a:cubicBezTo>
                    <a:pt x="661" y="24"/>
                    <a:pt x="582" y="0"/>
                    <a:pt x="498"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8" name="Google Shape;6849;p48"/>
            <p:cNvSpPr/>
            <p:nvPr/>
          </p:nvSpPr>
          <p:spPr>
            <a:xfrm>
              <a:off x="4011431" y="2354147"/>
              <a:ext cx="22942" cy="23420"/>
            </a:xfrm>
            <a:custGeom>
              <a:avLst/>
              <a:gdLst/>
              <a:ahLst/>
              <a:cxnLst/>
              <a:rect l="l" t="t" r="r" b="b"/>
              <a:pathLst>
                <a:path w="528" h="539" extrusionOk="0">
                  <a:moveTo>
                    <a:pt x="220" y="1"/>
                  </a:moveTo>
                  <a:cubicBezTo>
                    <a:pt x="215" y="1"/>
                    <a:pt x="210" y="3"/>
                    <a:pt x="202" y="12"/>
                  </a:cubicBezTo>
                  <a:lnTo>
                    <a:pt x="126" y="12"/>
                  </a:lnTo>
                  <a:lnTo>
                    <a:pt x="101" y="37"/>
                  </a:lnTo>
                  <a:lnTo>
                    <a:pt x="76" y="37"/>
                  </a:lnTo>
                  <a:cubicBezTo>
                    <a:pt x="76" y="62"/>
                    <a:pt x="76" y="62"/>
                    <a:pt x="76" y="62"/>
                  </a:cubicBezTo>
                  <a:cubicBezTo>
                    <a:pt x="76" y="62"/>
                    <a:pt x="51" y="87"/>
                    <a:pt x="51" y="87"/>
                  </a:cubicBezTo>
                  <a:cubicBezTo>
                    <a:pt x="51" y="112"/>
                    <a:pt x="51" y="112"/>
                    <a:pt x="26" y="137"/>
                  </a:cubicBezTo>
                  <a:cubicBezTo>
                    <a:pt x="26" y="162"/>
                    <a:pt x="26" y="162"/>
                    <a:pt x="26" y="162"/>
                  </a:cubicBezTo>
                  <a:cubicBezTo>
                    <a:pt x="1" y="187"/>
                    <a:pt x="1" y="212"/>
                    <a:pt x="1" y="237"/>
                  </a:cubicBezTo>
                  <a:cubicBezTo>
                    <a:pt x="1" y="262"/>
                    <a:pt x="1" y="262"/>
                    <a:pt x="1" y="262"/>
                  </a:cubicBezTo>
                  <a:lnTo>
                    <a:pt x="1" y="313"/>
                  </a:lnTo>
                  <a:cubicBezTo>
                    <a:pt x="1" y="338"/>
                    <a:pt x="26" y="363"/>
                    <a:pt x="26" y="388"/>
                  </a:cubicBezTo>
                  <a:cubicBezTo>
                    <a:pt x="26" y="388"/>
                    <a:pt x="26" y="388"/>
                    <a:pt x="26" y="413"/>
                  </a:cubicBezTo>
                  <a:cubicBezTo>
                    <a:pt x="26" y="413"/>
                    <a:pt x="51" y="438"/>
                    <a:pt x="51" y="438"/>
                  </a:cubicBezTo>
                  <a:lnTo>
                    <a:pt x="51" y="463"/>
                  </a:lnTo>
                  <a:cubicBezTo>
                    <a:pt x="76" y="463"/>
                    <a:pt x="76" y="463"/>
                    <a:pt x="76" y="488"/>
                  </a:cubicBezTo>
                  <a:lnTo>
                    <a:pt x="101" y="488"/>
                  </a:lnTo>
                  <a:cubicBezTo>
                    <a:pt x="101" y="513"/>
                    <a:pt x="126" y="513"/>
                    <a:pt x="126" y="513"/>
                  </a:cubicBezTo>
                  <a:lnTo>
                    <a:pt x="151" y="513"/>
                  </a:lnTo>
                  <a:cubicBezTo>
                    <a:pt x="151" y="513"/>
                    <a:pt x="176" y="538"/>
                    <a:pt x="202" y="538"/>
                  </a:cubicBezTo>
                  <a:lnTo>
                    <a:pt x="277" y="538"/>
                  </a:lnTo>
                  <a:cubicBezTo>
                    <a:pt x="302" y="513"/>
                    <a:pt x="302" y="513"/>
                    <a:pt x="327" y="513"/>
                  </a:cubicBezTo>
                  <a:lnTo>
                    <a:pt x="352" y="513"/>
                  </a:lnTo>
                  <a:cubicBezTo>
                    <a:pt x="352" y="513"/>
                    <a:pt x="352" y="488"/>
                    <a:pt x="377" y="488"/>
                  </a:cubicBezTo>
                  <a:cubicBezTo>
                    <a:pt x="377" y="488"/>
                    <a:pt x="402" y="463"/>
                    <a:pt x="427" y="463"/>
                  </a:cubicBezTo>
                  <a:cubicBezTo>
                    <a:pt x="427" y="438"/>
                    <a:pt x="452" y="438"/>
                    <a:pt x="452" y="438"/>
                  </a:cubicBezTo>
                  <a:cubicBezTo>
                    <a:pt x="452" y="413"/>
                    <a:pt x="477" y="413"/>
                    <a:pt x="477" y="413"/>
                  </a:cubicBezTo>
                  <a:cubicBezTo>
                    <a:pt x="477" y="413"/>
                    <a:pt x="477" y="413"/>
                    <a:pt x="477" y="388"/>
                  </a:cubicBezTo>
                  <a:cubicBezTo>
                    <a:pt x="502" y="388"/>
                    <a:pt x="502" y="363"/>
                    <a:pt x="502" y="338"/>
                  </a:cubicBezTo>
                  <a:lnTo>
                    <a:pt x="527" y="338"/>
                  </a:lnTo>
                  <a:cubicBezTo>
                    <a:pt x="527" y="338"/>
                    <a:pt x="527" y="313"/>
                    <a:pt x="527" y="313"/>
                  </a:cubicBezTo>
                  <a:cubicBezTo>
                    <a:pt x="527" y="287"/>
                    <a:pt x="527" y="287"/>
                    <a:pt x="527" y="287"/>
                  </a:cubicBezTo>
                  <a:lnTo>
                    <a:pt x="527" y="237"/>
                  </a:lnTo>
                  <a:cubicBezTo>
                    <a:pt x="527" y="237"/>
                    <a:pt x="527" y="212"/>
                    <a:pt x="527" y="212"/>
                  </a:cubicBezTo>
                  <a:cubicBezTo>
                    <a:pt x="527" y="187"/>
                    <a:pt x="527" y="187"/>
                    <a:pt x="527" y="187"/>
                  </a:cubicBezTo>
                  <a:cubicBezTo>
                    <a:pt x="527" y="187"/>
                    <a:pt x="527" y="187"/>
                    <a:pt x="527" y="162"/>
                  </a:cubicBezTo>
                  <a:lnTo>
                    <a:pt x="502" y="162"/>
                  </a:lnTo>
                  <a:cubicBezTo>
                    <a:pt x="502" y="137"/>
                    <a:pt x="502" y="137"/>
                    <a:pt x="502" y="137"/>
                  </a:cubicBezTo>
                  <a:cubicBezTo>
                    <a:pt x="477" y="112"/>
                    <a:pt x="452" y="87"/>
                    <a:pt x="452" y="87"/>
                  </a:cubicBezTo>
                  <a:cubicBezTo>
                    <a:pt x="427" y="62"/>
                    <a:pt x="427" y="62"/>
                    <a:pt x="427" y="62"/>
                  </a:cubicBezTo>
                  <a:cubicBezTo>
                    <a:pt x="402" y="62"/>
                    <a:pt x="377" y="37"/>
                    <a:pt x="377" y="37"/>
                  </a:cubicBezTo>
                  <a:cubicBezTo>
                    <a:pt x="352" y="37"/>
                    <a:pt x="352" y="37"/>
                    <a:pt x="352" y="12"/>
                  </a:cubicBezTo>
                  <a:lnTo>
                    <a:pt x="252" y="12"/>
                  </a:lnTo>
                  <a:cubicBezTo>
                    <a:pt x="235" y="12"/>
                    <a:pt x="229" y="1"/>
                    <a:pt x="220" y="1"/>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19" name="Google Shape;6850;p48"/>
            <p:cNvSpPr/>
            <p:nvPr/>
          </p:nvSpPr>
          <p:spPr>
            <a:xfrm>
              <a:off x="3830682" y="2788680"/>
              <a:ext cx="46883" cy="43059"/>
            </a:xfrm>
            <a:custGeom>
              <a:avLst/>
              <a:gdLst/>
              <a:ahLst/>
              <a:cxnLst/>
              <a:rect l="l" t="t" r="r" b="b"/>
              <a:pathLst>
                <a:path w="1079" h="991" extrusionOk="0">
                  <a:moveTo>
                    <a:pt x="452" y="211"/>
                  </a:moveTo>
                  <a:cubicBezTo>
                    <a:pt x="477" y="211"/>
                    <a:pt x="477" y="236"/>
                    <a:pt x="502" y="236"/>
                  </a:cubicBezTo>
                  <a:lnTo>
                    <a:pt x="552" y="236"/>
                  </a:lnTo>
                  <a:cubicBezTo>
                    <a:pt x="552" y="236"/>
                    <a:pt x="577" y="236"/>
                    <a:pt x="602" y="261"/>
                  </a:cubicBezTo>
                  <a:lnTo>
                    <a:pt x="627" y="261"/>
                  </a:lnTo>
                  <a:cubicBezTo>
                    <a:pt x="652" y="261"/>
                    <a:pt x="652" y="287"/>
                    <a:pt x="677" y="287"/>
                  </a:cubicBezTo>
                  <a:cubicBezTo>
                    <a:pt x="677" y="287"/>
                    <a:pt x="702" y="287"/>
                    <a:pt x="702" y="312"/>
                  </a:cubicBezTo>
                  <a:cubicBezTo>
                    <a:pt x="727" y="312"/>
                    <a:pt x="727" y="337"/>
                    <a:pt x="752" y="337"/>
                  </a:cubicBezTo>
                  <a:lnTo>
                    <a:pt x="752" y="362"/>
                  </a:lnTo>
                  <a:cubicBezTo>
                    <a:pt x="752" y="362"/>
                    <a:pt x="752" y="362"/>
                    <a:pt x="752" y="387"/>
                  </a:cubicBezTo>
                  <a:lnTo>
                    <a:pt x="778" y="387"/>
                  </a:lnTo>
                  <a:cubicBezTo>
                    <a:pt x="778" y="412"/>
                    <a:pt x="778" y="412"/>
                    <a:pt x="778" y="412"/>
                  </a:cubicBezTo>
                  <a:cubicBezTo>
                    <a:pt x="778" y="412"/>
                    <a:pt x="778" y="412"/>
                    <a:pt x="778" y="437"/>
                  </a:cubicBezTo>
                  <a:cubicBezTo>
                    <a:pt x="778" y="437"/>
                    <a:pt x="778" y="462"/>
                    <a:pt x="778" y="462"/>
                  </a:cubicBezTo>
                  <a:cubicBezTo>
                    <a:pt x="803" y="487"/>
                    <a:pt x="778" y="487"/>
                    <a:pt x="778" y="512"/>
                  </a:cubicBezTo>
                  <a:cubicBezTo>
                    <a:pt x="778" y="512"/>
                    <a:pt x="778" y="537"/>
                    <a:pt x="778" y="537"/>
                  </a:cubicBezTo>
                  <a:cubicBezTo>
                    <a:pt x="778" y="537"/>
                    <a:pt x="778" y="562"/>
                    <a:pt x="778" y="562"/>
                  </a:cubicBezTo>
                  <a:lnTo>
                    <a:pt x="752" y="562"/>
                  </a:lnTo>
                  <a:cubicBezTo>
                    <a:pt x="752" y="587"/>
                    <a:pt x="752" y="612"/>
                    <a:pt x="727" y="612"/>
                  </a:cubicBezTo>
                  <a:cubicBezTo>
                    <a:pt x="727" y="637"/>
                    <a:pt x="727" y="637"/>
                    <a:pt x="727" y="637"/>
                  </a:cubicBezTo>
                  <a:cubicBezTo>
                    <a:pt x="727" y="637"/>
                    <a:pt x="702" y="637"/>
                    <a:pt x="702" y="662"/>
                  </a:cubicBezTo>
                  <a:cubicBezTo>
                    <a:pt x="702" y="662"/>
                    <a:pt x="702" y="662"/>
                    <a:pt x="677" y="688"/>
                  </a:cubicBezTo>
                  <a:cubicBezTo>
                    <a:pt x="652" y="688"/>
                    <a:pt x="627" y="713"/>
                    <a:pt x="627" y="713"/>
                  </a:cubicBezTo>
                  <a:cubicBezTo>
                    <a:pt x="602" y="713"/>
                    <a:pt x="602" y="738"/>
                    <a:pt x="602" y="738"/>
                  </a:cubicBezTo>
                  <a:lnTo>
                    <a:pt x="577" y="738"/>
                  </a:lnTo>
                  <a:cubicBezTo>
                    <a:pt x="577" y="738"/>
                    <a:pt x="552" y="738"/>
                    <a:pt x="527" y="763"/>
                  </a:cubicBezTo>
                  <a:lnTo>
                    <a:pt x="452" y="763"/>
                  </a:lnTo>
                  <a:cubicBezTo>
                    <a:pt x="427" y="763"/>
                    <a:pt x="402" y="738"/>
                    <a:pt x="402" y="738"/>
                  </a:cubicBezTo>
                  <a:lnTo>
                    <a:pt x="377" y="738"/>
                  </a:lnTo>
                  <a:cubicBezTo>
                    <a:pt x="377" y="738"/>
                    <a:pt x="377" y="738"/>
                    <a:pt x="351" y="713"/>
                  </a:cubicBezTo>
                  <a:lnTo>
                    <a:pt x="326" y="713"/>
                  </a:lnTo>
                  <a:cubicBezTo>
                    <a:pt x="326" y="688"/>
                    <a:pt x="326" y="688"/>
                    <a:pt x="326" y="688"/>
                  </a:cubicBezTo>
                  <a:lnTo>
                    <a:pt x="301" y="688"/>
                  </a:lnTo>
                  <a:cubicBezTo>
                    <a:pt x="301" y="662"/>
                    <a:pt x="301" y="637"/>
                    <a:pt x="276" y="637"/>
                  </a:cubicBezTo>
                  <a:cubicBezTo>
                    <a:pt x="276" y="612"/>
                    <a:pt x="276" y="612"/>
                    <a:pt x="276" y="612"/>
                  </a:cubicBezTo>
                  <a:cubicBezTo>
                    <a:pt x="276" y="587"/>
                    <a:pt x="276" y="562"/>
                    <a:pt x="251" y="537"/>
                  </a:cubicBezTo>
                  <a:lnTo>
                    <a:pt x="251" y="487"/>
                  </a:lnTo>
                  <a:cubicBezTo>
                    <a:pt x="251" y="487"/>
                    <a:pt x="251" y="487"/>
                    <a:pt x="251" y="462"/>
                  </a:cubicBezTo>
                  <a:cubicBezTo>
                    <a:pt x="251" y="437"/>
                    <a:pt x="276" y="412"/>
                    <a:pt x="276" y="387"/>
                  </a:cubicBezTo>
                  <a:cubicBezTo>
                    <a:pt x="276" y="387"/>
                    <a:pt x="276" y="387"/>
                    <a:pt x="276" y="362"/>
                  </a:cubicBezTo>
                  <a:cubicBezTo>
                    <a:pt x="301" y="337"/>
                    <a:pt x="301" y="312"/>
                    <a:pt x="326" y="312"/>
                  </a:cubicBezTo>
                  <a:lnTo>
                    <a:pt x="326" y="287"/>
                  </a:lnTo>
                  <a:cubicBezTo>
                    <a:pt x="351" y="261"/>
                    <a:pt x="351" y="261"/>
                    <a:pt x="351" y="261"/>
                  </a:cubicBezTo>
                  <a:cubicBezTo>
                    <a:pt x="377" y="261"/>
                    <a:pt x="377" y="236"/>
                    <a:pt x="377" y="236"/>
                  </a:cubicBezTo>
                  <a:lnTo>
                    <a:pt x="427" y="236"/>
                  </a:lnTo>
                  <a:cubicBezTo>
                    <a:pt x="427" y="236"/>
                    <a:pt x="452" y="236"/>
                    <a:pt x="452" y="211"/>
                  </a:cubicBezTo>
                  <a:close/>
                  <a:moveTo>
                    <a:pt x="502" y="1"/>
                  </a:moveTo>
                  <a:cubicBezTo>
                    <a:pt x="469" y="1"/>
                    <a:pt x="435" y="4"/>
                    <a:pt x="402" y="11"/>
                  </a:cubicBezTo>
                  <a:cubicBezTo>
                    <a:pt x="377" y="11"/>
                    <a:pt x="326" y="36"/>
                    <a:pt x="276" y="61"/>
                  </a:cubicBezTo>
                  <a:lnTo>
                    <a:pt x="251" y="61"/>
                  </a:lnTo>
                  <a:cubicBezTo>
                    <a:pt x="226" y="86"/>
                    <a:pt x="226" y="86"/>
                    <a:pt x="201" y="111"/>
                  </a:cubicBezTo>
                  <a:cubicBezTo>
                    <a:pt x="126" y="161"/>
                    <a:pt x="101" y="211"/>
                    <a:pt x="51" y="287"/>
                  </a:cubicBezTo>
                  <a:cubicBezTo>
                    <a:pt x="26" y="387"/>
                    <a:pt x="1" y="512"/>
                    <a:pt x="26" y="612"/>
                  </a:cubicBezTo>
                  <a:cubicBezTo>
                    <a:pt x="73" y="823"/>
                    <a:pt x="229" y="991"/>
                    <a:pt x="434" y="991"/>
                  </a:cubicBezTo>
                  <a:cubicBezTo>
                    <a:pt x="448" y="991"/>
                    <a:pt x="462" y="990"/>
                    <a:pt x="477" y="988"/>
                  </a:cubicBezTo>
                  <a:cubicBezTo>
                    <a:pt x="702" y="988"/>
                    <a:pt x="953" y="838"/>
                    <a:pt x="1003" y="612"/>
                  </a:cubicBezTo>
                  <a:cubicBezTo>
                    <a:pt x="1078" y="387"/>
                    <a:pt x="953" y="161"/>
                    <a:pt x="752" y="61"/>
                  </a:cubicBezTo>
                  <a:cubicBezTo>
                    <a:pt x="679" y="24"/>
                    <a:pt x="592" y="1"/>
                    <a:pt x="502"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0" name="Google Shape;6851;p48"/>
            <p:cNvSpPr/>
            <p:nvPr/>
          </p:nvSpPr>
          <p:spPr>
            <a:xfrm>
              <a:off x="3841587" y="2798934"/>
              <a:ext cx="23984" cy="22898"/>
            </a:xfrm>
            <a:custGeom>
              <a:avLst/>
              <a:gdLst/>
              <a:ahLst/>
              <a:cxnLst/>
              <a:rect l="l" t="t" r="r" b="b"/>
              <a:pathLst>
                <a:path w="552" h="527" extrusionOk="0">
                  <a:moveTo>
                    <a:pt x="126" y="0"/>
                  </a:moveTo>
                  <a:lnTo>
                    <a:pt x="100" y="25"/>
                  </a:lnTo>
                  <a:cubicBezTo>
                    <a:pt x="100" y="25"/>
                    <a:pt x="100" y="25"/>
                    <a:pt x="75" y="51"/>
                  </a:cubicBezTo>
                  <a:lnTo>
                    <a:pt x="75" y="76"/>
                  </a:lnTo>
                  <a:cubicBezTo>
                    <a:pt x="50" y="76"/>
                    <a:pt x="50" y="101"/>
                    <a:pt x="25" y="126"/>
                  </a:cubicBezTo>
                  <a:cubicBezTo>
                    <a:pt x="25" y="151"/>
                    <a:pt x="25" y="151"/>
                    <a:pt x="25" y="151"/>
                  </a:cubicBezTo>
                  <a:cubicBezTo>
                    <a:pt x="25" y="176"/>
                    <a:pt x="0" y="201"/>
                    <a:pt x="0" y="226"/>
                  </a:cubicBezTo>
                  <a:cubicBezTo>
                    <a:pt x="0" y="251"/>
                    <a:pt x="0" y="251"/>
                    <a:pt x="0" y="251"/>
                  </a:cubicBezTo>
                  <a:lnTo>
                    <a:pt x="0" y="301"/>
                  </a:lnTo>
                  <a:cubicBezTo>
                    <a:pt x="25" y="326"/>
                    <a:pt x="25" y="351"/>
                    <a:pt x="25" y="376"/>
                  </a:cubicBezTo>
                  <a:cubicBezTo>
                    <a:pt x="25" y="376"/>
                    <a:pt x="25" y="376"/>
                    <a:pt x="25" y="401"/>
                  </a:cubicBezTo>
                  <a:cubicBezTo>
                    <a:pt x="50" y="401"/>
                    <a:pt x="50" y="426"/>
                    <a:pt x="50" y="452"/>
                  </a:cubicBezTo>
                  <a:lnTo>
                    <a:pt x="75" y="452"/>
                  </a:lnTo>
                  <a:cubicBezTo>
                    <a:pt x="75" y="452"/>
                    <a:pt x="75" y="452"/>
                    <a:pt x="75" y="477"/>
                  </a:cubicBezTo>
                  <a:lnTo>
                    <a:pt x="100" y="477"/>
                  </a:lnTo>
                  <a:cubicBezTo>
                    <a:pt x="126" y="502"/>
                    <a:pt x="126" y="502"/>
                    <a:pt x="126" y="502"/>
                  </a:cubicBezTo>
                  <a:lnTo>
                    <a:pt x="151" y="502"/>
                  </a:lnTo>
                  <a:cubicBezTo>
                    <a:pt x="151" y="502"/>
                    <a:pt x="176" y="527"/>
                    <a:pt x="201" y="527"/>
                  </a:cubicBezTo>
                  <a:lnTo>
                    <a:pt x="276" y="527"/>
                  </a:lnTo>
                  <a:cubicBezTo>
                    <a:pt x="301" y="502"/>
                    <a:pt x="326" y="502"/>
                    <a:pt x="326" y="502"/>
                  </a:cubicBezTo>
                  <a:lnTo>
                    <a:pt x="351" y="502"/>
                  </a:lnTo>
                  <a:cubicBezTo>
                    <a:pt x="351" y="502"/>
                    <a:pt x="351" y="477"/>
                    <a:pt x="376" y="477"/>
                  </a:cubicBezTo>
                  <a:cubicBezTo>
                    <a:pt x="376" y="477"/>
                    <a:pt x="401" y="452"/>
                    <a:pt x="426" y="452"/>
                  </a:cubicBezTo>
                  <a:cubicBezTo>
                    <a:pt x="451" y="426"/>
                    <a:pt x="451" y="426"/>
                    <a:pt x="451" y="426"/>
                  </a:cubicBezTo>
                  <a:cubicBezTo>
                    <a:pt x="451" y="401"/>
                    <a:pt x="476" y="401"/>
                    <a:pt x="476" y="401"/>
                  </a:cubicBezTo>
                  <a:cubicBezTo>
                    <a:pt x="476" y="401"/>
                    <a:pt x="476" y="401"/>
                    <a:pt x="476" y="376"/>
                  </a:cubicBezTo>
                  <a:cubicBezTo>
                    <a:pt x="501" y="376"/>
                    <a:pt x="501" y="351"/>
                    <a:pt x="501" y="326"/>
                  </a:cubicBezTo>
                  <a:lnTo>
                    <a:pt x="527" y="326"/>
                  </a:lnTo>
                  <a:cubicBezTo>
                    <a:pt x="527" y="326"/>
                    <a:pt x="527" y="301"/>
                    <a:pt x="527" y="301"/>
                  </a:cubicBezTo>
                  <a:cubicBezTo>
                    <a:pt x="527" y="301"/>
                    <a:pt x="527" y="276"/>
                    <a:pt x="527" y="276"/>
                  </a:cubicBezTo>
                  <a:cubicBezTo>
                    <a:pt x="527" y="251"/>
                    <a:pt x="552" y="251"/>
                    <a:pt x="527" y="226"/>
                  </a:cubicBezTo>
                  <a:cubicBezTo>
                    <a:pt x="527" y="226"/>
                    <a:pt x="527" y="201"/>
                    <a:pt x="527" y="201"/>
                  </a:cubicBezTo>
                  <a:cubicBezTo>
                    <a:pt x="527" y="176"/>
                    <a:pt x="527" y="176"/>
                    <a:pt x="527" y="176"/>
                  </a:cubicBezTo>
                  <a:cubicBezTo>
                    <a:pt x="527" y="176"/>
                    <a:pt x="527" y="176"/>
                    <a:pt x="527" y="151"/>
                  </a:cubicBezTo>
                  <a:lnTo>
                    <a:pt x="501" y="151"/>
                  </a:lnTo>
                  <a:cubicBezTo>
                    <a:pt x="501" y="126"/>
                    <a:pt x="501" y="126"/>
                    <a:pt x="501" y="126"/>
                  </a:cubicBezTo>
                  <a:lnTo>
                    <a:pt x="501" y="101"/>
                  </a:lnTo>
                  <a:cubicBezTo>
                    <a:pt x="476" y="101"/>
                    <a:pt x="476" y="76"/>
                    <a:pt x="451" y="76"/>
                  </a:cubicBezTo>
                  <a:cubicBezTo>
                    <a:pt x="451" y="51"/>
                    <a:pt x="426" y="51"/>
                    <a:pt x="426" y="51"/>
                  </a:cubicBezTo>
                  <a:cubicBezTo>
                    <a:pt x="401" y="51"/>
                    <a:pt x="401" y="25"/>
                    <a:pt x="376" y="25"/>
                  </a:cubicBezTo>
                  <a:lnTo>
                    <a:pt x="351" y="25"/>
                  </a:lnTo>
                  <a:cubicBezTo>
                    <a:pt x="326" y="0"/>
                    <a:pt x="301" y="0"/>
                    <a:pt x="301" y="0"/>
                  </a:cubicBezTo>
                  <a:close/>
                </a:path>
              </a:pathLst>
            </a:custGeom>
            <a:solidFill>
              <a:schemeClr val="accent4"/>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1" name="Google Shape;6852;p48"/>
            <p:cNvSpPr/>
            <p:nvPr/>
          </p:nvSpPr>
          <p:spPr>
            <a:xfrm>
              <a:off x="3913757" y="2222843"/>
              <a:ext cx="866567" cy="1088596"/>
            </a:xfrm>
            <a:custGeom>
              <a:avLst/>
              <a:gdLst/>
              <a:ahLst/>
              <a:cxnLst/>
              <a:rect l="l" t="t" r="r" b="b"/>
              <a:pathLst>
                <a:path w="19944" h="25054" extrusionOk="0">
                  <a:moveTo>
                    <a:pt x="394" y="0"/>
                  </a:moveTo>
                  <a:cubicBezTo>
                    <a:pt x="0" y="0"/>
                    <a:pt x="170" y="583"/>
                    <a:pt x="244" y="853"/>
                  </a:cubicBezTo>
                  <a:cubicBezTo>
                    <a:pt x="269" y="853"/>
                    <a:pt x="294" y="853"/>
                    <a:pt x="344" y="878"/>
                  </a:cubicBezTo>
                  <a:cubicBezTo>
                    <a:pt x="1071" y="1079"/>
                    <a:pt x="1723" y="1630"/>
                    <a:pt x="2274" y="2106"/>
                  </a:cubicBezTo>
                  <a:cubicBezTo>
                    <a:pt x="3051" y="2758"/>
                    <a:pt x="3778" y="3485"/>
                    <a:pt x="4505" y="4212"/>
                  </a:cubicBezTo>
                  <a:cubicBezTo>
                    <a:pt x="5507" y="5239"/>
                    <a:pt x="6535" y="6317"/>
                    <a:pt x="7437" y="7445"/>
                  </a:cubicBezTo>
                  <a:cubicBezTo>
                    <a:pt x="8815" y="7169"/>
                    <a:pt x="9943" y="5966"/>
                    <a:pt x="10896" y="5039"/>
                  </a:cubicBezTo>
                  <a:cubicBezTo>
                    <a:pt x="12049" y="3886"/>
                    <a:pt x="13176" y="2608"/>
                    <a:pt x="14655" y="1906"/>
                  </a:cubicBezTo>
                  <a:cubicBezTo>
                    <a:pt x="14751" y="1858"/>
                    <a:pt x="14845" y="1836"/>
                    <a:pt x="14933" y="1836"/>
                  </a:cubicBezTo>
                  <a:cubicBezTo>
                    <a:pt x="15256" y="1836"/>
                    <a:pt x="15491" y="2133"/>
                    <a:pt x="15432" y="2507"/>
                  </a:cubicBezTo>
                  <a:cubicBezTo>
                    <a:pt x="15232" y="3811"/>
                    <a:pt x="14530" y="5014"/>
                    <a:pt x="13803" y="6091"/>
                  </a:cubicBezTo>
                  <a:cubicBezTo>
                    <a:pt x="13101" y="7119"/>
                    <a:pt x="12324" y="8071"/>
                    <a:pt x="11572" y="9049"/>
                  </a:cubicBezTo>
                  <a:cubicBezTo>
                    <a:pt x="13502" y="10778"/>
                    <a:pt x="15607" y="12357"/>
                    <a:pt x="17111" y="14513"/>
                  </a:cubicBezTo>
                  <a:cubicBezTo>
                    <a:pt x="17337" y="14813"/>
                    <a:pt x="17086" y="15189"/>
                    <a:pt x="16785" y="15289"/>
                  </a:cubicBezTo>
                  <a:cubicBezTo>
                    <a:pt x="16392" y="15438"/>
                    <a:pt x="15975" y="15498"/>
                    <a:pt x="15549" y="15498"/>
                  </a:cubicBezTo>
                  <a:cubicBezTo>
                    <a:pt x="14536" y="15498"/>
                    <a:pt x="13475" y="15156"/>
                    <a:pt x="12575" y="14838"/>
                  </a:cubicBezTo>
                  <a:cubicBezTo>
                    <a:pt x="11297" y="14387"/>
                    <a:pt x="10069" y="13811"/>
                    <a:pt x="8765" y="13385"/>
                  </a:cubicBezTo>
                  <a:cubicBezTo>
                    <a:pt x="7211" y="17019"/>
                    <a:pt x="7387" y="21330"/>
                    <a:pt x="5357" y="24763"/>
                  </a:cubicBezTo>
                  <a:cubicBezTo>
                    <a:pt x="5490" y="24926"/>
                    <a:pt x="5649" y="25054"/>
                    <a:pt x="5830" y="25054"/>
                  </a:cubicBezTo>
                  <a:cubicBezTo>
                    <a:pt x="5955" y="25054"/>
                    <a:pt x="6090" y="24992"/>
                    <a:pt x="6234" y="24838"/>
                  </a:cubicBezTo>
                  <a:cubicBezTo>
                    <a:pt x="6660" y="24412"/>
                    <a:pt x="6861" y="23660"/>
                    <a:pt x="7061" y="23109"/>
                  </a:cubicBezTo>
                  <a:cubicBezTo>
                    <a:pt x="8039" y="20528"/>
                    <a:pt x="8615" y="17821"/>
                    <a:pt x="9191" y="15139"/>
                  </a:cubicBezTo>
                  <a:cubicBezTo>
                    <a:pt x="9216" y="15114"/>
                    <a:pt x="9216" y="15089"/>
                    <a:pt x="9242" y="15064"/>
                  </a:cubicBezTo>
                  <a:cubicBezTo>
                    <a:pt x="9267" y="15014"/>
                    <a:pt x="9292" y="14989"/>
                    <a:pt x="9367" y="14989"/>
                  </a:cubicBezTo>
                  <a:cubicBezTo>
                    <a:pt x="10094" y="15064"/>
                    <a:pt x="10795" y="15264"/>
                    <a:pt x="11522" y="15415"/>
                  </a:cubicBezTo>
                  <a:cubicBezTo>
                    <a:pt x="12274" y="15565"/>
                    <a:pt x="13026" y="15716"/>
                    <a:pt x="13778" y="15866"/>
                  </a:cubicBezTo>
                  <a:cubicBezTo>
                    <a:pt x="15081" y="16117"/>
                    <a:pt x="16384" y="16367"/>
                    <a:pt x="17688" y="16568"/>
                  </a:cubicBezTo>
                  <a:cubicBezTo>
                    <a:pt x="18013" y="16618"/>
                    <a:pt x="18364" y="16693"/>
                    <a:pt x="18715" y="16743"/>
                  </a:cubicBezTo>
                  <a:cubicBezTo>
                    <a:pt x="18795" y="16752"/>
                    <a:pt x="18887" y="16761"/>
                    <a:pt x="18981" y="16761"/>
                  </a:cubicBezTo>
                  <a:cubicBezTo>
                    <a:pt x="19152" y="16761"/>
                    <a:pt x="19329" y="16731"/>
                    <a:pt x="19442" y="16618"/>
                  </a:cubicBezTo>
                  <a:cubicBezTo>
                    <a:pt x="19943" y="16117"/>
                    <a:pt x="19016" y="15289"/>
                    <a:pt x="18740" y="14964"/>
                  </a:cubicBezTo>
                  <a:cubicBezTo>
                    <a:pt x="17011" y="13009"/>
                    <a:pt x="15232" y="11104"/>
                    <a:pt x="13402" y="9249"/>
                  </a:cubicBezTo>
                  <a:cubicBezTo>
                    <a:pt x="13352" y="9224"/>
                    <a:pt x="13327" y="9174"/>
                    <a:pt x="13327" y="9124"/>
                  </a:cubicBezTo>
                  <a:cubicBezTo>
                    <a:pt x="13252" y="9074"/>
                    <a:pt x="13201" y="8974"/>
                    <a:pt x="13252" y="8848"/>
                  </a:cubicBezTo>
                  <a:cubicBezTo>
                    <a:pt x="13828" y="7595"/>
                    <a:pt x="14455" y="6367"/>
                    <a:pt x="15106" y="5139"/>
                  </a:cubicBezTo>
                  <a:cubicBezTo>
                    <a:pt x="15658" y="4111"/>
                    <a:pt x="16209" y="3059"/>
                    <a:pt x="16409" y="1906"/>
                  </a:cubicBezTo>
                  <a:cubicBezTo>
                    <a:pt x="16460" y="1655"/>
                    <a:pt x="16485" y="1380"/>
                    <a:pt x="16384" y="1129"/>
                  </a:cubicBezTo>
                  <a:cubicBezTo>
                    <a:pt x="16303" y="967"/>
                    <a:pt x="16185" y="912"/>
                    <a:pt x="16051" y="912"/>
                  </a:cubicBezTo>
                  <a:cubicBezTo>
                    <a:pt x="15895" y="912"/>
                    <a:pt x="15719" y="986"/>
                    <a:pt x="15557" y="1054"/>
                  </a:cubicBezTo>
                  <a:cubicBezTo>
                    <a:pt x="15056" y="1279"/>
                    <a:pt x="14580" y="1605"/>
                    <a:pt x="14104" y="1931"/>
                  </a:cubicBezTo>
                  <a:cubicBezTo>
                    <a:pt x="13126" y="2683"/>
                    <a:pt x="12124" y="3435"/>
                    <a:pt x="11146" y="4162"/>
                  </a:cubicBezTo>
                  <a:cubicBezTo>
                    <a:pt x="10119" y="4939"/>
                    <a:pt x="9116" y="5741"/>
                    <a:pt x="8039" y="6417"/>
                  </a:cubicBezTo>
                  <a:cubicBezTo>
                    <a:pt x="8012" y="6435"/>
                    <a:pt x="7985" y="6443"/>
                    <a:pt x="7960" y="6443"/>
                  </a:cubicBezTo>
                  <a:cubicBezTo>
                    <a:pt x="7913" y="6443"/>
                    <a:pt x="7870" y="6416"/>
                    <a:pt x="7838" y="6367"/>
                  </a:cubicBezTo>
                  <a:cubicBezTo>
                    <a:pt x="7810" y="6376"/>
                    <a:pt x="7783" y="6382"/>
                    <a:pt x="7757" y="6382"/>
                  </a:cubicBezTo>
                  <a:cubicBezTo>
                    <a:pt x="7711" y="6382"/>
                    <a:pt x="7669" y="6365"/>
                    <a:pt x="7638" y="6317"/>
                  </a:cubicBezTo>
                  <a:cubicBezTo>
                    <a:pt x="6710" y="5264"/>
                    <a:pt x="5733" y="4237"/>
                    <a:pt x="4705" y="3284"/>
                  </a:cubicBezTo>
                  <a:cubicBezTo>
                    <a:pt x="3778" y="2432"/>
                    <a:pt x="2825" y="1605"/>
                    <a:pt x="1798" y="853"/>
                  </a:cubicBezTo>
                  <a:cubicBezTo>
                    <a:pt x="1422" y="553"/>
                    <a:pt x="921" y="26"/>
                    <a:pt x="419" y="1"/>
                  </a:cubicBezTo>
                  <a:cubicBezTo>
                    <a:pt x="411" y="1"/>
                    <a:pt x="402" y="0"/>
                    <a:pt x="394" y="0"/>
                  </a:cubicBezTo>
                  <a:close/>
                </a:path>
              </a:pathLst>
            </a:custGeom>
            <a:solidFill>
              <a:srgbClr val="FFFFFF">
                <a:alpha val="22630"/>
              </a:srgbClr>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2" name="Google Shape;6853;p48"/>
            <p:cNvSpPr/>
            <p:nvPr/>
          </p:nvSpPr>
          <p:spPr>
            <a:xfrm>
              <a:off x="4035415" y="2648644"/>
              <a:ext cx="83902" cy="84988"/>
            </a:xfrm>
            <a:custGeom>
              <a:avLst/>
              <a:gdLst/>
              <a:ahLst/>
              <a:cxnLst/>
              <a:rect l="l" t="t" r="r" b="b"/>
              <a:pathLst>
                <a:path w="1931" h="1956" extrusionOk="0">
                  <a:moveTo>
                    <a:pt x="953" y="1"/>
                  </a:moveTo>
                  <a:cubicBezTo>
                    <a:pt x="376" y="1"/>
                    <a:pt x="0" y="477"/>
                    <a:pt x="0" y="978"/>
                  </a:cubicBezTo>
                  <a:cubicBezTo>
                    <a:pt x="0" y="1504"/>
                    <a:pt x="401" y="1956"/>
                    <a:pt x="953" y="1956"/>
                  </a:cubicBezTo>
                  <a:cubicBezTo>
                    <a:pt x="1454" y="1956"/>
                    <a:pt x="1880" y="1630"/>
                    <a:pt x="1905" y="1028"/>
                  </a:cubicBezTo>
                  <a:cubicBezTo>
                    <a:pt x="1930" y="452"/>
                    <a:pt x="1504" y="1"/>
                    <a:pt x="953"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3" name="Google Shape;6854;p48"/>
            <p:cNvSpPr/>
            <p:nvPr/>
          </p:nvSpPr>
          <p:spPr>
            <a:xfrm>
              <a:off x="4369713" y="2648644"/>
              <a:ext cx="83902" cy="84988"/>
            </a:xfrm>
            <a:custGeom>
              <a:avLst/>
              <a:gdLst/>
              <a:ahLst/>
              <a:cxnLst/>
              <a:rect l="l" t="t" r="r" b="b"/>
              <a:pathLst>
                <a:path w="1931" h="1956" extrusionOk="0">
                  <a:moveTo>
                    <a:pt x="978" y="1"/>
                  </a:moveTo>
                  <a:cubicBezTo>
                    <a:pt x="427" y="1"/>
                    <a:pt x="1" y="452"/>
                    <a:pt x="26" y="1028"/>
                  </a:cubicBezTo>
                  <a:cubicBezTo>
                    <a:pt x="51" y="1630"/>
                    <a:pt x="477" y="1956"/>
                    <a:pt x="978" y="1956"/>
                  </a:cubicBezTo>
                  <a:cubicBezTo>
                    <a:pt x="1529" y="1956"/>
                    <a:pt x="1930" y="1504"/>
                    <a:pt x="1930" y="978"/>
                  </a:cubicBezTo>
                  <a:cubicBezTo>
                    <a:pt x="1930" y="477"/>
                    <a:pt x="1555" y="1"/>
                    <a:pt x="978" y="1"/>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4" name="Google Shape;6855;p48"/>
            <p:cNvSpPr/>
            <p:nvPr/>
          </p:nvSpPr>
          <p:spPr>
            <a:xfrm>
              <a:off x="3997310" y="2759656"/>
              <a:ext cx="96937" cy="34977"/>
            </a:xfrm>
            <a:custGeom>
              <a:avLst/>
              <a:gdLst/>
              <a:ahLst/>
              <a:cxnLst/>
              <a:rect l="l" t="t" r="r" b="b"/>
              <a:pathLst>
                <a:path w="2231" h="805" extrusionOk="0">
                  <a:moveTo>
                    <a:pt x="1123" y="0"/>
                  </a:moveTo>
                  <a:cubicBezTo>
                    <a:pt x="1092" y="0"/>
                    <a:pt x="1060" y="1"/>
                    <a:pt x="1028" y="2"/>
                  </a:cubicBezTo>
                  <a:cubicBezTo>
                    <a:pt x="426" y="52"/>
                    <a:pt x="0" y="228"/>
                    <a:pt x="0" y="453"/>
                  </a:cubicBezTo>
                  <a:cubicBezTo>
                    <a:pt x="25" y="704"/>
                    <a:pt x="702" y="804"/>
                    <a:pt x="1128" y="804"/>
                  </a:cubicBezTo>
                  <a:cubicBezTo>
                    <a:pt x="1554" y="804"/>
                    <a:pt x="2231" y="654"/>
                    <a:pt x="2181" y="428"/>
                  </a:cubicBezTo>
                  <a:cubicBezTo>
                    <a:pt x="2133" y="214"/>
                    <a:pt x="1702" y="0"/>
                    <a:pt x="1123"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5" name="Google Shape;6856;p48"/>
            <p:cNvSpPr/>
            <p:nvPr/>
          </p:nvSpPr>
          <p:spPr>
            <a:xfrm>
              <a:off x="4395870" y="2759656"/>
              <a:ext cx="98023" cy="34977"/>
            </a:xfrm>
            <a:custGeom>
              <a:avLst/>
              <a:gdLst/>
              <a:ahLst/>
              <a:cxnLst/>
              <a:rect l="l" t="t" r="r" b="b"/>
              <a:pathLst>
                <a:path w="2256" h="805" extrusionOk="0">
                  <a:moveTo>
                    <a:pt x="1126" y="0"/>
                  </a:moveTo>
                  <a:cubicBezTo>
                    <a:pt x="1094" y="0"/>
                    <a:pt x="1061" y="1"/>
                    <a:pt x="1028" y="2"/>
                  </a:cubicBezTo>
                  <a:cubicBezTo>
                    <a:pt x="451" y="52"/>
                    <a:pt x="0" y="228"/>
                    <a:pt x="25" y="453"/>
                  </a:cubicBezTo>
                  <a:cubicBezTo>
                    <a:pt x="50" y="704"/>
                    <a:pt x="702" y="804"/>
                    <a:pt x="1128" y="804"/>
                  </a:cubicBezTo>
                  <a:cubicBezTo>
                    <a:pt x="1554" y="804"/>
                    <a:pt x="2256" y="654"/>
                    <a:pt x="2206" y="428"/>
                  </a:cubicBezTo>
                  <a:cubicBezTo>
                    <a:pt x="2134" y="214"/>
                    <a:pt x="1725" y="0"/>
                    <a:pt x="1126" y="0"/>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6" name="Google Shape;6857;p48"/>
            <p:cNvSpPr/>
            <p:nvPr/>
          </p:nvSpPr>
          <p:spPr>
            <a:xfrm>
              <a:off x="4164980" y="2662331"/>
              <a:ext cx="157593" cy="68260"/>
            </a:xfrm>
            <a:custGeom>
              <a:avLst/>
              <a:gdLst/>
              <a:ahLst/>
              <a:cxnLst/>
              <a:rect l="l" t="t" r="r" b="b"/>
              <a:pathLst>
                <a:path w="3627" h="1571" extrusionOk="0">
                  <a:moveTo>
                    <a:pt x="706" y="0"/>
                  </a:moveTo>
                  <a:cubicBezTo>
                    <a:pt x="484" y="0"/>
                    <a:pt x="296" y="63"/>
                    <a:pt x="201" y="262"/>
                  </a:cubicBezTo>
                  <a:cubicBezTo>
                    <a:pt x="1" y="713"/>
                    <a:pt x="602" y="1515"/>
                    <a:pt x="1780" y="1565"/>
                  </a:cubicBezTo>
                  <a:cubicBezTo>
                    <a:pt x="1836" y="1569"/>
                    <a:pt x="1890" y="1571"/>
                    <a:pt x="1943" y="1571"/>
                  </a:cubicBezTo>
                  <a:cubicBezTo>
                    <a:pt x="3020" y="1571"/>
                    <a:pt x="3627" y="866"/>
                    <a:pt x="3460" y="413"/>
                  </a:cubicBezTo>
                  <a:cubicBezTo>
                    <a:pt x="3368" y="173"/>
                    <a:pt x="3127" y="110"/>
                    <a:pt x="2843" y="110"/>
                  </a:cubicBezTo>
                  <a:cubicBezTo>
                    <a:pt x="2527" y="110"/>
                    <a:pt x="2159" y="188"/>
                    <a:pt x="1890" y="188"/>
                  </a:cubicBezTo>
                  <a:cubicBezTo>
                    <a:pt x="1869" y="188"/>
                    <a:pt x="1850" y="188"/>
                    <a:pt x="1830" y="187"/>
                  </a:cubicBezTo>
                  <a:cubicBezTo>
                    <a:pt x="1534" y="171"/>
                    <a:pt x="1073" y="0"/>
                    <a:pt x="706" y="0"/>
                  </a:cubicBezTo>
                  <a:close/>
                </a:path>
              </a:pathLst>
            </a:custGeom>
            <a:solidFill>
              <a:schemeClr val="dk1"/>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sp>
          <p:nvSpPr>
            <p:cNvPr id="127" name="Google Shape;6858;p48"/>
            <p:cNvSpPr/>
            <p:nvPr/>
          </p:nvSpPr>
          <p:spPr>
            <a:xfrm>
              <a:off x="4195482" y="2702955"/>
              <a:ext cx="93678" cy="27634"/>
            </a:xfrm>
            <a:custGeom>
              <a:avLst/>
              <a:gdLst/>
              <a:ahLst/>
              <a:cxnLst/>
              <a:rect l="l" t="t" r="r" b="b"/>
              <a:pathLst>
                <a:path w="2156" h="636" extrusionOk="0">
                  <a:moveTo>
                    <a:pt x="985" y="1"/>
                  </a:moveTo>
                  <a:cubicBezTo>
                    <a:pt x="568" y="1"/>
                    <a:pt x="253" y="123"/>
                    <a:pt x="1" y="330"/>
                  </a:cubicBezTo>
                  <a:cubicBezTo>
                    <a:pt x="276" y="505"/>
                    <a:pt x="627" y="630"/>
                    <a:pt x="1078" y="630"/>
                  </a:cubicBezTo>
                  <a:cubicBezTo>
                    <a:pt x="1132" y="634"/>
                    <a:pt x="1186" y="635"/>
                    <a:pt x="1238" y="635"/>
                  </a:cubicBezTo>
                  <a:cubicBezTo>
                    <a:pt x="1598" y="635"/>
                    <a:pt x="1915" y="561"/>
                    <a:pt x="2156" y="430"/>
                  </a:cubicBezTo>
                  <a:cubicBezTo>
                    <a:pt x="1930" y="204"/>
                    <a:pt x="1555" y="29"/>
                    <a:pt x="1103" y="4"/>
                  </a:cubicBezTo>
                  <a:cubicBezTo>
                    <a:pt x="1063" y="2"/>
                    <a:pt x="1024" y="1"/>
                    <a:pt x="985" y="1"/>
                  </a:cubicBezTo>
                  <a:close/>
                </a:path>
              </a:pathLst>
            </a:custGeom>
            <a:solidFill>
              <a:schemeClr val="accent3"/>
            </a:solidFill>
            <a:ln>
              <a:noFill/>
            </a:ln>
          </p:spPr>
          <p:txBody>
            <a:bodyPr spcFirstLastPara="1" wrap="square" lIns="104280" tIns="104280" rIns="104280" bIns="104280" anchor="ctr" anchorCtr="0">
              <a:noAutofit/>
            </a:bodyPr>
            <a:lstStyle/>
            <a:p>
              <a:pPr defTabSz="829178">
                <a:buClr>
                  <a:srgbClr val="000000"/>
                </a:buClr>
              </a:pPr>
              <a:endParaRPr sz="1596" kern="0">
                <a:solidFill>
                  <a:srgbClr val="000000"/>
                </a:solidFill>
                <a:latin typeface="Arial" panose="020B0604020202020204"/>
                <a:cs typeface="Arial" panose="020B0604020202020204"/>
                <a:sym typeface="Arial" panose="020B0604020202020204"/>
              </a:endParaRPr>
            </a:p>
          </p:txBody>
        </p:sp>
      </p:grpSp>
      <p:grpSp>
        <p:nvGrpSpPr>
          <p:cNvPr id="2" name="Group 1"/>
          <p:cNvGrpSpPr/>
          <p:nvPr/>
        </p:nvGrpSpPr>
        <p:grpSpPr>
          <a:xfrm>
            <a:off x="5074413" y="2076834"/>
            <a:ext cx="2299603" cy="878600"/>
            <a:chOff x="2505740" y="798716"/>
            <a:chExt cx="7878725" cy="1916171"/>
          </a:xfrm>
        </p:grpSpPr>
        <p:grpSp>
          <p:nvGrpSpPr>
            <p:cNvPr id="3"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96"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28"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95" name="TextBox 94"/>
            <p:cNvSpPr txBox="1"/>
            <p:nvPr/>
          </p:nvSpPr>
          <p:spPr>
            <a:xfrm>
              <a:off x="3053803" y="1008686"/>
              <a:ext cx="6636875" cy="1296894"/>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khổng</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lồ</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29" name="Group 128"/>
          <p:cNvGrpSpPr/>
          <p:nvPr/>
        </p:nvGrpSpPr>
        <p:grpSpPr>
          <a:xfrm>
            <a:off x="2127978" y="2012711"/>
            <a:ext cx="2106156" cy="1034443"/>
            <a:chOff x="2505740" y="798716"/>
            <a:chExt cx="7878725" cy="1916171"/>
          </a:xfrm>
        </p:grpSpPr>
        <p:grpSp>
          <p:nvGrpSpPr>
            <p:cNvPr id="130"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2"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3"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1" name="TextBox 130"/>
            <p:cNvSpPr txBox="1"/>
            <p:nvPr/>
          </p:nvSpPr>
          <p:spPr>
            <a:xfrm>
              <a:off x="3053806" y="1008686"/>
              <a:ext cx="6636878" cy="1101512"/>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rực</a:t>
              </a:r>
              <a:r>
                <a:rPr lang="en-US" sz="3264" b="1" kern="0" dirty="0">
                  <a:solidFill>
                    <a:srgbClr val="127366"/>
                  </a:solidFill>
                  <a:latin typeface="Cambria" panose="02040503050406030204" pitchFamily="18" charset="0"/>
                  <a:cs typeface="Arial" panose="020B0604020202020204"/>
                  <a:sym typeface="Arial" panose="020B0604020202020204"/>
                </a:rPr>
                <a:t> </a:t>
              </a:r>
              <a:r>
                <a:rPr lang="en-US" sz="3264" b="1" kern="0" dirty="0" err="1">
                  <a:solidFill>
                    <a:srgbClr val="127366"/>
                  </a:solidFill>
                  <a:latin typeface="Cambria" panose="02040503050406030204" pitchFamily="18" charset="0"/>
                  <a:cs typeface="Arial" panose="020B0604020202020204"/>
                  <a:sym typeface="Arial" panose="020B0604020202020204"/>
                </a:rPr>
                <a:t>rỡ</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grpSp>
        <p:nvGrpSpPr>
          <p:cNvPr id="134" name="Group 133"/>
          <p:cNvGrpSpPr/>
          <p:nvPr/>
        </p:nvGrpSpPr>
        <p:grpSpPr>
          <a:xfrm>
            <a:off x="8046739" y="2048063"/>
            <a:ext cx="2208819" cy="980351"/>
            <a:chOff x="2505740" y="798716"/>
            <a:chExt cx="7878725" cy="1916171"/>
          </a:xfrm>
        </p:grpSpPr>
        <p:grpSp>
          <p:nvGrpSpPr>
            <p:cNvPr id="135" name="组合 31"/>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37" name="圆角矩形 32"/>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dirty="0">
                  <a:solidFill>
                    <a:prstClr val="white"/>
                  </a:solidFill>
                  <a:latin typeface="Arial"/>
                  <a:ea typeface="思源黑体 CN"/>
                  <a:sym typeface="Arial" panose="020B0604020202020204"/>
                </a:endParaRPr>
              </a:p>
            </p:txBody>
          </p:sp>
          <p:sp>
            <p:nvSpPr>
              <p:cNvPr id="138" name="圆角矩形 33"/>
              <p:cNvSpPr/>
              <p:nvPr/>
            </p:nvSpPr>
            <p:spPr>
              <a:xfrm>
                <a:off x="1392939" y="3412796"/>
                <a:ext cx="3548412" cy="858521"/>
              </a:xfrm>
              <a:prstGeom prst="roundRect">
                <a:avLst>
                  <a:gd name="adj" fmla="val 50000"/>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178">
                  <a:defRPr/>
                </a:pPr>
                <a:endParaRPr lang="zh-CN" altLang="en-US" sz="1632">
                  <a:solidFill>
                    <a:prstClr val="white"/>
                  </a:solidFill>
                  <a:latin typeface="Arial"/>
                  <a:ea typeface="思源黑体 CN"/>
                  <a:sym typeface="Arial" panose="020B0604020202020204"/>
                </a:endParaRPr>
              </a:p>
            </p:txBody>
          </p:sp>
        </p:grpSp>
        <p:sp>
          <p:nvSpPr>
            <p:cNvPr id="136" name="TextBox 135"/>
            <p:cNvSpPr txBox="1"/>
            <p:nvPr/>
          </p:nvSpPr>
          <p:spPr>
            <a:xfrm>
              <a:off x="3053804" y="1008684"/>
              <a:ext cx="6636877" cy="1162289"/>
            </a:xfrm>
            <a:prstGeom prst="rect">
              <a:avLst/>
            </a:prstGeom>
            <a:noFill/>
          </p:spPr>
          <p:txBody>
            <a:bodyPr wrap="square">
              <a:spAutoFit/>
            </a:bodyPr>
            <a:lstStyle/>
            <a:p>
              <a:pPr algn="ctr" defTabSz="829178">
                <a:buClr>
                  <a:srgbClr val="000000"/>
                </a:buClr>
              </a:pPr>
              <a:r>
                <a:rPr lang="en-US" sz="3264" b="1" kern="0" dirty="0" err="1">
                  <a:solidFill>
                    <a:srgbClr val="127366"/>
                  </a:solidFill>
                  <a:latin typeface="Cambria" panose="02040503050406030204" pitchFamily="18" charset="0"/>
                  <a:cs typeface="Arial" panose="020B0604020202020204"/>
                  <a:sym typeface="Arial" panose="020B0604020202020204"/>
                </a:rPr>
                <a:t>đẹp</a:t>
              </a:r>
              <a:endParaRPr lang="en-US" sz="3264" b="1" kern="0" dirty="0">
                <a:solidFill>
                  <a:srgbClr val="127366"/>
                </a:solidFill>
                <a:latin typeface="Cambria" panose="02040503050406030204" pitchFamily="18" charset="0"/>
                <a:cs typeface="Arial" panose="020B0604020202020204"/>
                <a:sym typeface="Arial" panose="020B0604020202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wipe(left)">
                                      <p:cBhvr>
                                        <p:cTn id="10" dur="500"/>
                                        <p:tgtEl>
                                          <p:spTgt spid="129"/>
                                        </p:tgtEl>
                                      </p:cBhvr>
                                    </p:animEffect>
                                  </p:childTnLst>
                                </p:cTn>
                              </p:par>
                              <p:par>
                                <p:cTn id="11" presetID="22" presetClass="entr" presetSubtype="8"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wipe(left)">
                                      <p:cBhvr>
                                        <p:cTn id="13" dur="500"/>
                                        <p:tgtEl>
                                          <p:spTgt spid="1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wipe(left)">
                                      <p:cBhvr>
                                        <p:cTn id="18"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left)">
                                      <p:cBhvr>
                                        <p:cTn id="23" dur="500"/>
                                        <p:tgtEl>
                                          <p:spTgt spid="98"/>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wipe(left)">
                                      <p:cBhvr>
                                        <p:cTn id="28" dur="500"/>
                                        <p:tgtEl>
                                          <p:spTgt spid="9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1514" y="1350799"/>
            <a:ext cx="4608975" cy="1188823"/>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spTree>
    <p:extLst>
      <p:ext uri="{BB962C8B-B14F-4D97-AF65-F5344CB8AC3E}">
        <p14:creationId xmlns:p14="http://schemas.microsoft.com/office/powerpoint/2010/main" val="3703762121"/>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95ED76-FD68-8E7A-606E-C642B9881FD2}"/>
              </a:ext>
            </a:extLst>
          </p:cNvPr>
          <p:cNvGrpSpPr/>
          <p:nvPr/>
        </p:nvGrpSpPr>
        <p:grpSpPr>
          <a:xfrm>
            <a:off x="472440" y="327661"/>
            <a:ext cx="4815206" cy="976631"/>
            <a:chOff x="1149" y="650"/>
            <a:chExt cx="7583" cy="1538"/>
          </a:xfrm>
        </p:grpSpPr>
        <p:sp>
          <p:nvSpPr>
            <p:cNvPr id="5" name="Rectangle: Rounded Corners 43">
              <a:extLst>
                <a:ext uri="{FF2B5EF4-FFF2-40B4-BE49-F238E27FC236}">
                  <a16:creationId xmlns:a16="http://schemas.microsoft.com/office/drawing/2014/main" id="{B213B0FC-E608-0E48-B148-B9CDF494D261}"/>
                </a:ext>
              </a:extLst>
            </p:cNvPr>
            <p:cNvSpPr/>
            <p:nvPr/>
          </p:nvSpPr>
          <p:spPr>
            <a:xfrm>
              <a:off x="2598" y="812"/>
              <a:ext cx="6134"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endParaRPr>
            </a:p>
          </p:txBody>
        </p:sp>
        <p:sp>
          <p:nvSpPr>
            <p:cNvPr id="6" name="Rectangle 21">
              <a:extLst>
                <a:ext uri="{FF2B5EF4-FFF2-40B4-BE49-F238E27FC236}">
                  <a16:creationId xmlns:a16="http://schemas.microsoft.com/office/drawing/2014/main" id="{66BDB6C6-A660-8C26-1C33-40F39C8ECFAE}"/>
                </a:ext>
              </a:extLst>
            </p:cNvPr>
            <p:cNvSpPr/>
            <p:nvPr/>
          </p:nvSpPr>
          <p:spPr>
            <a:xfrm>
              <a:off x="2484" y="949"/>
              <a:ext cx="6248" cy="92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Luyện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lại</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toàn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bài</a:t>
              </a:r>
              <a:endPar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endParaRPr>
            </a:p>
          </p:txBody>
        </p:sp>
        <p:pic>
          <p:nvPicPr>
            <p:cNvPr id="7" name="Picture 6">
              <a:extLst>
                <a:ext uri="{FF2B5EF4-FFF2-40B4-BE49-F238E27FC236}">
                  <a16:creationId xmlns:a16="http://schemas.microsoft.com/office/drawing/2014/main" id="{3BA67BFE-926A-94C7-7483-B867D32796B7}"/>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8" name="Picture 7">
            <a:extLst>
              <a:ext uri="{FF2B5EF4-FFF2-40B4-BE49-F238E27FC236}">
                <a16:creationId xmlns:a16="http://schemas.microsoft.com/office/drawing/2014/main" id="{6B6D3E87-8E71-6EC5-5E16-D2CE76B6AF26}"/>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9" y="3951606"/>
            <a:ext cx="4797425" cy="1824991"/>
          </a:xfrm>
          <a:prstGeom prst="rect">
            <a:avLst/>
          </a:prstGeom>
        </p:spPr>
      </p:pic>
      <p:grpSp>
        <p:nvGrpSpPr>
          <p:cNvPr id="9" name="Group 8">
            <a:extLst>
              <a:ext uri="{FF2B5EF4-FFF2-40B4-BE49-F238E27FC236}">
                <a16:creationId xmlns:a16="http://schemas.microsoft.com/office/drawing/2014/main" id="{D4FB354D-B988-5A4F-D02E-8D503B8466E8}"/>
              </a:ext>
            </a:extLst>
          </p:cNvPr>
          <p:cNvGrpSpPr/>
          <p:nvPr/>
        </p:nvGrpSpPr>
        <p:grpSpPr>
          <a:xfrm>
            <a:off x="2564131" y="1101092"/>
            <a:ext cx="6621780" cy="2690495"/>
            <a:chOff x="4038" y="1734"/>
            <a:chExt cx="10428" cy="4237"/>
          </a:xfrm>
        </p:grpSpPr>
        <p:sp>
          <p:nvSpPr>
            <p:cNvPr id="10" name="Rounded Rectangle 25">
              <a:extLst>
                <a:ext uri="{FF2B5EF4-FFF2-40B4-BE49-F238E27FC236}">
                  <a16:creationId xmlns:a16="http://schemas.microsoft.com/office/drawing/2014/main" id="{4D91F3B3-536B-F62F-2F68-6B471CB4A5FA}"/>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11" name="Rectangle 10">
              <a:extLst>
                <a:ext uri="{FF2B5EF4-FFF2-40B4-BE49-F238E27FC236}">
                  <a16:creationId xmlns:a16="http://schemas.microsoft.com/office/drawing/2014/main" id="{89B554D2-A10B-8153-E874-DE6920F87FD2}"/>
                </a:ext>
              </a:extLst>
            </p:cNvPr>
            <p:cNvSpPr/>
            <p:nvPr/>
          </p:nvSpPr>
          <p:spPr>
            <a:xfrm>
              <a:off x="7091" y="1734"/>
              <a:ext cx="4257" cy="865"/>
            </a:xfrm>
            <a:prstGeom prst="rect">
              <a:avLst/>
            </a:prstGeom>
          </p:spPr>
          <p:txBody>
            <a:bodyPr wrap="none">
              <a:spAutoFit/>
            </a:bodyPr>
            <a:lstStyle/>
            <a:p>
              <a:pPr marL="0" marR="0" lvl="0" indent="0" algn="ctr" defTabSz="914377" rtl="0" eaLnBrk="1" fontAlgn="auto" latinLnBrk="0" hangingPunct="1">
                <a:lnSpc>
                  <a:spcPct val="112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2" name="Rectangle 11">
              <a:extLst>
                <a:ext uri="{FF2B5EF4-FFF2-40B4-BE49-F238E27FC236}">
                  <a16:creationId xmlns:a16="http://schemas.microsoft.com/office/drawing/2014/main" id="{DA6B0305-7B21-94D0-E95C-24282D793ED2}"/>
                </a:ext>
              </a:extLst>
            </p:cNvPr>
            <p:cNvSpPr/>
            <p:nvPr/>
          </p:nvSpPr>
          <p:spPr>
            <a:xfrm>
              <a:off x="5223" y="2754"/>
              <a:ext cx="2798" cy="968"/>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3" name="Oval 12">
              <a:extLst>
                <a:ext uri="{FF2B5EF4-FFF2-40B4-BE49-F238E27FC236}">
                  <a16:creationId xmlns:a16="http://schemas.microsoft.com/office/drawing/2014/main" id="{C6CBC45F-D84E-A76D-8853-44D11C57407A}"/>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grpSp>
          <p:nvGrpSpPr>
            <p:cNvPr id="14" name="Group 13">
              <a:extLst>
                <a:ext uri="{FF2B5EF4-FFF2-40B4-BE49-F238E27FC236}">
                  <a16:creationId xmlns:a16="http://schemas.microsoft.com/office/drawing/2014/main" id="{1C814DE8-7636-303D-45BB-3CB223621930}"/>
                </a:ext>
              </a:extLst>
            </p:cNvPr>
            <p:cNvGrpSpPr/>
            <p:nvPr/>
          </p:nvGrpSpPr>
          <p:grpSpPr>
            <a:xfrm>
              <a:off x="4038" y="3839"/>
              <a:ext cx="5741" cy="968"/>
              <a:chOff x="1717199" y="4363552"/>
              <a:chExt cx="3645680" cy="614719"/>
            </a:xfrm>
          </p:grpSpPr>
          <p:sp>
            <p:nvSpPr>
              <p:cNvPr id="22" name="Rounded Rectangle 30">
                <a:extLst>
                  <a:ext uri="{FF2B5EF4-FFF2-40B4-BE49-F238E27FC236}">
                    <a16:creationId xmlns:a16="http://schemas.microsoft.com/office/drawing/2014/main" id="{34E2C8EC-D344-6A68-7285-4500D9E3DA5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23" name="Rectangle 22">
                <a:extLst>
                  <a:ext uri="{FF2B5EF4-FFF2-40B4-BE49-F238E27FC236}">
                    <a16:creationId xmlns:a16="http://schemas.microsoft.com/office/drawing/2014/main" id="{347ADF89-1946-EE2B-CED1-3FACFE7437AE}"/>
                  </a:ext>
                </a:extLst>
              </p:cNvPr>
              <p:cNvSpPr/>
              <p:nvPr/>
            </p:nvSpPr>
            <p:spPr>
              <a:xfrm>
                <a:off x="2469553" y="4363552"/>
                <a:ext cx="1832626" cy="614719"/>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4" name="Oval 23">
                <a:extLst>
                  <a:ext uri="{FF2B5EF4-FFF2-40B4-BE49-F238E27FC236}">
                    <a16:creationId xmlns:a16="http://schemas.microsoft.com/office/drawing/2014/main" id="{CC7E0E37-44E1-4126-9AA9-AF211722758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sym typeface="Arial" panose="020B0604020202020204"/>
                </a:endParaRPr>
              </a:p>
            </p:txBody>
          </p:sp>
        </p:grpSp>
        <p:grpSp>
          <p:nvGrpSpPr>
            <p:cNvPr id="15" name="Group 14">
              <a:extLst>
                <a:ext uri="{FF2B5EF4-FFF2-40B4-BE49-F238E27FC236}">
                  <a16:creationId xmlns:a16="http://schemas.microsoft.com/office/drawing/2014/main" id="{BDE87308-09F8-C15D-0D45-7454F16B24DA}"/>
                </a:ext>
              </a:extLst>
            </p:cNvPr>
            <p:cNvGrpSpPr/>
            <p:nvPr/>
          </p:nvGrpSpPr>
          <p:grpSpPr>
            <a:xfrm>
              <a:off x="4038" y="5003"/>
              <a:ext cx="7045" cy="968"/>
              <a:chOff x="1717199" y="5199333"/>
              <a:chExt cx="4473575" cy="614671"/>
            </a:xfrm>
          </p:grpSpPr>
          <p:sp>
            <p:nvSpPr>
              <p:cNvPr id="19" name="Rounded Rectangle 34">
                <a:extLst>
                  <a:ext uri="{FF2B5EF4-FFF2-40B4-BE49-F238E27FC236}">
                    <a16:creationId xmlns:a16="http://schemas.microsoft.com/office/drawing/2014/main" id="{C918910E-B793-5CE7-510D-240DF26D1D59}"/>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ea typeface="+mn-ea"/>
                  <a:cs typeface="Calibri" panose="020F0502020204030204" charset="0"/>
                  <a:sym typeface="Arial" panose="020B0604020202020204"/>
                </a:endParaRPr>
              </a:p>
            </p:txBody>
          </p:sp>
          <p:sp>
            <p:nvSpPr>
              <p:cNvPr id="20" name="Rectangle 19">
                <a:extLst>
                  <a:ext uri="{FF2B5EF4-FFF2-40B4-BE49-F238E27FC236}">
                    <a16:creationId xmlns:a16="http://schemas.microsoft.com/office/drawing/2014/main" id="{2C361931-1516-F616-4489-436DF5B2430B}"/>
                  </a:ext>
                </a:extLst>
              </p:cNvPr>
              <p:cNvSpPr/>
              <p:nvPr/>
            </p:nvSpPr>
            <p:spPr>
              <a:xfrm>
                <a:off x="2469552" y="5199333"/>
                <a:ext cx="3437135" cy="614671"/>
              </a:xfrm>
              <a:prstGeom prst="rect">
                <a:avLst/>
              </a:prstGeom>
            </p:spPr>
            <p:txBody>
              <a:bodyPr wrap="non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1" name="Oval 20">
                <a:extLst>
                  <a:ext uri="{FF2B5EF4-FFF2-40B4-BE49-F238E27FC236}">
                    <a16:creationId xmlns:a16="http://schemas.microsoft.com/office/drawing/2014/main" id="{BC41A4AE-8A43-0ACD-5365-FE571610F52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sym typeface="Arial" panose="020B0604020202020204"/>
                </a:endParaRPr>
              </a:p>
            </p:txBody>
          </p:sp>
        </p:grpSp>
        <p:pic>
          <p:nvPicPr>
            <p:cNvPr id="16" name="Picture 2" descr="Star Cartoon Images, Stock Photos &amp;amp; Vectors | Shutterstock">
              <a:extLst>
                <a:ext uri="{FF2B5EF4-FFF2-40B4-BE49-F238E27FC236}">
                  <a16:creationId xmlns:a16="http://schemas.microsoft.com/office/drawing/2014/main" id="{025530AB-9B6D-5AE5-E1D5-9228F6D2D50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E0AE32A4-40EA-F255-72EE-A57885CC117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E3F440C5-005F-5636-F5D8-52D579D088C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36">
            <a:extLst>
              <a:ext uri="{FF2B5EF4-FFF2-40B4-BE49-F238E27FC236}">
                <a16:creationId xmlns:a16="http://schemas.microsoft.com/office/drawing/2014/main" id="{A22ABB8F-BB7C-67E1-856D-ADA17570D92E}"/>
              </a:ext>
            </a:extLst>
          </p:cNvPr>
          <p:cNvPicPr>
            <a:picLocks noChangeAspect="1"/>
          </p:cNvPicPr>
          <p:nvPr/>
        </p:nvPicPr>
        <p:blipFill rotWithShape="1">
          <a:blip r:embed="rId5" cstate="screen"/>
          <a:srcRect r="16356"/>
          <a:stretch>
            <a:fillRect/>
          </a:stretch>
        </p:blipFill>
        <p:spPr>
          <a:xfrm flipH="1">
            <a:off x="9542145" y="163196"/>
            <a:ext cx="3256915" cy="1585595"/>
          </a:xfrm>
          <a:prstGeom prst="rect">
            <a:avLst/>
          </a:prstGeom>
        </p:spPr>
      </p:pic>
    </p:spTree>
    <p:extLst>
      <p:ext uri="{BB962C8B-B14F-4D97-AF65-F5344CB8AC3E}">
        <p14:creationId xmlns:p14="http://schemas.microsoft.com/office/powerpoint/2010/main" val="3935877371"/>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CD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CAEAE987-D29B-4D41-BF6D-2317004DE95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A093E3-B45B-40BB-9699-763C5F23B3AE}"/>
              </a:ext>
            </a:extLst>
          </p:cNvPr>
          <p:cNvSpPr txBox="1"/>
          <p:nvPr/>
        </p:nvSpPr>
        <p:spPr>
          <a:xfrm>
            <a:off x="9638183" y="415517"/>
            <a:ext cx="2347894" cy="523220"/>
          </a:xfrm>
          <a:prstGeom prst="rect">
            <a:avLst/>
          </a:prstGeom>
          <a:noFill/>
        </p:spPr>
        <p:txBody>
          <a:bodyPr wrap="square" rtlCol="0">
            <a:spAutoFit/>
          </a:bodyPr>
          <a:lstStyle/>
          <a:p>
            <a:pPr algn="ct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948269790"/>
      </p:ext>
    </p:extLst>
  </p:cSld>
  <p:clrMapOvr>
    <a:masterClrMapping/>
  </p:clrMapOvr>
  <p:transition spd="slow">
    <p:cover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VN" sz="1351" b="0" i="0" u="none" strike="noStrike" kern="1200" cap="none" spc="0" normalizeH="0" baseline="0" noProof="0">
              <a:ln>
                <a:noFill/>
              </a:ln>
              <a:solidFill>
                <a:prstClr val="black"/>
              </a:solidFill>
              <a:effectLst/>
              <a:uLnTx/>
              <a:uFillTx/>
              <a:latin typeface="FC Onigiri Outline"/>
              <a:ea typeface="+mn-ea"/>
            </a:endParaRPr>
          </a:p>
        </p:txBody>
      </p:sp>
      <p:pic>
        <p:nvPicPr>
          <p:cNvPr id="11" name="Picture 10" descr="A group of blue and pink letters&#10;&#10;AI-generated content may be incorrect.">
            <a:extLst>
              <a:ext uri="{FF2B5EF4-FFF2-40B4-BE49-F238E27FC236}">
                <a16:creationId xmlns:a16="http://schemas.microsoft.com/office/drawing/2014/main" id="{3677C891-1C43-8943-430E-E7BC477D2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61685574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A716-0034-0EDF-A859-66F1ACABE032}"/>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EC3F709-0504-D4D1-9197-0449D89049B0}"/>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095D3245-8623-70EC-F39F-17A9C1D41B6C}"/>
              </a:ext>
            </a:extLst>
          </p:cNvPr>
          <p:cNvSpPr>
            <a:spLocks noGrp="1"/>
          </p:cNvSpPr>
          <p:nvPr>
            <p:ph type="subTitle" idx="1"/>
          </p:nvPr>
        </p:nvSpPr>
        <p:spPr/>
        <p:txBody>
          <a:bodyPr/>
          <a:lstStyle/>
          <a:p>
            <a:endParaRPr lang="en-US"/>
          </a:p>
        </p:txBody>
      </p:sp>
      <p:pic>
        <p:nvPicPr>
          <p:cNvPr id="5" name="Picture 2">
            <a:hlinkClick r:id="" action="ppaction://media"/>
            <a:extLst>
              <a:ext uri="{FF2B5EF4-FFF2-40B4-BE49-F238E27FC236}">
                <a16:creationId xmlns:a16="http://schemas.microsoft.com/office/drawing/2014/main" id="{27424AF6-75EC-3346-0621-44E67BAC85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02375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31;p2"/>
          <p:cNvPicPr preferRelativeResize="0"/>
          <p:nvPr/>
        </p:nvPicPr>
        <p:blipFill rotWithShape="1">
          <a:blip r:embed="rId2"/>
          <a:srcRect/>
          <a:stretch>
            <a:fillRect/>
          </a:stretch>
        </p:blipFill>
        <p:spPr>
          <a:xfrm>
            <a:off x="3601247" y="2999874"/>
            <a:ext cx="1131173" cy="601915"/>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484612" y="3632240"/>
            <a:ext cx="3097458" cy="2323094"/>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9725" y="4855784"/>
            <a:ext cx="3441182" cy="206141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3823" b="89988" l="3459" r="97755">
                        <a14:foregroundMark x1="18265" y1="67961" x2="20813" y2="73058"/>
                        <a14:foregroundMark x1="85316" y1="16990" x2="84951" y2="20631"/>
                        <a14:foregroundMark x1="88228" y1="64684" x2="89867" y2="70146"/>
                        <a14:foregroundMark x1="78944" y1="73422" x2="80036" y2="77427"/>
                        <a14:foregroundMark x1="13167" y1="14260" x2="13714" y2="18083"/>
                        <a14:foregroundMark x1="34527" y1="6553" x2="34527" y2="7828"/>
                        <a14:foregroundMark x1="52973" y1="9345" x2="53519" y2="10255"/>
                        <a14:foregroundMark x1="73422" y1="12621" x2="73604" y2="15170"/>
                        <a14:foregroundMark x1="13714" y1="77973" x2="14988" y2="79066"/>
                        <a14:foregroundMark x1="27245" y1="88774" x2="29066" y2="88774"/>
                        <a14:foregroundMark x1="68325" y1="88046" x2="69782" y2="87682"/>
                        <a14:foregroundMark x1="86044" y1="83313" x2="86954" y2="82039"/>
                        <a14:foregroundMark x1="8617" y1="19721" x2="8981" y2="19903"/>
                        <a14:foregroundMark x1="11347" y1="41262" x2="16080" y2="44903"/>
                      </a14:backgroundRemoval>
                    </a14:imgEffect>
                  </a14:imgLayer>
                </a14:imgProps>
              </a:ext>
              <a:ext uri="{28A0092B-C50C-407E-A947-70E740481C1C}">
                <a14:useLocalDpi xmlns:a14="http://schemas.microsoft.com/office/drawing/2010/main" val="0"/>
              </a:ext>
            </a:extLst>
          </a:blip>
          <a:stretch>
            <a:fillRect/>
          </a:stretch>
        </p:blipFill>
        <p:spPr>
          <a:xfrm>
            <a:off x="7140915" y="1312290"/>
            <a:ext cx="5363492" cy="5793287"/>
          </a:xfrm>
          <a:prstGeom prst="rect">
            <a:avLst/>
          </a:prstGeom>
        </p:spPr>
      </p:pic>
      <p:pic>
        <p:nvPicPr>
          <p:cNvPr id="6" name="Google Shape;729;p2"/>
          <p:cNvPicPr preferRelativeResize="0"/>
          <p:nvPr/>
        </p:nvPicPr>
        <p:blipFill rotWithShape="1">
          <a:blip r:embed="rId9"/>
          <a:srcRect/>
          <a:stretch>
            <a:fillRect/>
          </a:stretch>
        </p:blipFill>
        <p:spPr>
          <a:xfrm>
            <a:off x="9475517" y="737308"/>
            <a:ext cx="1499625" cy="1092720"/>
          </a:xfrm>
          <a:prstGeom prst="rect">
            <a:avLst/>
          </a:prstGeom>
          <a:noFill/>
          <a:ln>
            <a:noFill/>
          </a:ln>
        </p:spPr>
      </p:pic>
      <p:pic>
        <p:nvPicPr>
          <p:cNvPr id="7" name="Google Shape;730;p2"/>
          <p:cNvPicPr preferRelativeResize="0"/>
          <p:nvPr/>
        </p:nvPicPr>
        <p:blipFill rotWithShape="1">
          <a:blip r:embed="rId10"/>
          <a:srcRect/>
          <a:stretch>
            <a:fillRect/>
          </a:stretch>
        </p:blipFill>
        <p:spPr>
          <a:xfrm flipH="1">
            <a:off x="312138" y="2036385"/>
            <a:ext cx="1484577" cy="1602286"/>
          </a:xfrm>
          <a:prstGeom prst="rect">
            <a:avLst/>
          </a:prstGeom>
          <a:noFill/>
          <a:ln>
            <a:noFill/>
          </a:ln>
        </p:spPr>
      </p:pic>
      <p:pic>
        <p:nvPicPr>
          <p:cNvPr id="8" name="Google Shape;732;p2"/>
          <p:cNvPicPr preferRelativeResize="0"/>
          <p:nvPr/>
        </p:nvPicPr>
        <p:blipFill rotWithShape="1">
          <a:blip r:embed="rId11"/>
          <a:srcRect/>
          <a:stretch>
            <a:fillRect/>
          </a:stretch>
        </p:blipFill>
        <p:spPr>
          <a:xfrm>
            <a:off x="8262012" y="5959461"/>
            <a:ext cx="683550" cy="960480"/>
          </a:xfrm>
          <a:prstGeom prst="rect">
            <a:avLst/>
          </a:prstGeom>
          <a:noFill/>
          <a:ln>
            <a:noFill/>
          </a:ln>
        </p:spPr>
      </p:pic>
      <p:pic>
        <p:nvPicPr>
          <p:cNvPr id="9" name="Google Shape;1096;p4"/>
          <p:cNvPicPr preferRelativeResize="0"/>
          <p:nvPr/>
        </p:nvPicPr>
        <p:blipFill rotWithShape="1">
          <a:blip r:embed="rId12"/>
          <a:srcRect/>
          <a:stretch>
            <a:fillRect/>
          </a:stretch>
        </p:blipFill>
        <p:spPr>
          <a:xfrm>
            <a:off x="3614154" y="6007610"/>
            <a:ext cx="817987" cy="717658"/>
          </a:xfrm>
          <a:prstGeom prst="rect">
            <a:avLst/>
          </a:prstGeom>
          <a:noFill/>
          <a:ln>
            <a:noFill/>
          </a:ln>
        </p:spPr>
      </p:pic>
      <p:pic>
        <p:nvPicPr>
          <p:cNvPr id="10" name="Google Shape;1098;p4"/>
          <p:cNvPicPr preferRelativeResize="0"/>
          <p:nvPr/>
        </p:nvPicPr>
        <p:blipFill rotWithShape="1">
          <a:blip r:embed="rId13"/>
          <a:srcRect/>
          <a:stretch>
            <a:fillRect/>
          </a:stretch>
        </p:blipFill>
        <p:spPr>
          <a:xfrm>
            <a:off x="11026937" y="4985065"/>
            <a:ext cx="628166" cy="980644"/>
          </a:xfrm>
          <a:prstGeom prst="rect">
            <a:avLst/>
          </a:prstGeom>
          <a:noFill/>
          <a:ln>
            <a:noFill/>
          </a:ln>
        </p:spPr>
      </p:pic>
      <p:pic>
        <p:nvPicPr>
          <p:cNvPr id="11" name="Google Shape;1097;p4"/>
          <p:cNvPicPr preferRelativeResize="0"/>
          <p:nvPr/>
        </p:nvPicPr>
        <p:blipFill rotWithShape="1">
          <a:blip r:embed="rId14"/>
          <a:srcRect/>
          <a:stretch>
            <a:fillRect/>
          </a:stretch>
        </p:blipFill>
        <p:spPr>
          <a:xfrm>
            <a:off x="3026386" y="1610218"/>
            <a:ext cx="762837" cy="649416"/>
          </a:xfrm>
          <a:prstGeom prst="rect">
            <a:avLst/>
          </a:prstGeom>
          <a:noFill/>
          <a:ln>
            <a:noFill/>
          </a:ln>
        </p:spPr>
      </p:pic>
      <p:pic>
        <p:nvPicPr>
          <p:cNvPr id="12" name="Google Shape;1202;p5"/>
          <p:cNvPicPr preferRelativeResize="0"/>
          <p:nvPr/>
        </p:nvPicPr>
        <p:blipFill rotWithShape="1">
          <a:blip r:embed="rId15"/>
          <a:srcRect/>
          <a:stretch>
            <a:fillRect/>
          </a:stretch>
        </p:blipFill>
        <p:spPr>
          <a:xfrm>
            <a:off x="6246325" y="1739548"/>
            <a:ext cx="516150" cy="180960"/>
          </a:xfrm>
          <a:prstGeom prst="rect">
            <a:avLst/>
          </a:prstGeom>
          <a:noFill/>
          <a:ln>
            <a:noFill/>
          </a:ln>
        </p:spPr>
      </p:pic>
      <p:pic>
        <p:nvPicPr>
          <p:cNvPr id="13" name="Google Shape;1202;p5"/>
          <p:cNvPicPr preferRelativeResize="0"/>
          <p:nvPr/>
        </p:nvPicPr>
        <p:blipFill rotWithShape="1">
          <a:blip r:embed="rId15"/>
          <a:srcRect/>
          <a:stretch>
            <a:fillRect/>
          </a:stretch>
        </p:blipFill>
        <p:spPr>
          <a:xfrm>
            <a:off x="7297898" y="1330832"/>
            <a:ext cx="516150" cy="144437"/>
          </a:xfrm>
          <a:prstGeom prst="rect">
            <a:avLst/>
          </a:prstGeom>
          <a:noFill/>
          <a:ln>
            <a:noFill/>
          </a:ln>
        </p:spPr>
      </p:pic>
      <p:pic>
        <p:nvPicPr>
          <p:cNvPr id="14" name="Google Shape;1637;p6"/>
          <p:cNvPicPr preferRelativeResize="0"/>
          <p:nvPr/>
        </p:nvPicPr>
        <p:blipFill rotWithShape="1">
          <a:blip r:embed="rId16"/>
          <a:srcRect/>
          <a:stretch>
            <a:fillRect/>
          </a:stretch>
        </p:blipFill>
        <p:spPr>
          <a:xfrm>
            <a:off x="4902555" y="3335379"/>
            <a:ext cx="2238975" cy="1392000"/>
          </a:xfrm>
          <a:prstGeom prst="rect">
            <a:avLst/>
          </a:prstGeom>
          <a:noFill/>
          <a:ln>
            <a:noFill/>
          </a:ln>
        </p:spPr>
      </p:pic>
      <p:pic>
        <p:nvPicPr>
          <p:cNvPr id="15" name="Google Shape;1638;p6"/>
          <p:cNvPicPr preferRelativeResize="0"/>
          <p:nvPr/>
        </p:nvPicPr>
        <p:blipFill rotWithShape="1">
          <a:blip r:embed="rId17"/>
          <a:srcRect/>
          <a:stretch>
            <a:fillRect/>
          </a:stretch>
        </p:blipFill>
        <p:spPr>
          <a:xfrm>
            <a:off x="1054426" y="769690"/>
            <a:ext cx="1667025" cy="633360"/>
          </a:xfrm>
          <a:prstGeom prst="rect">
            <a:avLst/>
          </a:prstGeom>
          <a:noFill/>
          <a:ln>
            <a:noFill/>
          </a:ln>
        </p:spPr>
      </p:pic>
      <p:pic>
        <p:nvPicPr>
          <p:cNvPr id="17" name="Picture 16"/>
          <p:cNvPicPr>
            <a:picLocks noChangeAspect="1"/>
          </p:cNvPicPr>
          <p:nvPr/>
        </p:nvPicPr>
        <p:blipFill>
          <a:blip r:embed="rId18"/>
          <a:stretch>
            <a:fillRect/>
          </a:stretch>
        </p:blipFill>
        <p:spPr>
          <a:xfrm>
            <a:off x="58650" y="-205004"/>
            <a:ext cx="1523956" cy="1508868"/>
          </a:xfrm>
          <a:prstGeom prst="rect">
            <a:avLst/>
          </a:prstGeom>
        </p:spPr>
      </p:pic>
      <p:grpSp>
        <p:nvGrpSpPr>
          <p:cNvPr id="18" name="Group 17"/>
          <p:cNvGrpSpPr/>
          <p:nvPr/>
        </p:nvGrpSpPr>
        <p:grpSpPr>
          <a:xfrm>
            <a:off x="-1125777" y="884033"/>
            <a:ext cx="2811440" cy="1105510"/>
            <a:chOff x="-856881" y="1091821"/>
            <a:chExt cx="2811440" cy="1105510"/>
          </a:xfrm>
        </p:grpSpPr>
        <p:sp>
          <p:nvSpPr>
            <p:cNvPr id="19" name="Google Shape;1910;p31"/>
            <p:cNvSpPr txBox="1"/>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0" name="Google Shape;1910;p31"/>
            <p:cNvSpPr txBox="1"/>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chemeClr val="accent5"/>
                </a:buClr>
                <a:buSzPts val="3600"/>
                <a:buFont typeface="Arial" panose="020B0604020202020204"/>
                <a:buNone/>
                <a:defRPr sz="3600" b="0" i="0" u="none" strike="noStrike" cap="none">
                  <a:solidFill>
                    <a:schemeClr val="accent5"/>
                  </a:solidFill>
                  <a:latin typeface="Arial" panose="020B0604020202020204"/>
                  <a:ea typeface="Arial" panose="020B0604020202020204"/>
                  <a:cs typeface="Arial" panose="020B0604020202020204"/>
                  <a:sym typeface="Arial" panose="020B0604020202020204"/>
                </a:defRPr>
              </a:lvl9pPr>
            </a:lstStyle>
            <a:p>
              <a:pPr marL="0" marR="0" lvl="0" indent="0" algn="r" defTabSz="121920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pic>
        <p:nvPicPr>
          <p:cNvPr id="16" name="Picture 15"/>
          <p:cNvPicPr>
            <a:picLocks noChangeAspect="1"/>
          </p:cNvPicPr>
          <p:nvPr/>
        </p:nvPicPr>
        <p:blipFill>
          <a:blip r:embed="rId19"/>
          <a:stretch>
            <a:fillRect/>
          </a:stretch>
        </p:blipFill>
        <p:spPr>
          <a:xfrm>
            <a:off x="-283180" y="2206095"/>
            <a:ext cx="8900025" cy="1307953"/>
          </a:xfrm>
          <a:prstGeom prst="rect">
            <a:avLst/>
          </a:prstGeom>
        </p:spPr>
      </p:pic>
      <p:pic>
        <p:nvPicPr>
          <p:cNvPr id="25" name="Picture 24"/>
          <p:cNvPicPr>
            <a:picLocks noChangeAspect="1"/>
          </p:cNvPicPr>
          <p:nvPr/>
        </p:nvPicPr>
        <p:blipFill>
          <a:blip r:embed="rId20"/>
          <a:stretch>
            <a:fillRect/>
          </a:stretch>
        </p:blipFill>
        <p:spPr>
          <a:xfrm>
            <a:off x="1029160" y="3045103"/>
            <a:ext cx="10175106" cy="3792041"/>
          </a:xfrm>
          <a:prstGeom prst="rect">
            <a:avLst/>
          </a:prstGeom>
        </p:spPr>
      </p:pic>
      <p:pic>
        <p:nvPicPr>
          <p:cNvPr id="22" name="Picture 21" descr="A yellow circles with red lines&#10;&#10;AI-generated content may be incorrect.">
            <a:extLst>
              <a:ext uri="{FF2B5EF4-FFF2-40B4-BE49-F238E27FC236}">
                <a16:creationId xmlns:a16="http://schemas.microsoft.com/office/drawing/2014/main" id="{B1B1CA38-7520-5815-6D0B-3A4B9D653C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73780" y="498158"/>
            <a:ext cx="2849880" cy="1706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50" fill="hold"/>
                                        <p:tgtEl>
                                          <p:spTgt spid="3"/>
                                        </p:tgtEl>
                                        <p:attrNameLst>
                                          <p:attrName>ppt_x</p:attrName>
                                        </p:attrNameLst>
                                      </p:cBhvr>
                                      <p:tavLst>
                                        <p:tav tm="0">
                                          <p:val>
                                            <p:strVal val="0-#ppt_w/2"/>
                                          </p:val>
                                        </p:tav>
                                        <p:tav tm="100000">
                                          <p:val>
                                            <p:strVal val="#ppt_x"/>
                                          </p:val>
                                        </p:tav>
                                      </p:tavLst>
                                    </p:anim>
                                    <p:anim calcmode="lin" valueType="num">
                                      <p:cBhvr additive="base">
                                        <p:cTn id="8" dur="2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8" presetClass="emph" presetSubtype="0" fill="hold" nodeType="withEffect">
                                  <p:stCondLst>
                                    <p:cond delay="0"/>
                                  </p:stCondLst>
                                  <p:childTnLst>
                                    <p:animRot by="21600000">
                                      <p:cBhvr>
                                        <p:cTn id="18" dur="4750" fill="hold"/>
                                        <p:tgtEl>
                                          <p:spTgt spid="6"/>
                                        </p:tgtEl>
                                        <p:attrNameLst>
                                          <p:attrName>r</p:attrName>
                                        </p:attrNameLst>
                                      </p:cBhvr>
                                    </p:animRot>
                                  </p:childTnLst>
                                </p:cTn>
                              </p:par>
                              <p:par>
                                <p:cTn id="19" presetID="32" presetClass="emph" presetSubtype="0" fill="hold" nodeType="withEffect">
                                  <p:stCondLst>
                                    <p:cond delay="0"/>
                                  </p:stCondLst>
                                  <p:childTnLst>
                                    <p:animRot by="120000">
                                      <p:cBhvr>
                                        <p:cTn id="20" dur="300" fill="hold">
                                          <p:stCondLst>
                                            <p:cond delay="0"/>
                                          </p:stCondLst>
                                        </p:cTn>
                                        <p:tgtEl>
                                          <p:spTgt spid="7"/>
                                        </p:tgtEl>
                                        <p:attrNameLst>
                                          <p:attrName>r</p:attrName>
                                        </p:attrNameLst>
                                      </p:cBhvr>
                                    </p:animRot>
                                    <p:animRot by="-240000">
                                      <p:cBhvr>
                                        <p:cTn id="21" dur="600" fill="hold">
                                          <p:stCondLst>
                                            <p:cond delay="600"/>
                                          </p:stCondLst>
                                        </p:cTn>
                                        <p:tgtEl>
                                          <p:spTgt spid="7"/>
                                        </p:tgtEl>
                                        <p:attrNameLst>
                                          <p:attrName>r</p:attrName>
                                        </p:attrNameLst>
                                      </p:cBhvr>
                                    </p:animRot>
                                    <p:animRot by="240000">
                                      <p:cBhvr>
                                        <p:cTn id="22" dur="600" fill="hold">
                                          <p:stCondLst>
                                            <p:cond delay="1200"/>
                                          </p:stCondLst>
                                        </p:cTn>
                                        <p:tgtEl>
                                          <p:spTgt spid="7"/>
                                        </p:tgtEl>
                                        <p:attrNameLst>
                                          <p:attrName>r</p:attrName>
                                        </p:attrNameLst>
                                      </p:cBhvr>
                                    </p:animRot>
                                    <p:animRot by="-240000">
                                      <p:cBhvr>
                                        <p:cTn id="23" dur="600" fill="hold">
                                          <p:stCondLst>
                                            <p:cond delay="1800"/>
                                          </p:stCondLst>
                                        </p:cTn>
                                        <p:tgtEl>
                                          <p:spTgt spid="7"/>
                                        </p:tgtEl>
                                        <p:attrNameLst>
                                          <p:attrName>r</p:attrName>
                                        </p:attrNameLst>
                                      </p:cBhvr>
                                    </p:animRot>
                                    <p:animRot by="120000">
                                      <p:cBhvr>
                                        <p:cTn id="24" dur="600" fill="hold">
                                          <p:stCondLst>
                                            <p:cond delay="2400"/>
                                          </p:stCondLst>
                                        </p:cTn>
                                        <p:tgtEl>
                                          <p:spTgt spid="7"/>
                                        </p:tgtEl>
                                        <p:attrNameLst>
                                          <p:attrName>r</p:attrName>
                                        </p:attrNameLst>
                                      </p:cBhvr>
                                    </p:animRo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E06607-6AEF-4F21-ABDE-AE37DBB44D26}"/>
              </a:ext>
            </a:extLst>
          </p:cNvPr>
          <p:cNvGrpSpPr/>
          <p:nvPr/>
        </p:nvGrpSpPr>
        <p:grpSpPr>
          <a:xfrm>
            <a:off x="3607508" y="80658"/>
            <a:ext cx="4976984" cy="1323439"/>
            <a:chOff x="2114281" y="108649"/>
            <a:chExt cx="7265378" cy="1323439"/>
          </a:xfrm>
        </p:grpSpPr>
        <p:sp>
          <p:nvSpPr>
            <p:cNvPr id="8" name="TextBox 7">
              <a:extLst>
                <a:ext uri="{FF2B5EF4-FFF2-40B4-BE49-F238E27FC236}">
                  <a16:creationId xmlns:a16="http://schemas.microsoft.com/office/drawing/2014/main" id="{65789A30-842C-4C2F-91DE-972B1A37BB11}"/>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E9D9930-87F4-47ED-ADD6-BBDE2C21D99E}"/>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2353859-3314-43E9-B76C-69E47F38E00D}"/>
              </a:ext>
            </a:extLst>
          </p:cNvPr>
          <p:cNvGrpSpPr/>
          <p:nvPr/>
        </p:nvGrpSpPr>
        <p:grpSpPr>
          <a:xfrm>
            <a:off x="419650" y="1564304"/>
            <a:ext cx="3172408" cy="1636095"/>
            <a:chOff x="139959" y="1387023"/>
            <a:chExt cx="3172408" cy="1636095"/>
          </a:xfrm>
        </p:grpSpPr>
        <p:sp>
          <p:nvSpPr>
            <p:cNvPr id="11" name="Rectangle: Rounded Corners 10">
              <a:extLst>
                <a:ext uri="{FF2B5EF4-FFF2-40B4-BE49-F238E27FC236}">
                  <a16:creationId xmlns:a16="http://schemas.microsoft.com/office/drawing/2014/main" id="{650E1B21-72C1-42F9-AED8-B21C2C3D44A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BC4CD11-0668-4D45-9822-803593FFCC28}"/>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826E6258-1393-4106-9BFA-480FEFCB02B1}"/>
              </a:ext>
            </a:extLst>
          </p:cNvPr>
          <p:cNvGrpSpPr/>
          <p:nvPr/>
        </p:nvGrpSpPr>
        <p:grpSpPr>
          <a:xfrm>
            <a:off x="4319691" y="3200399"/>
            <a:ext cx="3397434" cy="1559458"/>
            <a:chOff x="4424729" y="3902060"/>
            <a:chExt cx="3397434" cy="1559458"/>
          </a:xfrm>
        </p:grpSpPr>
        <p:sp>
          <p:nvSpPr>
            <p:cNvPr id="14" name="Rectangle: Rounded Corners 13">
              <a:extLst>
                <a:ext uri="{FF2B5EF4-FFF2-40B4-BE49-F238E27FC236}">
                  <a16:creationId xmlns:a16="http://schemas.microsoft.com/office/drawing/2014/main" id="{A1BA2D12-5B74-4277-9336-2F0D6800903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8FB4F3BE-889F-41B7-AAD2-805DACC18010}"/>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EB5D0D97-AC86-488F-BBEF-D966401DCDFE}"/>
              </a:ext>
            </a:extLst>
          </p:cNvPr>
          <p:cNvGrpSpPr/>
          <p:nvPr/>
        </p:nvGrpSpPr>
        <p:grpSpPr>
          <a:xfrm>
            <a:off x="8110962" y="1828720"/>
            <a:ext cx="3329164" cy="1371679"/>
            <a:chOff x="8110962" y="1828720"/>
            <a:chExt cx="3329164" cy="1371679"/>
          </a:xfrm>
        </p:grpSpPr>
        <p:sp>
          <p:nvSpPr>
            <p:cNvPr id="17" name="Rectangle: Rounded Corners 16">
              <a:extLst>
                <a:ext uri="{FF2B5EF4-FFF2-40B4-BE49-F238E27FC236}">
                  <a16:creationId xmlns:a16="http://schemas.microsoft.com/office/drawing/2014/main" id="{DD2FA88A-2994-4D87-8C64-A8D6DA97077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99AB2C8A-3365-4F14-BB2A-A29A1B01B099}"/>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9" name="Picture 18" descr="Shape, circle&#10;&#10;Description automatically generated with medium confidence">
            <a:extLst>
              <a:ext uri="{FF2B5EF4-FFF2-40B4-BE49-F238E27FC236}">
                <a16:creationId xmlns:a16="http://schemas.microsoft.com/office/drawing/2014/main" id="{CF9047AB-AB25-4AF9-B8E1-7DE4D37DB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F94BD661-410F-4B95-B972-FA6BB28B3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D7BE2483-E319-42B5-8691-44FA6324D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5EFA4425-AD71-40B9-B6E9-6CCCA7679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2809510162"/>
      </p:ext>
    </p:extLst>
  </p:cSld>
  <p:clrMapOvr>
    <a:masterClrMapping/>
  </p:clrMapOvr>
  <p:transition spd="slow">
    <p:cover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723014" y="1094846"/>
            <a:ext cx="10855841" cy="5632311"/>
          </a:xfrm>
          <a:prstGeom prst="rect">
            <a:avLst/>
          </a:prstGeom>
          <a:noFill/>
        </p:spPr>
        <p:txBody>
          <a:bodyPr wrap="square" rtlCol="0">
            <a:spAutoFit/>
          </a:bodyPr>
          <a:lstStyle/>
          <a:p>
            <a:pPr indent="274320" algn="just"/>
            <a:r>
              <a:rPr lang="vi-VN" sz="2400" dirty="0">
                <a:latin typeface="+mj-lt"/>
              </a:rPr>
              <a:t>Nhắc đến Trường Sa, ngoài các đảo, người ta nhắc đến biển. Mà biển thì có muôn vàn điều kì thú. Thám hiểm đáy biển ở Trường Sa của nước ta sẽ thấy bao nhiều thú vị.</a:t>
            </a:r>
          </a:p>
          <a:p>
            <a:pPr indent="274320" algn="just"/>
            <a:r>
              <a:rPr lang="vi-VN" sz="2400" dirty="0">
                <a:latin typeface="+mj-lt"/>
              </a:rPr>
              <a:t>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tòa lâu đài trong truyện cổ tích.</a:t>
            </a: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endParaRPr lang="vi-VN" sz="2400" dirty="0">
              <a:latin typeface="+mj-lt"/>
            </a:endParaRPr>
          </a:p>
          <a:p>
            <a:pPr indent="274320" algn="just"/>
            <a:r>
              <a:rPr lang="vi-VN" sz="2400" dirty="0">
                <a:latin typeface="+mj-lt"/>
              </a:rPr>
              <a:t>Trường Sa là vùng biển thân yêu của Tổ quốc, có cảnh đẹp kì thú và hàng nghìn loài vật sống dưới biển.</a:t>
            </a:r>
          </a:p>
          <a:p>
            <a:pPr indent="274320" algn="r"/>
            <a:r>
              <a:rPr lang="vi-VN" sz="2400" dirty="0">
                <a:latin typeface="+mj-lt"/>
              </a:rPr>
              <a:t>(</a:t>
            </a:r>
            <a:r>
              <a:rPr lang="vi-VN" sz="2400" i="1" dirty="0">
                <a:latin typeface="+mj-lt"/>
              </a:rPr>
              <a:t>Theo </a:t>
            </a:r>
            <a:r>
              <a:rPr lang="vi-VN" sz="2400" dirty="0">
                <a:latin typeface="+mj-lt"/>
              </a:rPr>
              <a:t>Nguyễn Xuân Thủy)</a:t>
            </a:r>
            <a:endParaRPr lang="vi-VN" sz="2400" dirty="0">
              <a:solidFill>
                <a:schemeClr val="accent2"/>
              </a:solidFill>
              <a:latin typeface="+mj-lt"/>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2600" y="366072"/>
            <a:ext cx="822747" cy="728774"/>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2553817" y="646350"/>
            <a:ext cx="7194234" cy="584775"/>
          </a:xfrm>
          <a:prstGeom prst="rect">
            <a:avLst/>
          </a:prstGeom>
          <a:noFill/>
        </p:spPr>
        <p:txBody>
          <a:bodyPr wrap="square" rtlCol="0">
            <a:spAutoFit/>
          </a:bodyPr>
          <a:lstStyle/>
          <a:p>
            <a:pPr algn="ctr"/>
            <a:r>
              <a:rPr lang="vi-VN" sz="3200" b="1" dirty="0">
                <a:solidFill>
                  <a:srgbClr val="00B050"/>
                </a:solidFill>
                <a:latin typeface="+mj-lt"/>
              </a:rPr>
              <a:t>KHÁM PHÁ ĐÁY BIỂN Ở TRƯỜNG SA</a:t>
            </a:r>
            <a:endParaRPr lang="en-US" sz="3200" b="1" dirty="0">
              <a:solidFill>
                <a:srgbClr val="00B050"/>
              </a:solidFill>
              <a:latin typeface="+mj-lt"/>
            </a:endParaRPr>
          </a:p>
        </p:txBody>
      </p:sp>
      <p:pic>
        <p:nvPicPr>
          <p:cNvPr id="17" name="Picture 16">
            <a:extLst>
              <a:ext uri="{FF2B5EF4-FFF2-40B4-BE49-F238E27FC236}">
                <a16:creationId xmlns:a16="http://schemas.microsoft.com/office/drawing/2014/main" id="{2FE1BFBC-2719-4008-A486-E912F2CFABF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23875" t="32810" b="15124"/>
          <a:stretch/>
        </p:blipFill>
        <p:spPr>
          <a:xfrm>
            <a:off x="966621" y="3766338"/>
            <a:ext cx="10258758" cy="1894603"/>
          </a:xfrm>
          <a:prstGeom prst="rect">
            <a:avLst/>
          </a:prstGeom>
          <a:ln>
            <a:noFill/>
          </a:ln>
          <a:effectLst>
            <a:softEdge rad="112500"/>
          </a:effectLst>
        </p:spPr>
      </p:pic>
      <p:sp>
        <p:nvSpPr>
          <p:cNvPr id="7" name="Speech Bubble: Rectangle with Corners Rounded 6">
            <a:extLst>
              <a:ext uri="{FF2B5EF4-FFF2-40B4-BE49-F238E27FC236}">
                <a16:creationId xmlns:a16="http://schemas.microsoft.com/office/drawing/2014/main" id="{CAEAE987-D29B-4D41-BF6D-2317004DE95A}"/>
              </a:ext>
            </a:extLst>
          </p:cNvPr>
          <p:cNvSpPr/>
          <p:nvPr/>
        </p:nvSpPr>
        <p:spPr>
          <a:xfrm>
            <a:off x="9601244" y="268347"/>
            <a:ext cx="2347894" cy="826499"/>
          </a:xfrm>
          <a:prstGeom prst="wedgeRoundRectCallout">
            <a:avLst>
              <a:gd name="adj1" fmla="val -63319"/>
              <a:gd name="adj2" fmla="val 33764"/>
              <a:gd name="adj3" fmla="val 16667"/>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A093E3-B45B-40BB-9699-763C5F23B3AE}"/>
              </a:ext>
            </a:extLst>
          </p:cNvPr>
          <p:cNvSpPr txBox="1"/>
          <p:nvPr/>
        </p:nvSpPr>
        <p:spPr>
          <a:xfrm>
            <a:off x="9638183" y="415517"/>
            <a:ext cx="2347894" cy="523220"/>
          </a:xfrm>
          <a:prstGeom prst="rect">
            <a:avLst/>
          </a:prstGeom>
          <a:noFill/>
        </p:spPr>
        <p:txBody>
          <a:bodyPr wrap="square" rtlCol="0">
            <a:spAutoFit/>
          </a:bodyPr>
          <a:lstStyle/>
          <a:p>
            <a:pPr algn="ct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p:transition spd="slow">
    <p:cover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747127" y="2283890"/>
            <a:ext cx="2992501"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muôn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8" name="กลุ่ม 47"/>
          <p:cNvGrpSpPr/>
          <p:nvPr/>
        </p:nvGrpSpPr>
        <p:grpSpPr>
          <a:xfrm>
            <a:off x="3234006" y="4140714"/>
            <a:ext cx="2907412"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thám</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p:cNvGrpSpPr/>
          <p:nvPr/>
        </p:nvGrpSpPr>
        <p:grpSpPr>
          <a:xfrm>
            <a:off x="6700726" y="4073625"/>
            <a:ext cx="3169295"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p:cNvGrpSpPr/>
          <p:nvPr/>
        </p:nvGrpSpPr>
        <p:grpSpPr>
          <a:xfrm>
            <a:off x="8398934" y="2148799"/>
            <a:ext cx="2976724"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san</a:t>
              </a:r>
              <a:r>
                <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hô</a:t>
              </a:r>
              <a:endParaRPr kumimoji="0" 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p:cNvPicPr>
            <a:picLocks noChangeAspect="1"/>
          </p:cNvPicPr>
          <p:nvPr/>
        </p:nvPicPr>
        <p:blipFill>
          <a:blip r:embed="rId4"/>
          <a:stretch>
            <a:fillRect/>
          </a:stretch>
        </p:blipFill>
        <p:spPr>
          <a:xfrm>
            <a:off x="2413286" y="765315"/>
            <a:ext cx="7834039" cy="1249788"/>
          </a:xfrm>
          <a:prstGeom prst="rect">
            <a:avLst/>
          </a:prstGeom>
        </p:spPr>
      </p:pic>
    </p:spTree>
    <p:extLst>
      <p:ext uri="{BB962C8B-B14F-4D97-AF65-F5344CB8AC3E}">
        <p14:creationId xmlns:p14="http://schemas.microsoft.com/office/powerpoint/2010/main" val="2941195972"/>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7"/>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p:cNvSpPr/>
          <p:nvPr/>
        </p:nvSpPr>
        <p:spPr>
          <a:xfrm>
            <a:off x="1399372" y="1960954"/>
            <a:ext cx="9848485" cy="2145268"/>
          </a:xfrm>
          <a:prstGeom prst="round2DiagRect">
            <a:avLst/>
          </a:prstGeom>
          <a:solidFill>
            <a:schemeClr val="accent3">
              <a:lumMod val="20000"/>
              <a:lumOff val="80000"/>
            </a:schemeClr>
          </a:solidFill>
        </p:spPr>
        <p:txBody>
          <a:bodyPr wrap="square">
            <a:spAutoFit/>
          </a:bodyPr>
          <a:lstStyle/>
          <a:p>
            <a:pPr lvl="0" algn="just" defTabSz="914377"/>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 Sa là vùng biển thân yêu của Tổ quốc,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có cảnh đẹp kì thú</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hàng nghìn loài vật sống dưới biển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2115247" y="-164429"/>
            <a:ext cx="8407113" cy="2658087"/>
          </a:xfrm>
          <a:prstGeom prst="rect">
            <a:avLst/>
          </a:prstGeom>
        </p:spPr>
      </p:pic>
    </p:spTree>
    <p:extLst>
      <p:ext uri="{BB962C8B-B14F-4D97-AF65-F5344CB8AC3E}">
        <p14:creationId xmlns:p14="http://schemas.microsoft.com/office/powerpoint/2010/main" val="534996544"/>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iology Activities for Pre-K: Jellyfish by Slidesgo">
  <a:themeElements>
    <a:clrScheme name="Simple Light">
      <a:dk1>
        <a:srgbClr val="1A3F52"/>
      </a:dk1>
      <a:lt1>
        <a:srgbClr val="FFFFFF"/>
      </a:lt1>
      <a:dk2>
        <a:srgbClr val="A5E0FF"/>
      </a:dk2>
      <a:lt2>
        <a:srgbClr val="3CBCFF"/>
      </a:lt2>
      <a:accent1>
        <a:srgbClr val="FFD966"/>
      </a:accent1>
      <a:accent2>
        <a:srgbClr val="FF6363"/>
      </a:accent2>
      <a:accent3>
        <a:srgbClr val="FFA6B0"/>
      </a:accent3>
      <a:accent4>
        <a:srgbClr val="FF9D2E"/>
      </a:accent4>
      <a:accent5>
        <a:srgbClr val="C1BFFF"/>
      </a:accent5>
      <a:accent6>
        <a:srgbClr val="FFFFFF"/>
      </a:accent6>
      <a:hlink>
        <a:srgbClr val="1A3F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903</Words>
  <Application>Microsoft Office PowerPoint</Application>
  <PresentationFormat>Widescreen</PresentationFormat>
  <Paragraphs>101</Paragraphs>
  <Slides>27</Slides>
  <Notes>9</Notes>
  <HiddenSlides>0</HiddenSlides>
  <MMClips>2</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27</vt:i4>
      </vt:variant>
    </vt:vector>
  </HeadingPairs>
  <TitlesOfParts>
    <vt:vector size="50" baseType="lpstr">
      <vt:lpstr>can_NongAor</vt:lpstr>
      <vt:lpstr>Chango</vt:lpstr>
      <vt:lpstr>FC Onigiri Outline</vt:lpstr>
      <vt:lpstr>milk tea Med</vt:lpstr>
      <vt:lpstr>Mochiy Pop One</vt:lpstr>
      <vt:lpstr>#9Slide05 Aphrodite Pro</vt:lpstr>
      <vt:lpstr>Arial</vt:lpstr>
      <vt:lpstr>Arial-Rounded</vt:lpstr>
      <vt:lpstr>Bebas Neue</vt:lpstr>
      <vt:lpstr>Calibri</vt:lpstr>
      <vt:lpstr>Calibri Light</vt:lpstr>
      <vt:lpstr>Cambria</vt:lpstr>
      <vt:lpstr>Catamaran</vt:lpstr>
      <vt:lpstr>Nunito Light</vt:lpstr>
      <vt:lpstr>Times New Roman</vt:lpstr>
      <vt:lpstr>UTM Showcard</vt:lpstr>
      <vt:lpstr>Office Theme</vt:lpstr>
      <vt:lpstr>ชุดรูปแบบของ Office</vt:lpstr>
      <vt:lpstr>3_ชุดรูปแบบของ Office</vt:lpstr>
      <vt:lpstr>2_Office Theme</vt:lpstr>
      <vt:lpstr>1_Custom Design</vt:lpstr>
      <vt:lpstr>Biology Activities for Pre-K: Jellyfish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43</cp:revision>
  <dcterms:created xsi:type="dcterms:W3CDTF">2021-07-20T01:55:21Z</dcterms:created>
  <dcterms:modified xsi:type="dcterms:W3CDTF">2025-03-23T07:19:11Z</dcterms:modified>
</cp:coreProperties>
</file>