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42" r:id="rId3"/>
    <p:sldMasterId id="2147483763" r:id="rId4"/>
    <p:sldMasterId id="2147483773" r:id="rId5"/>
    <p:sldMasterId id="2147483885" r:id="rId6"/>
    <p:sldMasterId id="2147484025" r:id="rId7"/>
    <p:sldMasterId id="2147484037" r:id="rId8"/>
    <p:sldMasterId id="2147484059" r:id="rId9"/>
    <p:sldMasterId id="2147484119" r:id="rId10"/>
    <p:sldMasterId id="2147484145" r:id="rId11"/>
  </p:sldMasterIdLst>
  <p:notesMasterIdLst>
    <p:notesMasterId r:id="rId55"/>
  </p:notesMasterIdLst>
  <p:sldIdLst>
    <p:sldId id="1181" r:id="rId12"/>
    <p:sldId id="1266" r:id="rId13"/>
    <p:sldId id="1183" r:id="rId14"/>
    <p:sldId id="1115" r:id="rId15"/>
    <p:sldId id="1268" r:id="rId16"/>
    <p:sldId id="1278" r:id="rId17"/>
    <p:sldId id="1281" r:id="rId18"/>
    <p:sldId id="1282" r:id="rId19"/>
    <p:sldId id="1271" r:id="rId20"/>
    <p:sldId id="1280" r:id="rId21"/>
    <p:sldId id="1324" r:id="rId22"/>
    <p:sldId id="1323" r:id="rId23"/>
    <p:sldId id="1279" r:id="rId24"/>
    <p:sldId id="1325" r:id="rId25"/>
    <p:sldId id="1327" r:id="rId26"/>
    <p:sldId id="1326" r:id="rId27"/>
    <p:sldId id="1215" r:id="rId28"/>
    <p:sldId id="1328" r:id="rId29"/>
    <p:sldId id="1336" r:id="rId30"/>
    <p:sldId id="1330" r:id="rId31"/>
    <p:sldId id="1335" r:id="rId32"/>
    <p:sldId id="1329" r:id="rId33"/>
    <p:sldId id="1216" r:id="rId34"/>
    <p:sldId id="1305" r:id="rId35"/>
    <p:sldId id="1332" r:id="rId36"/>
    <p:sldId id="1333" r:id="rId37"/>
    <p:sldId id="1317" r:id="rId38"/>
    <p:sldId id="1318" r:id="rId39"/>
    <p:sldId id="1303" r:id="rId40"/>
    <p:sldId id="1314" r:id="rId41"/>
    <p:sldId id="1315" r:id="rId42"/>
    <p:sldId id="1316" r:id="rId43"/>
    <p:sldId id="1319" r:id="rId44"/>
    <p:sldId id="1166" r:id="rId45"/>
    <p:sldId id="1165" r:id="rId46"/>
    <p:sldId id="1334" r:id="rId47"/>
    <p:sldId id="1321" r:id="rId48"/>
    <p:sldId id="1198" r:id="rId49"/>
    <p:sldId id="1199" r:id="rId50"/>
    <p:sldId id="1200" r:id="rId51"/>
    <p:sldId id="1201" r:id="rId52"/>
    <p:sldId id="1202" r:id="rId53"/>
    <p:sldId id="120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EDF6F9"/>
    <a:srgbClr val="E8F4F8"/>
    <a:srgbClr val="DFF0F5"/>
    <a:srgbClr val="FF0000"/>
    <a:srgbClr val="DBEEF4"/>
    <a:srgbClr val="FEF2E8"/>
    <a:srgbClr val="FFEFBD"/>
    <a:srgbClr val="DD8E19"/>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93178" autoAdjust="0"/>
  </p:normalViewPr>
  <p:slideViewPr>
    <p:cSldViewPr snapToGrid="0">
      <p:cViewPr>
        <p:scale>
          <a:sx n="60" d="100"/>
          <a:sy n="60" d="100"/>
        </p:scale>
        <p:origin x="34" y="696"/>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67.44186" units="1/cm"/>
          <inkml:channelProperty channel="Y" name="resolution" value="111.9171" units="1/cm"/>
          <inkml:channelProperty channel="T" name="resolution" value="1" units="1/dev"/>
        </inkml:channelProperties>
      </inkml:inkSource>
      <inkml:timestamp xml:id="ts0" timeString="2024-11-06T07:08:51.026"/>
    </inkml:context>
    <inkml:brush xml:id="br0">
      <inkml:brushProperty name="width" value="0.05292" units="cm"/>
      <inkml:brushProperty name="height" value="0.05292" units="cm"/>
      <inkml:brushProperty name="color" value="#FF0000"/>
    </inkml:brush>
  </inkml:definitions>
  <inkml:trace contextRef="#ctx0" brushRef="#br0">5767 3109 0,'28'0'437,"0"-28"-421,57 28-1,-28-29-15,-29 29 16,29 0 0,254 0 109,-255 0-94,312 0 78,-340 0-77,311-56 77,-169 56-78,-142 0-15,340-28 109,-284 28-94,142 0 78,-197 0-77,84 0 93,-57 0 0,-27 0-110,-1 0 17,0 0 77,0 0 32</inkml:trace>
  <inkml:trace contextRef="#ctx0" brushRef="#br0" timeOffset="5727.35">6304 3872 0,'0'-28'593,"28"28"-593,1 0 16,27-29 15,-28 29-15,1 0 0,225 0 109,-226 0-125,1 0 15,197 0 110,-113 0 0,-85 0-109,0 0 15,57 0 78,57 0 16,-114 0-62,28 0 31,-27 0-94,-1 0 140,0 0-140,85 0 141,-84 0-79,84 0 32,-85 0-78,198 0 93,-198 0-78,1 0-31,168 29 125,-168-29-109,225 0 109,-113 28 16,-112-28-126,-1 0 17,57 0 77,-57 0-62,-28 28 0</inkml:trace>
  <inkml:trace contextRef="#ctx0" brushRef="#br0" timeOffset="8844.62">4071 4692 0,'56'0'265,"29"0"-249,198 0-1,-198 28 1,113 0 0,339 0 109,-424-28-110,-57 0 17,340 0 77,-339 0-93,27 0-1,369 29 110,-369-1-109,369-28 93,-340 0-78,-85 0-15,340 28 78,-312-28-79,312 0 95,-227 0-63,170 0 62,-254 28-93,225-28 93,-254 0-78,142 0 94,-142 0-109,1 0 109</inkml:trace>
  <inkml:trace contextRef="#ctx0" brushRef="#br0" timeOffset="11848.18">3788 5426 0,'28'0'328,"1"0"-312,-1 0-16,28 0 15,-27 0 17,27 0-1,255 0 63,-283 0-79,57 0 1,198-28 109,-255 28-94,114 0 94,-114 0-78,57 0 62,-57 0-93,0 0 250,0 0-204,1 0 32,-1 0-79,0 0 1,57 0 109</inkml:trace>
  <inkml:trace contextRef="#ctx0" brushRef="#br0" timeOffset="17615.48">7774 6868 0,'28'0'406,"29"0"-390,-29-28 15,0 28-31,29 0 16,-1 0 0,284-57 109,-284 57-110,312-28 110,-312 0-94,255 28 79,-282 0-95,112 0 110</inkml:trace>
  <inkml:trace contextRef="#ctx0" brushRef="#br0" timeOffset="22612.76">6813 7716 0,'28'0'453,"0"0"-438,1 0 1,56 0 0,-57 0-1,57 0 1,226-28 109,-255 28-110,227 0 95,-255 0-95,255 0 126,-29 0-16,-226 0-109,142 0 124,-113 0-124,56 0 109,-85 0-63,28 0 32,-27 0-31,-1 0-1</inkml:trace>
  <inkml:trace contextRef="#ctx0" brushRef="#br0" timeOffset="26587.19">3845 8536 0,'113'0'359,"-85"0"-359,0 0 16,142 0 0,-114 0-1,86 0 17,423-57 77,-508 57-93,423 0 93,-395 0-78,311 0 79,-340 0-79,199 0 94,-199 0 187,-27 0-296,-1 0-16,85 0 62,85 0-30,254 0 93,-395 0-110,169 0 95,-198 0-95,0 0 17,85 0 93,-56 0-94,113 0 78,-142 0-93,255-28 93,-227 28-93,227-29 109,-255 29-94,85 0 78,0 0 32,-85 0-78,29 0 30</inkml:trace>
  <inkml:trace contextRef="#ctx0" brushRef="#br0" timeOffset="31542.48">4269 9327 0,'84'0'297,"58"-57"-282,-57 57 1,-1-28-16,227-28 31,57 84 79,-340-28-95,-56 28 95,28 0 218,56-28-313,-27 0-15,27 29 16,29-29 0,226 56 93,-283-56-78,170 0 79,-141 0-95,169 0 95,-170-28-79,227 0 78,-255-1-93,255 1 109,-255 28-109,1 0-16,225 0 109,114-28 16,-340 28-109,57 0-1,339-28 110,-368-1-94,312 29 94,-340 0-109,170 0 93,-170 0-93,85 0 109,-85 0-109,86 0 109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extLst>
      <p:ext uri="{BB962C8B-B14F-4D97-AF65-F5344CB8AC3E}">
        <p14:creationId xmlns:p14="http://schemas.microsoft.com/office/powerpoint/2010/main" val="3636836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071978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4239804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058700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902447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998937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522703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904949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153489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903474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28</a:t>
            </a:fld>
            <a:endParaRPr lang="en-US"/>
          </a:p>
        </p:txBody>
      </p:sp>
    </p:spTree>
    <p:extLst>
      <p:ext uri="{BB962C8B-B14F-4D97-AF65-F5344CB8AC3E}">
        <p14:creationId xmlns:p14="http://schemas.microsoft.com/office/powerpoint/2010/main" val="901780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850180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DEB7CB3-E447-492C-B61C-18A7D5F37097}"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086940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881936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603636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2735445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33</a:t>
            </a:fld>
            <a:endParaRPr lang="en-US"/>
          </a:p>
        </p:txBody>
      </p:sp>
    </p:spTree>
    <p:extLst>
      <p:ext uri="{BB962C8B-B14F-4D97-AF65-F5344CB8AC3E}">
        <p14:creationId xmlns:p14="http://schemas.microsoft.com/office/powerpoint/2010/main" val="2141140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34</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1311426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35</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2737853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975856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38</a:t>
            </a:fld>
            <a:endParaRPr lang="en-US"/>
          </a:p>
        </p:txBody>
      </p:sp>
    </p:spTree>
    <p:extLst>
      <p:ext uri="{BB962C8B-B14F-4D97-AF65-F5344CB8AC3E}">
        <p14:creationId xmlns:p14="http://schemas.microsoft.com/office/powerpoint/2010/main" val="1055178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39</a:t>
            </a:fld>
            <a:endParaRPr lang="en-US"/>
          </a:p>
        </p:txBody>
      </p:sp>
    </p:spTree>
    <p:extLst>
      <p:ext uri="{BB962C8B-B14F-4D97-AF65-F5344CB8AC3E}">
        <p14:creationId xmlns:p14="http://schemas.microsoft.com/office/powerpoint/2010/main" val="4093615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542350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3FA83839-D09B-4685-88FE-E8D5DABA30CB}" type="slidenum">
              <a:rPr lang="en-US" smtClean="0"/>
              <a:t>40</a:t>
            </a:fld>
            <a:endParaRPr lang="en-US"/>
          </a:p>
        </p:txBody>
      </p:sp>
    </p:spTree>
    <p:extLst>
      <p:ext uri="{BB962C8B-B14F-4D97-AF65-F5344CB8AC3E}">
        <p14:creationId xmlns:p14="http://schemas.microsoft.com/office/powerpoint/2010/main" val="3578217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4</a:t>
            </a:fld>
            <a:endParaRPr lang="en-US"/>
          </a:p>
        </p:txBody>
      </p:sp>
    </p:spTree>
    <p:extLst>
      <p:ext uri="{BB962C8B-B14F-4D97-AF65-F5344CB8AC3E}">
        <p14:creationId xmlns:p14="http://schemas.microsoft.com/office/powerpoint/2010/main" val="1139447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5187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673045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416743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567145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DEB7CB3-E447-492C-B61C-18A7D5F3709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777281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11/5/2024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11/5/2024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11/5/2024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2024/11/5</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2024/11/5</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2024/11/5</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2024/11/5</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2024/11/5</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2024/11/5</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2024/11/5</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2024/11/5</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2024/11/5</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2024/11/5</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2024/11/5</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11/5/2024</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11/5/2024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1060185"/>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11/5/2024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3665982"/>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11/5/2024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4362965"/>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11/5/2024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0595955"/>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pPr/>
              <a:t>11/5/2024</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388527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pPr/>
              <a:t>11/5/2024</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6905461"/>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pPr/>
              <a:t>11/5/2024</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5585226"/>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a:solidFill>
                <a:srgbClr val="000000"/>
              </a:solidFill>
              <a:ea typeface="SimSun" panose="02010600030101010101" pitchFamily="2" charset="-122"/>
            </a:endParaRPr>
          </a:p>
        </p:txBody>
      </p:sp>
    </p:spTree>
    <p:extLst>
      <p:ext uri="{BB962C8B-B14F-4D97-AF65-F5344CB8AC3E}">
        <p14:creationId xmlns:p14="http://schemas.microsoft.com/office/powerpoint/2010/main" val="2370313895"/>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11/5/2024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2786602"/>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a:solidFill>
                <a:srgbClr val="000000"/>
              </a:solidFill>
              <a:ea typeface="SimSun" panose="02010600030101010101" pitchFamily="2" charset="-122"/>
            </a:endParaRPr>
          </a:p>
        </p:txBody>
      </p:sp>
    </p:spTree>
    <p:extLst>
      <p:ext uri="{BB962C8B-B14F-4D97-AF65-F5344CB8AC3E}">
        <p14:creationId xmlns:p14="http://schemas.microsoft.com/office/powerpoint/2010/main" val="3059388040"/>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11/5/2024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0930596"/>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304800"/>
            <a:ext cx="11582400" cy="586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4753717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7727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4657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931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11/5/2024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D25B04-5FF3-4517-98B6-D45D6E9C9BF5}"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4705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D25B04-5FF3-4517-98B6-D45D6E9C9BF5}" type="datetimeFigureOut">
              <a:rPr lang="en-US" smtClean="0">
                <a:solidFill>
                  <a:prstClr val="black">
                    <a:tint val="75000"/>
                  </a:prstClr>
                </a:solidFill>
              </a:rPr>
              <a:pPr/>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9885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D25B04-5FF3-4517-98B6-D45D6E9C9BF5}" type="datetimeFigureOut">
              <a:rPr lang="en-US" smtClean="0">
                <a:solidFill>
                  <a:prstClr val="black">
                    <a:tint val="75000"/>
                  </a:prstClr>
                </a:solidFill>
              </a:rPr>
              <a:pPr/>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3306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D25B04-5FF3-4517-98B6-D45D6E9C9BF5}"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1216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D25B04-5FF3-4517-98B6-D45D6E9C9BF5}"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4082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D25B04-5FF3-4517-98B6-D45D6E9C9BF5}"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4119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251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161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10.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1.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5" r:id="rId6"/>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FDE934FF-F4E1-47C5-9CA5-30A81DDE2BE4}" type="datetimeFigureOut">
              <a:rPr lang="en-US" smtClean="0">
                <a:solidFill>
                  <a:srgbClr val="000000"/>
                </a:solidFill>
              </a:rPr>
              <a:pPr/>
              <a:t>11/5/2024</a:t>
            </a:fld>
            <a:endParaRPr lang="en-US">
              <a:solidFill>
                <a:srgbClr val="000000"/>
              </a:solidFill>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solidFill>
                <a:srgbClr val="000000"/>
              </a:solidFill>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4442257"/>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25B04-5FF3-4517-98B6-D45D6E9C9BF5}"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1494857"/>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8" r:id="rId4"/>
    <p:sldLayoutId id="2147483769" r:id="rId5"/>
    <p:sldLayoutId id="2147483772" r:id="rId6"/>
  </p:sldLayoutIdLst>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2" r:id="rId4"/>
    <p:sldLayoutId id="2147484043" r:id="rId5"/>
    <p:sldLayoutId id="2147484046" r:id="rId6"/>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5.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ustomXml" Target="../ink/ink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65.xml"/><Relationship Id="rId7" Type="http://schemas.openxmlformats.org/officeDocument/2006/relationships/image" Target="../media/image4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5.jpe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slide" Target="slide39.xml"/><Relationship Id="rId4" Type="http://schemas.openxmlformats.org/officeDocument/2006/relationships/notesSlide" Target="../notesSlides/notesSlide28.xml"/><Relationship Id="rId9" Type="http://schemas.microsoft.com/office/2007/relationships/hdphoto" Target="../media/hdphoto7.wdp"/></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3.png"/><Relationship Id="rId3" Type="http://schemas.openxmlformats.org/officeDocument/2006/relationships/slideLayout" Target="../slideLayouts/slideLayout65.xml"/><Relationship Id="rId7" Type="http://schemas.microsoft.com/office/2007/relationships/hdphoto" Target="../media/hdphoto8.wdp"/><Relationship Id="rId12" Type="http://schemas.microsoft.com/office/2007/relationships/hdphoto" Target="../media/hdphoto10.wdp"/><Relationship Id="rId2" Type="http://schemas.openxmlformats.org/officeDocument/2006/relationships/audio" Target="../media/media2.wav"/><Relationship Id="rId16" Type="http://schemas.openxmlformats.org/officeDocument/2006/relationships/image" Target="../media/image55.png"/><Relationship Id="rId1" Type="http://schemas.microsoft.com/office/2007/relationships/media" Target="../media/media2.wav"/><Relationship Id="rId6" Type="http://schemas.openxmlformats.org/officeDocument/2006/relationships/image" Target="../media/image50.png"/><Relationship Id="rId11" Type="http://schemas.openxmlformats.org/officeDocument/2006/relationships/image" Target="../media/image52.jpeg"/><Relationship Id="rId5" Type="http://schemas.openxmlformats.org/officeDocument/2006/relationships/image" Target="../media/image49.png"/><Relationship Id="rId15" Type="http://schemas.openxmlformats.org/officeDocument/2006/relationships/image" Target="../media/image54.png"/><Relationship Id="rId10" Type="http://schemas.openxmlformats.org/officeDocument/2006/relationships/image" Target="../media/image46.png"/><Relationship Id="rId4" Type="http://schemas.openxmlformats.org/officeDocument/2006/relationships/notesSlide" Target="../notesSlides/notesSlide29.xml"/><Relationship Id="rId9" Type="http://schemas.microsoft.com/office/2007/relationships/hdphoto" Target="../media/hdphoto9.wdp"/><Relationship Id="rId1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16.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8" Type="http://schemas.microsoft.com/office/2007/relationships/hdphoto" Target="../media/hdphoto11.wdp"/><Relationship Id="rId13" Type="http://schemas.microsoft.com/office/2007/relationships/hdphoto" Target="../media/hdphoto10.wdp"/><Relationship Id="rId3" Type="http://schemas.openxmlformats.org/officeDocument/2006/relationships/slideLayout" Target="../slideLayouts/slideLayout65.xml"/><Relationship Id="rId7" Type="http://schemas.openxmlformats.org/officeDocument/2006/relationships/image" Target="../media/image57.png"/><Relationship Id="rId12" Type="http://schemas.openxmlformats.org/officeDocument/2006/relationships/image" Target="../media/image52.jpeg"/><Relationship Id="rId2" Type="http://schemas.openxmlformats.org/officeDocument/2006/relationships/audio" Target="../media/media2.wav"/><Relationship Id="rId16" Type="http://schemas.openxmlformats.org/officeDocument/2006/relationships/image" Target="../media/image55.png"/><Relationship Id="rId1" Type="http://schemas.microsoft.com/office/2007/relationships/media" Target="../media/media2.wav"/><Relationship Id="rId6" Type="http://schemas.openxmlformats.org/officeDocument/2006/relationships/image" Target="../media/image53.png"/><Relationship Id="rId11" Type="http://schemas.openxmlformats.org/officeDocument/2006/relationships/image" Target="../media/image46.png"/><Relationship Id="rId5" Type="http://schemas.openxmlformats.org/officeDocument/2006/relationships/image" Target="../media/image56.jpeg"/><Relationship Id="rId15" Type="http://schemas.openxmlformats.org/officeDocument/2006/relationships/image" Target="../media/image54.png"/><Relationship Id="rId10" Type="http://schemas.microsoft.com/office/2007/relationships/hdphoto" Target="../media/hdphoto12.wdp"/><Relationship Id="rId4" Type="http://schemas.openxmlformats.org/officeDocument/2006/relationships/notesSlide" Target="../notesSlides/notesSlide30.xml"/><Relationship Id="rId9" Type="http://schemas.openxmlformats.org/officeDocument/2006/relationships/image" Target="../media/image58.png"/><Relationship Id="rId14" Type="http://schemas.openxmlformats.org/officeDocument/2006/relationships/image" Target="../media/image44.png"/></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16.wdp"/><Relationship Id="rId18" Type="http://schemas.openxmlformats.org/officeDocument/2006/relationships/image" Target="../media/image54.png"/><Relationship Id="rId3" Type="http://schemas.openxmlformats.org/officeDocument/2006/relationships/slideLayout" Target="../slideLayouts/slideLayout65.xml"/><Relationship Id="rId7" Type="http://schemas.microsoft.com/office/2007/relationships/hdphoto" Target="../media/hdphoto13.wdp"/><Relationship Id="rId12" Type="http://schemas.openxmlformats.org/officeDocument/2006/relationships/image" Target="../media/image63.png"/><Relationship Id="rId17" Type="http://schemas.openxmlformats.org/officeDocument/2006/relationships/image" Target="../media/image44.png"/><Relationship Id="rId2" Type="http://schemas.openxmlformats.org/officeDocument/2006/relationships/audio" Target="../media/media2.wav"/><Relationship Id="rId16" Type="http://schemas.openxmlformats.org/officeDocument/2006/relationships/image" Target="../media/image53.png"/><Relationship Id="rId1" Type="http://schemas.microsoft.com/office/2007/relationships/media" Target="../media/media2.wav"/><Relationship Id="rId6" Type="http://schemas.openxmlformats.org/officeDocument/2006/relationships/image" Target="../media/image60.png"/><Relationship Id="rId11" Type="http://schemas.microsoft.com/office/2007/relationships/hdphoto" Target="../media/hdphoto15.wdp"/><Relationship Id="rId5" Type="http://schemas.openxmlformats.org/officeDocument/2006/relationships/image" Target="../media/image46.png"/><Relationship Id="rId15" Type="http://schemas.microsoft.com/office/2007/relationships/hdphoto" Target="../media/hdphoto10.wdp"/><Relationship Id="rId10" Type="http://schemas.openxmlformats.org/officeDocument/2006/relationships/image" Target="../media/image62.png"/><Relationship Id="rId19" Type="http://schemas.openxmlformats.org/officeDocument/2006/relationships/image" Target="../media/image55.png"/><Relationship Id="rId4" Type="http://schemas.openxmlformats.org/officeDocument/2006/relationships/image" Target="../media/image59.jpeg"/><Relationship Id="rId9" Type="http://schemas.microsoft.com/office/2007/relationships/hdphoto" Target="../media/hdphoto14.wdp"/><Relationship Id="rId14" Type="http://schemas.openxmlformats.org/officeDocument/2006/relationships/image" Target="../media/image52.jpeg"/></Relationships>
</file>

<file path=ppt/slides/_rels/slide42.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5.png"/><Relationship Id="rId3" Type="http://schemas.openxmlformats.org/officeDocument/2006/relationships/slideLayout" Target="../slideLayouts/slideLayout65.xml"/><Relationship Id="rId7" Type="http://schemas.openxmlformats.org/officeDocument/2006/relationships/image" Target="../media/image46.png"/><Relationship Id="rId12" Type="http://schemas.openxmlformats.org/officeDocument/2006/relationships/image" Target="../media/image54.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7.wdp"/><Relationship Id="rId11" Type="http://schemas.openxmlformats.org/officeDocument/2006/relationships/image" Target="../media/image44.png"/><Relationship Id="rId5" Type="http://schemas.openxmlformats.org/officeDocument/2006/relationships/image" Target="../media/image65.png"/><Relationship Id="rId10" Type="http://schemas.openxmlformats.org/officeDocument/2006/relationships/image" Target="../media/image53.png"/><Relationship Id="rId4" Type="http://schemas.openxmlformats.org/officeDocument/2006/relationships/image" Target="../media/image64.jpeg"/><Relationship Id="rId9" Type="http://schemas.microsoft.com/office/2007/relationships/hdphoto" Target="../media/hdphoto10.wdp"/></Relationships>
</file>

<file path=ppt/slides/_rels/slide43.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44.png"/><Relationship Id="rId3" Type="http://schemas.openxmlformats.org/officeDocument/2006/relationships/slideLayout" Target="../slideLayouts/slideLayout65.xml"/><Relationship Id="rId7" Type="http://schemas.openxmlformats.org/officeDocument/2006/relationships/image" Target="../media/image68.png"/><Relationship Id="rId12" Type="http://schemas.openxmlformats.org/officeDocument/2006/relationships/image" Target="../media/image53.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8.wdp"/><Relationship Id="rId11" Type="http://schemas.microsoft.com/office/2007/relationships/hdphoto" Target="../media/hdphoto10.wdp"/><Relationship Id="rId5" Type="http://schemas.openxmlformats.org/officeDocument/2006/relationships/image" Target="../media/image67.png"/><Relationship Id="rId15" Type="http://schemas.openxmlformats.org/officeDocument/2006/relationships/image" Target="../media/image55.png"/><Relationship Id="rId10" Type="http://schemas.openxmlformats.org/officeDocument/2006/relationships/image" Target="../media/image52.jpeg"/><Relationship Id="rId4" Type="http://schemas.openxmlformats.org/officeDocument/2006/relationships/image" Target="../media/image66.jpeg"/><Relationship Id="rId9" Type="http://schemas.openxmlformats.org/officeDocument/2006/relationships/image" Target="../media/image69.png"/><Relationship Id="rId1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54" t="43486" b="7283"/>
          <a:stretch/>
        </p:blipFill>
        <p:spPr>
          <a:xfrm>
            <a:off x="0" y="0"/>
            <a:ext cx="12192000" cy="6858000"/>
          </a:xfrm>
          <a:prstGeom prst="rect">
            <a:avLst/>
          </a:prstGeom>
        </p:spPr>
      </p:pic>
      <p:grpSp>
        <p:nvGrpSpPr>
          <p:cNvPr id="4" name="Group 3"/>
          <p:cNvGrpSpPr/>
          <p:nvPr/>
        </p:nvGrpSpPr>
        <p:grpSpPr>
          <a:xfrm>
            <a:off x="2809508" y="1151326"/>
            <a:ext cx="7813293" cy="4678913"/>
            <a:chOff x="2809508" y="1151326"/>
            <a:chExt cx="7813293" cy="4678913"/>
          </a:xfrm>
        </p:grpSpPr>
        <p:sp>
          <p:nvSpPr>
            <p:cNvPr id="8" name="Round Diagonal Corner Rectangle 7"/>
            <p:cNvSpPr/>
            <p:nvPr/>
          </p:nvSpPr>
          <p:spPr>
            <a:xfrm>
              <a:off x="2809508" y="1151326"/>
              <a:ext cx="7156310" cy="3547283"/>
            </a:xfrm>
            <a:prstGeom prst="round2DiagRect">
              <a:avLst>
                <a:gd name="adj1" fmla="val 39689"/>
                <a:gd name="adj2" fmla="val 42670"/>
              </a:avLst>
            </a:prstGeom>
            <a:solidFill>
              <a:schemeClr val="bg1">
                <a:alpha val="8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2809508" y="1905737"/>
              <a:ext cx="7239204" cy="1961282"/>
            </a:xfrm>
            <a:prstGeom prst="rect">
              <a:avLst/>
            </a:prstGeom>
          </p:spPr>
        </p:pic>
        <p:sp>
          <p:nvSpPr>
            <p:cNvPr id="13" name="Subtitle 2"/>
            <p:cNvSpPr txBox="1">
              <a:spLocks/>
            </p:cNvSpPr>
            <p:nvPr/>
          </p:nvSpPr>
          <p:spPr>
            <a:xfrm>
              <a:off x="4964335" y="3412621"/>
              <a:ext cx="5658466" cy="24176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Giuyn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Véc-nơ</a:t>
              </a:r>
              <a:r>
                <a:rPr lang="en-US" sz="3600" dirty="0">
                  <a:latin typeface="Times New Roman" panose="02020603050405020304" pitchFamily="18" charset="0"/>
                  <a:cs typeface="Times New Roman" panose="02020603050405020304" pitchFamily="18" charset="0"/>
                </a:rPr>
                <a:t> - </a:t>
              </a:r>
            </a:p>
          </p:txBody>
        </p:sp>
      </p:grpSp>
    </p:spTree>
    <p:extLst>
      <p:ext uri="{BB962C8B-B14F-4D97-AF65-F5344CB8AC3E}">
        <p14:creationId xmlns:p14="http://schemas.microsoft.com/office/powerpoint/2010/main" val="1627953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172" y="742046"/>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1" name="Picture 10"/>
          <p:cNvPicPr>
            <a:picLocks noChangeAspect="1"/>
          </p:cNvPicPr>
          <p:nvPr/>
        </p:nvPicPr>
        <p:blipFill>
          <a:blip r:embed="rId3"/>
          <a:stretch>
            <a:fillRect/>
          </a:stretch>
        </p:blipFill>
        <p:spPr>
          <a:xfrm>
            <a:off x="3378204" y="1172935"/>
            <a:ext cx="5219336" cy="1644931"/>
          </a:xfrm>
          <a:prstGeom prst="rect">
            <a:avLst/>
          </a:prstGeom>
        </p:spPr>
      </p:pic>
      <p:sp>
        <p:nvSpPr>
          <p:cNvPr id="45" name="Google Shape;2653;p65"/>
          <p:cNvSpPr/>
          <p:nvPr/>
        </p:nvSpPr>
        <p:spPr>
          <a:xfrm>
            <a:off x="3673134" y="2480511"/>
            <a:ext cx="7571129" cy="1139820"/>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algn="just"/>
            <a:r>
              <a:rPr lang="en-US" sz="2800" b="1" dirty="0" err="1">
                <a:solidFill>
                  <a:prstClr val="black"/>
                </a:solidFill>
                <a:latin typeface="Times New Roman" panose="02020603050405020304" pitchFamily="18" charset="0"/>
                <a:cs typeface="Times New Roman" panose="02020603050405020304" pitchFamily="18" charset="0"/>
              </a:rPr>
              <a:t>Phần</a:t>
            </a:r>
            <a:r>
              <a:rPr lang="en-US" sz="2800" b="1" dirty="0">
                <a:solidFill>
                  <a:prstClr val="black"/>
                </a:solidFill>
                <a:latin typeface="Times New Roman" panose="02020603050405020304" pitchFamily="18" charset="0"/>
                <a:cs typeface="Times New Roman" panose="02020603050405020304" pitchFamily="18" charset="0"/>
              </a:rPr>
              <a:t> 1 (</a:t>
            </a:r>
            <a:r>
              <a:rPr lang="en-US" sz="2800" b="1" dirty="0" err="1">
                <a:solidFill>
                  <a:prstClr val="black"/>
                </a:solidFill>
                <a:latin typeface="Times New Roman" panose="02020603050405020304" pitchFamily="18" charset="0"/>
                <a:cs typeface="Times New Roman" panose="02020603050405020304" pitchFamily="18" charset="0"/>
              </a:rPr>
              <a:t>từ</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đầu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đến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Đèn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trên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trần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a:solidFill>
                  <a:prstClr val="black"/>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Hình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ảnh</a:t>
            </a:r>
            <a:r>
              <a:rPr lang="en-US" sz="2800" i="1" dirty="0">
                <a:solidFill>
                  <a:srgbClr val="FF0000"/>
                </a:solidFill>
                <a:latin typeface="Times New Roman" panose="02020603050405020304" pitchFamily="18" charset="0"/>
                <a:cs typeface="Times New Roman" panose="02020603050405020304" pitchFamily="18" charset="0"/>
              </a:rPr>
              <a:t> con </a:t>
            </a:r>
            <a:r>
              <a:rPr lang="en-US" sz="2800" i="1" dirty="0" err="1">
                <a:solidFill>
                  <a:srgbClr val="FF0000"/>
                </a:solidFill>
                <a:latin typeface="Times New Roman" panose="02020603050405020304" pitchFamily="18" charset="0"/>
                <a:cs typeface="Times New Roman" panose="02020603050405020304" pitchFamily="18" charset="0"/>
              </a:rPr>
              <a:t>bạch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tuộc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khổng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lồ</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46" name="Google Shape;2654;p65"/>
          <p:cNvSpPr/>
          <p:nvPr/>
        </p:nvSpPr>
        <p:spPr>
          <a:xfrm>
            <a:off x="3673134" y="4094666"/>
            <a:ext cx="7571129" cy="1323548"/>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algn="just"/>
            <a:r>
              <a:rPr lang="en-US" sz="2800" b="1" dirty="0" err="1">
                <a:solidFill>
                  <a:prstClr val="black"/>
                </a:solidFill>
                <a:latin typeface="Times New Roman" panose="02020603050405020304" pitchFamily="18" charset="0"/>
                <a:cs typeface="Times New Roman" panose="02020603050405020304" pitchFamily="18" charset="0"/>
              </a:rPr>
              <a:t>Phần</a:t>
            </a:r>
            <a:r>
              <a:rPr lang="en-US" sz="2800" b="1" dirty="0">
                <a:solidFill>
                  <a:prstClr val="black"/>
                </a:solidFill>
                <a:latin typeface="Times New Roman" panose="02020603050405020304" pitchFamily="18" charset="0"/>
                <a:cs typeface="Times New Roman" panose="02020603050405020304" pitchFamily="18" charset="0"/>
              </a:rPr>
              <a:t> 2 (</a:t>
            </a:r>
            <a:r>
              <a:rPr lang="en-US" sz="2800" b="1" dirty="0" err="1">
                <a:solidFill>
                  <a:prstClr val="black"/>
                </a:solidFill>
                <a:latin typeface="Times New Roman" panose="02020603050405020304" pitchFamily="18" charset="0"/>
                <a:cs typeface="Times New Roman" panose="02020603050405020304" pitchFamily="18" charset="0"/>
              </a:rPr>
              <a:t>Còn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FF0000"/>
                </a:solidFill>
                <a:latin typeface="Times New Roman" panose="02020603050405020304" pitchFamily="18" charset="0"/>
                <a:cs typeface="Times New Roman" panose="02020603050405020304" pitchFamily="18" charset="0"/>
              </a:rPr>
              <a:t>Cuộc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chiến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của</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đoàn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thủy</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thủ</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những</a:t>
            </a:r>
            <a:r>
              <a:rPr lang="en-US" sz="2800" i="1" dirty="0">
                <a:solidFill>
                  <a:srgbClr val="FF0000"/>
                </a:solidFill>
                <a:latin typeface="Times New Roman" panose="02020603050405020304" pitchFamily="18" charset="0"/>
                <a:cs typeface="Times New Roman" panose="02020603050405020304" pitchFamily="18" charset="0"/>
              </a:rPr>
              <a:t> con </a:t>
            </a:r>
            <a:r>
              <a:rPr lang="en-US" sz="2800" i="1" dirty="0" err="1">
                <a:solidFill>
                  <a:srgbClr val="FF0000"/>
                </a:solidFill>
                <a:latin typeface="Times New Roman" panose="02020603050405020304" pitchFamily="18" charset="0"/>
                <a:cs typeface="Times New Roman" panose="02020603050405020304" pitchFamily="18" charset="0"/>
              </a:rPr>
              <a:t>bạch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tuộc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khổng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lồ</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48" name="Google Shape;2667;p65"/>
          <p:cNvSpPr/>
          <p:nvPr/>
        </p:nvSpPr>
        <p:spPr>
          <a:xfrm>
            <a:off x="813126" y="2751951"/>
            <a:ext cx="1919600" cy="617600"/>
          </a:xfrm>
          <a:prstGeom prst="roundRect">
            <a:avLst>
              <a:gd name="adj" fmla="val 16667"/>
            </a:avLst>
          </a:prstGeom>
          <a:solidFill>
            <a:srgbClr val="7ABEAE"/>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lgn="ctr">
              <a:defRPr/>
            </a:pPr>
            <a:r>
              <a:rPr lang="vi-VN" sz="3200" kern="0" dirty="0">
                <a:solidFill>
                  <a:srgbClr val="FFFFFF"/>
                </a:solidFill>
                <a:latin typeface="Times New Roman" panose="02020603050405020304" pitchFamily="18" charset="0"/>
                <a:ea typeface="Fredoka One"/>
                <a:cs typeface="Fredoka One"/>
                <a:sym typeface="Fredoka One"/>
              </a:rPr>
              <a:t>Phần 1</a:t>
            </a:r>
            <a:endParaRPr sz="3200" kern="0" dirty="0">
              <a:solidFill>
                <a:srgbClr val="FFFFFF"/>
              </a:solidFill>
              <a:ea typeface="Fredoka One"/>
              <a:cs typeface="Fredoka One"/>
              <a:sym typeface="Fredoka One"/>
            </a:endParaRPr>
          </a:p>
        </p:txBody>
      </p:sp>
      <p:sp>
        <p:nvSpPr>
          <p:cNvPr id="49" name="Google Shape;2668;p65"/>
          <p:cNvSpPr/>
          <p:nvPr/>
        </p:nvSpPr>
        <p:spPr>
          <a:xfrm>
            <a:off x="813126" y="4351847"/>
            <a:ext cx="1919600" cy="617600"/>
          </a:xfrm>
          <a:prstGeom prst="roundRect">
            <a:avLst>
              <a:gd name="adj" fmla="val 16667"/>
            </a:avLst>
          </a:prstGeom>
          <a:solidFill>
            <a:srgbClr val="FDAD00"/>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lgn="ctr">
              <a:buFont typeface="Arial"/>
              <a:buNone/>
            </a:pPr>
            <a:r>
              <a:rPr lang="vi-VN" sz="3200" kern="0" dirty="0">
                <a:solidFill>
                  <a:srgbClr val="FFFFFF"/>
                </a:solidFill>
                <a:latin typeface="Times New Roman" panose="02020603050405020304" pitchFamily="18" charset="0"/>
                <a:ea typeface="Fredoka One"/>
                <a:cs typeface="Fredoka One"/>
                <a:sym typeface="Fredoka One"/>
              </a:rPr>
              <a:t>Phần 2</a:t>
            </a:r>
            <a:endParaRPr sz="3200" kern="0" dirty="0">
              <a:solidFill>
                <a:srgbClr val="FFFFFF"/>
              </a:solidFill>
              <a:ea typeface="Fredoka One"/>
              <a:cs typeface="Fredoka One"/>
              <a:sym typeface="Fredoka One"/>
            </a:endParaRPr>
          </a:p>
        </p:txBody>
      </p:sp>
      <p:grpSp>
        <p:nvGrpSpPr>
          <p:cNvPr id="55" name="Google Shape;2680;p65"/>
          <p:cNvGrpSpPr/>
          <p:nvPr/>
        </p:nvGrpSpPr>
        <p:grpSpPr>
          <a:xfrm>
            <a:off x="3927972" y="4416816"/>
            <a:ext cx="373895" cy="487665"/>
            <a:chOff x="4361325" y="3366075"/>
            <a:chExt cx="438775" cy="579175"/>
          </a:xfrm>
        </p:grpSpPr>
        <p:sp>
          <p:nvSpPr>
            <p:cNvPr id="56" name="Google Shape;2681;p65"/>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57" name="Google Shape;2682;p65"/>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rgbClr val="FDAD00"/>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58" name="Google Shape;2683;p65"/>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rgbClr val="D07716"/>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grpSp>
      <p:grpSp>
        <p:nvGrpSpPr>
          <p:cNvPr id="59" name="Google Shape;2690;p65"/>
          <p:cNvGrpSpPr/>
          <p:nvPr/>
        </p:nvGrpSpPr>
        <p:grpSpPr>
          <a:xfrm>
            <a:off x="3860464" y="2816926"/>
            <a:ext cx="508909" cy="487652"/>
            <a:chOff x="2322750" y="2445350"/>
            <a:chExt cx="497825" cy="464725"/>
          </a:xfrm>
        </p:grpSpPr>
        <p:sp>
          <p:nvSpPr>
            <p:cNvPr id="60"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61"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7ABEAE"/>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62"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63"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5C9495"/>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64"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grpSp>
      <p:cxnSp>
        <p:nvCxnSpPr>
          <p:cNvPr id="65" name="Google Shape;2696;p65"/>
          <p:cNvCxnSpPr/>
          <p:nvPr/>
        </p:nvCxnSpPr>
        <p:spPr>
          <a:xfrm>
            <a:off x="2732726" y="3060751"/>
            <a:ext cx="1152298" cy="7491"/>
          </a:xfrm>
          <a:prstGeom prst="straightConnector1">
            <a:avLst/>
          </a:prstGeom>
          <a:noFill/>
          <a:ln w="9525" cap="flat" cmpd="sng">
            <a:solidFill>
              <a:srgbClr val="7ABEAE"/>
            </a:solidFill>
            <a:prstDash val="dash"/>
            <a:round/>
            <a:headEnd type="oval" w="med" len="med"/>
            <a:tailEnd type="oval" w="med" len="med"/>
          </a:ln>
        </p:spPr>
      </p:cxnSp>
      <p:cxnSp>
        <p:nvCxnSpPr>
          <p:cNvPr id="66" name="Google Shape;2697;p65"/>
          <p:cNvCxnSpPr/>
          <p:nvPr/>
        </p:nvCxnSpPr>
        <p:spPr>
          <a:xfrm>
            <a:off x="2732726" y="4660619"/>
            <a:ext cx="1069200" cy="0"/>
          </a:xfrm>
          <a:prstGeom prst="straightConnector1">
            <a:avLst/>
          </a:prstGeom>
          <a:noFill/>
          <a:ln w="9525" cap="flat" cmpd="sng">
            <a:solidFill>
              <a:srgbClr val="FF9E00"/>
            </a:solidFill>
            <a:prstDash val="dash"/>
            <a:round/>
            <a:headEnd type="oval" w="med" len="med"/>
            <a:tailEnd type="oval" w="med" len="med"/>
          </a:ln>
        </p:spPr>
      </p:cxnSp>
      <p:pic>
        <p:nvPicPr>
          <p:cNvPr id="78" name="Picture 77"/>
          <p:cNvPicPr>
            <a:picLocks noChangeAspect="1"/>
          </p:cNvPicPr>
          <p:nvPr/>
        </p:nvPicPr>
        <p:blipFill>
          <a:blip r:embed="rId4">
            <a:extLst>
              <a:ext uri="{BEBA8EAE-BF5A-486C-A8C5-ECC9F3942E4B}">
                <a14:imgProps xmlns:a14="http://schemas.microsoft.com/office/drawing/2010/main">
                  <a14:imgLayer r:embed="rId5">
                    <a14:imgEffect>
                      <a14:backgroundRemoval t="4720" b="92478" l="588" r="96618"/>
                    </a14:imgEffect>
                  </a14:imgLayer>
                </a14:imgProps>
              </a:ext>
            </a:extLst>
          </a:blip>
          <a:stretch>
            <a:fillRect/>
          </a:stretch>
        </p:blipFill>
        <p:spPr>
          <a:xfrm>
            <a:off x="8892470" y="-437576"/>
            <a:ext cx="2926694" cy="2918087"/>
          </a:xfrm>
          <a:prstGeom prst="rect">
            <a:avLst/>
          </a:prstGeom>
        </p:spPr>
      </p:pic>
      <p:grpSp>
        <p:nvGrpSpPr>
          <p:cNvPr id="28" name="Group 27"/>
          <p:cNvGrpSpPr/>
          <p:nvPr/>
        </p:nvGrpSpPr>
        <p:grpSpPr>
          <a:xfrm>
            <a:off x="-222590" y="295753"/>
            <a:ext cx="9529052" cy="461665"/>
            <a:chOff x="-178462" y="1828800"/>
            <a:chExt cx="19060588" cy="923316"/>
          </a:xfrm>
        </p:grpSpPr>
        <p:sp>
          <p:nvSpPr>
            <p:cNvPr id="29" name="Round Same Side Corner Rectangle 2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30" name="TextBox 29"/>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rgbClr val="31859C"/>
                  </a:solidFill>
                  <a:latin typeface="Tahoma" panose="020B0604030504040204" pitchFamily="34" charset="0"/>
                  <a:cs typeface="Tahoma" panose="020B0604030504040204" pitchFamily="34" charset="0"/>
                </a:rPr>
                <a:t>ĐỌC- </a:t>
              </a:r>
              <a:r>
                <a:rPr lang="vi-VN" sz="2400" b="1" dirty="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41633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0-#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0-#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0-#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0-#ppt_w/2"/>
                                          </p:val>
                                        </p:tav>
                                        <p:tav tm="100000">
                                          <p:val>
                                            <p:strVal val="#ppt_x"/>
                                          </p:val>
                                        </p:tav>
                                      </p:tavLst>
                                    </p:anim>
                                    <p:anim calcmode="lin" valueType="num">
                                      <p:cBhvr additive="base">
                                        <p:cTn id="26" dur="500" fill="hold"/>
                                        <p:tgtEl>
                                          <p:spTgt spid="49"/>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anim calcmode="lin" valueType="num">
                                      <p:cBhvr additive="base">
                                        <p:cTn id="29" dur="500" fill="hold"/>
                                        <p:tgtEl>
                                          <p:spTgt spid="66"/>
                                        </p:tgtEl>
                                        <p:attrNameLst>
                                          <p:attrName>ppt_x</p:attrName>
                                        </p:attrNameLst>
                                      </p:cBhvr>
                                      <p:tavLst>
                                        <p:tav tm="0">
                                          <p:val>
                                            <p:strVal val="0-#ppt_w/2"/>
                                          </p:val>
                                        </p:tav>
                                        <p:tav tm="100000">
                                          <p:val>
                                            <p:strVal val="#ppt_x"/>
                                          </p:val>
                                        </p:tav>
                                      </p:tavLst>
                                    </p:anim>
                                    <p:anim calcmode="lin" valueType="num">
                                      <p:cBhvr additive="base">
                                        <p:cTn id="30" dur="500" fill="hold"/>
                                        <p:tgtEl>
                                          <p:spTgt spid="66"/>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500" fill="hold"/>
                                        <p:tgtEl>
                                          <p:spTgt spid="55"/>
                                        </p:tgtEl>
                                        <p:attrNameLst>
                                          <p:attrName>ppt_x</p:attrName>
                                        </p:attrNameLst>
                                      </p:cBhvr>
                                      <p:tavLst>
                                        <p:tav tm="0">
                                          <p:val>
                                            <p:strVal val="0-#ppt_w/2"/>
                                          </p:val>
                                        </p:tav>
                                        <p:tav tm="100000">
                                          <p:val>
                                            <p:strVal val="#ppt_x"/>
                                          </p:val>
                                        </p:tav>
                                      </p:tavLst>
                                    </p:anim>
                                    <p:anim calcmode="lin" valueType="num">
                                      <p:cBhvr additive="base">
                                        <p:cTn id="34" dur="500" fill="hold"/>
                                        <p:tgtEl>
                                          <p:spTgt spid="55"/>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0-#ppt_w/2"/>
                                          </p:val>
                                        </p:tav>
                                        <p:tav tm="100000">
                                          <p:val>
                                            <p:strVal val="#ppt_x"/>
                                          </p:val>
                                        </p:tav>
                                      </p:tavLst>
                                    </p:anim>
                                    <p:anim calcmode="lin" valueType="num">
                                      <p:cBhvr additive="base">
                                        <p:cTn id="38"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F5267C-E268-4261-AD7A-588EE54C210A}"/>
              </a:ext>
            </a:extLst>
          </p:cNvPr>
          <p:cNvSpPr txBox="1"/>
          <p:nvPr/>
        </p:nvSpPr>
        <p:spPr>
          <a:xfrm>
            <a:off x="2036618" y="1041378"/>
            <a:ext cx="10048009" cy="4505016"/>
          </a:xfrm>
          <a:prstGeom prst="rect">
            <a:avLst/>
          </a:prstGeom>
          <a:noFill/>
        </p:spPr>
        <p:txBody>
          <a:bodyPr wrap="square">
            <a:spAutoFit/>
          </a:bodyPr>
          <a:lstStyle/>
          <a:p>
            <a:pPr algn="just">
              <a:lnSpc>
                <a:spcPct val="115000"/>
              </a:lnSpc>
              <a:spcAft>
                <a:spcPts val="10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Cốt</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867787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F5267C-E268-4261-AD7A-588EE54C210A}"/>
              </a:ext>
            </a:extLst>
          </p:cNvPr>
          <p:cNvSpPr txBox="1"/>
          <p:nvPr/>
        </p:nvSpPr>
        <p:spPr>
          <a:xfrm>
            <a:off x="1371600" y="615350"/>
            <a:ext cx="10048009" cy="6207790"/>
          </a:xfrm>
          <a:prstGeom prst="rect">
            <a:avLst/>
          </a:prstGeom>
          <a:noFill/>
        </p:spPr>
        <p:txBody>
          <a:bodyPr wrap="square">
            <a:spAutoFit/>
          </a:bodyPr>
          <a:lstStyle/>
          <a:p>
            <a:pPr algn="just">
              <a:lnSpc>
                <a:spcPct val="115000"/>
              </a:lnSpc>
              <a:spcAft>
                <a:spcPts val="1000"/>
              </a:spcAft>
            </a:pPr>
            <a:r>
              <a:rPr lang="en-US" sz="27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7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7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7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endParaRPr lang="vi-VN" sz="27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bí</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ẩn</a:t>
            </a:r>
            <a:endParaRPr lang="vi-VN" sz="27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tàu</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lớt</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đàn</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bạch</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tuộc</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khổng</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đấu</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ác</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liệt</a:t>
            </a:r>
            <a:endParaRPr lang="vi-VN" sz="27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đấu</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gay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cấn</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bạch</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tuộc</a:t>
            </a:r>
            <a:endParaRPr lang="vi-VN" sz="27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15000"/>
              </a:lnSpc>
              <a:spcAft>
                <a:spcPts val="1000"/>
              </a:spcAft>
              <a:buFont typeface="Wingdings" panose="05000000000000000000" pitchFamily="2" charset="2"/>
              <a:buChar char="à"/>
            </a:pP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ngờ</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mạo</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hiểm</a:t>
            </a:r>
            <a:endPar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7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Cốt</a:t>
            </a:r>
            <a:r>
              <a:rPr lang="en-US" sz="27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7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chuyến</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phiêu</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mạo</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hiểm</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tàu</a:t>
            </a:r>
            <a:r>
              <a:rPr lang="en-US" sz="2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en-US" sz="27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7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7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27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vi-VN" sz="27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3463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29427" y="701780"/>
            <a:ext cx="5776087" cy="461665"/>
            <a:chOff x="644526" y="2766774"/>
            <a:chExt cx="11553684" cy="923325"/>
          </a:xfrm>
        </p:grpSpPr>
        <p:sp>
          <p:nvSpPr>
            <p:cNvPr id="25" name="TextBox 24"/>
            <p:cNvSpPr txBox="1"/>
            <p:nvPr/>
          </p:nvSpPr>
          <p:spPr>
            <a:xfrm>
              <a:off x="1906587" y="2766774"/>
              <a:ext cx="10291623" cy="923325"/>
            </a:xfrm>
            <a:prstGeom prst="rect">
              <a:avLst/>
            </a:prstGeom>
            <a:noFill/>
          </p:spPr>
          <p:txBody>
            <a:bodyPr wrap="square" rtlCol="0">
              <a:spAutoFit/>
            </a:bodyPr>
            <a:lstStyle/>
            <a:p>
              <a:pPr defTabSz="1076536"/>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grpSp>
      <p:sp>
        <p:nvSpPr>
          <p:cNvPr id="18" name="TextBox 17"/>
          <p:cNvSpPr txBox="1"/>
          <p:nvPr/>
        </p:nvSpPr>
        <p:spPr>
          <a:xfrm>
            <a:off x="5245157" y="5691843"/>
            <a:ext cx="5913379" cy="523220"/>
          </a:xfrm>
          <a:prstGeom prst="rect">
            <a:avLst/>
          </a:prstGeom>
          <a:solidFill>
            <a:srgbClr val="DFF0F5"/>
          </a:solidFill>
          <a:ln>
            <a:noFill/>
          </a:ln>
        </p:spPr>
        <p:txBody>
          <a:bodyPr wrap="square" rtlCol="0">
            <a:spAutoFit/>
          </a:bodyPr>
          <a:lstStyle/>
          <a:p>
            <a:pPr algn="ctr"/>
            <a:r>
              <a:rPr lang="en-US" sz="2800" i="1" dirty="0" err="1">
                <a:solidFill>
                  <a:prstClr val="black"/>
                </a:solidFill>
                <a:latin typeface="Times New Roman" panose="02020603050405020304" pitchFamily="18" charset="0"/>
                <a:cs typeface="Times New Roman" panose="02020603050405020304" pitchFamily="18" charset="0"/>
              </a:rPr>
              <a:t>Bạch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tuộc</a:t>
            </a:r>
            <a:r>
              <a:rPr lang="en-US" sz="2800" i="1" dirty="0">
                <a:solidFill>
                  <a:prstClr val="black"/>
                </a:solidFill>
                <a:latin typeface="Times New Roman" panose="02020603050405020304" pitchFamily="18" charset="0"/>
                <a:cs typeface="Times New Roman" panose="02020603050405020304" pitchFamily="18" charset="0"/>
              </a:rPr>
              <a:t> </a:t>
            </a:r>
          </a:p>
        </p:txBody>
      </p:sp>
      <p:sp>
        <p:nvSpPr>
          <p:cNvPr id="19" name="TextBox 18"/>
          <p:cNvSpPr txBox="1"/>
          <p:nvPr/>
        </p:nvSpPr>
        <p:spPr>
          <a:xfrm>
            <a:off x="5245159" y="3089356"/>
            <a:ext cx="5913378" cy="523220"/>
          </a:xfrm>
          <a:prstGeom prst="rect">
            <a:avLst/>
          </a:prstGeom>
          <a:solidFill>
            <a:schemeClr val="accent6">
              <a:lumMod val="20000"/>
              <a:lumOff val="80000"/>
            </a:schemeClr>
          </a:solidFill>
          <a:ln>
            <a:noFill/>
          </a:ln>
        </p:spPr>
        <p:txBody>
          <a:bodyPr wrap="square" rtlCol="0">
            <a:spAutoFit/>
          </a:bodyPr>
          <a:lstStyle/>
          <a:p>
            <a:pPr algn="ctr"/>
            <a:r>
              <a:rPr lang="en-US" sz="2800" i="1" dirty="0" err="1">
                <a:solidFill>
                  <a:prstClr val="black"/>
                </a:solidFill>
                <a:latin typeface="Times New Roman" panose="02020603050405020304" pitchFamily="18" charset="0"/>
                <a:cs typeface="Times New Roman" panose="02020603050405020304" pitchFamily="18" charset="0"/>
              </a:rPr>
              <a:t>Thuyền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trưởng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Nê-mô</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5245159" y="3952628"/>
            <a:ext cx="5913378" cy="523220"/>
          </a:xfrm>
          <a:prstGeom prst="rect">
            <a:avLst/>
          </a:prstGeom>
          <a:solidFill>
            <a:schemeClr val="accent3">
              <a:lumMod val="20000"/>
              <a:lumOff val="80000"/>
            </a:schemeClr>
          </a:solidFill>
          <a:ln>
            <a:noFill/>
          </a:ln>
        </p:spPr>
        <p:txBody>
          <a:bodyPr wrap="square" rtlCol="0">
            <a:spAutoFit/>
          </a:bodyPr>
          <a:lstStyle/>
          <a:p>
            <a:pPr algn="ctr"/>
            <a:r>
              <a:rPr lang="en-US" sz="2800" i="1" dirty="0" err="1">
                <a:solidFill>
                  <a:prstClr val="black"/>
                </a:solidFill>
                <a:latin typeface="Times New Roman" panose="02020603050405020304" pitchFamily="18" charset="0"/>
                <a:cs typeface="Times New Roman" panose="02020603050405020304" pitchFamily="18" charset="0"/>
              </a:rPr>
              <a:t>Nhân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vật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Công-xây</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5245159" y="4815900"/>
            <a:ext cx="5913378" cy="523220"/>
          </a:xfrm>
          <a:prstGeom prst="rect">
            <a:avLst/>
          </a:prstGeom>
          <a:solidFill>
            <a:schemeClr val="accent2">
              <a:lumMod val="20000"/>
              <a:lumOff val="80000"/>
            </a:schemeClr>
          </a:solidFill>
          <a:ln>
            <a:noFill/>
          </a:ln>
        </p:spPr>
        <p:txBody>
          <a:bodyPr wrap="square" rtlCol="0">
            <a:spAutoFit/>
          </a:bodyPr>
          <a:lstStyle/>
          <a:p>
            <a:pPr algn="ctr"/>
            <a:r>
              <a:rPr lang="en-US" sz="2800" i="1" dirty="0" err="1">
                <a:solidFill>
                  <a:prstClr val="black"/>
                </a:solidFill>
                <a:latin typeface="Times New Roman" panose="02020603050405020304" pitchFamily="18" charset="0"/>
                <a:cs typeface="Times New Roman" panose="02020603050405020304" pitchFamily="18" charset="0"/>
              </a:rPr>
              <a:t>Nhân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vật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Nét</a:t>
            </a:r>
            <a:r>
              <a:rPr lang="en-US" sz="2800" i="1" dirty="0">
                <a:solidFill>
                  <a:prstClr val="black"/>
                </a:solidFill>
                <a:latin typeface="Times New Roman" panose="02020603050405020304" pitchFamily="18" charset="0"/>
                <a:cs typeface="Times New Roman" panose="02020603050405020304" pitchFamily="18" charset="0"/>
              </a:rPr>
              <a:t> Len</a:t>
            </a:r>
          </a:p>
        </p:txBody>
      </p:sp>
      <p:sp>
        <p:nvSpPr>
          <p:cNvPr id="32" name="TextBox 31"/>
          <p:cNvSpPr txBox="1"/>
          <p:nvPr/>
        </p:nvSpPr>
        <p:spPr>
          <a:xfrm>
            <a:off x="5245158" y="2254693"/>
            <a:ext cx="5913379" cy="523220"/>
          </a:xfrm>
          <a:prstGeom prst="rect">
            <a:avLst/>
          </a:prstGeom>
          <a:solidFill>
            <a:schemeClr val="accent5">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i="1" dirty="0" err="1">
                <a:solidFill>
                  <a:prstClr val="black"/>
                </a:solidFill>
                <a:latin typeface="Times New Roman" panose="02020603050405020304" pitchFamily="18" charset="0"/>
                <a:cs typeface="Times New Roman" panose="02020603050405020304" pitchFamily="18" charset="0"/>
              </a:rPr>
              <a:t>Giáo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sư</a:t>
            </a:r>
            <a:r>
              <a:rPr lang="en-US" sz="2800" i="1" dirty="0">
                <a:solidFill>
                  <a:prstClr val="black"/>
                </a:solidFill>
                <a:latin typeface="Times New Roman" panose="02020603050405020304" pitchFamily="18" charset="0"/>
                <a:cs typeface="Times New Roman" panose="02020603050405020304" pitchFamily="18" charset="0"/>
              </a:rPr>
              <a:t> A-</a:t>
            </a:r>
            <a:r>
              <a:rPr lang="en-US" sz="2800" i="1" dirty="0" err="1">
                <a:solidFill>
                  <a:prstClr val="black"/>
                </a:solidFill>
                <a:latin typeface="Times New Roman" panose="02020603050405020304" pitchFamily="18" charset="0"/>
                <a:cs typeface="Times New Roman" panose="02020603050405020304" pitchFamily="18" charset="0"/>
              </a:rPr>
              <a:t>rôn</a:t>
            </a:r>
            <a:r>
              <a:rPr lang="en-US" sz="2800" i="1" dirty="0">
                <a:solidFill>
                  <a:prstClr val="black"/>
                </a:solidFill>
                <a:latin typeface="Times New Roman" panose="02020603050405020304" pitchFamily="18" charset="0"/>
                <a:cs typeface="Times New Roman" panose="02020603050405020304" pitchFamily="18" charset="0"/>
              </a:rPr>
              <a:t>-</a:t>
            </a:r>
            <a:r>
              <a:rPr lang="en-US" sz="2800" i="1" dirty="0" err="1">
                <a:solidFill>
                  <a:prstClr val="black"/>
                </a:solidFill>
                <a:latin typeface="Times New Roman" panose="02020603050405020304" pitchFamily="18" charset="0"/>
                <a:cs typeface="Times New Roman" panose="02020603050405020304" pitchFamily="18" charset="0"/>
              </a:rPr>
              <a:t>nác</a:t>
            </a:r>
            <a:endParaRPr lang="en-US" sz="2800" i="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005514" y="964083"/>
            <a:ext cx="4075554" cy="110417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6182" b="92424" l="3217" r="64049"/>
                    </a14:imgEffect>
                  </a14:imgLayer>
                </a14:imgProps>
              </a:ext>
              <a:ext uri="{28A0092B-C50C-407E-A947-70E740481C1C}">
                <a14:useLocalDpi xmlns:a14="http://schemas.microsoft.com/office/drawing/2010/main" val="0"/>
              </a:ext>
            </a:extLst>
          </a:blip>
          <a:srcRect l="2097" t="53122" r="35464" b="7937"/>
          <a:stretch/>
        </p:blipFill>
        <p:spPr>
          <a:xfrm>
            <a:off x="330208" y="2254693"/>
            <a:ext cx="4259496" cy="4146810"/>
          </a:xfrm>
          <a:prstGeom prst="rect">
            <a:avLst/>
          </a:prstGeom>
        </p:spPr>
      </p:pic>
      <p:grpSp>
        <p:nvGrpSpPr>
          <p:cNvPr id="17" name="Group 16"/>
          <p:cNvGrpSpPr/>
          <p:nvPr/>
        </p:nvGrpSpPr>
        <p:grpSpPr>
          <a:xfrm>
            <a:off x="-222590" y="295753"/>
            <a:ext cx="9529052" cy="461665"/>
            <a:chOff x="-178462" y="1828800"/>
            <a:chExt cx="19060588" cy="923316"/>
          </a:xfrm>
        </p:grpSpPr>
        <p:sp>
          <p:nvSpPr>
            <p:cNvPr id="28" name="Round Same Side Corner Rectangle 2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29" name="TextBox 28"/>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49638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0"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500E5B-1458-4615-B03C-7C326903E4E5}"/>
              </a:ext>
            </a:extLst>
          </p:cNvPr>
          <p:cNvSpPr txBox="1"/>
          <p:nvPr/>
        </p:nvSpPr>
        <p:spPr>
          <a:xfrm>
            <a:off x="1388992" y="849700"/>
            <a:ext cx="9444659" cy="2696379"/>
          </a:xfrm>
          <a:prstGeom prst="rect">
            <a:avLst/>
          </a:prstGeom>
          <a:noFill/>
        </p:spPr>
        <p:txBody>
          <a:bodyPr wrap="square">
            <a:spAutoFit/>
          </a:bodyPr>
          <a:lstStyle/>
          <a:p>
            <a:pPr algn="just">
              <a:lnSpc>
                <a:spcPct val="115000"/>
              </a:lnSpc>
              <a:spcAft>
                <a:spcPts val="1000"/>
              </a:spcAft>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ĐỌC HIỂU VĂN BẢN:</a:t>
            </a:r>
          </a:p>
          <a:p>
            <a:pPr algn="just">
              <a:lnSpc>
                <a:spcPct val="115000"/>
              </a:lnSpc>
              <a:spcAft>
                <a:spcPts val="1000"/>
              </a:spcAft>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Bối</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200" dirty="0"/>
          </a:p>
        </p:txBody>
      </p:sp>
    </p:spTree>
    <p:extLst>
      <p:ext uri="{BB962C8B-B14F-4D97-AF65-F5344CB8AC3E}">
        <p14:creationId xmlns:p14="http://schemas.microsoft.com/office/powerpoint/2010/main" val="3641366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500E5B-1458-4615-B03C-7C326903E4E5}"/>
              </a:ext>
            </a:extLst>
          </p:cNvPr>
          <p:cNvSpPr txBox="1"/>
          <p:nvPr/>
        </p:nvSpPr>
        <p:spPr>
          <a:xfrm>
            <a:off x="1388992" y="849700"/>
            <a:ext cx="9444659" cy="5116272"/>
          </a:xfrm>
          <a:prstGeom prst="rect">
            <a:avLst/>
          </a:prstGeom>
          <a:noFill/>
        </p:spPr>
        <p:txBody>
          <a:bodyPr wrap="square">
            <a:spAutoFit/>
          </a:bodyPr>
          <a:lstStyle/>
          <a:p>
            <a:pPr algn="just">
              <a:lnSpc>
                <a:spcPct val="115000"/>
              </a:lnSpc>
              <a:spcAft>
                <a:spcPts val="1000"/>
              </a:spcAft>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ĐỌC HIỂU VĂN BẢN:</a:t>
            </a:r>
          </a:p>
          <a:p>
            <a:pPr algn="just">
              <a:lnSpc>
                <a:spcPct val="115000"/>
              </a:lnSpc>
              <a:spcAft>
                <a:spcPts val="1000"/>
              </a:spcAft>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Bối</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solidFill>
                <a:srgbClr val="000000"/>
              </a:solidFill>
              <a:latin typeface="Times New Roman" panose="02020603050405020304" pitchFamily="18" charset="0"/>
              <a:ea typeface="Calibri" panose="020F0502020204030204" pitchFamily="34" charset="0"/>
            </a:endParaRPr>
          </a:p>
          <a:p>
            <a:endParaRPr lang="vi-VN" sz="3200" dirty="0"/>
          </a:p>
        </p:txBody>
      </p:sp>
    </p:spTree>
    <p:extLst>
      <p:ext uri="{BB962C8B-B14F-4D97-AF65-F5344CB8AC3E}">
        <p14:creationId xmlns:p14="http://schemas.microsoft.com/office/powerpoint/2010/main" val="4292707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500E5B-1458-4615-B03C-7C326903E4E5}"/>
              </a:ext>
            </a:extLst>
          </p:cNvPr>
          <p:cNvSpPr txBox="1"/>
          <p:nvPr/>
        </p:nvSpPr>
        <p:spPr>
          <a:xfrm>
            <a:off x="1388992" y="849700"/>
            <a:ext cx="9444659" cy="5116272"/>
          </a:xfrm>
          <a:prstGeom prst="rect">
            <a:avLst/>
          </a:prstGeom>
          <a:noFill/>
        </p:spPr>
        <p:txBody>
          <a:bodyPr wrap="square">
            <a:spAutoFit/>
          </a:bodyPr>
          <a:lstStyle/>
          <a:p>
            <a:pPr algn="just">
              <a:lnSpc>
                <a:spcPct val="115000"/>
              </a:lnSpc>
              <a:spcAft>
                <a:spcPts val="1000"/>
              </a:spcAft>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ĐỌC HIỂU VĂN BẢN:</a:t>
            </a:r>
          </a:p>
          <a:p>
            <a:pPr algn="just">
              <a:lnSpc>
                <a:spcPct val="115000"/>
              </a:lnSpc>
              <a:spcAft>
                <a:spcPts val="1000"/>
              </a:spcAft>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Bối</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rộng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bí</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hiểm</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dirty="0">
                <a:solidFill>
                  <a:srgbClr val="000000"/>
                </a:solidFill>
                <a:effectLst/>
                <a:latin typeface="Times New Roman" panose="02020603050405020304" pitchFamily="18" charset="0"/>
                <a:ea typeface="Calibri" panose="020F0502020204030204" pitchFamily="34" charset="0"/>
              </a:rPr>
              <a:t>=&gt; </a:t>
            </a:r>
            <a:r>
              <a:rPr lang="en-US" sz="3200" dirty="0" err="1">
                <a:solidFill>
                  <a:srgbClr val="000000"/>
                </a:solidFill>
                <a:effectLst/>
                <a:latin typeface="Times New Roman" panose="02020603050405020304" pitchFamily="18" charset="0"/>
                <a:ea typeface="Calibri" panose="020F0502020204030204" pitchFamily="34" charset="0"/>
              </a:rPr>
              <a:t>bối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cảnh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phù</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hợp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những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chuyến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phiêu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lưu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mạo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hiểm</a:t>
            </a:r>
            <a:endParaRPr lang="vi-VN" sz="3200" dirty="0"/>
          </a:p>
        </p:txBody>
      </p:sp>
    </p:spTree>
    <p:extLst>
      <p:ext uri="{BB962C8B-B14F-4D97-AF65-F5344CB8AC3E}">
        <p14:creationId xmlns:p14="http://schemas.microsoft.com/office/powerpoint/2010/main" val="709111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217" y="197966"/>
            <a:ext cx="9529052" cy="461665"/>
            <a:chOff x="-178462" y="1828800"/>
            <a:chExt cx="19060588" cy="923316"/>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8" name="TextBox 17"/>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9" name="TextBox 18"/>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rgbClr val="31859C"/>
                  </a:solidFill>
                  <a:latin typeface="Tahoma" panose="020B0604030504040204" pitchFamily="34" charset="0"/>
                  <a:cs typeface="Tahoma" panose="020B0604030504040204" pitchFamily="34" charset="0"/>
                </a:rPr>
                <a:t>ĐỌC HIỂU VĂN BẢN</a:t>
              </a:r>
            </a:p>
          </p:txBody>
        </p:sp>
      </p:grpSp>
      <p:grpSp>
        <p:nvGrpSpPr>
          <p:cNvPr id="20" name="Group 19"/>
          <p:cNvGrpSpPr/>
          <p:nvPr/>
        </p:nvGrpSpPr>
        <p:grpSpPr>
          <a:xfrm>
            <a:off x="319937" y="693325"/>
            <a:ext cx="9224112" cy="830997"/>
            <a:chOff x="644526" y="2766774"/>
            <a:chExt cx="18450623" cy="1661986"/>
          </a:xfrm>
        </p:grpSpPr>
        <p:sp>
          <p:nvSpPr>
            <p:cNvPr id="21" name="TextBox 20"/>
            <p:cNvSpPr txBox="1"/>
            <p:nvPr/>
          </p:nvSpPr>
          <p:spPr>
            <a:xfrm>
              <a:off x="1906584" y="2766774"/>
              <a:ext cx="17188565" cy="1661986"/>
            </a:xfrm>
            <a:prstGeom prst="rect">
              <a:avLst/>
            </a:prstGeom>
            <a:noFill/>
          </p:spPr>
          <p:txBody>
            <a:bodyPr wrap="square" rtlCol="0">
              <a:spAutoFit/>
            </a:bodyPr>
            <a:lstStyle/>
            <a:p>
              <a:pPr defTabSz="1076536"/>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 VẬT</a:t>
              </a:r>
            </a:p>
            <a:p>
              <a:pPr defTabSz="1076536"/>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2.1.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những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bạch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tuộc</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 name="Picture 2"/>
          <p:cNvPicPr>
            <a:picLocks noChangeAspect="1"/>
          </p:cNvPicPr>
          <p:nvPr/>
        </p:nvPicPr>
        <p:blipFill>
          <a:blip r:embed="rId3"/>
          <a:stretch>
            <a:fillRect/>
          </a:stretch>
        </p:blipFill>
        <p:spPr>
          <a:xfrm>
            <a:off x="5645451" y="1096017"/>
            <a:ext cx="7588768" cy="140363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172719273"/>
              </p:ext>
            </p:extLst>
          </p:nvPr>
        </p:nvGraphicFramePr>
        <p:xfrm>
          <a:off x="324664" y="1919816"/>
          <a:ext cx="11325262" cy="4598460"/>
        </p:xfrm>
        <a:graphic>
          <a:graphicData uri="http://schemas.openxmlformats.org/drawingml/2006/table">
            <a:tbl>
              <a:tblPr firstRow="1" bandRow="1">
                <a:tableStyleId>{5940675A-B579-460E-94D1-54222C63F5DA}</a:tableStyleId>
              </a:tblPr>
              <a:tblGrid>
                <a:gridCol w="3147199">
                  <a:extLst>
                    <a:ext uri="{9D8B030D-6E8A-4147-A177-3AD203B41FA5}">
                      <a16:colId xmlns:a16="http://schemas.microsoft.com/office/drawing/2014/main" val="20000"/>
                    </a:ext>
                  </a:extLst>
                </a:gridCol>
                <a:gridCol w="4402976">
                  <a:extLst>
                    <a:ext uri="{9D8B030D-6E8A-4147-A177-3AD203B41FA5}">
                      <a16:colId xmlns:a16="http://schemas.microsoft.com/office/drawing/2014/main" val="20001"/>
                    </a:ext>
                  </a:extLst>
                </a:gridCol>
                <a:gridCol w="3775087">
                  <a:extLst>
                    <a:ext uri="{9D8B030D-6E8A-4147-A177-3AD203B41FA5}">
                      <a16:colId xmlns:a16="http://schemas.microsoft.com/office/drawing/2014/main" val="20002"/>
                    </a:ext>
                  </a:extLst>
                </a:gridCol>
              </a:tblGrid>
              <a:tr h="1066272">
                <a:tc gridSpan="3">
                  <a:txBody>
                    <a:bodyPr/>
                    <a:lstStyle/>
                    <a:p>
                      <a:r>
                        <a:rPr lang="en-US" sz="2800" b="1" i="1" dirty="0" err="1">
                          <a:latin typeface="Times New Roman" panose="02020603050405020304" pitchFamily="18" charset="0"/>
                          <a:cs typeface="Times New Roman" panose="02020603050405020304" pitchFamily="18" charset="0"/>
                        </a:rPr>
                        <a:t>Hoàn</a:t>
                      </a:r>
                      <a:r>
                        <a:rPr lang="en-US" sz="2800" b="1" i="1" baseline="0" dirty="0">
                          <a:latin typeface="Times New Roman" panose="02020603050405020304" pitchFamily="18" charset="0"/>
                          <a:cs typeface="Times New Roman" panose="02020603050405020304" pitchFamily="18" charset="0"/>
                        </a:rPr>
                        <a:t> </a:t>
                      </a:r>
                      <a:r>
                        <a:rPr lang="en-US" sz="2800" b="1" i="1" baseline="0" dirty="0" err="1">
                          <a:latin typeface="Times New Roman" panose="02020603050405020304" pitchFamily="18" charset="0"/>
                          <a:cs typeface="Times New Roman" panose="02020603050405020304" pitchFamily="18" charset="0"/>
                        </a:rPr>
                        <a:t>cảnh</a:t>
                      </a:r>
                      <a:r>
                        <a:rPr lang="en-US" sz="2800" b="1" i="1" baseline="0" dirty="0">
                          <a:latin typeface="Times New Roman" panose="02020603050405020304" pitchFamily="18" charset="0"/>
                          <a:cs typeface="Times New Roman" panose="02020603050405020304" pitchFamily="18" charset="0"/>
                        </a:rPr>
                        <a:t> </a:t>
                      </a:r>
                      <a:r>
                        <a:rPr lang="en-US" sz="2800" b="1" i="1" baseline="0" dirty="0" err="1">
                          <a:latin typeface="Times New Roman" panose="02020603050405020304" pitchFamily="18" charset="0"/>
                          <a:cs typeface="Times New Roman" panose="02020603050405020304" pitchFamily="18" charset="0"/>
                        </a:rPr>
                        <a:t>xuất</a:t>
                      </a:r>
                      <a:r>
                        <a:rPr lang="en-US" sz="2800" b="1" i="1" baseline="0" dirty="0">
                          <a:latin typeface="Times New Roman" panose="02020603050405020304" pitchFamily="18" charset="0"/>
                          <a:cs typeface="Times New Roman" panose="02020603050405020304" pitchFamily="18" charset="0"/>
                        </a:rPr>
                        <a:t> </a:t>
                      </a:r>
                      <a:r>
                        <a:rPr lang="en-US" sz="2800" b="1" i="1" baseline="0" dirty="0" err="1">
                          <a:latin typeface="Times New Roman" panose="02020603050405020304" pitchFamily="18" charset="0"/>
                          <a:cs typeface="Times New Roman" panose="02020603050405020304" pitchFamily="18" charset="0"/>
                        </a:rPr>
                        <a:t>hiện</a:t>
                      </a:r>
                      <a:r>
                        <a:rPr lang="en-US" sz="2800" b="1" i="1" baseline="0" dirty="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1177396">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solidFill>
                            <a:prstClr val="black"/>
                          </a:solidFill>
                          <a:latin typeface="Times New Roman" panose="02020603050405020304" pitchFamily="18" charset="0"/>
                          <a:cs typeface="Times New Roman" panose="02020603050405020304" pitchFamily="18" charset="0"/>
                        </a:rPr>
                        <a:t>Qua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sư</a:t>
                      </a:r>
                      <a:r>
                        <a:rPr lang="en-US" sz="2800" dirty="0">
                          <a:solidFill>
                            <a:prstClr val="black"/>
                          </a:solidFill>
                          <a:latin typeface="Times New Roman" panose="02020603050405020304" pitchFamily="18" charset="0"/>
                          <a:cs typeface="Times New Roman" panose="02020603050405020304" pitchFamily="18" charset="0"/>
                        </a:rPr>
                        <a:t> A-</a:t>
                      </a:r>
                      <a:r>
                        <a:rPr lang="en-US" sz="2800" dirty="0" err="1">
                          <a:solidFill>
                            <a:prstClr val="black"/>
                          </a:solidFill>
                          <a:latin typeface="Times New Roman" panose="02020603050405020304" pitchFamily="18" charset="0"/>
                          <a:cs typeface="Times New Roman" panose="02020603050405020304" pitchFamily="18" charset="0"/>
                        </a:rPr>
                        <a:t>rôn</a:t>
                      </a: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nác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Nét</a:t>
                      </a:r>
                      <a:r>
                        <a:rPr lang="en-US" sz="2800" dirty="0">
                          <a:solidFill>
                            <a:prstClr val="black"/>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hiện</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177396">
                <a:tc>
                  <a:txBody>
                    <a:bodyPr/>
                    <a:lstStyle/>
                    <a:p>
                      <a:r>
                        <a:rPr lang="en-US" sz="2800" b="1" i="1" dirty="0" err="1">
                          <a:latin typeface="Times New Roman" panose="02020603050405020304" pitchFamily="18" charset="0"/>
                          <a:cs typeface="Times New Roman" panose="02020603050405020304" pitchFamily="18" charset="0"/>
                        </a:rPr>
                        <a:t>Đặc</a:t>
                      </a:r>
                      <a:r>
                        <a:rPr lang="en-US" sz="2800" b="1" i="1" baseline="0" dirty="0">
                          <a:latin typeface="Times New Roman" panose="02020603050405020304" pitchFamily="18" charset="0"/>
                          <a:cs typeface="Times New Roman" panose="02020603050405020304" pitchFamily="18" charset="0"/>
                        </a:rPr>
                        <a:t> </a:t>
                      </a:r>
                      <a:r>
                        <a:rPr lang="en-US" sz="2800" b="1" i="1" baseline="0" dirty="0" err="1">
                          <a:latin typeface="Times New Roman" panose="02020603050405020304" pitchFamily="18" charset="0"/>
                          <a:cs typeface="Times New Roman" panose="02020603050405020304" pitchFamily="18" charset="0"/>
                        </a:rPr>
                        <a:t>điểm</a:t>
                      </a:r>
                      <a:endParaRPr lang="en-US" sz="2800" b="1" i="1"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1177396">
                <a:tc>
                  <a:txBody>
                    <a:bodyPr/>
                    <a:lstStyle/>
                    <a:p>
                      <a:r>
                        <a:rPr lang="en-US" sz="2800" b="1" i="1" dirty="0" err="1">
                          <a:latin typeface="Times New Roman" panose="02020603050405020304" pitchFamily="18" charset="0"/>
                          <a:cs typeface="Times New Roman" panose="02020603050405020304" pitchFamily="18" charset="0"/>
                        </a:rPr>
                        <a:t>Nhận</a:t>
                      </a:r>
                      <a:r>
                        <a:rPr lang="en-US" sz="2800" b="1" i="1" baseline="0" dirty="0">
                          <a:latin typeface="Times New Roman" panose="02020603050405020304" pitchFamily="18" charset="0"/>
                          <a:cs typeface="Times New Roman" panose="02020603050405020304" pitchFamily="18" charset="0"/>
                        </a:rPr>
                        <a:t> </a:t>
                      </a:r>
                      <a:r>
                        <a:rPr lang="en-US" sz="2800" b="1" i="1" baseline="0" dirty="0" err="1">
                          <a:latin typeface="Times New Roman" panose="02020603050405020304" pitchFamily="18" charset="0"/>
                          <a:cs typeface="Times New Roman" panose="02020603050405020304" pitchFamily="18" charset="0"/>
                        </a:rPr>
                        <a:t>xét</a:t>
                      </a:r>
                      <a:endParaRPr lang="en-US" sz="2800" b="1" i="1"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4720" b="92478" l="588" r="96618"/>
                    </a14:imgEffect>
                  </a14:imgLayer>
                </a14:imgProps>
              </a:ext>
            </a:extLst>
          </a:blip>
          <a:stretch>
            <a:fillRect/>
          </a:stretch>
        </p:blipFill>
        <p:spPr>
          <a:xfrm>
            <a:off x="10535818" y="-87651"/>
            <a:ext cx="1462087" cy="1457787"/>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017" b="94746" l="1695" r="98644"/>
                    </a14:imgEffect>
                  </a14:imgLayer>
                </a14:imgProps>
              </a:ext>
            </a:extLst>
          </a:blip>
          <a:stretch>
            <a:fillRect/>
          </a:stretch>
        </p:blipFill>
        <p:spPr>
          <a:xfrm>
            <a:off x="441711" y="2771757"/>
            <a:ext cx="1476375" cy="1476375"/>
          </a:xfrm>
          <a:prstGeom prst="rect">
            <a:avLst/>
          </a:prstGeom>
        </p:spPr>
      </p:pic>
    </p:spTree>
    <p:extLst>
      <p:ext uri="{BB962C8B-B14F-4D97-AF65-F5344CB8AC3E}">
        <p14:creationId xmlns:p14="http://schemas.microsoft.com/office/powerpoint/2010/main" val="158449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80">
                                          <p:stCondLst>
                                            <p:cond delay="0"/>
                                          </p:stCondLst>
                                        </p:cTn>
                                        <p:tgtEl>
                                          <p:spTgt spid="6"/>
                                        </p:tgtEl>
                                      </p:cBhvr>
                                    </p:animEffect>
                                    <p:anim calcmode="lin" valueType="num">
                                      <p:cBhvr>
                                        <p:cTn id="3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0" dur="26">
                                          <p:stCondLst>
                                            <p:cond delay="650"/>
                                          </p:stCondLst>
                                        </p:cTn>
                                        <p:tgtEl>
                                          <p:spTgt spid="6"/>
                                        </p:tgtEl>
                                      </p:cBhvr>
                                      <p:to x="100000" y="60000"/>
                                    </p:animScale>
                                    <p:animScale>
                                      <p:cBhvr>
                                        <p:cTn id="41" dur="166" decel="50000">
                                          <p:stCondLst>
                                            <p:cond delay="676"/>
                                          </p:stCondLst>
                                        </p:cTn>
                                        <p:tgtEl>
                                          <p:spTgt spid="6"/>
                                        </p:tgtEl>
                                      </p:cBhvr>
                                      <p:to x="100000" y="100000"/>
                                    </p:animScale>
                                    <p:animScale>
                                      <p:cBhvr>
                                        <p:cTn id="42" dur="26">
                                          <p:stCondLst>
                                            <p:cond delay="1312"/>
                                          </p:stCondLst>
                                        </p:cTn>
                                        <p:tgtEl>
                                          <p:spTgt spid="6"/>
                                        </p:tgtEl>
                                      </p:cBhvr>
                                      <p:to x="100000" y="80000"/>
                                    </p:animScale>
                                    <p:animScale>
                                      <p:cBhvr>
                                        <p:cTn id="43" dur="166" decel="50000">
                                          <p:stCondLst>
                                            <p:cond delay="1338"/>
                                          </p:stCondLst>
                                        </p:cTn>
                                        <p:tgtEl>
                                          <p:spTgt spid="6"/>
                                        </p:tgtEl>
                                      </p:cBhvr>
                                      <p:to x="100000" y="100000"/>
                                    </p:animScale>
                                    <p:animScale>
                                      <p:cBhvr>
                                        <p:cTn id="44" dur="26">
                                          <p:stCondLst>
                                            <p:cond delay="1642"/>
                                          </p:stCondLst>
                                        </p:cTn>
                                        <p:tgtEl>
                                          <p:spTgt spid="6"/>
                                        </p:tgtEl>
                                      </p:cBhvr>
                                      <p:to x="100000" y="90000"/>
                                    </p:animScale>
                                    <p:animScale>
                                      <p:cBhvr>
                                        <p:cTn id="45" dur="166" decel="50000">
                                          <p:stCondLst>
                                            <p:cond delay="1668"/>
                                          </p:stCondLst>
                                        </p:cTn>
                                        <p:tgtEl>
                                          <p:spTgt spid="6"/>
                                        </p:tgtEl>
                                      </p:cBhvr>
                                      <p:to x="100000" y="100000"/>
                                    </p:animScale>
                                    <p:animScale>
                                      <p:cBhvr>
                                        <p:cTn id="46" dur="26">
                                          <p:stCondLst>
                                            <p:cond delay="1808"/>
                                          </p:stCondLst>
                                        </p:cTn>
                                        <p:tgtEl>
                                          <p:spTgt spid="6"/>
                                        </p:tgtEl>
                                      </p:cBhvr>
                                      <p:to x="100000" y="95000"/>
                                    </p:animScale>
                                    <p:animScale>
                                      <p:cBhvr>
                                        <p:cTn id="47" dur="166" decel="50000">
                                          <p:stCondLst>
                                            <p:cond delay="1834"/>
                                          </p:stCondLst>
                                        </p:cTn>
                                        <p:tgtEl>
                                          <p:spTgt spid="6"/>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80">
                                          <p:stCondLst>
                                            <p:cond delay="0"/>
                                          </p:stCondLst>
                                        </p:cTn>
                                        <p:tgtEl>
                                          <p:spTgt spid="5"/>
                                        </p:tgtEl>
                                      </p:cBhvr>
                                    </p:animEffect>
                                    <p:anim calcmode="lin" valueType="num">
                                      <p:cBhvr>
                                        <p:cTn id="5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6" dur="26">
                                          <p:stCondLst>
                                            <p:cond delay="650"/>
                                          </p:stCondLst>
                                        </p:cTn>
                                        <p:tgtEl>
                                          <p:spTgt spid="5"/>
                                        </p:tgtEl>
                                      </p:cBhvr>
                                      <p:to x="100000" y="60000"/>
                                    </p:animScale>
                                    <p:animScale>
                                      <p:cBhvr>
                                        <p:cTn id="57" dur="166" decel="50000">
                                          <p:stCondLst>
                                            <p:cond delay="676"/>
                                          </p:stCondLst>
                                        </p:cTn>
                                        <p:tgtEl>
                                          <p:spTgt spid="5"/>
                                        </p:tgtEl>
                                      </p:cBhvr>
                                      <p:to x="100000" y="100000"/>
                                    </p:animScale>
                                    <p:animScale>
                                      <p:cBhvr>
                                        <p:cTn id="58" dur="26">
                                          <p:stCondLst>
                                            <p:cond delay="1312"/>
                                          </p:stCondLst>
                                        </p:cTn>
                                        <p:tgtEl>
                                          <p:spTgt spid="5"/>
                                        </p:tgtEl>
                                      </p:cBhvr>
                                      <p:to x="100000" y="80000"/>
                                    </p:animScale>
                                    <p:animScale>
                                      <p:cBhvr>
                                        <p:cTn id="59" dur="166" decel="50000">
                                          <p:stCondLst>
                                            <p:cond delay="1338"/>
                                          </p:stCondLst>
                                        </p:cTn>
                                        <p:tgtEl>
                                          <p:spTgt spid="5"/>
                                        </p:tgtEl>
                                      </p:cBhvr>
                                      <p:to x="100000" y="100000"/>
                                    </p:animScale>
                                    <p:animScale>
                                      <p:cBhvr>
                                        <p:cTn id="60" dur="26">
                                          <p:stCondLst>
                                            <p:cond delay="1642"/>
                                          </p:stCondLst>
                                        </p:cTn>
                                        <p:tgtEl>
                                          <p:spTgt spid="5"/>
                                        </p:tgtEl>
                                      </p:cBhvr>
                                      <p:to x="100000" y="90000"/>
                                    </p:animScale>
                                    <p:animScale>
                                      <p:cBhvr>
                                        <p:cTn id="61" dur="166" decel="50000">
                                          <p:stCondLst>
                                            <p:cond delay="1668"/>
                                          </p:stCondLst>
                                        </p:cTn>
                                        <p:tgtEl>
                                          <p:spTgt spid="5"/>
                                        </p:tgtEl>
                                      </p:cBhvr>
                                      <p:to x="100000" y="100000"/>
                                    </p:animScale>
                                    <p:animScale>
                                      <p:cBhvr>
                                        <p:cTn id="62" dur="26">
                                          <p:stCondLst>
                                            <p:cond delay="1808"/>
                                          </p:stCondLst>
                                        </p:cTn>
                                        <p:tgtEl>
                                          <p:spTgt spid="5"/>
                                        </p:tgtEl>
                                      </p:cBhvr>
                                      <p:to x="100000" y="95000"/>
                                    </p:animScale>
                                    <p:animScale>
                                      <p:cBhvr>
                                        <p:cTn id="6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217" y="197966"/>
            <a:ext cx="9529052" cy="461665"/>
            <a:chOff x="-178462" y="1828800"/>
            <a:chExt cx="19060588" cy="923316"/>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8" name="TextBox 17"/>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9" name="TextBox 18"/>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rgbClr val="31859C"/>
                  </a:solidFill>
                  <a:latin typeface="Tahoma" panose="020B0604030504040204" pitchFamily="34" charset="0"/>
                  <a:cs typeface="Tahoma" panose="020B0604030504040204" pitchFamily="34" charset="0"/>
                </a:rPr>
                <a:t>ĐỌC HIỂU VĂN BẢN</a:t>
              </a:r>
            </a:p>
          </p:txBody>
        </p:sp>
      </p:grpSp>
      <p:grpSp>
        <p:nvGrpSpPr>
          <p:cNvPr id="20" name="Group 19"/>
          <p:cNvGrpSpPr/>
          <p:nvPr/>
        </p:nvGrpSpPr>
        <p:grpSpPr>
          <a:xfrm>
            <a:off x="319937" y="693325"/>
            <a:ext cx="9224112" cy="830997"/>
            <a:chOff x="644526" y="2766774"/>
            <a:chExt cx="18450623" cy="1661986"/>
          </a:xfrm>
        </p:grpSpPr>
        <p:sp>
          <p:nvSpPr>
            <p:cNvPr id="21" name="TextBox 20"/>
            <p:cNvSpPr txBox="1"/>
            <p:nvPr/>
          </p:nvSpPr>
          <p:spPr>
            <a:xfrm>
              <a:off x="1906584" y="2766774"/>
              <a:ext cx="17188565" cy="1661986"/>
            </a:xfrm>
            <a:prstGeom prst="rect">
              <a:avLst/>
            </a:prstGeom>
            <a:noFill/>
          </p:spPr>
          <p:txBody>
            <a:bodyPr wrap="square" rtlCol="0">
              <a:spAutoFit/>
            </a:bodyPr>
            <a:lstStyle/>
            <a:p>
              <a:pPr defTabSz="1076536"/>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 VẬT</a:t>
              </a:r>
            </a:p>
            <a:p>
              <a:pPr defTabSz="1076536"/>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2.1.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những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bạch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tuộc</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 name="Picture 2"/>
          <p:cNvPicPr>
            <a:picLocks noChangeAspect="1"/>
          </p:cNvPicPr>
          <p:nvPr/>
        </p:nvPicPr>
        <p:blipFill>
          <a:blip r:embed="rId3"/>
          <a:stretch>
            <a:fillRect/>
          </a:stretch>
        </p:blipFill>
        <p:spPr>
          <a:xfrm>
            <a:off x="5645451" y="1096017"/>
            <a:ext cx="7588768" cy="1403637"/>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4720" b="92478" l="588" r="96618"/>
                    </a14:imgEffect>
                  </a14:imgLayer>
                </a14:imgProps>
              </a:ext>
            </a:extLst>
          </a:blip>
          <a:stretch>
            <a:fillRect/>
          </a:stretch>
        </p:blipFill>
        <p:spPr>
          <a:xfrm>
            <a:off x="10535818" y="-87651"/>
            <a:ext cx="1462087" cy="1457787"/>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017" b="94746" l="1695" r="98644"/>
                    </a14:imgEffect>
                  </a14:imgLayer>
                </a14:imgProps>
              </a:ext>
            </a:extLst>
          </a:blip>
          <a:stretch>
            <a:fillRect/>
          </a:stretch>
        </p:blipFill>
        <p:spPr>
          <a:xfrm>
            <a:off x="8889076" y="-44863"/>
            <a:ext cx="1476375" cy="1476375"/>
          </a:xfrm>
          <a:prstGeom prst="rect">
            <a:avLst/>
          </a:prstGeom>
        </p:spPr>
      </p:pic>
      <p:graphicFrame>
        <p:nvGraphicFramePr>
          <p:cNvPr id="2" name="Table 1">
            <a:extLst>
              <a:ext uri="{FF2B5EF4-FFF2-40B4-BE49-F238E27FC236}">
                <a16:creationId xmlns:a16="http://schemas.microsoft.com/office/drawing/2014/main" id="{7878A7D9-188B-4CD5-B4AE-DBADA4D27F9C}"/>
              </a:ext>
            </a:extLst>
          </p:cNvPr>
          <p:cNvGraphicFramePr>
            <a:graphicFrameLocks noGrp="1"/>
          </p:cNvGraphicFramePr>
          <p:nvPr>
            <p:extLst>
              <p:ext uri="{D42A27DB-BD31-4B8C-83A1-F6EECF244321}">
                <p14:modId xmlns:p14="http://schemas.microsoft.com/office/powerpoint/2010/main" val="2232648037"/>
              </p:ext>
            </p:extLst>
          </p:nvPr>
        </p:nvGraphicFramePr>
        <p:xfrm>
          <a:off x="895466" y="1942585"/>
          <a:ext cx="9916391" cy="4700126"/>
        </p:xfrm>
        <a:graphic>
          <a:graphicData uri="http://schemas.openxmlformats.org/drawingml/2006/table">
            <a:tbl>
              <a:tblPr firstRow="1" firstCol="1" bandRow="1">
                <a:tableStyleId>{5C22544A-7EE6-4342-B048-85BDC9FD1C3A}</a:tableStyleId>
              </a:tblPr>
              <a:tblGrid>
                <a:gridCol w="1098432">
                  <a:extLst>
                    <a:ext uri="{9D8B030D-6E8A-4147-A177-3AD203B41FA5}">
                      <a16:colId xmlns:a16="http://schemas.microsoft.com/office/drawing/2014/main" val="268490172"/>
                    </a:ext>
                  </a:extLst>
                </a:gridCol>
                <a:gridCol w="3159993">
                  <a:extLst>
                    <a:ext uri="{9D8B030D-6E8A-4147-A177-3AD203B41FA5}">
                      <a16:colId xmlns:a16="http://schemas.microsoft.com/office/drawing/2014/main" val="3098451515"/>
                    </a:ext>
                  </a:extLst>
                </a:gridCol>
                <a:gridCol w="2834435">
                  <a:extLst>
                    <a:ext uri="{9D8B030D-6E8A-4147-A177-3AD203B41FA5}">
                      <a16:colId xmlns:a16="http://schemas.microsoft.com/office/drawing/2014/main" val="4096423605"/>
                    </a:ext>
                  </a:extLst>
                </a:gridCol>
                <a:gridCol w="2823531">
                  <a:extLst>
                    <a:ext uri="{9D8B030D-6E8A-4147-A177-3AD203B41FA5}">
                      <a16:colId xmlns:a16="http://schemas.microsoft.com/office/drawing/2014/main" val="2275084800"/>
                    </a:ext>
                  </a:extLst>
                </a:gridCol>
              </a:tblGrid>
              <a:tr h="1012865">
                <a:tc>
                  <a:txBody>
                    <a:bodyPr/>
                    <a:lstStyle/>
                    <a:p>
                      <a:pPr algn="just">
                        <a:lnSpc>
                          <a:spcPct val="115000"/>
                        </a:lnSpc>
                        <a:spcAft>
                          <a:spcPts val="1000"/>
                        </a:spcAft>
                      </a:pPr>
                      <a:r>
                        <a:rPr lang="en-US" sz="2400">
                          <a:effectLst/>
                          <a:latin typeface="Times New Roman" panose="02020603050405020304" pitchFamily="18" charset="0"/>
                          <a:cs typeface="Times New Roman" panose="02020603050405020304" pitchFamily="18" charset="0"/>
                        </a:rPr>
                        <a:t> </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6724" marR="26724" marT="0" marB="0"/>
                </a:tc>
                <a:tc>
                  <a:txBody>
                    <a:bodyPr/>
                    <a:lstStyle/>
                    <a:p>
                      <a:pPr algn="ctr">
                        <a:lnSpc>
                          <a:spcPct val="115000"/>
                        </a:lnSpc>
                        <a:spcAft>
                          <a:spcPts val="1000"/>
                        </a:spcAft>
                      </a:pPr>
                      <a:r>
                        <a:rPr lang="en-US" sz="2400" dirty="0">
                          <a:effectLst/>
                          <a:latin typeface="Times New Roman" panose="02020603050405020304" pitchFamily="18" charset="0"/>
                          <a:cs typeface="Times New Roman" panose="02020603050405020304" pitchFamily="18" charset="0"/>
                        </a:rPr>
                        <a:t>Qua </a:t>
                      </a:r>
                      <a:r>
                        <a:rPr lang="en-US" sz="2400" dirty="0" err="1">
                          <a:effectLst/>
                          <a:latin typeface="Times New Roman" panose="02020603050405020304" pitchFamily="18" charset="0"/>
                          <a:cs typeface="Times New Roman" panose="02020603050405020304" pitchFamily="18" charset="0"/>
                        </a:rPr>
                        <a:t>lời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sư</a:t>
                      </a:r>
                      <a:r>
                        <a:rPr lang="en-US" sz="2400" dirty="0">
                          <a:effectLst/>
                          <a:latin typeface="Times New Roman" panose="02020603050405020304" pitchFamily="18" charset="0"/>
                          <a:cs typeface="Times New Roman" panose="02020603050405020304" pitchFamily="18" charset="0"/>
                        </a:rPr>
                        <a:t> A-</a:t>
                      </a:r>
                      <a:r>
                        <a:rPr lang="en-US" sz="2400" dirty="0" err="1">
                          <a:effectLst/>
                          <a:latin typeface="Times New Roman" panose="02020603050405020304" pitchFamily="18" charset="0"/>
                          <a:cs typeface="Times New Roman" panose="02020603050405020304" pitchFamily="18" charset="0"/>
                        </a:rPr>
                        <a:t>rôn</a:t>
                      </a: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nác</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24" marR="26724" marT="0" marB="0"/>
                </a:tc>
                <a:tc>
                  <a:txBody>
                    <a:bodyPr/>
                    <a:lstStyle/>
                    <a:p>
                      <a:pPr algn="ctr">
                        <a:lnSpc>
                          <a:spcPct val="115000"/>
                        </a:lnSpc>
                        <a:spcAft>
                          <a:spcPts val="1000"/>
                        </a:spcAft>
                      </a:pPr>
                      <a:r>
                        <a:rPr lang="en-US" sz="2400" dirty="0">
                          <a:effectLst/>
                          <a:latin typeface="Times New Roman" panose="02020603050405020304" pitchFamily="18" charset="0"/>
                          <a:cs typeface="Times New Roman" panose="02020603050405020304" pitchFamily="18" charset="0"/>
                        </a:rPr>
                        <a:t>Khi </a:t>
                      </a:r>
                      <a:r>
                        <a:rPr lang="en-US" sz="2400" dirty="0" err="1">
                          <a:effectLst/>
                          <a:latin typeface="Times New Roman" panose="02020603050405020304" pitchFamily="18" charset="0"/>
                          <a:cs typeface="Times New Roman" panose="02020603050405020304" pitchFamily="18" charset="0"/>
                        </a:rPr>
                        <a:t>xuất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24" marR="26724" marT="0" marB="0"/>
                </a:tc>
                <a:tc>
                  <a:txBody>
                    <a:bodyPr/>
                    <a:lstStyle/>
                    <a:p>
                      <a:pPr algn="ctr">
                        <a:lnSpc>
                          <a:spcPct val="115000"/>
                        </a:lnSpc>
                        <a:spcAft>
                          <a:spcPts val="1000"/>
                        </a:spcAft>
                      </a:pP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người</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24" marR="26724" marT="0" marB="0"/>
                </a:tc>
                <a:extLst>
                  <a:ext uri="{0D108BD9-81ED-4DB2-BD59-A6C34878D82A}">
                    <a16:rowId xmlns:a16="http://schemas.microsoft.com/office/drawing/2014/main" val="245198905"/>
                  </a:ext>
                </a:extLst>
              </a:tr>
              <a:tr h="976953">
                <a:tc>
                  <a:txBody>
                    <a:bodyPr/>
                    <a:lstStyle/>
                    <a:p>
                      <a:pPr algn="just">
                        <a:lnSpc>
                          <a:spcPct val="115000"/>
                        </a:lnSpc>
                        <a:spcAft>
                          <a:spcPts val="1000"/>
                        </a:spcAft>
                      </a:pPr>
                      <a:r>
                        <a:rPr lang="en-US" sz="2400">
                          <a:effectLst/>
                          <a:latin typeface="Times New Roman" panose="02020603050405020304" pitchFamily="18" charset="0"/>
                          <a:cs typeface="Times New Roman" panose="02020603050405020304" pitchFamily="18" charset="0"/>
                        </a:rPr>
                        <a:t>Đặc điểm</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6724" marR="26724" marT="0" marB="0"/>
                </a:tc>
                <a:tc>
                  <a:txBody>
                    <a:bodyPr/>
                    <a:lstStyle/>
                    <a:p>
                      <a:pPr algn="just">
                        <a:lnSpc>
                          <a:spcPct val="115000"/>
                        </a:lnSpc>
                        <a:spcAft>
                          <a:spcPts val="1000"/>
                        </a:spcAft>
                      </a:pP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24" marR="26724" marT="0" marB="0"/>
                </a:tc>
                <a:tc>
                  <a:txBody>
                    <a:bodyPr/>
                    <a:lstStyle/>
                    <a:p>
                      <a:pPr algn="just">
                        <a:lnSpc>
                          <a:spcPct val="115000"/>
                        </a:lnSpc>
                        <a:spcAft>
                          <a:spcPts val="1000"/>
                        </a:spcAft>
                      </a:pP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24" marR="26724" marT="0" marB="0"/>
                </a:tc>
                <a:tc>
                  <a:txBody>
                    <a:bodyPr/>
                    <a:lstStyle/>
                    <a:p>
                      <a:pPr algn="just">
                        <a:lnSpc>
                          <a:spcPct val="115000"/>
                        </a:lnSpc>
                        <a:spcAft>
                          <a:spcPts val="1000"/>
                        </a:spcAft>
                      </a:pP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24" marR="26724" marT="0" marB="0"/>
                </a:tc>
                <a:extLst>
                  <a:ext uri="{0D108BD9-81ED-4DB2-BD59-A6C34878D82A}">
                    <a16:rowId xmlns:a16="http://schemas.microsoft.com/office/drawing/2014/main" val="1296777257"/>
                  </a:ext>
                </a:extLst>
              </a:tr>
              <a:tr h="770712">
                <a:tc>
                  <a:txBody>
                    <a:bodyPr/>
                    <a:lstStyle/>
                    <a:p>
                      <a:pPr algn="just">
                        <a:lnSpc>
                          <a:spcPct val="115000"/>
                        </a:lnSpc>
                        <a:spcAft>
                          <a:spcPts val="1000"/>
                        </a:spcAft>
                      </a:pPr>
                      <a:r>
                        <a:rPr lang="en-US" sz="2400" dirty="0">
                          <a:effectLst/>
                          <a:latin typeface="Times New Roman" panose="02020603050405020304" pitchFamily="18" charset="0"/>
                          <a:cs typeface="Times New Roman" panose="02020603050405020304" pitchFamily="18" charset="0"/>
                        </a:rPr>
                        <a:t>So </a:t>
                      </a:r>
                      <a:r>
                        <a:rPr lang="en-US" sz="2400" dirty="0" err="1">
                          <a:effectLst/>
                          <a:latin typeface="Times New Roman" panose="02020603050405020304" pitchFamily="18" charset="0"/>
                          <a:cs typeface="Times New Roman" panose="02020603050405020304" pitchFamily="18" charset="0"/>
                        </a:rPr>
                        <a:t>sánh</a:t>
                      </a:r>
                      <a:endParaRPr lang="vi-VN" sz="2400" dirty="0">
                        <a:effectLst/>
                        <a:latin typeface="Times New Roman" panose="02020603050405020304" pitchFamily="18" charset="0"/>
                        <a:cs typeface="Times New Roman" panose="02020603050405020304" pitchFamily="18" charset="0"/>
                      </a:endParaRPr>
                    </a:p>
                    <a:p>
                      <a:pPr algn="just">
                        <a:lnSpc>
                          <a:spcPct val="115000"/>
                        </a:lnSpc>
                        <a:spcAft>
                          <a:spcPts val="1000"/>
                        </a:spcAft>
                      </a:pPr>
                      <a:r>
                        <a:rPr lang="en-US" sz="2400" dirty="0">
                          <a:effectLst/>
                          <a:latin typeface="Times New Roman" panose="02020603050405020304" pitchFamily="18" charset="0"/>
                          <a:cs typeface="Times New Roman" panose="02020603050405020304" pitchFamily="18" charset="0"/>
                        </a:rPr>
                        <a:t> </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24" marR="26724" marT="0" marB="0"/>
                </a:tc>
                <a:tc gridSpan="3">
                  <a:txBody>
                    <a:bodyPr/>
                    <a:lstStyle/>
                    <a:p>
                      <a:pPr algn="just">
                        <a:lnSpc>
                          <a:spcPct val="115000"/>
                        </a:lnSpc>
                        <a:spcAft>
                          <a:spcPts val="1000"/>
                        </a:spcAft>
                      </a:pP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24" marR="26724" marT="0" marB="0"/>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437846769"/>
                  </a:ext>
                </a:extLst>
              </a:tr>
              <a:tr h="1464493">
                <a:tc>
                  <a:txBody>
                    <a:bodyPr/>
                    <a:lstStyle/>
                    <a:p>
                      <a:pPr algn="just">
                        <a:lnSpc>
                          <a:spcPct val="115000"/>
                        </a:lnSpc>
                        <a:spcAft>
                          <a:spcPts val="1000"/>
                        </a:spcAft>
                      </a:pP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xét</a:t>
                      </a:r>
                      <a:r>
                        <a:rPr lang="en-US" sz="2400" dirty="0">
                          <a:effectLst/>
                          <a:latin typeface="Times New Roman" panose="02020603050405020304" pitchFamily="18" charset="0"/>
                          <a:cs typeface="Times New Roman" panose="02020603050405020304" pitchFamily="18" charset="0"/>
                        </a:rPr>
                        <a:t>	</a:t>
                      </a:r>
                      <a:endParaRPr lang="vi-VN" sz="2400" dirty="0">
                        <a:effectLst/>
                        <a:latin typeface="Times New Roman" panose="02020603050405020304" pitchFamily="18" charset="0"/>
                        <a:cs typeface="Times New Roman" panose="02020603050405020304" pitchFamily="18" charset="0"/>
                      </a:endParaRPr>
                    </a:p>
                    <a:p>
                      <a:pPr algn="just">
                        <a:lnSpc>
                          <a:spcPct val="115000"/>
                        </a:lnSpc>
                        <a:spcAft>
                          <a:spcPts val="1000"/>
                        </a:spcAft>
                      </a:pPr>
                      <a:r>
                        <a:rPr lang="en-US" sz="2400" dirty="0">
                          <a:effectLst/>
                          <a:latin typeface="Times New Roman" panose="02020603050405020304" pitchFamily="18" charset="0"/>
                          <a:cs typeface="Times New Roman" panose="02020603050405020304" pitchFamily="18" charset="0"/>
                        </a:rPr>
                        <a:t> </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24" marR="26724" marT="0" marB="0"/>
                </a:tc>
                <a:tc gridSpan="3">
                  <a:txBody>
                    <a:bodyPr/>
                    <a:lstStyle/>
                    <a:p>
                      <a:pPr algn="just">
                        <a:lnSpc>
                          <a:spcPct val="115000"/>
                        </a:lnSpc>
                        <a:spcAft>
                          <a:spcPts val="1000"/>
                        </a:spcAft>
                      </a:pP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24" marR="26724" marT="0" marB="0"/>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3723653960"/>
                  </a:ext>
                </a:extLst>
              </a:tr>
            </a:tbl>
          </a:graphicData>
        </a:graphic>
      </p:graphicFrame>
    </p:spTree>
    <p:extLst>
      <p:ext uri="{BB962C8B-B14F-4D97-AF65-F5344CB8AC3E}">
        <p14:creationId xmlns:p14="http://schemas.microsoft.com/office/powerpoint/2010/main" val="137312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26"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80">
                                          <p:stCondLst>
                                            <p:cond delay="0"/>
                                          </p:stCondLst>
                                        </p:cTn>
                                        <p:tgtEl>
                                          <p:spTgt spid="6"/>
                                        </p:tgtEl>
                                      </p:cBhvr>
                                    </p:animEffect>
                                    <p:anim calcmode="lin" valueType="num">
                                      <p:cBhvr>
                                        <p:cTn id="1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2" dur="26">
                                          <p:stCondLst>
                                            <p:cond delay="650"/>
                                          </p:stCondLst>
                                        </p:cTn>
                                        <p:tgtEl>
                                          <p:spTgt spid="6"/>
                                        </p:tgtEl>
                                      </p:cBhvr>
                                      <p:to x="100000" y="60000"/>
                                    </p:animScale>
                                    <p:animScale>
                                      <p:cBhvr>
                                        <p:cTn id="23" dur="166" decel="50000">
                                          <p:stCondLst>
                                            <p:cond delay="67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277CFE-B5CD-4244-8447-AB927CA0928B}"/>
              </a:ext>
            </a:extLst>
          </p:cNvPr>
          <p:cNvGraphicFramePr>
            <a:graphicFrameLocks noGrp="1"/>
          </p:cNvGraphicFramePr>
          <p:nvPr>
            <p:extLst>
              <p:ext uri="{D42A27DB-BD31-4B8C-83A1-F6EECF244321}">
                <p14:modId xmlns:p14="http://schemas.microsoft.com/office/powerpoint/2010/main" val="1928880366"/>
              </p:ext>
            </p:extLst>
          </p:nvPr>
        </p:nvGraphicFramePr>
        <p:xfrm>
          <a:off x="301487" y="141570"/>
          <a:ext cx="11555896" cy="6843264"/>
        </p:xfrm>
        <a:graphic>
          <a:graphicData uri="http://schemas.openxmlformats.org/drawingml/2006/table">
            <a:tbl>
              <a:tblPr firstRow="1" firstCol="1" bandRow="1">
                <a:noFill/>
                <a:tableStyleId>{5C22544A-7EE6-4342-B048-85BDC9FD1C3A}</a:tableStyleId>
              </a:tblPr>
              <a:tblGrid>
                <a:gridCol w="1049103">
                  <a:extLst>
                    <a:ext uri="{9D8B030D-6E8A-4147-A177-3AD203B41FA5}">
                      <a16:colId xmlns:a16="http://schemas.microsoft.com/office/drawing/2014/main" val="1999036790"/>
                    </a:ext>
                  </a:extLst>
                </a:gridCol>
                <a:gridCol w="1879627">
                  <a:extLst>
                    <a:ext uri="{9D8B030D-6E8A-4147-A177-3AD203B41FA5}">
                      <a16:colId xmlns:a16="http://schemas.microsoft.com/office/drawing/2014/main" val="153861282"/>
                    </a:ext>
                  </a:extLst>
                </a:gridCol>
                <a:gridCol w="5257800">
                  <a:extLst>
                    <a:ext uri="{9D8B030D-6E8A-4147-A177-3AD203B41FA5}">
                      <a16:colId xmlns:a16="http://schemas.microsoft.com/office/drawing/2014/main" val="2455822441"/>
                    </a:ext>
                  </a:extLst>
                </a:gridCol>
                <a:gridCol w="3369366">
                  <a:extLst>
                    <a:ext uri="{9D8B030D-6E8A-4147-A177-3AD203B41FA5}">
                      <a16:colId xmlns:a16="http://schemas.microsoft.com/office/drawing/2014/main" val="1651426597"/>
                    </a:ext>
                  </a:extLst>
                </a:gridCol>
              </a:tblGrid>
              <a:tr h="661548">
                <a:tc>
                  <a:txBody>
                    <a:bodyPr/>
                    <a:lstStyle/>
                    <a:p>
                      <a:pPr algn="just">
                        <a:lnSpc>
                          <a:spcPct val="100000"/>
                        </a:lnSpc>
                        <a:spcAft>
                          <a:spcPts val="0"/>
                        </a:spcAft>
                      </a:pPr>
                      <a:r>
                        <a:rPr lang="en-US" sz="1800" b="1" cap="none" spc="0" dirty="0">
                          <a:solidFill>
                            <a:schemeClr val="tx1"/>
                          </a:solidFill>
                          <a:effectLst/>
                          <a:latin typeface="Times New Roman" panose="02020603050405020304" pitchFamily="18" charset="0"/>
                          <a:cs typeface="Times New Roman" panose="02020603050405020304" pitchFamily="18" charset="0"/>
                        </a:rPr>
                        <a:t> </a:t>
                      </a:r>
                      <a:endParaRPr lang="vi-VN" sz="18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Qua </a:t>
                      </a:r>
                      <a:r>
                        <a:rPr lang="en-US" sz="1800" b="1" cap="none" spc="0" err="1">
                          <a:solidFill>
                            <a:schemeClr val="tx1"/>
                          </a:solidFill>
                          <a:effectLst/>
                          <a:latin typeface="Times New Roman" panose="02020603050405020304" pitchFamily="18" charset="0"/>
                          <a:cs typeface="Times New Roman" panose="02020603050405020304" pitchFamily="18" charset="0"/>
                        </a:rPr>
                        <a:t>lời</a:t>
                      </a:r>
                      <a:r>
                        <a:rPr lang="en-US" sz="1800" b="1" cap="none" spc="0">
                          <a:solidFill>
                            <a:schemeClr val="tx1"/>
                          </a:solidFill>
                          <a:effectLst/>
                          <a:latin typeface="Times New Roman" panose="02020603050405020304" pitchFamily="18" charset="0"/>
                          <a:cs typeface="Times New Roman" panose="02020603050405020304" pitchFamily="18" charset="0"/>
                        </a:rPr>
                        <a:t> </a:t>
                      </a:r>
                      <a:r>
                        <a:rPr lang="en-US" sz="1800" b="1" cap="none" spc="0" err="1">
                          <a:solidFill>
                            <a:schemeClr val="tx1"/>
                          </a:solidFill>
                          <a:effectLst/>
                          <a:latin typeface="Times New Roman" panose="02020603050405020304" pitchFamily="18" charset="0"/>
                          <a:cs typeface="Times New Roman" panose="02020603050405020304" pitchFamily="18" charset="0"/>
                        </a:rPr>
                        <a:t>kể</a:t>
                      </a:r>
                      <a:r>
                        <a:rPr lang="en-US" sz="1800" b="1" cap="none" spc="0">
                          <a:solidFill>
                            <a:schemeClr val="tx1"/>
                          </a:solidFill>
                          <a:effectLst/>
                          <a:latin typeface="Times New Roman" panose="02020603050405020304" pitchFamily="18" charset="0"/>
                          <a:cs typeface="Times New Roman" panose="02020603050405020304" pitchFamily="18" charset="0"/>
                        </a:rPr>
                        <a:t> </a:t>
                      </a:r>
                      <a:r>
                        <a:rPr lang="en-US" sz="1800" b="1" cap="none" spc="0" err="1">
                          <a:solidFill>
                            <a:schemeClr val="tx1"/>
                          </a:solidFill>
                          <a:effectLst/>
                          <a:latin typeface="Times New Roman" panose="02020603050405020304" pitchFamily="18" charset="0"/>
                          <a:cs typeface="Times New Roman" panose="02020603050405020304" pitchFamily="18" charset="0"/>
                        </a:rPr>
                        <a:t>của</a:t>
                      </a:r>
                      <a:r>
                        <a:rPr lang="en-US" sz="1800" b="1" cap="none" spc="0">
                          <a:solidFill>
                            <a:schemeClr val="tx1"/>
                          </a:solidFill>
                          <a:effectLst/>
                          <a:latin typeface="Times New Roman" panose="02020603050405020304" pitchFamily="18" charset="0"/>
                          <a:cs typeface="Times New Roman" panose="02020603050405020304" pitchFamily="18" charset="0"/>
                        </a:rPr>
                        <a:t> </a:t>
                      </a:r>
                      <a:r>
                        <a:rPr lang="en-US" sz="1800" b="1" cap="none" spc="0" err="1">
                          <a:solidFill>
                            <a:schemeClr val="tx1"/>
                          </a:solidFill>
                          <a:effectLst/>
                          <a:latin typeface="Times New Roman" panose="02020603050405020304" pitchFamily="18" charset="0"/>
                          <a:cs typeface="Times New Roman" panose="02020603050405020304" pitchFamily="18" charset="0"/>
                        </a:rPr>
                        <a:t>giáo</a:t>
                      </a:r>
                      <a:r>
                        <a:rPr lang="en-US" sz="1800" b="1" cap="none" spc="0">
                          <a:solidFill>
                            <a:schemeClr val="tx1"/>
                          </a:solidFill>
                          <a:effectLst/>
                          <a:latin typeface="Times New Roman" panose="02020603050405020304" pitchFamily="18" charset="0"/>
                          <a:cs typeface="Times New Roman" panose="02020603050405020304" pitchFamily="18" charset="0"/>
                        </a:rPr>
                        <a:t> </a:t>
                      </a:r>
                      <a:r>
                        <a:rPr lang="en-US" sz="1800" b="1" cap="none" spc="0" err="1">
                          <a:solidFill>
                            <a:schemeClr val="tx1"/>
                          </a:solidFill>
                          <a:effectLst/>
                          <a:latin typeface="Times New Roman" panose="02020603050405020304" pitchFamily="18" charset="0"/>
                          <a:cs typeface="Times New Roman" panose="02020603050405020304" pitchFamily="18" charset="0"/>
                        </a:rPr>
                        <a:t>sư</a:t>
                      </a:r>
                      <a:r>
                        <a:rPr lang="en-US" sz="1800" b="1" cap="none" spc="0">
                          <a:solidFill>
                            <a:schemeClr val="tx1"/>
                          </a:solidFill>
                          <a:effectLst/>
                          <a:latin typeface="Times New Roman" panose="02020603050405020304" pitchFamily="18" charset="0"/>
                          <a:cs typeface="Times New Roman" panose="02020603050405020304" pitchFamily="18" charset="0"/>
                        </a:rPr>
                        <a:t> A-</a:t>
                      </a:r>
                      <a:r>
                        <a:rPr lang="en-US" sz="1800" b="1" cap="none" spc="0" err="1">
                          <a:solidFill>
                            <a:schemeClr val="tx1"/>
                          </a:solidFill>
                          <a:effectLst/>
                          <a:latin typeface="Times New Roman" panose="02020603050405020304" pitchFamily="18" charset="0"/>
                          <a:cs typeface="Times New Roman" panose="02020603050405020304" pitchFamily="18" charset="0"/>
                        </a:rPr>
                        <a:t>rôn</a:t>
                      </a:r>
                      <a:r>
                        <a:rPr lang="en-US" sz="1800" b="1" cap="none" spc="0">
                          <a:solidFill>
                            <a:schemeClr val="tx1"/>
                          </a:solidFill>
                          <a:effectLst/>
                          <a:latin typeface="Times New Roman" panose="02020603050405020304" pitchFamily="18" charset="0"/>
                          <a:cs typeface="Times New Roman" panose="02020603050405020304" pitchFamily="18" charset="0"/>
                        </a:rPr>
                        <a:t>-</a:t>
                      </a:r>
                      <a:r>
                        <a:rPr lang="en-US" sz="1800" b="1" cap="none" spc="0" err="1">
                          <a:solidFill>
                            <a:schemeClr val="tx1"/>
                          </a:solidFill>
                          <a:effectLst/>
                          <a:latin typeface="Times New Roman" panose="02020603050405020304" pitchFamily="18" charset="0"/>
                          <a:cs typeface="Times New Roman" panose="02020603050405020304" pitchFamily="18" charset="0"/>
                        </a:rPr>
                        <a:t>nác</a:t>
                      </a:r>
                      <a:endParaRPr lang="vi-VN" sz="18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800" b="1" cap="none" spc="0" dirty="0">
                          <a:solidFill>
                            <a:schemeClr val="tx1"/>
                          </a:solidFill>
                          <a:effectLst/>
                          <a:latin typeface="Times New Roman" panose="02020603050405020304" pitchFamily="18" charset="0"/>
                          <a:cs typeface="Times New Roman" panose="02020603050405020304" pitchFamily="18" charset="0"/>
                        </a:rPr>
                        <a:t>Khi </a:t>
                      </a:r>
                      <a:r>
                        <a:rPr lang="en-US" sz="1800" b="1" cap="none" spc="0" dirty="0" err="1">
                          <a:solidFill>
                            <a:schemeClr val="tx1"/>
                          </a:solidFill>
                          <a:effectLst/>
                          <a:latin typeface="Times New Roman" panose="02020603050405020304" pitchFamily="18" charset="0"/>
                          <a:cs typeface="Times New Roman" panose="02020603050405020304" pitchFamily="18" charset="0"/>
                        </a:rPr>
                        <a:t>xuất</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hiện</a:t>
                      </a:r>
                      <a:endParaRPr lang="vi-VN" sz="18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800" b="1" cap="none" spc="0" dirty="0" err="1">
                          <a:solidFill>
                            <a:schemeClr val="tx1"/>
                          </a:solidFill>
                          <a:effectLst/>
                          <a:latin typeface="Times New Roman" panose="02020603050405020304" pitchFamily="18" charset="0"/>
                          <a:cs typeface="Times New Roman" panose="02020603050405020304" pitchFamily="18" charset="0"/>
                        </a:rPr>
                        <a:t>Trong</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cuộc</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chiến</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với</a:t>
                      </a:r>
                      <a:r>
                        <a:rPr lang="en-US" sz="1800" b="1" cap="none" spc="0" dirty="0">
                          <a:solidFill>
                            <a:schemeClr val="tx1"/>
                          </a:solidFill>
                          <a:effectLst/>
                          <a:latin typeface="Times New Roman" panose="02020603050405020304" pitchFamily="18" charset="0"/>
                          <a:cs typeface="Times New Roman" panose="02020603050405020304" pitchFamily="18" charset="0"/>
                        </a:rPr>
                        <a:t> con </a:t>
                      </a:r>
                      <a:r>
                        <a:rPr lang="en-US" sz="1800" b="1" cap="none" spc="0" dirty="0" err="1">
                          <a:solidFill>
                            <a:schemeClr val="tx1"/>
                          </a:solidFill>
                          <a:effectLst/>
                          <a:latin typeface="Times New Roman" panose="02020603050405020304" pitchFamily="18" charset="0"/>
                          <a:cs typeface="Times New Roman" panose="02020603050405020304" pitchFamily="18" charset="0"/>
                        </a:rPr>
                        <a:t>người</a:t>
                      </a:r>
                      <a:endParaRPr lang="vi-VN" sz="18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0235122"/>
                  </a:ext>
                </a:extLst>
              </a:tr>
              <a:tr h="3854128">
                <a:tc>
                  <a:txBody>
                    <a:bodyPr/>
                    <a:lstStyle/>
                    <a:p>
                      <a:pPr algn="just">
                        <a:lnSpc>
                          <a:spcPct val="100000"/>
                        </a:lnSpc>
                        <a:spcAft>
                          <a:spcPts val="0"/>
                        </a:spcAft>
                      </a:pPr>
                      <a:r>
                        <a:rPr lang="en-US" sz="1800" b="1" cap="none" spc="0" dirty="0" err="1">
                          <a:solidFill>
                            <a:schemeClr val="tx1"/>
                          </a:solidFill>
                          <a:effectLst/>
                          <a:latin typeface="Times New Roman" panose="02020603050405020304" pitchFamily="18" charset="0"/>
                          <a:cs typeface="Times New Roman" panose="02020603050405020304" pitchFamily="18" charset="0"/>
                        </a:rPr>
                        <a:t>Đặc</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điểm</a:t>
                      </a:r>
                      <a:endParaRPr lang="vi-VN" sz="18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xuất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hiện</a:t>
                      </a:r>
                      <a:r>
                        <a:rPr lang="en-US" sz="1800" cap="none" spc="0" dirty="0">
                          <a:solidFill>
                            <a:schemeClr val="tx1"/>
                          </a:solidFill>
                          <a:effectLst/>
                          <a:latin typeface="Times New Roman" panose="02020603050405020304" pitchFamily="18" charset="0"/>
                          <a:cs typeface="Times New Roman" panose="02020603050405020304" pitchFamily="18" charset="0"/>
                        </a:rPr>
                        <a:t> ở </a:t>
                      </a:r>
                      <a:r>
                        <a:rPr lang="en-US" sz="1800" cap="none" spc="0" dirty="0" err="1">
                          <a:solidFill>
                            <a:schemeClr val="tx1"/>
                          </a:solidFill>
                          <a:effectLst/>
                          <a:latin typeface="Times New Roman" panose="02020603050405020304" pitchFamily="18" charset="0"/>
                          <a:cs typeface="Times New Roman" panose="02020603050405020304" pitchFamily="18" charset="0"/>
                        </a:rPr>
                        <a:t>khoảng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vĩ</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độ</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nơi</a:t>
                      </a:r>
                      <a:r>
                        <a:rPr lang="en-US" sz="1800" cap="none" spc="0" dirty="0">
                          <a:solidFill>
                            <a:schemeClr val="tx1"/>
                          </a:solidFill>
                          <a:effectLst/>
                          <a:latin typeface="Times New Roman" panose="02020603050405020304" pitchFamily="18" charset="0"/>
                          <a:cs typeface="Times New Roman" panose="02020603050405020304" pitchFamily="18" charset="0"/>
                        </a:rPr>
                        <a:t> con </a:t>
                      </a:r>
                      <a:r>
                        <a:rPr lang="en-US" sz="1800" cap="none" spc="0" dirty="0" err="1">
                          <a:solidFill>
                            <a:schemeClr val="tx1"/>
                          </a:solidFill>
                          <a:effectLst/>
                          <a:latin typeface="Times New Roman" panose="02020603050405020304" pitchFamily="18" charset="0"/>
                          <a:cs typeface="Times New Roman" panose="02020603050405020304" pitchFamily="18" charset="0"/>
                        </a:rPr>
                        <a:t>thuyền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đang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đứng</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lao</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nhọn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và</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đạn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đều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xuyên</a:t>
                      </a:r>
                      <a:r>
                        <a:rPr lang="en-US" sz="1800" cap="none" spc="0" dirty="0">
                          <a:solidFill>
                            <a:schemeClr val="tx1"/>
                          </a:solidFill>
                          <a:effectLst/>
                          <a:latin typeface="Times New Roman" panose="02020603050405020304" pitchFamily="18" charset="0"/>
                          <a:cs typeface="Times New Roman" panose="02020603050405020304" pitchFamily="18" charset="0"/>
                        </a:rPr>
                        <a:t> qua </a:t>
                      </a:r>
                      <a:r>
                        <a:rPr lang="en-US" sz="1800" cap="none" spc="0" dirty="0" err="1">
                          <a:solidFill>
                            <a:schemeClr val="tx1"/>
                          </a:solidFill>
                          <a:effectLst/>
                          <a:latin typeface="Times New Roman" panose="02020603050405020304" pitchFamily="18" charset="0"/>
                          <a:cs typeface="Times New Roman" panose="02020603050405020304" pitchFamily="18" charset="0"/>
                        </a:rPr>
                        <a:t>thân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bạch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tuộc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như</a:t>
                      </a:r>
                      <a:r>
                        <a:rPr lang="en-US" sz="1800" cap="none" spc="0" dirty="0">
                          <a:solidFill>
                            <a:schemeClr val="tx1"/>
                          </a:solidFill>
                          <a:effectLst/>
                          <a:latin typeface="Times New Roman" panose="02020603050405020304" pitchFamily="18" charset="0"/>
                          <a:cs typeface="Times New Roman" panose="02020603050405020304" pitchFamily="18" charset="0"/>
                        </a:rPr>
                        <a:t> qua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khối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thịt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đông</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dài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sáu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mét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ngọ</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ngoạy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trong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nước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như</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bầy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rắn</a:t>
                      </a:r>
                      <a:r>
                        <a:rPr lang="en-US" sz="1800" cap="none" spc="0" dirty="0">
                          <a:solidFill>
                            <a:schemeClr val="tx1"/>
                          </a:solidFill>
                          <a:effectLst/>
                          <a:latin typeface="Times New Roman" panose="02020603050405020304" pitchFamily="18" charset="0"/>
                          <a:cs typeface="Times New Roman" panose="02020603050405020304" pitchFamily="18" charset="0"/>
                        </a:rPr>
                        <a:t> </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hai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hàm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trông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rất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giống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mỏ</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vẹt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endParaRPr lang="vi-VN" sz="18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endParaRPr lang="vi-VN" sz="18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1154525"/>
                  </a:ext>
                </a:extLst>
              </a:tr>
              <a:tr h="1193645">
                <a:tc>
                  <a:txBody>
                    <a:bodyPr/>
                    <a:lstStyle/>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So sánh</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3">
                  <a:txBody>
                    <a:bodyPr/>
                    <a:lstStyle/>
                    <a:p>
                      <a:pPr algn="just">
                        <a:lnSpc>
                          <a:spcPct val="100000"/>
                        </a:lnSpc>
                        <a:spcAft>
                          <a:spcPts val="0"/>
                        </a:spcAft>
                      </a:pPr>
                      <a:endParaRPr lang="vi-VN" sz="18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129198842"/>
                  </a:ext>
                </a:extLst>
              </a:tr>
              <a:tr h="927596">
                <a:tc>
                  <a:txBody>
                    <a:bodyPr/>
                    <a:lstStyle/>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Nhận xét</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just">
                        <a:lnSpc>
                          <a:spcPct val="100000"/>
                        </a:lnSpc>
                        <a:spcAft>
                          <a:spcPts val="0"/>
                        </a:spcAft>
                      </a:pPr>
                      <a:endParaRPr lang="vi-VN" sz="18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580121057"/>
                  </a:ext>
                </a:extLst>
              </a:tr>
            </a:tbl>
          </a:graphicData>
        </a:graphic>
      </p:graphicFrame>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3A3EAE6D-BA5B-4180-9E28-31B3B57304F2}"/>
                  </a:ext>
                </a:extLst>
              </p14:cNvPr>
              <p14:cNvContentPartPr/>
              <p14:nvPr/>
            </p14:nvContentPartPr>
            <p14:xfrm>
              <a:off x="1363680" y="1068480"/>
              <a:ext cx="1995120" cy="2299680"/>
            </p14:xfrm>
          </p:contentPart>
        </mc:Choice>
        <mc:Fallback>
          <p:pic>
            <p:nvPicPr>
              <p:cNvPr id="3" name="Ink 2">
                <a:extLst>
                  <a:ext uri="{FF2B5EF4-FFF2-40B4-BE49-F238E27FC236}">
                    <a16:creationId xmlns:a16="http://schemas.microsoft.com/office/drawing/2014/main" id="{3A3EAE6D-BA5B-4180-9E28-31B3B57304F2}"/>
                  </a:ext>
                </a:extLst>
              </p:cNvPr>
              <p:cNvPicPr/>
              <p:nvPr/>
            </p:nvPicPr>
            <p:blipFill>
              <a:blip r:embed="rId3"/>
              <a:stretch>
                <a:fillRect/>
              </a:stretch>
            </p:blipFill>
            <p:spPr>
              <a:xfrm>
                <a:off x="1354320" y="1059120"/>
                <a:ext cx="2013840" cy="2318400"/>
              </a:xfrm>
              <a:prstGeom prst="rect">
                <a:avLst/>
              </a:prstGeom>
            </p:spPr>
          </p:pic>
        </mc:Fallback>
      </mc:AlternateContent>
    </p:spTree>
    <p:extLst>
      <p:ext uri="{BB962C8B-B14F-4D97-AF65-F5344CB8AC3E}">
        <p14:creationId xmlns:p14="http://schemas.microsoft.com/office/powerpoint/2010/main" val="2064970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526480"/>
            <a:ext cx="12177881" cy="6373091"/>
          </a:xfrm>
          <a:prstGeom prst="rect">
            <a:avLst/>
          </a:prstGeom>
        </p:spPr>
      </p:pic>
    </p:spTree>
    <p:extLst>
      <p:ext uri="{BB962C8B-B14F-4D97-AF65-F5344CB8AC3E}">
        <p14:creationId xmlns:p14="http://schemas.microsoft.com/office/powerpoint/2010/main" val="387123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277CFE-B5CD-4244-8447-AB927CA0928B}"/>
              </a:ext>
            </a:extLst>
          </p:cNvPr>
          <p:cNvGraphicFramePr>
            <a:graphicFrameLocks noGrp="1"/>
          </p:cNvGraphicFramePr>
          <p:nvPr>
            <p:extLst>
              <p:ext uri="{D42A27DB-BD31-4B8C-83A1-F6EECF244321}">
                <p14:modId xmlns:p14="http://schemas.microsoft.com/office/powerpoint/2010/main" val="1319815692"/>
              </p:ext>
            </p:extLst>
          </p:nvPr>
        </p:nvGraphicFramePr>
        <p:xfrm>
          <a:off x="301487" y="141570"/>
          <a:ext cx="11555896" cy="6843264"/>
        </p:xfrm>
        <a:graphic>
          <a:graphicData uri="http://schemas.openxmlformats.org/drawingml/2006/table">
            <a:tbl>
              <a:tblPr firstRow="1" firstCol="1" bandRow="1">
                <a:noFill/>
                <a:tableStyleId>{5C22544A-7EE6-4342-B048-85BDC9FD1C3A}</a:tableStyleId>
              </a:tblPr>
              <a:tblGrid>
                <a:gridCol w="1049103">
                  <a:extLst>
                    <a:ext uri="{9D8B030D-6E8A-4147-A177-3AD203B41FA5}">
                      <a16:colId xmlns:a16="http://schemas.microsoft.com/office/drawing/2014/main" val="1999036790"/>
                    </a:ext>
                  </a:extLst>
                </a:gridCol>
                <a:gridCol w="1879627">
                  <a:extLst>
                    <a:ext uri="{9D8B030D-6E8A-4147-A177-3AD203B41FA5}">
                      <a16:colId xmlns:a16="http://schemas.microsoft.com/office/drawing/2014/main" val="153861282"/>
                    </a:ext>
                  </a:extLst>
                </a:gridCol>
                <a:gridCol w="5257800">
                  <a:extLst>
                    <a:ext uri="{9D8B030D-6E8A-4147-A177-3AD203B41FA5}">
                      <a16:colId xmlns:a16="http://schemas.microsoft.com/office/drawing/2014/main" val="2455822441"/>
                    </a:ext>
                  </a:extLst>
                </a:gridCol>
                <a:gridCol w="3369366">
                  <a:extLst>
                    <a:ext uri="{9D8B030D-6E8A-4147-A177-3AD203B41FA5}">
                      <a16:colId xmlns:a16="http://schemas.microsoft.com/office/drawing/2014/main" val="1651426597"/>
                    </a:ext>
                  </a:extLst>
                </a:gridCol>
              </a:tblGrid>
              <a:tr h="661548">
                <a:tc>
                  <a:txBody>
                    <a:bodyPr/>
                    <a:lstStyle/>
                    <a:p>
                      <a:pPr algn="just">
                        <a:lnSpc>
                          <a:spcPct val="100000"/>
                        </a:lnSpc>
                        <a:spcAft>
                          <a:spcPts val="0"/>
                        </a:spcAft>
                      </a:pPr>
                      <a:r>
                        <a:rPr lang="en-US" sz="1800" b="1" cap="none" spc="0" dirty="0">
                          <a:solidFill>
                            <a:schemeClr val="tx1"/>
                          </a:solidFill>
                          <a:effectLst/>
                          <a:latin typeface="Times New Roman" panose="02020603050405020304" pitchFamily="18" charset="0"/>
                          <a:cs typeface="Times New Roman" panose="02020603050405020304" pitchFamily="18" charset="0"/>
                        </a:rPr>
                        <a:t> </a:t>
                      </a:r>
                      <a:endParaRPr lang="vi-VN" sz="18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Qua </a:t>
                      </a:r>
                      <a:r>
                        <a:rPr lang="en-US" sz="1800" b="1" cap="none" spc="0" err="1">
                          <a:solidFill>
                            <a:schemeClr val="tx1"/>
                          </a:solidFill>
                          <a:effectLst/>
                          <a:latin typeface="Times New Roman" panose="02020603050405020304" pitchFamily="18" charset="0"/>
                          <a:cs typeface="Times New Roman" panose="02020603050405020304" pitchFamily="18" charset="0"/>
                        </a:rPr>
                        <a:t>lời</a:t>
                      </a:r>
                      <a:r>
                        <a:rPr lang="en-US" sz="1800" b="1" cap="none" spc="0">
                          <a:solidFill>
                            <a:schemeClr val="tx1"/>
                          </a:solidFill>
                          <a:effectLst/>
                          <a:latin typeface="Times New Roman" panose="02020603050405020304" pitchFamily="18" charset="0"/>
                          <a:cs typeface="Times New Roman" panose="02020603050405020304" pitchFamily="18" charset="0"/>
                        </a:rPr>
                        <a:t> </a:t>
                      </a:r>
                      <a:r>
                        <a:rPr lang="en-US" sz="1800" b="1" cap="none" spc="0" err="1">
                          <a:solidFill>
                            <a:schemeClr val="tx1"/>
                          </a:solidFill>
                          <a:effectLst/>
                          <a:latin typeface="Times New Roman" panose="02020603050405020304" pitchFamily="18" charset="0"/>
                          <a:cs typeface="Times New Roman" panose="02020603050405020304" pitchFamily="18" charset="0"/>
                        </a:rPr>
                        <a:t>kể</a:t>
                      </a:r>
                      <a:r>
                        <a:rPr lang="en-US" sz="1800" b="1" cap="none" spc="0">
                          <a:solidFill>
                            <a:schemeClr val="tx1"/>
                          </a:solidFill>
                          <a:effectLst/>
                          <a:latin typeface="Times New Roman" panose="02020603050405020304" pitchFamily="18" charset="0"/>
                          <a:cs typeface="Times New Roman" panose="02020603050405020304" pitchFamily="18" charset="0"/>
                        </a:rPr>
                        <a:t> </a:t>
                      </a:r>
                      <a:r>
                        <a:rPr lang="en-US" sz="1800" b="1" cap="none" spc="0" err="1">
                          <a:solidFill>
                            <a:schemeClr val="tx1"/>
                          </a:solidFill>
                          <a:effectLst/>
                          <a:latin typeface="Times New Roman" panose="02020603050405020304" pitchFamily="18" charset="0"/>
                          <a:cs typeface="Times New Roman" panose="02020603050405020304" pitchFamily="18" charset="0"/>
                        </a:rPr>
                        <a:t>của</a:t>
                      </a:r>
                      <a:r>
                        <a:rPr lang="en-US" sz="1800" b="1" cap="none" spc="0">
                          <a:solidFill>
                            <a:schemeClr val="tx1"/>
                          </a:solidFill>
                          <a:effectLst/>
                          <a:latin typeface="Times New Roman" panose="02020603050405020304" pitchFamily="18" charset="0"/>
                          <a:cs typeface="Times New Roman" panose="02020603050405020304" pitchFamily="18" charset="0"/>
                        </a:rPr>
                        <a:t> </a:t>
                      </a:r>
                      <a:r>
                        <a:rPr lang="en-US" sz="1800" b="1" cap="none" spc="0" err="1">
                          <a:solidFill>
                            <a:schemeClr val="tx1"/>
                          </a:solidFill>
                          <a:effectLst/>
                          <a:latin typeface="Times New Roman" panose="02020603050405020304" pitchFamily="18" charset="0"/>
                          <a:cs typeface="Times New Roman" panose="02020603050405020304" pitchFamily="18" charset="0"/>
                        </a:rPr>
                        <a:t>giáo</a:t>
                      </a:r>
                      <a:r>
                        <a:rPr lang="en-US" sz="1800" b="1" cap="none" spc="0">
                          <a:solidFill>
                            <a:schemeClr val="tx1"/>
                          </a:solidFill>
                          <a:effectLst/>
                          <a:latin typeface="Times New Roman" panose="02020603050405020304" pitchFamily="18" charset="0"/>
                          <a:cs typeface="Times New Roman" panose="02020603050405020304" pitchFamily="18" charset="0"/>
                        </a:rPr>
                        <a:t> </a:t>
                      </a:r>
                      <a:r>
                        <a:rPr lang="en-US" sz="1800" b="1" cap="none" spc="0" err="1">
                          <a:solidFill>
                            <a:schemeClr val="tx1"/>
                          </a:solidFill>
                          <a:effectLst/>
                          <a:latin typeface="Times New Roman" panose="02020603050405020304" pitchFamily="18" charset="0"/>
                          <a:cs typeface="Times New Roman" panose="02020603050405020304" pitchFamily="18" charset="0"/>
                        </a:rPr>
                        <a:t>sư</a:t>
                      </a:r>
                      <a:r>
                        <a:rPr lang="en-US" sz="1800" b="1" cap="none" spc="0">
                          <a:solidFill>
                            <a:schemeClr val="tx1"/>
                          </a:solidFill>
                          <a:effectLst/>
                          <a:latin typeface="Times New Roman" panose="02020603050405020304" pitchFamily="18" charset="0"/>
                          <a:cs typeface="Times New Roman" panose="02020603050405020304" pitchFamily="18" charset="0"/>
                        </a:rPr>
                        <a:t> A-</a:t>
                      </a:r>
                      <a:r>
                        <a:rPr lang="en-US" sz="1800" b="1" cap="none" spc="0" err="1">
                          <a:solidFill>
                            <a:schemeClr val="tx1"/>
                          </a:solidFill>
                          <a:effectLst/>
                          <a:latin typeface="Times New Roman" panose="02020603050405020304" pitchFamily="18" charset="0"/>
                          <a:cs typeface="Times New Roman" panose="02020603050405020304" pitchFamily="18" charset="0"/>
                        </a:rPr>
                        <a:t>rôn</a:t>
                      </a:r>
                      <a:r>
                        <a:rPr lang="en-US" sz="1800" b="1" cap="none" spc="0">
                          <a:solidFill>
                            <a:schemeClr val="tx1"/>
                          </a:solidFill>
                          <a:effectLst/>
                          <a:latin typeface="Times New Roman" panose="02020603050405020304" pitchFamily="18" charset="0"/>
                          <a:cs typeface="Times New Roman" panose="02020603050405020304" pitchFamily="18" charset="0"/>
                        </a:rPr>
                        <a:t>-</a:t>
                      </a:r>
                      <a:r>
                        <a:rPr lang="en-US" sz="1800" b="1" cap="none" spc="0" err="1">
                          <a:solidFill>
                            <a:schemeClr val="tx1"/>
                          </a:solidFill>
                          <a:effectLst/>
                          <a:latin typeface="Times New Roman" panose="02020603050405020304" pitchFamily="18" charset="0"/>
                          <a:cs typeface="Times New Roman" panose="02020603050405020304" pitchFamily="18" charset="0"/>
                        </a:rPr>
                        <a:t>nác</a:t>
                      </a:r>
                      <a:endParaRPr lang="vi-VN" sz="18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800" b="1" cap="none" spc="0" dirty="0">
                          <a:solidFill>
                            <a:schemeClr val="tx1"/>
                          </a:solidFill>
                          <a:effectLst/>
                          <a:latin typeface="Times New Roman" panose="02020603050405020304" pitchFamily="18" charset="0"/>
                          <a:cs typeface="Times New Roman" panose="02020603050405020304" pitchFamily="18" charset="0"/>
                        </a:rPr>
                        <a:t>Khi </a:t>
                      </a:r>
                      <a:r>
                        <a:rPr lang="en-US" sz="1800" b="1" cap="none" spc="0" dirty="0" err="1">
                          <a:solidFill>
                            <a:schemeClr val="tx1"/>
                          </a:solidFill>
                          <a:effectLst/>
                          <a:latin typeface="Times New Roman" panose="02020603050405020304" pitchFamily="18" charset="0"/>
                          <a:cs typeface="Times New Roman" panose="02020603050405020304" pitchFamily="18" charset="0"/>
                        </a:rPr>
                        <a:t>xuất</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hiện</a:t>
                      </a:r>
                      <a:endParaRPr lang="vi-VN" sz="18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800" b="1" cap="none" spc="0" dirty="0" err="1">
                          <a:solidFill>
                            <a:schemeClr val="tx1"/>
                          </a:solidFill>
                          <a:effectLst/>
                          <a:latin typeface="Times New Roman" panose="02020603050405020304" pitchFamily="18" charset="0"/>
                          <a:cs typeface="Times New Roman" panose="02020603050405020304" pitchFamily="18" charset="0"/>
                        </a:rPr>
                        <a:t>Trong</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cuộc</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chiến</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với</a:t>
                      </a:r>
                      <a:r>
                        <a:rPr lang="en-US" sz="1800" b="1" cap="none" spc="0" dirty="0">
                          <a:solidFill>
                            <a:schemeClr val="tx1"/>
                          </a:solidFill>
                          <a:effectLst/>
                          <a:latin typeface="Times New Roman" panose="02020603050405020304" pitchFamily="18" charset="0"/>
                          <a:cs typeface="Times New Roman" panose="02020603050405020304" pitchFamily="18" charset="0"/>
                        </a:rPr>
                        <a:t> con </a:t>
                      </a:r>
                      <a:r>
                        <a:rPr lang="en-US" sz="1800" b="1" cap="none" spc="0" dirty="0" err="1">
                          <a:solidFill>
                            <a:schemeClr val="tx1"/>
                          </a:solidFill>
                          <a:effectLst/>
                          <a:latin typeface="Times New Roman" panose="02020603050405020304" pitchFamily="18" charset="0"/>
                          <a:cs typeface="Times New Roman" panose="02020603050405020304" pitchFamily="18" charset="0"/>
                        </a:rPr>
                        <a:t>người</a:t>
                      </a:r>
                      <a:endParaRPr lang="vi-VN" sz="18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0235122"/>
                  </a:ext>
                </a:extLst>
              </a:tr>
              <a:tr h="3854128">
                <a:tc>
                  <a:txBody>
                    <a:bodyPr/>
                    <a:lstStyle/>
                    <a:p>
                      <a:pPr algn="just">
                        <a:lnSpc>
                          <a:spcPct val="100000"/>
                        </a:lnSpc>
                        <a:spcAft>
                          <a:spcPts val="0"/>
                        </a:spcAft>
                      </a:pPr>
                      <a:r>
                        <a:rPr lang="en-US" sz="1800" b="1" cap="none" spc="0" dirty="0" err="1">
                          <a:solidFill>
                            <a:schemeClr val="tx1"/>
                          </a:solidFill>
                          <a:effectLst/>
                          <a:latin typeface="Times New Roman" panose="02020603050405020304" pitchFamily="18" charset="0"/>
                          <a:cs typeface="Times New Roman" panose="02020603050405020304" pitchFamily="18" charset="0"/>
                        </a:rPr>
                        <a:t>Đặc</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điểm</a:t>
                      </a:r>
                      <a:endParaRPr lang="vi-VN" sz="18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xuất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hiện</a:t>
                      </a:r>
                      <a:r>
                        <a:rPr lang="en-US" sz="1800" cap="none" spc="0" dirty="0">
                          <a:solidFill>
                            <a:schemeClr val="tx1"/>
                          </a:solidFill>
                          <a:effectLst/>
                          <a:latin typeface="Times New Roman" panose="02020603050405020304" pitchFamily="18" charset="0"/>
                          <a:cs typeface="Times New Roman" panose="02020603050405020304" pitchFamily="18" charset="0"/>
                        </a:rPr>
                        <a:t> ở </a:t>
                      </a:r>
                      <a:r>
                        <a:rPr lang="en-US" sz="1800" cap="none" spc="0" dirty="0" err="1">
                          <a:solidFill>
                            <a:schemeClr val="tx1"/>
                          </a:solidFill>
                          <a:effectLst/>
                          <a:latin typeface="Times New Roman" panose="02020603050405020304" pitchFamily="18" charset="0"/>
                          <a:cs typeface="Times New Roman" panose="02020603050405020304" pitchFamily="18" charset="0"/>
                        </a:rPr>
                        <a:t>khoảng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vĩ</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độ</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nơi</a:t>
                      </a:r>
                      <a:r>
                        <a:rPr lang="en-US" sz="1800" cap="none" spc="0" dirty="0">
                          <a:solidFill>
                            <a:schemeClr val="tx1"/>
                          </a:solidFill>
                          <a:effectLst/>
                          <a:latin typeface="Times New Roman" panose="02020603050405020304" pitchFamily="18" charset="0"/>
                          <a:cs typeface="Times New Roman" panose="02020603050405020304" pitchFamily="18" charset="0"/>
                        </a:rPr>
                        <a:t> con </a:t>
                      </a:r>
                      <a:r>
                        <a:rPr lang="en-US" sz="1800" cap="none" spc="0" dirty="0" err="1">
                          <a:solidFill>
                            <a:schemeClr val="tx1"/>
                          </a:solidFill>
                          <a:effectLst/>
                          <a:latin typeface="Times New Roman" panose="02020603050405020304" pitchFamily="18" charset="0"/>
                          <a:cs typeface="Times New Roman" panose="02020603050405020304" pitchFamily="18" charset="0"/>
                        </a:rPr>
                        <a:t>thuyền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đang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đứng</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lao</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nhọn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và</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đạn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đều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xuyên</a:t>
                      </a:r>
                      <a:r>
                        <a:rPr lang="en-US" sz="1800" cap="none" spc="0" dirty="0">
                          <a:solidFill>
                            <a:schemeClr val="tx1"/>
                          </a:solidFill>
                          <a:effectLst/>
                          <a:latin typeface="Times New Roman" panose="02020603050405020304" pitchFamily="18" charset="0"/>
                          <a:cs typeface="Times New Roman" panose="02020603050405020304" pitchFamily="18" charset="0"/>
                        </a:rPr>
                        <a:t> qua </a:t>
                      </a:r>
                      <a:r>
                        <a:rPr lang="en-US" sz="1800" cap="none" spc="0" dirty="0" err="1">
                          <a:solidFill>
                            <a:schemeClr val="tx1"/>
                          </a:solidFill>
                          <a:effectLst/>
                          <a:latin typeface="Times New Roman" panose="02020603050405020304" pitchFamily="18" charset="0"/>
                          <a:cs typeface="Times New Roman" panose="02020603050405020304" pitchFamily="18" charset="0"/>
                        </a:rPr>
                        <a:t>thân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bạch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tuộc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như</a:t>
                      </a:r>
                      <a:r>
                        <a:rPr lang="en-US" sz="1800" cap="none" spc="0" dirty="0">
                          <a:solidFill>
                            <a:schemeClr val="tx1"/>
                          </a:solidFill>
                          <a:effectLst/>
                          <a:latin typeface="Times New Roman" panose="02020603050405020304" pitchFamily="18" charset="0"/>
                          <a:cs typeface="Times New Roman" panose="02020603050405020304" pitchFamily="18" charset="0"/>
                        </a:rPr>
                        <a:t> qua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khối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thịt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đông</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dài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sáu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mét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ngọ</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ngoạy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trong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nước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như</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bầy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rắn</a:t>
                      </a:r>
                      <a:r>
                        <a:rPr lang="en-US" sz="1800" cap="none" spc="0" dirty="0">
                          <a:solidFill>
                            <a:schemeClr val="tx1"/>
                          </a:solidFill>
                          <a:effectLst/>
                          <a:latin typeface="Times New Roman" panose="02020603050405020304" pitchFamily="18" charset="0"/>
                          <a:cs typeface="Times New Roman" panose="02020603050405020304" pitchFamily="18" charset="0"/>
                        </a:rPr>
                        <a:t> </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hai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hàm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trông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rất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giống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mỏ</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vẹt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Con </a:t>
                      </a:r>
                      <a:r>
                        <a:rPr lang="en-US" sz="1800" cap="none" spc="0" dirty="0" err="1">
                          <a:solidFill>
                            <a:schemeClr val="tx1"/>
                          </a:solidFill>
                          <a:effectLst/>
                          <a:latin typeface="Times New Roman" panose="02020603050405020304" pitchFamily="18" charset="0"/>
                          <a:cs typeface="Times New Roman" panose="02020603050405020304" pitchFamily="18" charset="0"/>
                        </a:rPr>
                        <a:t>bạch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tuộc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dài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mét</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lùi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rất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nhanh</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Mắt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màu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xanh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nhìn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thẳng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không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động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đậy</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chân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từ</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đầu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mọc</a:t>
                      </a:r>
                      <a:r>
                        <a:rPr lang="en-US" sz="1800" cap="none" spc="0" dirty="0">
                          <a:solidFill>
                            <a:schemeClr val="tx1"/>
                          </a:solidFill>
                          <a:effectLst/>
                          <a:latin typeface="Times New Roman" panose="02020603050405020304" pitchFamily="18" charset="0"/>
                          <a:cs typeface="Times New Roman" panose="02020603050405020304" pitchFamily="18" charset="0"/>
                        </a:rPr>
                        <a:t> ra, </a:t>
                      </a:r>
                      <a:r>
                        <a:rPr lang="en-US" sz="1800" cap="none" spc="0" dirty="0" err="1">
                          <a:solidFill>
                            <a:schemeClr val="tx1"/>
                          </a:solidFill>
                          <a:effectLst/>
                          <a:latin typeface="Times New Roman" panose="02020603050405020304" pitchFamily="18" charset="0"/>
                          <a:cs typeface="Times New Roman" panose="02020603050405020304" pitchFamily="18" charset="0"/>
                        </a:rPr>
                        <a:t>dài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gấp</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đôi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thân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và</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luôn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luôn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uốn</a:t>
                      </a:r>
                      <a:r>
                        <a:rPr lang="en-US" sz="1800" cap="none" spc="0" dirty="0">
                          <a:solidFill>
                            <a:schemeClr val="tx1"/>
                          </a:solidFill>
                          <a:effectLst/>
                          <a:latin typeface="Times New Roman" panose="02020603050405020304" pitchFamily="18" charset="0"/>
                          <a:cs typeface="Times New Roman" panose="02020603050405020304" pitchFamily="18" charset="0"/>
                        </a:rPr>
                        <a:t> cong.</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hai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trăm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rưỡi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giác</a:t>
                      </a:r>
                      <a:r>
                        <a:rPr lang="en-US" sz="1800" cap="none" spc="0" dirty="0">
                          <a:solidFill>
                            <a:schemeClr val="tx1"/>
                          </a:solidFill>
                          <a:effectLst/>
                          <a:latin typeface="Times New Roman" panose="02020603050405020304" pitchFamily="18" charset="0"/>
                          <a:cs typeface="Times New Roman" panose="02020603050405020304" pitchFamily="18" charset="0"/>
                        </a:rPr>
                        <a:t> ở </a:t>
                      </a:r>
                      <a:r>
                        <a:rPr lang="en-US" sz="1800" cap="none" spc="0" dirty="0" err="1">
                          <a:solidFill>
                            <a:schemeClr val="tx1"/>
                          </a:solidFill>
                          <a:effectLst/>
                          <a:latin typeface="Times New Roman" panose="02020603050405020304" pitchFamily="18" charset="0"/>
                          <a:cs typeface="Times New Roman" panose="02020603050405020304" pitchFamily="18" charset="0"/>
                        </a:rPr>
                        <a:t>trong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Hàm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răng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giống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mỏ</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vẹt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bằng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sừng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luôn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luôn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mở</a:t>
                      </a:r>
                      <a:r>
                        <a:rPr lang="en-US" sz="1800" cap="none" spc="0" dirty="0">
                          <a:solidFill>
                            <a:schemeClr val="tx1"/>
                          </a:solidFill>
                          <a:effectLst/>
                          <a:latin typeface="Times New Roman" panose="02020603050405020304" pitchFamily="18" charset="0"/>
                          <a:cs typeface="Times New Roman" panose="02020603050405020304" pitchFamily="18" charset="0"/>
                        </a:rPr>
                        <a:t> ra, </a:t>
                      </a:r>
                      <a:r>
                        <a:rPr lang="en-US" sz="1800" cap="none" spc="0" dirty="0" err="1">
                          <a:solidFill>
                            <a:schemeClr val="tx1"/>
                          </a:solidFill>
                          <a:effectLst/>
                          <a:latin typeface="Times New Roman" panose="02020603050405020304" pitchFamily="18" charset="0"/>
                          <a:cs typeface="Times New Roman" panose="02020603050405020304" pitchFamily="18" charset="0"/>
                        </a:rPr>
                        <a:t>khép</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lại</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Lưỡi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cũng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bằng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chất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sừng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hàm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răng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nhọn</a:t>
                      </a:r>
                      <a:r>
                        <a:rPr lang="en-US" sz="1800" cap="none" spc="0" dirty="0">
                          <a:solidFill>
                            <a:schemeClr val="tx1"/>
                          </a:solidFill>
                          <a:effectLst/>
                          <a:latin typeface="Times New Roman" panose="02020603050405020304" pitchFamily="18" charset="0"/>
                          <a:cs typeface="Times New Roman" panose="02020603050405020304" pitchFamily="18" charset="0"/>
                        </a:rPr>
                        <a:t>, rung </a:t>
                      </a:r>
                      <a:r>
                        <a:rPr lang="en-US" sz="1800" cap="none" spc="0" dirty="0" err="1">
                          <a:solidFill>
                            <a:schemeClr val="tx1"/>
                          </a:solidFill>
                          <a:effectLst/>
                          <a:latin typeface="Times New Roman" panose="02020603050405020304" pitchFamily="18" charset="0"/>
                          <a:cs typeface="Times New Roman" panose="02020603050405020304" pitchFamily="18" charset="0"/>
                        </a:rPr>
                        <a:t>lên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bần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bật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mỗi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thò</a:t>
                      </a:r>
                      <a:r>
                        <a:rPr lang="en-US" sz="1800" cap="none" spc="0" dirty="0">
                          <a:solidFill>
                            <a:schemeClr val="tx1"/>
                          </a:solidFill>
                          <a:effectLst/>
                          <a:latin typeface="Times New Roman" panose="02020603050405020304" pitchFamily="18" charset="0"/>
                          <a:cs typeface="Times New Roman" panose="02020603050405020304" pitchFamily="18" charset="0"/>
                        </a:rPr>
                        <a:t> ra </a:t>
                      </a:r>
                      <a:r>
                        <a:rPr lang="en-US" sz="1800" cap="none" spc="0" dirty="0" err="1">
                          <a:solidFill>
                            <a:schemeClr val="tx1"/>
                          </a:solidFill>
                          <a:effectLst/>
                          <a:latin typeface="Times New Roman" panose="02020603050405020304" pitchFamily="18" charset="0"/>
                          <a:cs typeface="Times New Roman" panose="02020603050405020304" pitchFamily="18" charset="0"/>
                        </a:rPr>
                        <a:t>khỏi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mồm</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Thân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hình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thoi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phình</a:t>
                      </a:r>
                      <a:r>
                        <a:rPr lang="en-US" sz="1800" cap="none" spc="0" dirty="0">
                          <a:solidFill>
                            <a:schemeClr val="tx1"/>
                          </a:solidFill>
                          <a:effectLst/>
                          <a:latin typeface="Times New Roman" panose="02020603050405020304" pitchFamily="18" charset="0"/>
                          <a:cs typeface="Times New Roman" panose="02020603050405020304" pitchFamily="18" charset="0"/>
                        </a:rPr>
                        <a:t> ở </a:t>
                      </a:r>
                      <a:r>
                        <a:rPr lang="en-US" sz="1800" cap="none" spc="0" dirty="0" err="1">
                          <a:solidFill>
                            <a:schemeClr val="tx1"/>
                          </a:solidFill>
                          <a:effectLst/>
                          <a:latin typeface="Times New Roman" panose="02020603050405020304" pitchFamily="18" charset="0"/>
                          <a:cs typeface="Times New Roman" panose="02020603050405020304" pitchFamily="18" charset="0"/>
                        </a:rPr>
                        <a:t>giữa</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Nặng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hai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mươi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hai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lăm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tấn</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Màu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sắc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thay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đổi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từ</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chỉ</a:t>
                      </a:r>
                      <a:r>
                        <a:rPr lang="en-US" sz="1800" cap="none" spc="0" dirty="0">
                          <a:solidFill>
                            <a:schemeClr val="tx1"/>
                          </a:solidFill>
                          <a:effectLst/>
                          <a:latin typeface="Times New Roman" panose="02020603050405020304" pitchFamily="18" charset="0"/>
                          <a:cs typeface="Times New Roman" panose="02020603050405020304" pitchFamily="18" charset="0"/>
                        </a:rPr>
                        <a:t> sang </a:t>
                      </a:r>
                      <a:r>
                        <a:rPr lang="en-US" sz="1800" cap="none" spc="0" dirty="0" err="1">
                          <a:solidFill>
                            <a:schemeClr val="tx1"/>
                          </a:solidFill>
                          <a:effectLst/>
                          <a:latin typeface="Times New Roman" panose="02020603050405020304" pitchFamily="18" charset="0"/>
                          <a:cs typeface="Times New Roman" panose="02020603050405020304" pitchFamily="18" charset="0"/>
                        </a:rPr>
                        <a:t>nâu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đỏ</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bạch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tuộc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khả</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năng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mọc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lại</a:t>
                      </a:r>
                      <a:endParaRPr lang="vi-VN" sz="18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endParaRPr lang="vi-VN" sz="18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1154525"/>
                  </a:ext>
                </a:extLst>
              </a:tr>
              <a:tr h="1193645">
                <a:tc>
                  <a:txBody>
                    <a:bodyPr/>
                    <a:lstStyle/>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So sánh</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3">
                  <a:txBody>
                    <a:bodyPr/>
                    <a:lstStyle/>
                    <a:p>
                      <a:pPr algn="just">
                        <a:lnSpc>
                          <a:spcPct val="100000"/>
                        </a:lnSpc>
                        <a:spcAft>
                          <a:spcPts val="0"/>
                        </a:spcAft>
                      </a:pPr>
                      <a:endParaRPr lang="vi-VN" sz="18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129198842"/>
                  </a:ext>
                </a:extLst>
              </a:tr>
              <a:tr h="927596">
                <a:tc>
                  <a:txBody>
                    <a:bodyPr/>
                    <a:lstStyle/>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Nhận xét</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just">
                        <a:lnSpc>
                          <a:spcPct val="100000"/>
                        </a:lnSpc>
                        <a:spcAft>
                          <a:spcPts val="0"/>
                        </a:spcAft>
                      </a:pPr>
                      <a:endParaRPr lang="vi-VN" sz="18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580121057"/>
                  </a:ext>
                </a:extLst>
              </a:tr>
            </a:tbl>
          </a:graphicData>
        </a:graphic>
      </p:graphicFrame>
    </p:spTree>
    <p:extLst>
      <p:ext uri="{BB962C8B-B14F-4D97-AF65-F5344CB8AC3E}">
        <p14:creationId xmlns:p14="http://schemas.microsoft.com/office/powerpoint/2010/main" val="2780178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277CFE-B5CD-4244-8447-AB927CA0928B}"/>
              </a:ext>
            </a:extLst>
          </p:cNvPr>
          <p:cNvGraphicFramePr>
            <a:graphicFrameLocks noGrp="1"/>
          </p:cNvGraphicFramePr>
          <p:nvPr/>
        </p:nvGraphicFramePr>
        <p:xfrm>
          <a:off x="301487" y="141570"/>
          <a:ext cx="11555896" cy="6843264"/>
        </p:xfrm>
        <a:graphic>
          <a:graphicData uri="http://schemas.openxmlformats.org/drawingml/2006/table">
            <a:tbl>
              <a:tblPr firstRow="1" firstCol="1" bandRow="1">
                <a:noFill/>
                <a:tableStyleId>{5C22544A-7EE6-4342-B048-85BDC9FD1C3A}</a:tableStyleId>
              </a:tblPr>
              <a:tblGrid>
                <a:gridCol w="1049103">
                  <a:extLst>
                    <a:ext uri="{9D8B030D-6E8A-4147-A177-3AD203B41FA5}">
                      <a16:colId xmlns:a16="http://schemas.microsoft.com/office/drawing/2014/main" val="1999036790"/>
                    </a:ext>
                  </a:extLst>
                </a:gridCol>
                <a:gridCol w="1879627">
                  <a:extLst>
                    <a:ext uri="{9D8B030D-6E8A-4147-A177-3AD203B41FA5}">
                      <a16:colId xmlns:a16="http://schemas.microsoft.com/office/drawing/2014/main" val="153861282"/>
                    </a:ext>
                  </a:extLst>
                </a:gridCol>
                <a:gridCol w="5257800">
                  <a:extLst>
                    <a:ext uri="{9D8B030D-6E8A-4147-A177-3AD203B41FA5}">
                      <a16:colId xmlns:a16="http://schemas.microsoft.com/office/drawing/2014/main" val="2455822441"/>
                    </a:ext>
                  </a:extLst>
                </a:gridCol>
                <a:gridCol w="3369366">
                  <a:extLst>
                    <a:ext uri="{9D8B030D-6E8A-4147-A177-3AD203B41FA5}">
                      <a16:colId xmlns:a16="http://schemas.microsoft.com/office/drawing/2014/main" val="1651426597"/>
                    </a:ext>
                  </a:extLst>
                </a:gridCol>
              </a:tblGrid>
              <a:tr h="661548">
                <a:tc>
                  <a:txBody>
                    <a:bodyPr/>
                    <a:lstStyle/>
                    <a:p>
                      <a:pPr algn="just">
                        <a:lnSpc>
                          <a:spcPct val="100000"/>
                        </a:lnSpc>
                        <a:spcAft>
                          <a:spcPts val="0"/>
                        </a:spcAft>
                      </a:pPr>
                      <a:r>
                        <a:rPr lang="en-US" sz="1800" b="1" cap="none" spc="0" dirty="0">
                          <a:solidFill>
                            <a:schemeClr val="tx1"/>
                          </a:solidFill>
                          <a:effectLst/>
                          <a:latin typeface="Times New Roman" panose="02020603050405020304" pitchFamily="18" charset="0"/>
                          <a:cs typeface="Times New Roman" panose="02020603050405020304" pitchFamily="18" charset="0"/>
                        </a:rPr>
                        <a:t> </a:t>
                      </a:r>
                      <a:endParaRPr lang="vi-VN" sz="18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Qua </a:t>
                      </a:r>
                      <a:r>
                        <a:rPr lang="en-US" sz="1800" b="1" cap="none" spc="0" err="1">
                          <a:solidFill>
                            <a:schemeClr val="tx1"/>
                          </a:solidFill>
                          <a:effectLst/>
                          <a:latin typeface="Times New Roman" panose="02020603050405020304" pitchFamily="18" charset="0"/>
                          <a:cs typeface="Times New Roman" panose="02020603050405020304" pitchFamily="18" charset="0"/>
                        </a:rPr>
                        <a:t>lời</a:t>
                      </a:r>
                      <a:r>
                        <a:rPr lang="en-US" sz="1800" b="1" cap="none" spc="0">
                          <a:solidFill>
                            <a:schemeClr val="tx1"/>
                          </a:solidFill>
                          <a:effectLst/>
                          <a:latin typeface="Times New Roman" panose="02020603050405020304" pitchFamily="18" charset="0"/>
                          <a:cs typeface="Times New Roman" panose="02020603050405020304" pitchFamily="18" charset="0"/>
                        </a:rPr>
                        <a:t> </a:t>
                      </a:r>
                      <a:r>
                        <a:rPr lang="en-US" sz="1800" b="1" cap="none" spc="0" err="1">
                          <a:solidFill>
                            <a:schemeClr val="tx1"/>
                          </a:solidFill>
                          <a:effectLst/>
                          <a:latin typeface="Times New Roman" panose="02020603050405020304" pitchFamily="18" charset="0"/>
                          <a:cs typeface="Times New Roman" panose="02020603050405020304" pitchFamily="18" charset="0"/>
                        </a:rPr>
                        <a:t>kể</a:t>
                      </a:r>
                      <a:r>
                        <a:rPr lang="en-US" sz="1800" b="1" cap="none" spc="0">
                          <a:solidFill>
                            <a:schemeClr val="tx1"/>
                          </a:solidFill>
                          <a:effectLst/>
                          <a:latin typeface="Times New Roman" panose="02020603050405020304" pitchFamily="18" charset="0"/>
                          <a:cs typeface="Times New Roman" panose="02020603050405020304" pitchFamily="18" charset="0"/>
                        </a:rPr>
                        <a:t> </a:t>
                      </a:r>
                      <a:r>
                        <a:rPr lang="en-US" sz="1800" b="1" cap="none" spc="0" err="1">
                          <a:solidFill>
                            <a:schemeClr val="tx1"/>
                          </a:solidFill>
                          <a:effectLst/>
                          <a:latin typeface="Times New Roman" panose="02020603050405020304" pitchFamily="18" charset="0"/>
                          <a:cs typeface="Times New Roman" panose="02020603050405020304" pitchFamily="18" charset="0"/>
                        </a:rPr>
                        <a:t>của</a:t>
                      </a:r>
                      <a:r>
                        <a:rPr lang="en-US" sz="1800" b="1" cap="none" spc="0">
                          <a:solidFill>
                            <a:schemeClr val="tx1"/>
                          </a:solidFill>
                          <a:effectLst/>
                          <a:latin typeface="Times New Roman" panose="02020603050405020304" pitchFamily="18" charset="0"/>
                          <a:cs typeface="Times New Roman" panose="02020603050405020304" pitchFamily="18" charset="0"/>
                        </a:rPr>
                        <a:t> </a:t>
                      </a:r>
                      <a:r>
                        <a:rPr lang="en-US" sz="1800" b="1" cap="none" spc="0" err="1">
                          <a:solidFill>
                            <a:schemeClr val="tx1"/>
                          </a:solidFill>
                          <a:effectLst/>
                          <a:latin typeface="Times New Roman" panose="02020603050405020304" pitchFamily="18" charset="0"/>
                          <a:cs typeface="Times New Roman" panose="02020603050405020304" pitchFamily="18" charset="0"/>
                        </a:rPr>
                        <a:t>giáo</a:t>
                      </a:r>
                      <a:r>
                        <a:rPr lang="en-US" sz="1800" b="1" cap="none" spc="0">
                          <a:solidFill>
                            <a:schemeClr val="tx1"/>
                          </a:solidFill>
                          <a:effectLst/>
                          <a:latin typeface="Times New Roman" panose="02020603050405020304" pitchFamily="18" charset="0"/>
                          <a:cs typeface="Times New Roman" panose="02020603050405020304" pitchFamily="18" charset="0"/>
                        </a:rPr>
                        <a:t> </a:t>
                      </a:r>
                      <a:r>
                        <a:rPr lang="en-US" sz="1800" b="1" cap="none" spc="0" err="1">
                          <a:solidFill>
                            <a:schemeClr val="tx1"/>
                          </a:solidFill>
                          <a:effectLst/>
                          <a:latin typeface="Times New Roman" panose="02020603050405020304" pitchFamily="18" charset="0"/>
                          <a:cs typeface="Times New Roman" panose="02020603050405020304" pitchFamily="18" charset="0"/>
                        </a:rPr>
                        <a:t>sư</a:t>
                      </a:r>
                      <a:r>
                        <a:rPr lang="en-US" sz="1800" b="1" cap="none" spc="0">
                          <a:solidFill>
                            <a:schemeClr val="tx1"/>
                          </a:solidFill>
                          <a:effectLst/>
                          <a:latin typeface="Times New Roman" panose="02020603050405020304" pitchFamily="18" charset="0"/>
                          <a:cs typeface="Times New Roman" panose="02020603050405020304" pitchFamily="18" charset="0"/>
                        </a:rPr>
                        <a:t> A-</a:t>
                      </a:r>
                      <a:r>
                        <a:rPr lang="en-US" sz="1800" b="1" cap="none" spc="0" err="1">
                          <a:solidFill>
                            <a:schemeClr val="tx1"/>
                          </a:solidFill>
                          <a:effectLst/>
                          <a:latin typeface="Times New Roman" panose="02020603050405020304" pitchFamily="18" charset="0"/>
                          <a:cs typeface="Times New Roman" panose="02020603050405020304" pitchFamily="18" charset="0"/>
                        </a:rPr>
                        <a:t>rôn</a:t>
                      </a:r>
                      <a:r>
                        <a:rPr lang="en-US" sz="1800" b="1" cap="none" spc="0">
                          <a:solidFill>
                            <a:schemeClr val="tx1"/>
                          </a:solidFill>
                          <a:effectLst/>
                          <a:latin typeface="Times New Roman" panose="02020603050405020304" pitchFamily="18" charset="0"/>
                          <a:cs typeface="Times New Roman" panose="02020603050405020304" pitchFamily="18" charset="0"/>
                        </a:rPr>
                        <a:t>-</a:t>
                      </a:r>
                      <a:r>
                        <a:rPr lang="en-US" sz="1800" b="1" cap="none" spc="0" err="1">
                          <a:solidFill>
                            <a:schemeClr val="tx1"/>
                          </a:solidFill>
                          <a:effectLst/>
                          <a:latin typeface="Times New Roman" panose="02020603050405020304" pitchFamily="18" charset="0"/>
                          <a:cs typeface="Times New Roman" panose="02020603050405020304" pitchFamily="18" charset="0"/>
                        </a:rPr>
                        <a:t>nác</a:t>
                      </a:r>
                      <a:endParaRPr lang="vi-VN" sz="18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800" b="1" cap="none" spc="0" dirty="0">
                          <a:solidFill>
                            <a:schemeClr val="tx1"/>
                          </a:solidFill>
                          <a:effectLst/>
                          <a:latin typeface="Times New Roman" panose="02020603050405020304" pitchFamily="18" charset="0"/>
                          <a:cs typeface="Times New Roman" panose="02020603050405020304" pitchFamily="18" charset="0"/>
                        </a:rPr>
                        <a:t>Khi </a:t>
                      </a:r>
                      <a:r>
                        <a:rPr lang="en-US" sz="1800" b="1" cap="none" spc="0" dirty="0" err="1">
                          <a:solidFill>
                            <a:schemeClr val="tx1"/>
                          </a:solidFill>
                          <a:effectLst/>
                          <a:latin typeface="Times New Roman" panose="02020603050405020304" pitchFamily="18" charset="0"/>
                          <a:cs typeface="Times New Roman" panose="02020603050405020304" pitchFamily="18" charset="0"/>
                        </a:rPr>
                        <a:t>xuất</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hiện</a:t>
                      </a:r>
                      <a:endParaRPr lang="vi-VN" sz="18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800" b="1" cap="none" spc="0" dirty="0" err="1">
                          <a:solidFill>
                            <a:schemeClr val="tx1"/>
                          </a:solidFill>
                          <a:effectLst/>
                          <a:latin typeface="Times New Roman" panose="02020603050405020304" pitchFamily="18" charset="0"/>
                          <a:cs typeface="Times New Roman" panose="02020603050405020304" pitchFamily="18" charset="0"/>
                        </a:rPr>
                        <a:t>Trong</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cuộc</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chiến</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với</a:t>
                      </a:r>
                      <a:r>
                        <a:rPr lang="en-US" sz="1800" b="1" cap="none" spc="0" dirty="0">
                          <a:solidFill>
                            <a:schemeClr val="tx1"/>
                          </a:solidFill>
                          <a:effectLst/>
                          <a:latin typeface="Times New Roman" panose="02020603050405020304" pitchFamily="18" charset="0"/>
                          <a:cs typeface="Times New Roman" panose="02020603050405020304" pitchFamily="18" charset="0"/>
                        </a:rPr>
                        <a:t> con </a:t>
                      </a:r>
                      <a:r>
                        <a:rPr lang="en-US" sz="1800" b="1" cap="none" spc="0" dirty="0" err="1">
                          <a:solidFill>
                            <a:schemeClr val="tx1"/>
                          </a:solidFill>
                          <a:effectLst/>
                          <a:latin typeface="Times New Roman" panose="02020603050405020304" pitchFamily="18" charset="0"/>
                          <a:cs typeface="Times New Roman" panose="02020603050405020304" pitchFamily="18" charset="0"/>
                        </a:rPr>
                        <a:t>người</a:t>
                      </a:r>
                      <a:endParaRPr lang="vi-VN" sz="18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0235122"/>
                  </a:ext>
                </a:extLst>
              </a:tr>
              <a:tr h="3854128">
                <a:tc>
                  <a:txBody>
                    <a:bodyPr/>
                    <a:lstStyle/>
                    <a:p>
                      <a:pPr algn="just">
                        <a:lnSpc>
                          <a:spcPct val="100000"/>
                        </a:lnSpc>
                        <a:spcAft>
                          <a:spcPts val="0"/>
                        </a:spcAft>
                      </a:pPr>
                      <a:r>
                        <a:rPr lang="en-US" sz="1800" b="1" cap="none" spc="0" dirty="0" err="1">
                          <a:solidFill>
                            <a:schemeClr val="tx1"/>
                          </a:solidFill>
                          <a:effectLst/>
                          <a:latin typeface="Times New Roman" panose="02020603050405020304" pitchFamily="18" charset="0"/>
                          <a:cs typeface="Times New Roman" panose="02020603050405020304" pitchFamily="18" charset="0"/>
                        </a:rPr>
                        <a:t>Đặc</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điểm</a:t>
                      </a:r>
                      <a:endParaRPr lang="vi-VN" sz="18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xuất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hiện</a:t>
                      </a:r>
                      <a:r>
                        <a:rPr lang="en-US" sz="1800" cap="none" spc="0" dirty="0">
                          <a:solidFill>
                            <a:schemeClr val="tx1"/>
                          </a:solidFill>
                          <a:effectLst/>
                          <a:latin typeface="Times New Roman" panose="02020603050405020304" pitchFamily="18" charset="0"/>
                          <a:cs typeface="Times New Roman" panose="02020603050405020304" pitchFamily="18" charset="0"/>
                        </a:rPr>
                        <a:t> ở </a:t>
                      </a:r>
                      <a:r>
                        <a:rPr lang="en-US" sz="1800" cap="none" spc="0" dirty="0" err="1">
                          <a:solidFill>
                            <a:schemeClr val="tx1"/>
                          </a:solidFill>
                          <a:effectLst/>
                          <a:latin typeface="Times New Roman" panose="02020603050405020304" pitchFamily="18" charset="0"/>
                          <a:cs typeface="Times New Roman" panose="02020603050405020304" pitchFamily="18" charset="0"/>
                        </a:rPr>
                        <a:t>khoảng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vĩ</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độ</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nơi</a:t>
                      </a:r>
                      <a:r>
                        <a:rPr lang="en-US" sz="1800" cap="none" spc="0" dirty="0">
                          <a:solidFill>
                            <a:schemeClr val="tx1"/>
                          </a:solidFill>
                          <a:effectLst/>
                          <a:latin typeface="Times New Roman" panose="02020603050405020304" pitchFamily="18" charset="0"/>
                          <a:cs typeface="Times New Roman" panose="02020603050405020304" pitchFamily="18" charset="0"/>
                        </a:rPr>
                        <a:t> con </a:t>
                      </a:r>
                      <a:r>
                        <a:rPr lang="en-US" sz="1800" cap="none" spc="0" dirty="0" err="1">
                          <a:solidFill>
                            <a:schemeClr val="tx1"/>
                          </a:solidFill>
                          <a:effectLst/>
                          <a:latin typeface="Times New Roman" panose="02020603050405020304" pitchFamily="18" charset="0"/>
                          <a:cs typeface="Times New Roman" panose="02020603050405020304" pitchFamily="18" charset="0"/>
                        </a:rPr>
                        <a:t>thuyền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đang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đứng</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lao</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nhọn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và</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đạn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đều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xuyên</a:t>
                      </a:r>
                      <a:r>
                        <a:rPr lang="en-US" sz="1800" cap="none" spc="0" dirty="0">
                          <a:solidFill>
                            <a:schemeClr val="tx1"/>
                          </a:solidFill>
                          <a:effectLst/>
                          <a:latin typeface="Times New Roman" panose="02020603050405020304" pitchFamily="18" charset="0"/>
                          <a:cs typeface="Times New Roman" panose="02020603050405020304" pitchFamily="18" charset="0"/>
                        </a:rPr>
                        <a:t> qua </a:t>
                      </a:r>
                      <a:r>
                        <a:rPr lang="en-US" sz="1800" cap="none" spc="0" dirty="0" err="1">
                          <a:solidFill>
                            <a:schemeClr val="tx1"/>
                          </a:solidFill>
                          <a:effectLst/>
                          <a:latin typeface="Times New Roman" panose="02020603050405020304" pitchFamily="18" charset="0"/>
                          <a:cs typeface="Times New Roman" panose="02020603050405020304" pitchFamily="18" charset="0"/>
                        </a:rPr>
                        <a:t>thân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bạch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tuộc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như</a:t>
                      </a:r>
                      <a:r>
                        <a:rPr lang="en-US" sz="1800" cap="none" spc="0" dirty="0">
                          <a:solidFill>
                            <a:schemeClr val="tx1"/>
                          </a:solidFill>
                          <a:effectLst/>
                          <a:latin typeface="Times New Roman" panose="02020603050405020304" pitchFamily="18" charset="0"/>
                          <a:cs typeface="Times New Roman" panose="02020603050405020304" pitchFamily="18" charset="0"/>
                        </a:rPr>
                        <a:t> qua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khối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thịt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đông</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dài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sáu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mét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ngọ</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ngoạy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trong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nước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như</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bầy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rắn</a:t>
                      </a:r>
                      <a:r>
                        <a:rPr lang="en-US" sz="1800" cap="none" spc="0" dirty="0">
                          <a:solidFill>
                            <a:schemeClr val="tx1"/>
                          </a:solidFill>
                          <a:effectLst/>
                          <a:latin typeface="Times New Roman" panose="02020603050405020304" pitchFamily="18" charset="0"/>
                          <a:cs typeface="Times New Roman" panose="02020603050405020304" pitchFamily="18" charset="0"/>
                        </a:rPr>
                        <a:t> </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hai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hàm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trông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rất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giống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mỏ</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vẹt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Con </a:t>
                      </a:r>
                      <a:r>
                        <a:rPr lang="en-US" sz="1800" cap="none" spc="0" dirty="0" err="1">
                          <a:solidFill>
                            <a:schemeClr val="tx1"/>
                          </a:solidFill>
                          <a:effectLst/>
                          <a:latin typeface="Times New Roman" panose="02020603050405020304" pitchFamily="18" charset="0"/>
                          <a:cs typeface="Times New Roman" panose="02020603050405020304" pitchFamily="18" charset="0"/>
                        </a:rPr>
                        <a:t>bạch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tuộc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dài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mét</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lùi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rất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nhanh</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Mắt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màu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xanh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nhìn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thẳng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không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động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đậy</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chân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từ</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đầu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mọc</a:t>
                      </a:r>
                      <a:r>
                        <a:rPr lang="en-US" sz="1800" cap="none" spc="0" dirty="0">
                          <a:solidFill>
                            <a:schemeClr val="tx1"/>
                          </a:solidFill>
                          <a:effectLst/>
                          <a:latin typeface="Times New Roman" panose="02020603050405020304" pitchFamily="18" charset="0"/>
                          <a:cs typeface="Times New Roman" panose="02020603050405020304" pitchFamily="18" charset="0"/>
                        </a:rPr>
                        <a:t> ra, </a:t>
                      </a:r>
                      <a:r>
                        <a:rPr lang="en-US" sz="1800" cap="none" spc="0" dirty="0" err="1">
                          <a:solidFill>
                            <a:schemeClr val="tx1"/>
                          </a:solidFill>
                          <a:effectLst/>
                          <a:latin typeface="Times New Roman" panose="02020603050405020304" pitchFamily="18" charset="0"/>
                          <a:cs typeface="Times New Roman" panose="02020603050405020304" pitchFamily="18" charset="0"/>
                        </a:rPr>
                        <a:t>dài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gấp</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đôi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thân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và</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luôn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luôn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uốn</a:t>
                      </a:r>
                      <a:r>
                        <a:rPr lang="en-US" sz="1800" cap="none" spc="0" dirty="0">
                          <a:solidFill>
                            <a:schemeClr val="tx1"/>
                          </a:solidFill>
                          <a:effectLst/>
                          <a:latin typeface="Times New Roman" panose="02020603050405020304" pitchFamily="18" charset="0"/>
                          <a:cs typeface="Times New Roman" panose="02020603050405020304" pitchFamily="18" charset="0"/>
                        </a:rPr>
                        <a:t> cong.</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hai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trăm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rưỡi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giác</a:t>
                      </a:r>
                      <a:r>
                        <a:rPr lang="en-US" sz="1800" cap="none" spc="0" dirty="0">
                          <a:solidFill>
                            <a:schemeClr val="tx1"/>
                          </a:solidFill>
                          <a:effectLst/>
                          <a:latin typeface="Times New Roman" panose="02020603050405020304" pitchFamily="18" charset="0"/>
                          <a:cs typeface="Times New Roman" panose="02020603050405020304" pitchFamily="18" charset="0"/>
                        </a:rPr>
                        <a:t> ở </a:t>
                      </a:r>
                      <a:r>
                        <a:rPr lang="en-US" sz="1800" cap="none" spc="0" dirty="0" err="1">
                          <a:solidFill>
                            <a:schemeClr val="tx1"/>
                          </a:solidFill>
                          <a:effectLst/>
                          <a:latin typeface="Times New Roman" panose="02020603050405020304" pitchFamily="18" charset="0"/>
                          <a:cs typeface="Times New Roman" panose="02020603050405020304" pitchFamily="18" charset="0"/>
                        </a:rPr>
                        <a:t>trong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Hàm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răng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giống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mỏ</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vẹt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bằng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sừng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luôn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luôn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mở</a:t>
                      </a:r>
                      <a:r>
                        <a:rPr lang="en-US" sz="1800" cap="none" spc="0" dirty="0">
                          <a:solidFill>
                            <a:schemeClr val="tx1"/>
                          </a:solidFill>
                          <a:effectLst/>
                          <a:latin typeface="Times New Roman" panose="02020603050405020304" pitchFamily="18" charset="0"/>
                          <a:cs typeface="Times New Roman" panose="02020603050405020304" pitchFamily="18" charset="0"/>
                        </a:rPr>
                        <a:t> ra, </a:t>
                      </a:r>
                      <a:r>
                        <a:rPr lang="en-US" sz="1800" cap="none" spc="0" dirty="0" err="1">
                          <a:solidFill>
                            <a:schemeClr val="tx1"/>
                          </a:solidFill>
                          <a:effectLst/>
                          <a:latin typeface="Times New Roman" panose="02020603050405020304" pitchFamily="18" charset="0"/>
                          <a:cs typeface="Times New Roman" panose="02020603050405020304" pitchFamily="18" charset="0"/>
                        </a:rPr>
                        <a:t>khép</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lại</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Lưỡi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cũng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bằng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chất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sừng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hàm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răng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nhọn</a:t>
                      </a:r>
                      <a:r>
                        <a:rPr lang="en-US" sz="1800" cap="none" spc="0" dirty="0">
                          <a:solidFill>
                            <a:schemeClr val="tx1"/>
                          </a:solidFill>
                          <a:effectLst/>
                          <a:latin typeface="Times New Roman" panose="02020603050405020304" pitchFamily="18" charset="0"/>
                          <a:cs typeface="Times New Roman" panose="02020603050405020304" pitchFamily="18" charset="0"/>
                        </a:rPr>
                        <a:t>, rung </a:t>
                      </a:r>
                      <a:r>
                        <a:rPr lang="en-US" sz="1800" cap="none" spc="0" dirty="0" err="1">
                          <a:solidFill>
                            <a:schemeClr val="tx1"/>
                          </a:solidFill>
                          <a:effectLst/>
                          <a:latin typeface="Times New Roman" panose="02020603050405020304" pitchFamily="18" charset="0"/>
                          <a:cs typeface="Times New Roman" panose="02020603050405020304" pitchFamily="18" charset="0"/>
                        </a:rPr>
                        <a:t>lên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bần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bật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mỗi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thò</a:t>
                      </a:r>
                      <a:r>
                        <a:rPr lang="en-US" sz="1800" cap="none" spc="0" dirty="0">
                          <a:solidFill>
                            <a:schemeClr val="tx1"/>
                          </a:solidFill>
                          <a:effectLst/>
                          <a:latin typeface="Times New Roman" panose="02020603050405020304" pitchFamily="18" charset="0"/>
                          <a:cs typeface="Times New Roman" panose="02020603050405020304" pitchFamily="18" charset="0"/>
                        </a:rPr>
                        <a:t> ra </a:t>
                      </a:r>
                      <a:r>
                        <a:rPr lang="en-US" sz="1800" cap="none" spc="0" dirty="0" err="1">
                          <a:solidFill>
                            <a:schemeClr val="tx1"/>
                          </a:solidFill>
                          <a:effectLst/>
                          <a:latin typeface="Times New Roman" panose="02020603050405020304" pitchFamily="18" charset="0"/>
                          <a:cs typeface="Times New Roman" panose="02020603050405020304" pitchFamily="18" charset="0"/>
                        </a:rPr>
                        <a:t>khỏi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mồm</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Thân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hình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thoi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phình</a:t>
                      </a:r>
                      <a:r>
                        <a:rPr lang="en-US" sz="1800" cap="none" spc="0" dirty="0">
                          <a:solidFill>
                            <a:schemeClr val="tx1"/>
                          </a:solidFill>
                          <a:effectLst/>
                          <a:latin typeface="Times New Roman" panose="02020603050405020304" pitchFamily="18" charset="0"/>
                          <a:cs typeface="Times New Roman" panose="02020603050405020304" pitchFamily="18" charset="0"/>
                        </a:rPr>
                        <a:t> ở </a:t>
                      </a:r>
                      <a:r>
                        <a:rPr lang="en-US" sz="1800" cap="none" spc="0" dirty="0" err="1">
                          <a:solidFill>
                            <a:schemeClr val="tx1"/>
                          </a:solidFill>
                          <a:effectLst/>
                          <a:latin typeface="Times New Roman" panose="02020603050405020304" pitchFamily="18" charset="0"/>
                          <a:cs typeface="Times New Roman" panose="02020603050405020304" pitchFamily="18" charset="0"/>
                        </a:rPr>
                        <a:t>giữa</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Nặng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hai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mươi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hai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lăm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tấn</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Màu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sắc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thay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đổi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từ</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chỉ</a:t>
                      </a:r>
                      <a:r>
                        <a:rPr lang="en-US" sz="1800" cap="none" spc="0" dirty="0">
                          <a:solidFill>
                            <a:schemeClr val="tx1"/>
                          </a:solidFill>
                          <a:effectLst/>
                          <a:latin typeface="Times New Roman" panose="02020603050405020304" pitchFamily="18" charset="0"/>
                          <a:cs typeface="Times New Roman" panose="02020603050405020304" pitchFamily="18" charset="0"/>
                        </a:rPr>
                        <a:t> sang </a:t>
                      </a:r>
                      <a:r>
                        <a:rPr lang="en-US" sz="1800" cap="none" spc="0" dirty="0" err="1">
                          <a:solidFill>
                            <a:schemeClr val="tx1"/>
                          </a:solidFill>
                          <a:effectLst/>
                          <a:latin typeface="Times New Roman" panose="02020603050405020304" pitchFamily="18" charset="0"/>
                          <a:cs typeface="Times New Roman" panose="02020603050405020304" pitchFamily="18" charset="0"/>
                        </a:rPr>
                        <a:t>nâu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đỏ</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bạch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tuộc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khả</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năng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mọc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lại</a:t>
                      </a:r>
                      <a:endParaRPr lang="vi-VN" sz="18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nl-NL"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dài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trườn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xuống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dưới</a:t>
                      </a:r>
                      <a:r>
                        <a:rPr lang="en-US" sz="1800" cap="none" spc="0" dirty="0">
                          <a:solidFill>
                            <a:schemeClr val="tx1"/>
                          </a:solidFill>
                          <a:effectLst/>
                          <a:latin typeface="Times New Roman" panose="02020603050405020304" pitchFamily="18" charset="0"/>
                          <a:cs typeface="Times New Roman" panose="02020603050405020304" pitchFamily="18" charset="0"/>
                        </a:rPr>
                        <a:t> thang </a:t>
                      </a:r>
                      <a:r>
                        <a:rPr lang="en-US" sz="1800" cap="none" spc="0" dirty="0" err="1">
                          <a:solidFill>
                            <a:schemeClr val="tx1"/>
                          </a:solidFill>
                          <a:effectLst/>
                          <a:latin typeface="Times New Roman" panose="02020603050405020304" pitchFamily="18" charset="0"/>
                          <a:cs typeface="Times New Roman" panose="02020603050405020304" pitchFamily="18" charset="0"/>
                        </a:rPr>
                        <a:t>như</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con </a:t>
                      </a:r>
                      <a:r>
                        <a:rPr lang="en-US" sz="1800" cap="none" spc="0" dirty="0" err="1">
                          <a:solidFill>
                            <a:schemeClr val="tx1"/>
                          </a:solidFill>
                          <a:effectLst/>
                          <a:latin typeface="Times New Roman" panose="02020603050405020304" pitchFamily="18" charset="0"/>
                          <a:cs typeface="Times New Roman" panose="02020603050405020304" pitchFamily="18" charset="0"/>
                        </a:rPr>
                        <a:t>rắn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hai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chục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nữa</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thì</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ngoằn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ngoèo</a:t>
                      </a:r>
                      <a:r>
                        <a:rPr lang="en-US" sz="1800" cap="none" spc="0" dirty="0">
                          <a:solidFill>
                            <a:schemeClr val="tx1"/>
                          </a:solidFill>
                          <a:effectLst/>
                          <a:latin typeface="Times New Roman" panose="02020603050405020304" pitchFamily="18" charset="0"/>
                          <a:cs typeface="Times New Roman" panose="02020603050405020304" pitchFamily="18" charset="0"/>
                        </a:rPr>
                        <a:t> ở </a:t>
                      </a:r>
                      <a:r>
                        <a:rPr lang="en-US" sz="1800" cap="none" spc="0" dirty="0" err="1">
                          <a:solidFill>
                            <a:schemeClr val="tx1"/>
                          </a:solidFill>
                          <a:effectLst/>
                          <a:latin typeface="Times New Roman" panose="02020603050405020304" pitchFamily="18" charset="0"/>
                          <a:cs typeface="Times New Roman" panose="02020603050405020304" pitchFamily="18" charset="0"/>
                        </a:rPr>
                        <a:t>phía</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trên</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lao</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tới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nhấc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bổng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người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thủy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thủ</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lên</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thì</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bảy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bị</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chặt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đứt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còn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vẫn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quấn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chặt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người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thủy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thủ</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trên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không</a:t>
                      </a:r>
                      <a:r>
                        <a:rPr lang="en-US" sz="1800" cap="none" spc="0" dirty="0">
                          <a:solidFill>
                            <a:schemeClr val="tx1"/>
                          </a:solidFill>
                          <a:effectLst/>
                          <a:latin typeface="Times New Roman" panose="02020603050405020304" pitchFamily="18" charset="0"/>
                          <a:cs typeface="Times New Roman" panose="02020603050405020304" pitchFamily="18" charset="0"/>
                        </a:rPr>
                        <a:t>.	</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Phun</a:t>
                      </a:r>
                      <a:r>
                        <a:rPr lang="en-US" sz="1800" cap="none" spc="0" dirty="0">
                          <a:solidFill>
                            <a:schemeClr val="tx1"/>
                          </a:solidFill>
                          <a:effectLst/>
                          <a:latin typeface="Times New Roman" panose="02020603050405020304" pitchFamily="18" charset="0"/>
                          <a:cs typeface="Times New Roman" panose="02020603050405020304" pitchFamily="18" charset="0"/>
                        </a:rPr>
                        <a:t> ra </a:t>
                      </a:r>
                      <a:r>
                        <a:rPr lang="en-US" sz="1800" cap="none" spc="0" dirty="0" err="1">
                          <a:solidFill>
                            <a:schemeClr val="tx1"/>
                          </a:solidFill>
                          <a:effectLst/>
                          <a:latin typeface="Times New Roman" panose="02020603050405020304" pitchFamily="18" charset="0"/>
                          <a:cs typeface="Times New Roman" panose="02020603050405020304" pitchFamily="18" charset="0"/>
                        </a:rPr>
                        <a:t>chất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lỏng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màu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đen</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Cuốn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theo</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người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thủy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thủ</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xuống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biển</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con </a:t>
                      </a:r>
                      <a:r>
                        <a:rPr lang="en-US" sz="1800" cap="none" spc="0" dirty="0" err="1">
                          <a:solidFill>
                            <a:schemeClr val="tx1"/>
                          </a:solidFill>
                          <a:effectLst/>
                          <a:latin typeface="Times New Roman" panose="02020603050405020304" pitchFamily="18" charset="0"/>
                          <a:cs typeface="Times New Roman" panose="02020603050405020304" pitchFamily="18" charset="0"/>
                        </a:rPr>
                        <a:t>bạch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tuộc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quật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ngã</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Nét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định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nuốt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chửng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anh</a:t>
                      </a:r>
                      <a:r>
                        <a:rPr lang="en-US" sz="1800" cap="none" spc="0" dirty="0">
                          <a:solidFill>
                            <a:schemeClr val="tx1"/>
                          </a:solidFill>
                          <a:effectLst/>
                          <a:latin typeface="Times New Roman" panose="02020603050405020304" pitchFamily="18" charset="0"/>
                          <a:cs typeface="Times New Roman" panose="02020603050405020304" pitchFamily="18" charset="0"/>
                        </a:rPr>
                        <a:t>.	</a:t>
                      </a:r>
                      <a:endParaRPr lang="vi-VN" sz="18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1154525"/>
                  </a:ext>
                </a:extLst>
              </a:tr>
              <a:tr h="1193645">
                <a:tc>
                  <a:txBody>
                    <a:bodyPr/>
                    <a:lstStyle/>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So sánh</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3">
                  <a:txBody>
                    <a:bodyPr/>
                    <a:lstStyle/>
                    <a:p>
                      <a:pPr algn="just">
                        <a:lnSpc>
                          <a:spcPct val="100000"/>
                        </a:lnSpc>
                        <a:spcAft>
                          <a:spcPts val="0"/>
                        </a:spcAft>
                      </a:pPr>
                      <a:endParaRPr lang="vi-VN" sz="18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129198842"/>
                  </a:ext>
                </a:extLst>
              </a:tr>
              <a:tr h="927596">
                <a:tc>
                  <a:txBody>
                    <a:bodyPr/>
                    <a:lstStyle/>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Nhận xét</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just">
                        <a:lnSpc>
                          <a:spcPct val="100000"/>
                        </a:lnSpc>
                        <a:spcAft>
                          <a:spcPts val="0"/>
                        </a:spcAft>
                      </a:pPr>
                      <a:endParaRPr lang="vi-VN" sz="18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580121057"/>
                  </a:ext>
                </a:extLst>
              </a:tr>
            </a:tbl>
          </a:graphicData>
        </a:graphic>
      </p:graphicFrame>
    </p:spTree>
    <p:extLst>
      <p:ext uri="{BB962C8B-B14F-4D97-AF65-F5344CB8AC3E}">
        <p14:creationId xmlns:p14="http://schemas.microsoft.com/office/powerpoint/2010/main" val="2270220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277CFE-B5CD-4244-8447-AB927CA0928B}"/>
              </a:ext>
            </a:extLst>
          </p:cNvPr>
          <p:cNvGraphicFramePr>
            <a:graphicFrameLocks noGrp="1"/>
          </p:cNvGraphicFramePr>
          <p:nvPr>
            <p:extLst>
              <p:ext uri="{D42A27DB-BD31-4B8C-83A1-F6EECF244321}">
                <p14:modId xmlns:p14="http://schemas.microsoft.com/office/powerpoint/2010/main" val="3440329507"/>
              </p:ext>
            </p:extLst>
          </p:nvPr>
        </p:nvGraphicFramePr>
        <p:xfrm>
          <a:off x="301487" y="141570"/>
          <a:ext cx="11555896" cy="6843264"/>
        </p:xfrm>
        <a:graphic>
          <a:graphicData uri="http://schemas.openxmlformats.org/drawingml/2006/table">
            <a:tbl>
              <a:tblPr firstRow="1" firstCol="1" bandRow="1">
                <a:noFill/>
                <a:tableStyleId>{5C22544A-7EE6-4342-B048-85BDC9FD1C3A}</a:tableStyleId>
              </a:tblPr>
              <a:tblGrid>
                <a:gridCol w="1049103">
                  <a:extLst>
                    <a:ext uri="{9D8B030D-6E8A-4147-A177-3AD203B41FA5}">
                      <a16:colId xmlns:a16="http://schemas.microsoft.com/office/drawing/2014/main" val="1999036790"/>
                    </a:ext>
                  </a:extLst>
                </a:gridCol>
                <a:gridCol w="1879627">
                  <a:extLst>
                    <a:ext uri="{9D8B030D-6E8A-4147-A177-3AD203B41FA5}">
                      <a16:colId xmlns:a16="http://schemas.microsoft.com/office/drawing/2014/main" val="153861282"/>
                    </a:ext>
                  </a:extLst>
                </a:gridCol>
                <a:gridCol w="5257800">
                  <a:extLst>
                    <a:ext uri="{9D8B030D-6E8A-4147-A177-3AD203B41FA5}">
                      <a16:colId xmlns:a16="http://schemas.microsoft.com/office/drawing/2014/main" val="2455822441"/>
                    </a:ext>
                  </a:extLst>
                </a:gridCol>
                <a:gridCol w="3369366">
                  <a:extLst>
                    <a:ext uri="{9D8B030D-6E8A-4147-A177-3AD203B41FA5}">
                      <a16:colId xmlns:a16="http://schemas.microsoft.com/office/drawing/2014/main" val="1651426597"/>
                    </a:ext>
                  </a:extLst>
                </a:gridCol>
              </a:tblGrid>
              <a:tr h="661548">
                <a:tc>
                  <a:txBody>
                    <a:bodyPr/>
                    <a:lstStyle/>
                    <a:p>
                      <a:pPr algn="just">
                        <a:lnSpc>
                          <a:spcPct val="100000"/>
                        </a:lnSpc>
                        <a:spcAft>
                          <a:spcPts val="0"/>
                        </a:spcAft>
                      </a:pPr>
                      <a:r>
                        <a:rPr lang="en-US" sz="1800" b="1" cap="none" spc="0" dirty="0">
                          <a:solidFill>
                            <a:schemeClr val="tx1"/>
                          </a:solidFill>
                          <a:effectLst/>
                          <a:latin typeface="Times New Roman" panose="02020603050405020304" pitchFamily="18" charset="0"/>
                          <a:cs typeface="Times New Roman" panose="02020603050405020304" pitchFamily="18" charset="0"/>
                        </a:rPr>
                        <a:t> </a:t>
                      </a:r>
                      <a:endParaRPr lang="vi-VN" sz="18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Qua </a:t>
                      </a:r>
                      <a:r>
                        <a:rPr lang="en-US" sz="1800" b="1" cap="none" spc="0" err="1">
                          <a:solidFill>
                            <a:schemeClr val="tx1"/>
                          </a:solidFill>
                          <a:effectLst/>
                          <a:latin typeface="Times New Roman" panose="02020603050405020304" pitchFamily="18" charset="0"/>
                          <a:cs typeface="Times New Roman" panose="02020603050405020304" pitchFamily="18" charset="0"/>
                        </a:rPr>
                        <a:t>lời</a:t>
                      </a:r>
                      <a:r>
                        <a:rPr lang="en-US" sz="1800" b="1" cap="none" spc="0">
                          <a:solidFill>
                            <a:schemeClr val="tx1"/>
                          </a:solidFill>
                          <a:effectLst/>
                          <a:latin typeface="Times New Roman" panose="02020603050405020304" pitchFamily="18" charset="0"/>
                          <a:cs typeface="Times New Roman" panose="02020603050405020304" pitchFamily="18" charset="0"/>
                        </a:rPr>
                        <a:t> </a:t>
                      </a:r>
                      <a:r>
                        <a:rPr lang="en-US" sz="1800" b="1" cap="none" spc="0" err="1">
                          <a:solidFill>
                            <a:schemeClr val="tx1"/>
                          </a:solidFill>
                          <a:effectLst/>
                          <a:latin typeface="Times New Roman" panose="02020603050405020304" pitchFamily="18" charset="0"/>
                          <a:cs typeface="Times New Roman" panose="02020603050405020304" pitchFamily="18" charset="0"/>
                        </a:rPr>
                        <a:t>kể</a:t>
                      </a:r>
                      <a:r>
                        <a:rPr lang="en-US" sz="1800" b="1" cap="none" spc="0">
                          <a:solidFill>
                            <a:schemeClr val="tx1"/>
                          </a:solidFill>
                          <a:effectLst/>
                          <a:latin typeface="Times New Roman" panose="02020603050405020304" pitchFamily="18" charset="0"/>
                          <a:cs typeface="Times New Roman" panose="02020603050405020304" pitchFamily="18" charset="0"/>
                        </a:rPr>
                        <a:t> </a:t>
                      </a:r>
                      <a:r>
                        <a:rPr lang="en-US" sz="1800" b="1" cap="none" spc="0" err="1">
                          <a:solidFill>
                            <a:schemeClr val="tx1"/>
                          </a:solidFill>
                          <a:effectLst/>
                          <a:latin typeface="Times New Roman" panose="02020603050405020304" pitchFamily="18" charset="0"/>
                          <a:cs typeface="Times New Roman" panose="02020603050405020304" pitchFamily="18" charset="0"/>
                        </a:rPr>
                        <a:t>của</a:t>
                      </a:r>
                      <a:r>
                        <a:rPr lang="en-US" sz="1800" b="1" cap="none" spc="0">
                          <a:solidFill>
                            <a:schemeClr val="tx1"/>
                          </a:solidFill>
                          <a:effectLst/>
                          <a:latin typeface="Times New Roman" panose="02020603050405020304" pitchFamily="18" charset="0"/>
                          <a:cs typeface="Times New Roman" panose="02020603050405020304" pitchFamily="18" charset="0"/>
                        </a:rPr>
                        <a:t> </a:t>
                      </a:r>
                      <a:r>
                        <a:rPr lang="en-US" sz="1800" b="1" cap="none" spc="0" err="1">
                          <a:solidFill>
                            <a:schemeClr val="tx1"/>
                          </a:solidFill>
                          <a:effectLst/>
                          <a:latin typeface="Times New Roman" panose="02020603050405020304" pitchFamily="18" charset="0"/>
                          <a:cs typeface="Times New Roman" panose="02020603050405020304" pitchFamily="18" charset="0"/>
                        </a:rPr>
                        <a:t>giáo</a:t>
                      </a:r>
                      <a:r>
                        <a:rPr lang="en-US" sz="1800" b="1" cap="none" spc="0">
                          <a:solidFill>
                            <a:schemeClr val="tx1"/>
                          </a:solidFill>
                          <a:effectLst/>
                          <a:latin typeface="Times New Roman" panose="02020603050405020304" pitchFamily="18" charset="0"/>
                          <a:cs typeface="Times New Roman" panose="02020603050405020304" pitchFamily="18" charset="0"/>
                        </a:rPr>
                        <a:t> </a:t>
                      </a:r>
                      <a:r>
                        <a:rPr lang="en-US" sz="1800" b="1" cap="none" spc="0" err="1">
                          <a:solidFill>
                            <a:schemeClr val="tx1"/>
                          </a:solidFill>
                          <a:effectLst/>
                          <a:latin typeface="Times New Roman" panose="02020603050405020304" pitchFamily="18" charset="0"/>
                          <a:cs typeface="Times New Roman" panose="02020603050405020304" pitchFamily="18" charset="0"/>
                        </a:rPr>
                        <a:t>sư</a:t>
                      </a:r>
                      <a:r>
                        <a:rPr lang="en-US" sz="1800" b="1" cap="none" spc="0">
                          <a:solidFill>
                            <a:schemeClr val="tx1"/>
                          </a:solidFill>
                          <a:effectLst/>
                          <a:latin typeface="Times New Roman" panose="02020603050405020304" pitchFamily="18" charset="0"/>
                          <a:cs typeface="Times New Roman" panose="02020603050405020304" pitchFamily="18" charset="0"/>
                        </a:rPr>
                        <a:t> A-</a:t>
                      </a:r>
                      <a:r>
                        <a:rPr lang="en-US" sz="1800" b="1" cap="none" spc="0" err="1">
                          <a:solidFill>
                            <a:schemeClr val="tx1"/>
                          </a:solidFill>
                          <a:effectLst/>
                          <a:latin typeface="Times New Roman" panose="02020603050405020304" pitchFamily="18" charset="0"/>
                          <a:cs typeface="Times New Roman" panose="02020603050405020304" pitchFamily="18" charset="0"/>
                        </a:rPr>
                        <a:t>rôn</a:t>
                      </a:r>
                      <a:r>
                        <a:rPr lang="en-US" sz="1800" b="1" cap="none" spc="0">
                          <a:solidFill>
                            <a:schemeClr val="tx1"/>
                          </a:solidFill>
                          <a:effectLst/>
                          <a:latin typeface="Times New Roman" panose="02020603050405020304" pitchFamily="18" charset="0"/>
                          <a:cs typeface="Times New Roman" panose="02020603050405020304" pitchFamily="18" charset="0"/>
                        </a:rPr>
                        <a:t>-</a:t>
                      </a:r>
                      <a:r>
                        <a:rPr lang="en-US" sz="1800" b="1" cap="none" spc="0" err="1">
                          <a:solidFill>
                            <a:schemeClr val="tx1"/>
                          </a:solidFill>
                          <a:effectLst/>
                          <a:latin typeface="Times New Roman" panose="02020603050405020304" pitchFamily="18" charset="0"/>
                          <a:cs typeface="Times New Roman" panose="02020603050405020304" pitchFamily="18" charset="0"/>
                        </a:rPr>
                        <a:t>nác</a:t>
                      </a:r>
                      <a:endParaRPr lang="vi-VN" sz="18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800" b="1" cap="none" spc="0" dirty="0">
                          <a:solidFill>
                            <a:schemeClr val="tx1"/>
                          </a:solidFill>
                          <a:effectLst/>
                          <a:latin typeface="Times New Roman" panose="02020603050405020304" pitchFamily="18" charset="0"/>
                          <a:cs typeface="Times New Roman" panose="02020603050405020304" pitchFamily="18" charset="0"/>
                        </a:rPr>
                        <a:t>Khi </a:t>
                      </a:r>
                      <a:r>
                        <a:rPr lang="en-US" sz="1800" b="1" cap="none" spc="0" dirty="0" err="1">
                          <a:solidFill>
                            <a:schemeClr val="tx1"/>
                          </a:solidFill>
                          <a:effectLst/>
                          <a:latin typeface="Times New Roman" panose="02020603050405020304" pitchFamily="18" charset="0"/>
                          <a:cs typeface="Times New Roman" panose="02020603050405020304" pitchFamily="18" charset="0"/>
                        </a:rPr>
                        <a:t>xuất</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hiện</a:t>
                      </a:r>
                      <a:endParaRPr lang="vi-VN" sz="18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800" b="1" cap="none" spc="0" dirty="0" err="1">
                          <a:solidFill>
                            <a:schemeClr val="tx1"/>
                          </a:solidFill>
                          <a:effectLst/>
                          <a:latin typeface="Times New Roman" panose="02020603050405020304" pitchFamily="18" charset="0"/>
                          <a:cs typeface="Times New Roman" panose="02020603050405020304" pitchFamily="18" charset="0"/>
                        </a:rPr>
                        <a:t>Trong</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cuộc</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chiến</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với</a:t>
                      </a:r>
                      <a:r>
                        <a:rPr lang="en-US" sz="1800" b="1" cap="none" spc="0" dirty="0">
                          <a:solidFill>
                            <a:schemeClr val="tx1"/>
                          </a:solidFill>
                          <a:effectLst/>
                          <a:latin typeface="Times New Roman" panose="02020603050405020304" pitchFamily="18" charset="0"/>
                          <a:cs typeface="Times New Roman" panose="02020603050405020304" pitchFamily="18" charset="0"/>
                        </a:rPr>
                        <a:t> con </a:t>
                      </a:r>
                      <a:r>
                        <a:rPr lang="en-US" sz="1800" b="1" cap="none" spc="0" dirty="0" err="1">
                          <a:solidFill>
                            <a:schemeClr val="tx1"/>
                          </a:solidFill>
                          <a:effectLst/>
                          <a:latin typeface="Times New Roman" panose="02020603050405020304" pitchFamily="18" charset="0"/>
                          <a:cs typeface="Times New Roman" panose="02020603050405020304" pitchFamily="18" charset="0"/>
                        </a:rPr>
                        <a:t>người</a:t>
                      </a:r>
                      <a:endParaRPr lang="vi-VN" sz="18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0235122"/>
                  </a:ext>
                </a:extLst>
              </a:tr>
              <a:tr h="3854128">
                <a:tc>
                  <a:txBody>
                    <a:bodyPr/>
                    <a:lstStyle/>
                    <a:p>
                      <a:pPr algn="just">
                        <a:lnSpc>
                          <a:spcPct val="100000"/>
                        </a:lnSpc>
                        <a:spcAft>
                          <a:spcPts val="0"/>
                        </a:spcAft>
                      </a:pPr>
                      <a:r>
                        <a:rPr lang="en-US" sz="1800" b="1" cap="none" spc="0" dirty="0" err="1">
                          <a:solidFill>
                            <a:schemeClr val="tx1"/>
                          </a:solidFill>
                          <a:effectLst/>
                          <a:latin typeface="Times New Roman" panose="02020603050405020304" pitchFamily="18" charset="0"/>
                          <a:cs typeface="Times New Roman" panose="02020603050405020304" pitchFamily="18" charset="0"/>
                        </a:rPr>
                        <a:t>Đặc</a:t>
                      </a:r>
                      <a:r>
                        <a:rPr lang="en-US" sz="1800" b="1" cap="none" spc="0" dirty="0">
                          <a:solidFill>
                            <a:schemeClr val="tx1"/>
                          </a:solidFill>
                          <a:effectLst/>
                          <a:latin typeface="Times New Roman" panose="02020603050405020304" pitchFamily="18" charset="0"/>
                          <a:cs typeface="Times New Roman" panose="02020603050405020304" pitchFamily="18" charset="0"/>
                        </a:rPr>
                        <a:t> </a:t>
                      </a:r>
                      <a:r>
                        <a:rPr lang="en-US" sz="1800" b="1" cap="none" spc="0" dirty="0" err="1">
                          <a:solidFill>
                            <a:schemeClr val="tx1"/>
                          </a:solidFill>
                          <a:effectLst/>
                          <a:latin typeface="Times New Roman" panose="02020603050405020304" pitchFamily="18" charset="0"/>
                          <a:cs typeface="Times New Roman" panose="02020603050405020304" pitchFamily="18" charset="0"/>
                        </a:rPr>
                        <a:t>điểm</a:t>
                      </a:r>
                      <a:endParaRPr lang="vi-VN" sz="18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xuất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hiện</a:t>
                      </a:r>
                      <a:r>
                        <a:rPr lang="en-US" sz="1800" cap="none" spc="0" dirty="0">
                          <a:solidFill>
                            <a:schemeClr val="tx1"/>
                          </a:solidFill>
                          <a:effectLst/>
                          <a:latin typeface="Times New Roman" panose="02020603050405020304" pitchFamily="18" charset="0"/>
                          <a:cs typeface="Times New Roman" panose="02020603050405020304" pitchFamily="18" charset="0"/>
                        </a:rPr>
                        <a:t> ở </a:t>
                      </a:r>
                      <a:r>
                        <a:rPr lang="en-US" sz="1800" cap="none" spc="0" dirty="0" err="1">
                          <a:solidFill>
                            <a:schemeClr val="tx1"/>
                          </a:solidFill>
                          <a:effectLst/>
                          <a:latin typeface="Times New Roman" panose="02020603050405020304" pitchFamily="18" charset="0"/>
                          <a:cs typeface="Times New Roman" panose="02020603050405020304" pitchFamily="18" charset="0"/>
                        </a:rPr>
                        <a:t>khoảng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vĩ</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độ</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nơi</a:t>
                      </a:r>
                      <a:r>
                        <a:rPr lang="en-US" sz="1800" cap="none" spc="0" dirty="0">
                          <a:solidFill>
                            <a:schemeClr val="tx1"/>
                          </a:solidFill>
                          <a:effectLst/>
                          <a:latin typeface="Times New Roman" panose="02020603050405020304" pitchFamily="18" charset="0"/>
                          <a:cs typeface="Times New Roman" panose="02020603050405020304" pitchFamily="18" charset="0"/>
                        </a:rPr>
                        <a:t> con </a:t>
                      </a:r>
                      <a:r>
                        <a:rPr lang="en-US" sz="1800" cap="none" spc="0" dirty="0" err="1">
                          <a:solidFill>
                            <a:schemeClr val="tx1"/>
                          </a:solidFill>
                          <a:effectLst/>
                          <a:latin typeface="Times New Roman" panose="02020603050405020304" pitchFamily="18" charset="0"/>
                          <a:cs typeface="Times New Roman" panose="02020603050405020304" pitchFamily="18" charset="0"/>
                        </a:rPr>
                        <a:t>thuyền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đang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đứng</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lao</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nhọn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và</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đạn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đều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xuyên</a:t>
                      </a:r>
                      <a:r>
                        <a:rPr lang="en-US" sz="1800" cap="none" spc="0" dirty="0">
                          <a:solidFill>
                            <a:schemeClr val="tx1"/>
                          </a:solidFill>
                          <a:effectLst/>
                          <a:latin typeface="Times New Roman" panose="02020603050405020304" pitchFamily="18" charset="0"/>
                          <a:cs typeface="Times New Roman" panose="02020603050405020304" pitchFamily="18" charset="0"/>
                        </a:rPr>
                        <a:t> qua </a:t>
                      </a:r>
                      <a:r>
                        <a:rPr lang="en-US" sz="1800" cap="none" spc="0" dirty="0" err="1">
                          <a:solidFill>
                            <a:schemeClr val="tx1"/>
                          </a:solidFill>
                          <a:effectLst/>
                          <a:latin typeface="Times New Roman" panose="02020603050405020304" pitchFamily="18" charset="0"/>
                          <a:cs typeface="Times New Roman" panose="02020603050405020304" pitchFamily="18" charset="0"/>
                        </a:rPr>
                        <a:t>thân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bạch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tuộc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như</a:t>
                      </a:r>
                      <a:r>
                        <a:rPr lang="en-US" sz="1800" cap="none" spc="0" dirty="0">
                          <a:solidFill>
                            <a:schemeClr val="tx1"/>
                          </a:solidFill>
                          <a:effectLst/>
                          <a:latin typeface="Times New Roman" panose="02020603050405020304" pitchFamily="18" charset="0"/>
                          <a:cs typeface="Times New Roman" panose="02020603050405020304" pitchFamily="18" charset="0"/>
                        </a:rPr>
                        <a:t> qua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khối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thịt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đông</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dài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sáu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mét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ngọ</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ngoạy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trong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nước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như</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bầy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rắn</a:t>
                      </a:r>
                      <a:r>
                        <a:rPr lang="en-US" sz="1800" cap="none" spc="0" dirty="0">
                          <a:solidFill>
                            <a:schemeClr val="tx1"/>
                          </a:solidFill>
                          <a:effectLst/>
                          <a:latin typeface="Times New Roman" panose="02020603050405020304" pitchFamily="18" charset="0"/>
                          <a:cs typeface="Times New Roman" panose="02020603050405020304" pitchFamily="18" charset="0"/>
                        </a:rPr>
                        <a:t> </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hai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hàm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trông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rất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giống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mỏ</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vẹt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Con </a:t>
                      </a:r>
                      <a:r>
                        <a:rPr lang="en-US" sz="1800" cap="none" spc="0" dirty="0" err="1">
                          <a:solidFill>
                            <a:schemeClr val="tx1"/>
                          </a:solidFill>
                          <a:effectLst/>
                          <a:latin typeface="Times New Roman" panose="02020603050405020304" pitchFamily="18" charset="0"/>
                          <a:cs typeface="Times New Roman" panose="02020603050405020304" pitchFamily="18" charset="0"/>
                        </a:rPr>
                        <a:t>bạch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tuộc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dài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mét</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lùi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rất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nhanh</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Mắt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màu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xanh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nhìn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thẳng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không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động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đậy</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chân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từ</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đầu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mọc</a:t>
                      </a:r>
                      <a:r>
                        <a:rPr lang="en-US" sz="1800" cap="none" spc="0" dirty="0">
                          <a:solidFill>
                            <a:schemeClr val="tx1"/>
                          </a:solidFill>
                          <a:effectLst/>
                          <a:latin typeface="Times New Roman" panose="02020603050405020304" pitchFamily="18" charset="0"/>
                          <a:cs typeface="Times New Roman" panose="02020603050405020304" pitchFamily="18" charset="0"/>
                        </a:rPr>
                        <a:t> ra, </a:t>
                      </a:r>
                      <a:r>
                        <a:rPr lang="en-US" sz="1800" cap="none" spc="0" dirty="0" err="1">
                          <a:solidFill>
                            <a:schemeClr val="tx1"/>
                          </a:solidFill>
                          <a:effectLst/>
                          <a:latin typeface="Times New Roman" panose="02020603050405020304" pitchFamily="18" charset="0"/>
                          <a:cs typeface="Times New Roman" panose="02020603050405020304" pitchFamily="18" charset="0"/>
                        </a:rPr>
                        <a:t>dài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gấp</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đôi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thân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và</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luôn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luôn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uốn</a:t>
                      </a:r>
                      <a:r>
                        <a:rPr lang="en-US" sz="1800" cap="none" spc="0" dirty="0">
                          <a:solidFill>
                            <a:schemeClr val="tx1"/>
                          </a:solidFill>
                          <a:effectLst/>
                          <a:latin typeface="Times New Roman" panose="02020603050405020304" pitchFamily="18" charset="0"/>
                          <a:cs typeface="Times New Roman" panose="02020603050405020304" pitchFamily="18" charset="0"/>
                        </a:rPr>
                        <a:t> cong.</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hai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trăm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rưỡi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giác</a:t>
                      </a:r>
                      <a:r>
                        <a:rPr lang="en-US" sz="1800" cap="none" spc="0" dirty="0">
                          <a:solidFill>
                            <a:schemeClr val="tx1"/>
                          </a:solidFill>
                          <a:effectLst/>
                          <a:latin typeface="Times New Roman" panose="02020603050405020304" pitchFamily="18" charset="0"/>
                          <a:cs typeface="Times New Roman" panose="02020603050405020304" pitchFamily="18" charset="0"/>
                        </a:rPr>
                        <a:t> ở </a:t>
                      </a:r>
                      <a:r>
                        <a:rPr lang="en-US" sz="1800" cap="none" spc="0" dirty="0" err="1">
                          <a:solidFill>
                            <a:schemeClr val="tx1"/>
                          </a:solidFill>
                          <a:effectLst/>
                          <a:latin typeface="Times New Roman" panose="02020603050405020304" pitchFamily="18" charset="0"/>
                          <a:cs typeface="Times New Roman" panose="02020603050405020304" pitchFamily="18" charset="0"/>
                        </a:rPr>
                        <a:t>trong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Hàm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răng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giống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mỏ</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vẹt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bằng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sừng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luôn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luôn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mở</a:t>
                      </a:r>
                      <a:r>
                        <a:rPr lang="en-US" sz="1800" cap="none" spc="0" dirty="0">
                          <a:solidFill>
                            <a:schemeClr val="tx1"/>
                          </a:solidFill>
                          <a:effectLst/>
                          <a:latin typeface="Times New Roman" panose="02020603050405020304" pitchFamily="18" charset="0"/>
                          <a:cs typeface="Times New Roman" panose="02020603050405020304" pitchFamily="18" charset="0"/>
                        </a:rPr>
                        <a:t> ra, </a:t>
                      </a:r>
                      <a:r>
                        <a:rPr lang="en-US" sz="1800" cap="none" spc="0" dirty="0" err="1">
                          <a:solidFill>
                            <a:schemeClr val="tx1"/>
                          </a:solidFill>
                          <a:effectLst/>
                          <a:latin typeface="Times New Roman" panose="02020603050405020304" pitchFamily="18" charset="0"/>
                          <a:cs typeface="Times New Roman" panose="02020603050405020304" pitchFamily="18" charset="0"/>
                        </a:rPr>
                        <a:t>khép</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lại</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Lưỡi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cũng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bằng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chất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sừng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hàm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răng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nhọn</a:t>
                      </a:r>
                      <a:r>
                        <a:rPr lang="en-US" sz="1800" cap="none" spc="0" dirty="0">
                          <a:solidFill>
                            <a:schemeClr val="tx1"/>
                          </a:solidFill>
                          <a:effectLst/>
                          <a:latin typeface="Times New Roman" panose="02020603050405020304" pitchFamily="18" charset="0"/>
                          <a:cs typeface="Times New Roman" panose="02020603050405020304" pitchFamily="18" charset="0"/>
                        </a:rPr>
                        <a:t>, rung </a:t>
                      </a:r>
                      <a:r>
                        <a:rPr lang="en-US" sz="1800" cap="none" spc="0" dirty="0" err="1">
                          <a:solidFill>
                            <a:schemeClr val="tx1"/>
                          </a:solidFill>
                          <a:effectLst/>
                          <a:latin typeface="Times New Roman" panose="02020603050405020304" pitchFamily="18" charset="0"/>
                          <a:cs typeface="Times New Roman" panose="02020603050405020304" pitchFamily="18" charset="0"/>
                        </a:rPr>
                        <a:t>lên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bần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bật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mỗi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thò</a:t>
                      </a:r>
                      <a:r>
                        <a:rPr lang="en-US" sz="1800" cap="none" spc="0" dirty="0">
                          <a:solidFill>
                            <a:schemeClr val="tx1"/>
                          </a:solidFill>
                          <a:effectLst/>
                          <a:latin typeface="Times New Roman" panose="02020603050405020304" pitchFamily="18" charset="0"/>
                          <a:cs typeface="Times New Roman" panose="02020603050405020304" pitchFamily="18" charset="0"/>
                        </a:rPr>
                        <a:t> ra </a:t>
                      </a:r>
                      <a:r>
                        <a:rPr lang="en-US" sz="1800" cap="none" spc="0" dirty="0" err="1">
                          <a:solidFill>
                            <a:schemeClr val="tx1"/>
                          </a:solidFill>
                          <a:effectLst/>
                          <a:latin typeface="Times New Roman" panose="02020603050405020304" pitchFamily="18" charset="0"/>
                          <a:cs typeface="Times New Roman" panose="02020603050405020304" pitchFamily="18" charset="0"/>
                        </a:rPr>
                        <a:t>khỏi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mồm</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Thân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hình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thoi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phình</a:t>
                      </a:r>
                      <a:r>
                        <a:rPr lang="en-US" sz="1800" cap="none" spc="0" dirty="0">
                          <a:solidFill>
                            <a:schemeClr val="tx1"/>
                          </a:solidFill>
                          <a:effectLst/>
                          <a:latin typeface="Times New Roman" panose="02020603050405020304" pitchFamily="18" charset="0"/>
                          <a:cs typeface="Times New Roman" panose="02020603050405020304" pitchFamily="18" charset="0"/>
                        </a:rPr>
                        <a:t> ở </a:t>
                      </a:r>
                      <a:r>
                        <a:rPr lang="en-US" sz="1800" cap="none" spc="0" dirty="0" err="1">
                          <a:solidFill>
                            <a:schemeClr val="tx1"/>
                          </a:solidFill>
                          <a:effectLst/>
                          <a:latin typeface="Times New Roman" panose="02020603050405020304" pitchFamily="18" charset="0"/>
                          <a:cs typeface="Times New Roman" panose="02020603050405020304" pitchFamily="18" charset="0"/>
                        </a:rPr>
                        <a:t>giữa</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Nặng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chừng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hai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mươi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hai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lăm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tấn</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Màu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sắc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thay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đổi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từ</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chỉ</a:t>
                      </a:r>
                      <a:r>
                        <a:rPr lang="en-US" sz="1800" cap="none" spc="0" dirty="0">
                          <a:solidFill>
                            <a:schemeClr val="tx1"/>
                          </a:solidFill>
                          <a:effectLst/>
                          <a:latin typeface="Times New Roman" panose="02020603050405020304" pitchFamily="18" charset="0"/>
                          <a:cs typeface="Times New Roman" panose="02020603050405020304" pitchFamily="18" charset="0"/>
                        </a:rPr>
                        <a:t> sang </a:t>
                      </a:r>
                      <a:r>
                        <a:rPr lang="en-US" sz="1800" cap="none" spc="0" dirty="0" err="1">
                          <a:solidFill>
                            <a:schemeClr val="tx1"/>
                          </a:solidFill>
                          <a:effectLst/>
                          <a:latin typeface="Times New Roman" panose="02020603050405020304" pitchFamily="18" charset="0"/>
                          <a:cs typeface="Times New Roman" panose="02020603050405020304" pitchFamily="18" charset="0"/>
                        </a:rPr>
                        <a:t>nâu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đỏ</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bạch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tuộc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khả</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năng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mọc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lại</a:t>
                      </a:r>
                      <a:endParaRPr lang="vi-VN" sz="18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nl-NL"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dài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trườn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xuống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dưới</a:t>
                      </a:r>
                      <a:r>
                        <a:rPr lang="en-US" sz="1800" cap="none" spc="0" dirty="0">
                          <a:solidFill>
                            <a:schemeClr val="tx1"/>
                          </a:solidFill>
                          <a:effectLst/>
                          <a:latin typeface="Times New Roman" panose="02020603050405020304" pitchFamily="18" charset="0"/>
                          <a:cs typeface="Times New Roman" panose="02020603050405020304" pitchFamily="18" charset="0"/>
                        </a:rPr>
                        <a:t> thang </a:t>
                      </a:r>
                      <a:r>
                        <a:rPr lang="en-US" sz="1800" cap="none" spc="0" dirty="0" err="1">
                          <a:solidFill>
                            <a:schemeClr val="tx1"/>
                          </a:solidFill>
                          <a:effectLst/>
                          <a:latin typeface="Times New Roman" panose="02020603050405020304" pitchFamily="18" charset="0"/>
                          <a:cs typeface="Times New Roman" panose="02020603050405020304" pitchFamily="18" charset="0"/>
                        </a:rPr>
                        <a:t>như</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con </a:t>
                      </a:r>
                      <a:r>
                        <a:rPr lang="en-US" sz="1800" cap="none" spc="0" dirty="0" err="1">
                          <a:solidFill>
                            <a:schemeClr val="tx1"/>
                          </a:solidFill>
                          <a:effectLst/>
                          <a:latin typeface="Times New Roman" panose="02020603050405020304" pitchFamily="18" charset="0"/>
                          <a:cs typeface="Times New Roman" panose="02020603050405020304" pitchFamily="18" charset="0"/>
                        </a:rPr>
                        <a:t>rắn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hai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chục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nữa</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thì</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ngoằn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ngoèo</a:t>
                      </a:r>
                      <a:r>
                        <a:rPr lang="en-US" sz="1800" cap="none" spc="0" dirty="0">
                          <a:solidFill>
                            <a:schemeClr val="tx1"/>
                          </a:solidFill>
                          <a:effectLst/>
                          <a:latin typeface="Times New Roman" panose="02020603050405020304" pitchFamily="18" charset="0"/>
                          <a:cs typeface="Times New Roman" panose="02020603050405020304" pitchFamily="18" charset="0"/>
                        </a:rPr>
                        <a:t> ở </a:t>
                      </a:r>
                      <a:r>
                        <a:rPr lang="en-US" sz="1800" cap="none" spc="0" dirty="0" err="1">
                          <a:solidFill>
                            <a:schemeClr val="tx1"/>
                          </a:solidFill>
                          <a:effectLst/>
                          <a:latin typeface="Times New Roman" panose="02020603050405020304" pitchFamily="18" charset="0"/>
                          <a:cs typeface="Times New Roman" panose="02020603050405020304" pitchFamily="18" charset="0"/>
                        </a:rPr>
                        <a:t>phía</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trên</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lao</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tới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nhấc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bổng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người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thủy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thủ</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lên</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thì</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bảy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bị</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chặt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đứt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còn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vẫn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quấn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chặt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người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thủy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thủ</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trên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không</a:t>
                      </a:r>
                      <a:r>
                        <a:rPr lang="en-US" sz="1800" cap="none" spc="0" dirty="0">
                          <a:solidFill>
                            <a:schemeClr val="tx1"/>
                          </a:solidFill>
                          <a:effectLst/>
                          <a:latin typeface="Times New Roman" panose="02020603050405020304" pitchFamily="18" charset="0"/>
                          <a:cs typeface="Times New Roman" panose="02020603050405020304" pitchFamily="18" charset="0"/>
                        </a:rPr>
                        <a:t>.	</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Phun</a:t>
                      </a:r>
                      <a:r>
                        <a:rPr lang="en-US" sz="1800" cap="none" spc="0" dirty="0">
                          <a:solidFill>
                            <a:schemeClr val="tx1"/>
                          </a:solidFill>
                          <a:effectLst/>
                          <a:latin typeface="Times New Roman" panose="02020603050405020304" pitchFamily="18" charset="0"/>
                          <a:cs typeface="Times New Roman" panose="02020603050405020304" pitchFamily="18" charset="0"/>
                        </a:rPr>
                        <a:t> ra </a:t>
                      </a:r>
                      <a:r>
                        <a:rPr lang="en-US" sz="1800" cap="none" spc="0" dirty="0" err="1">
                          <a:solidFill>
                            <a:schemeClr val="tx1"/>
                          </a:solidFill>
                          <a:effectLst/>
                          <a:latin typeface="Times New Roman" panose="02020603050405020304" pitchFamily="18" charset="0"/>
                          <a:cs typeface="Times New Roman" panose="02020603050405020304" pitchFamily="18" charset="0"/>
                        </a:rPr>
                        <a:t>chất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lỏng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màu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đen</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Cuốn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theo</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người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thủy</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thủ</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xuống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biển</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con </a:t>
                      </a:r>
                      <a:r>
                        <a:rPr lang="en-US" sz="1800" cap="none" spc="0" dirty="0" err="1">
                          <a:solidFill>
                            <a:schemeClr val="tx1"/>
                          </a:solidFill>
                          <a:effectLst/>
                          <a:latin typeface="Times New Roman" panose="02020603050405020304" pitchFamily="18" charset="0"/>
                          <a:cs typeface="Times New Roman" panose="02020603050405020304" pitchFamily="18" charset="0"/>
                        </a:rPr>
                        <a:t>bạch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tuộc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quật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ngã</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Nét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định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nuốt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chửng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anh</a:t>
                      </a:r>
                      <a:r>
                        <a:rPr lang="en-US" sz="1800" cap="none" spc="0" dirty="0">
                          <a:solidFill>
                            <a:schemeClr val="tx1"/>
                          </a:solidFill>
                          <a:effectLst/>
                          <a:latin typeface="Times New Roman" panose="02020603050405020304" pitchFamily="18" charset="0"/>
                          <a:cs typeface="Times New Roman" panose="02020603050405020304" pitchFamily="18" charset="0"/>
                        </a:rPr>
                        <a:t>.	</a:t>
                      </a:r>
                      <a:endParaRPr lang="vi-VN" sz="18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1154525"/>
                  </a:ext>
                </a:extLst>
              </a:tr>
              <a:tr h="1193645">
                <a:tc>
                  <a:txBody>
                    <a:bodyPr/>
                    <a:lstStyle/>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So sánh</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3">
                  <a:txBody>
                    <a:bodyPr/>
                    <a:lstStyle/>
                    <a:p>
                      <a:pPr algn="just">
                        <a:lnSpc>
                          <a:spcPct val="100000"/>
                        </a:lnSpc>
                        <a:spcAft>
                          <a:spcPts val="0"/>
                        </a:spcAft>
                      </a:pPr>
                      <a:r>
                        <a:rPr lang="en-US" sz="1800" cap="none" spc="0" dirty="0" err="1">
                          <a:solidFill>
                            <a:schemeClr val="tx1"/>
                          </a:solidFill>
                          <a:effectLst/>
                          <a:latin typeface="Times New Roman" panose="02020603050405020304" pitchFamily="18" charset="0"/>
                          <a:cs typeface="Times New Roman" panose="02020603050405020304" pitchFamily="18" charset="0"/>
                        </a:rPr>
                        <a:t>Vừa</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giống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với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đặc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điểm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thực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tế</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của</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loài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bạch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tuộc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vòi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lùi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lao</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nhọn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và</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đạn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đều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xuyên</a:t>
                      </a:r>
                      <a:r>
                        <a:rPr lang="en-US" sz="1800" cap="none" spc="0" dirty="0">
                          <a:solidFill>
                            <a:schemeClr val="tx1"/>
                          </a:solidFill>
                          <a:effectLst/>
                          <a:latin typeface="Times New Roman" panose="02020603050405020304" pitchFamily="18" charset="0"/>
                          <a:cs typeface="Times New Roman" panose="02020603050405020304" pitchFamily="18" charset="0"/>
                        </a:rPr>
                        <a:t> qua </a:t>
                      </a:r>
                      <a:r>
                        <a:rPr lang="en-US" sz="1800" cap="none" spc="0" dirty="0" err="1">
                          <a:solidFill>
                            <a:schemeClr val="tx1"/>
                          </a:solidFill>
                          <a:effectLst/>
                          <a:latin typeface="Times New Roman" panose="02020603050405020304" pitchFamily="18" charset="0"/>
                          <a:cs typeface="Times New Roman" panose="02020603050405020304" pitchFamily="18" charset="0"/>
                        </a:rPr>
                        <a:t>thân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bạch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tuộc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như</a:t>
                      </a:r>
                      <a:r>
                        <a:rPr lang="en-US" sz="1800" cap="none" spc="0" dirty="0">
                          <a:solidFill>
                            <a:schemeClr val="tx1"/>
                          </a:solidFill>
                          <a:effectLst/>
                          <a:latin typeface="Times New Roman" panose="02020603050405020304" pitchFamily="18" charset="0"/>
                          <a:cs typeface="Times New Roman" panose="02020603050405020304" pitchFamily="18" charset="0"/>
                        </a:rPr>
                        <a:t> qua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khối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thịt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đông</a:t>
                      </a:r>
                      <a:r>
                        <a:rPr lang="en-US" sz="1800" cap="none" spc="0" dirty="0">
                          <a:solidFill>
                            <a:schemeClr val="tx1"/>
                          </a:solidFill>
                          <a:effectLst/>
                          <a:latin typeface="Times New Roman" panose="02020603050405020304" pitchFamily="18" charset="0"/>
                          <a:cs typeface="Times New Roman" panose="02020603050405020304" pitchFamily="18" charset="0"/>
                        </a:rPr>
                        <a:t>),</a:t>
                      </a:r>
                      <a:r>
                        <a:rPr lang="en-US" sz="1800" cap="none" spc="0" dirty="0" err="1">
                          <a:solidFill>
                            <a:schemeClr val="tx1"/>
                          </a:solidFill>
                          <a:effectLst/>
                          <a:latin typeface="Times New Roman" panose="02020603050405020304" pitchFamily="18" charset="0"/>
                          <a:cs typeface="Times New Roman" panose="02020603050405020304" pitchFamily="18" charset="0"/>
                        </a:rPr>
                        <a:t>có</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những</a:t>
                      </a:r>
                      <a:r>
                        <a:rPr lang="en-US" sz="1800" cap="none" spc="0" dirty="0">
                          <a:solidFill>
                            <a:schemeClr val="tx1"/>
                          </a:solidFill>
                          <a:effectLst/>
                          <a:latin typeface="Times New Roman" panose="02020603050405020304" pitchFamily="18" charset="0"/>
                          <a:cs typeface="Times New Roman" panose="02020603050405020304" pitchFamily="18" charset="0"/>
                        </a:rPr>
                        <a:t> chi </a:t>
                      </a:r>
                      <a:r>
                        <a:rPr lang="en-US" sz="1800" cap="none" spc="0" dirty="0" err="1">
                          <a:solidFill>
                            <a:schemeClr val="tx1"/>
                          </a:solidFill>
                          <a:effectLst/>
                          <a:latin typeface="Times New Roman" panose="02020603050405020304" pitchFamily="18" charset="0"/>
                          <a:cs typeface="Times New Roman" panose="02020603050405020304" pitchFamily="18" charset="0"/>
                        </a:rPr>
                        <a:t>tiết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mang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tính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tưởng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tượng</a:t>
                      </a:r>
                      <a:r>
                        <a:rPr lang="en-US" sz="1800" cap="none" spc="0" dirty="0">
                          <a:solidFill>
                            <a:schemeClr val="tx1"/>
                          </a:solidFill>
                          <a:effectLst/>
                          <a:latin typeface="Times New Roman" panose="02020603050405020304" pitchFamily="18" charset="0"/>
                          <a:cs typeface="Times New Roman" panose="02020603050405020304" pitchFamily="18" charset="0"/>
                        </a:rPr>
                        <a:t> ( </a:t>
                      </a:r>
                      <a:r>
                        <a:rPr lang="en-US" sz="1800" cap="none" spc="0" dirty="0" err="1">
                          <a:solidFill>
                            <a:schemeClr val="tx1"/>
                          </a:solidFill>
                          <a:effectLst/>
                          <a:latin typeface="Times New Roman" panose="02020603050405020304" pitchFamily="18" charset="0"/>
                          <a:cs typeface="Times New Roman" panose="02020603050405020304" pitchFamily="18" charset="0"/>
                        </a:rPr>
                        <a:t>dài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tám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mét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mắt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màu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xanh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hai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hàm</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răng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giống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mỏ</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vẹt</a:t>
                      </a:r>
                      <a:r>
                        <a:rPr lang="en-US" sz="1800" cap="none" spc="0" dirty="0">
                          <a:solidFill>
                            <a:schemeClr val="tx1"/>
                          </a:solidFill>
                          <a:effectLst/>
                          <a:latin typeface="Times New Roman" panose="02020603050405020304" pitchFamily="18" charset="0"/>
                          <a:cs typeface="Times New Roman" panose="02020603050405020304" pitchFamily="18" charset="0"/>
                        </a:rPr>
                        <a:t>,…)</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hiếu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biết</a:t>
                      </a:r>
                      <a:r>
                        <a:rPr lang="en-US" sz="1800" cap="none" spc="0" dirty="0">
                          <a:solidFill>
                            <a:schemeClr val="tx1"/>
                          </a:solidFill>
                          <a:effectLst/>
                          <a:latin typeface="Times New Roman" panose="02020603050405020304" pitchFamily="18" charset="0"/>
                          <a:cs typeface="Times New Roman" panose="02020603050405020304" pitchFamily="18" charset="0"/>
                        </a:rPr>
                        <a:t> khoa </a:t>
                      </a:r>
                      <a:r>
                        <a:rPr lang="en-US" sz="1800" cap="none" spc="0" dirty="0" err="1">
                          <a:solidFill>
                            <a:schemeClr val="tx1"/>
                          </a:solidFill>
                          <a:effectLst/>
                          <a:latin typeface="Times New Roman" panose="02020603050405020304" pitchFamily="18" charset="0"/>
                          <a:cs typeface="Times New Roman" panose="02020603050405020304" pitchFamily="18" charset="0"/>
                        </a:rPr>
                        <a:t>học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và</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trí</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tưởng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tượng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phong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phú</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của</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nhà</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văn</a:t>
                      </a:r>
                      <a:endParaRPr lang="vi-VN" sz="18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129198842"/>
                  </a:ext>
                </a:extLst>
              </a:tr>
              <a:tr h="927596">
                <a:tc>
                  <a:txBody>
                    <a:bodyPr/>
                    <a:lstStyle/>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Nhận xét</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vi-VN" sz="18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rPr>
                        <a:t>NT: so </a:t>
                      </a:r>
                      <a:r>
                        <a:rPr lang="en-US" sz="1800" cap="none" spc="0" dirty="0" err="1">
                          <a:solidFill>
                            <a:schemeClr val="tx1"/>
                          </a:solidFill>
                          <a:effectLst/>
                          <a:latin typeface="Times New Roman" panose="02020603050405020304" pitchFamily="18" charset="0"/>
                          <a:cs typeface="Times New Roman" panose="02020603050405020304" pitchFamily="18" charset="0"/>
                        </a:rPr>
                        <a:t>sánh</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liệt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kê</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kết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hợp</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với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các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số</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từ</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cùng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với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những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hiểu</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biết</a:t>
                      </a:r>
                      <a:r>
                        <a:rPr lang="en-US" sz="1800" cap="none" spc="0" dirty="0">
                          <a:solidFill>
                            <a:schemeClr val="tx1"/>
                          </a:solidFill>
                          <a:effectLst/>
                          <a:latin typeface="Times New Roman" panose="02020603050405020304" pitchFamily="18" charset="0"/>
                          <a:cs typeface="Times New Roman" panose="02020603050405020304" pitchFamily="18" charset="0"/>
                        </a:rPr>
                        <a:t> khoa </a:t>
                      </a:r>
                      <a:r>
                        <a:rPr lang="en-US" sz="1800" cap="none" spc="0" dirty="0" err="1">
                          <a:solidFill>
                            <a:schemeClr val="tx1"/>
                          </a:solidFill>
                          <a:effectLst/>
                          <a:latin typeface="Times New Roman" panose="02020603050405020304" pitchFamily="18" charset="0"/>
                          <a:cs typeface="Times New Roman" panose="02020603050405020304" pitchFamily="18" charset="0"/>
                        </a:rPr>
                        <a:t>học</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và</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trí</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tưởng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tượng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của</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nhà</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văn</a:t>
                      </a:r>
                      <a:r>
                        <a:rPr lang="en-US" sz="1800" cap="none" spc="0" dirty="0">
                          <a:solidFill>
                            <a:schemeClr val="tx1"/>
                          </a:solidFill>
                          <a:effectLst/>
                          <a:latin typeface="Times New Roman" panose="02020603050405020304" pitchFamily="18" charset="0"/>
                          <a:cs typeface="Times New Roman" panose="02020603050405020304" pitchFamily="18" charset="0"/>
                        </a:rPr>
                        <a:t> </a:t>
                      </a:r>
                      <a:endParaRPr lang="vi-VN" sz="18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1800" cap="none" spc="0" dirty="0">
                          <a:solidFill>
                            <a:schemeClr val="tx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cap="none" spc="0" dirty="0">
                          <a:solidFill>
                            <a:schemeClr val="tx1"/>
                          </a:solidFill>
                          <a:effectLst/>
                          <a:latin typeface="Times New Roman" panose="02020603050405020304" pitchFamily="18" charset="0"/>
                          <a:cs typeface="Times New Roman" panose="02020603050405020304" pitchFamily="18" charset="0"/>
                        </a:rPr>
                        <a:t> Con </a:t>
                      </a:r>
                      <a:r>
                        <a:rPr lang="en-US" sz="1800" cap="none" spc="0" dirty="0" err="1">
                          <a:solidFill>
                            <a:schemeClr val="tx1"/>
                          </a:solidFill>
                          <a:effectLst/>
                          <a:latin typeface="Times New Roman" panose="02020603050405020304" pitchFamily="18" charset="0"/>
                          <a:cs typeface="Times New Roman" panose="02020603050405020304" pitchFamily="18" charset="0"/>
                        </a:rPr>
                        <a:t>vật</a:t>
                      </a:r>
                      <a:r>
                        <a:rPr lang="en-US" sz="1800" cap="none" spc="0" dirty="0">
                          <a:solidFill>
                            <a:schemeClr val="tx1"/>
                          </a:solidFill>
                          <a:effectLst/>
                          <a:latin typeface="Times New Roman" panose="02020603050405020304" pitchFamily="18" charset="0"/>
                          <a:cs typeface="Times New Roman" panose="02020603050405020304" pitchFamily="18" charset="0"/>
                        </a:rPr>
                        <a:t> to </a:t>
                      </a:r>
                      <a:r>
                        <a:rPr lang="en-US" sz="1800" cap="none" spc="0" dirty="0" err="1">
                          <a:solidFill>
                            <a:schemeClr val="tx1"/>
                          </a:solidFill>
                          <a:effectLst/>
                          <a:latin typeface="Times New Roman" panose="02020603050405020304" pitchFamily="18" charset="0"/>
                          <a:cs typeface="Times New Roman" panose="02020603050405020304" pitchFamily="18" charset="0"/>
                        </a:rPr>
                        <a:t>lớn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khổng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lồ</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giống</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như</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một</a:t>
                      </a:r>
                      <a:r>
                        <a:rPr lang="en-US" sz="1800" cap="none" spc="0" dirty="0">
                          <a:solidFill>
                            <a:schemeClr val="tx1"/>
                          </a:solidFill>
                          <a:effectLst/>
                          <a:latin typeface="Times New Roman" panose="02020603050405020304" pitchFamily="18" charset="0"/>
                          <a:cs typeface="Times New Roman" panose="02020603050405020304" pitchFamily="18" charset="0"/>
                        </a:rPr>
                        <a:t> con </a:t>
                      </a:r>
                      <a:r>
                        <a:rPr lang="en-US" sz="1800" cap="none" spc="0" dirty="0" err="1">
                          <a:solidFill>
                            <a:schemeClr val="tx1"/>
                          </a:solidFill>
                          <a:effectLst/>
                          <a:latin typeface="Times New Roman" panose="02020603050405020304" pitchFamily="18" charset="0"/>
                          <a:cs typeface="Times New Roman" panose="02020603050405020304" pitchFamily="18" charset="0"/>
                        </a:rPr>
                        <a:t>quái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vật</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dưới</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biển</a:t>
                      </a:r>
                      <a:r>
                        <a:rPr lang="en-US" sz="1800" cap="none" spc="0" dirty="0">
                          <a:solidFill>
                            <a:schemeClr val="tx1"/>
                          </a:solidFill>
                          <a:effectLst/>
                          <a:latin typeface="Times New Roman" panose="02020603050405020304" pitchFamily="18" charset="0"/>
                          <a:cs typeface="Times New Roman" panose="02020603050405020304" pitchFamily="18" charset="0"/>
                        </a:rPr>
                        <a:t> </a:t>
                      </a:r>
                      <a:r>
                        <a:rPr lang="en-US" sz="1800" cap="none" spc="0" dirty="0" err="1">
                          <a:solidFill>
                            <a:schemeClr val="tx1"/>
                          </a:solidFill>
                          <a:effectLst/>
                          <a:latin typeface="Times New Roman" panose="02020603050405020304" pitchFamily="18" charset="0"/>
                          <a:cs typeface="Times New Roman" panose="02020603050405020304" pitchFamily="18" charset="0"/>
                        </a:rPr>
                        <a:t>sâu</a:t>
                      </a:r>
                      <a:endParaRPr lang="vi-VN" sz="18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961" marR="22947" marT="15703" marB="117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580121057"/>
                  </a:ext>
                </a:extLst>
              </a:tr>
            </a:tbl>
          </a:graphicData>
        </a:graphic>
      </p:graphicFrame>
    </p:spTree>
    <p:extLst>
      <p:ext uri="{BB962C8B-B14F-4D97-AF65-F5344CB8AC3E}">
        <p14:creationId xmlns:p14="http://schemas.microsoft.com/office/powerpoint/2010/main" val="1849718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319937" y="693325"/>
            <a:ext cx="11338663" cy="523220"/>
            <a:chOff x="644526" y="2766774"/>
            <a:chExt cx="22680275" cy="1046435"/>
          </a:xfrm>
        </p:grpSpPr>
        <p:sp>
          <p:nvSpPr>
            <p:cNvPr id="36" name="TextBox 35"/>
            <p:cNvSpPr txBox="1"/>
            <p:nvPr/>
          </p:nvSpPr>
          <p:spPr>
            <a:xfrm>
              <a:off x="1906584" y="2766774"/>
              <a:ext cx="21418217" cy="1046435"/>
            </a:xfrm>
            <a:prstGeom prst="rect">
              <a:avLst/>
            </a:prstGeom>
            <a:noFill/>
          </p:spPr>
          <p:txBody>
            <a:bodyPr wrap="square" rtlCol="0">
              <a:spAutoFit/>
            </a:bodyPr>
            <a:lstStyle/>
            <a:p>
              <a:pPr defTabSz="1076536"/>
              <a:r>
                <a:rPr lang="en-US" sz="2800" b="1" dirty="0">
                  <a:effectLst/>
                  <a:latin typeface="Times New Roman" panose="02020603050405020304" pitchFamily="18" charset="0"/>
                  <a:ea typeface="Calibri" panose="020F0502020204030204" pitchFamily="34" charset="0"/>
                </a:rPr>
                <a:t>Con </a:t>
              </a:r>
              <a:r>
                <a:rPr lang="en-US" sz="2800" b="1" dirty="0" err="1">
                  <a:effectLst/>
                  <a:latin typeface="Times New Roman" panose="02020603050405020304" pitchFamily="18" charset="0"/>
                  <a:ea typeface="Calibri" panose="020F0502020204030204" pitchFamily="34" charset="0"/>
                </a:rPr>
                <a:t>người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trong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cuộc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giáp</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chiến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với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những</a:t>
              </a:r>
              <a:r>
                <a:rPr lang="en-US" sz="2800" b="1" dirty="0">
                  <a:effectLst/>
                  <a:latin typeface="Times New Roman" panose="02020603050405020304" pitchFamily="18" charset="0"/>
                  <a:ea typeface="Calibri" panose="020F0502020204030204" pitchFamily="34" charset="0"/>
                </a:rPr>
                <a:t> con </a:t>
              </a:r>
              <a:r>
                <a:rPr lang="en-US" sz="2800" b="1" dirty="0" err="1">
                  <a:effectLst/>
                  <a:latin typeface="Times New Roman" panose="02020603050405020304" pitchFamily="18" charset="0"/>
                  <a:ea typeface="Calibri" panose="020F0502020204030204" pitchFamily="34" charset="0"/>
                </a:rPr>
                <a:t>bạch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tuộc</a:t>
              </a:r>
              <a:endParaRPr lang="vi-VN"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38" name="TextBox 37"/>
            <p:cNvSpPr txBox="1"/>
            <p:nvPr/>
          </p:nvSpPr>
          <p:spPr>
            <a:xfrm>
              <a:off x="649309" y="2795828"/>
              <a:ext cx="1398642"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2.2</a:t>
              </a:r>
            </a:p>
          </p:txBody>
        </p:sp>
      </p:grpSp>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895" t="47998" r="2881" b="7128"/>
          <a:stretch/>
        </p:blipFill>
        <p:spPr>
          <a:xfrm>
            <a:off x="239354" y="1828799"/>
            <a:ext cx="11419246" cy="48332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3338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084436" y="110424"/>
            <a:ext cx="7588768" cy="140363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463" y="-200443"/>
            <a:ext cx="2371725" cy="2371725"/>
          </a:xfrm>
          <a:prstGeom prst="rect">
            <a:avLst/>
          </a:prstGeom>
        </p:spPr>
      </p:pic>
      <p:graphicFrame>
        <p:nvGraphicFramePr>
          <p:cNvPr id="3" name="Table 3">
            <a:extLst>
              <a:ext uri="{FF2B5EF4-FFF2-40B4-BE49-F238E27FC236}">
                <a16:creationId xmlns:a16="http://schemas.microsoft.com/office/drawing/2014/main" id="{9C2484C4-4F8C-4A69-9F0E-9D39024BB7FE}"/>
              </a:ext>
            </a:extLst>
          </p:cNvPr>
          <p:cNvGraphicFramePr>
            <a:graphicFrameLocks noGrp="1"/>
          </p:cNvGraphicFramePr>
          <p:nvPr>
            <p:extLst>
              <p:ext uri="{D42A27DB-BD31-4B8C-83A1-F6EECF244321}">
                <p14:modId xmlns:p14="http://schemas.microsoft.com/office/powerpoint/2010/main" val="2918334276"/>
              </p:ext>
            </p:extLst>
          </p:nvPr>
        </p:nvGraphicFramePr>
        <p:xfrm>
          <a:off x="1325418" y="2142803"/>
          <a:ext cx="9574646" cy="4341123"/>
        </p:xfrm>
        <a:graphic>
          <a:graphicData uri="http://schemas.openxmlformats.org/drawingml/2006/table">
            <a:tbl>
              <a:tblPr firstRow="1" bandRow="1">
                <a:tableStyleId>{5C22544A-7EE6-4342-B048-85BDC9FD1C3A}</a:tableStyleId>
              </a:tblPr>
              <a:tblGrid>
                <a:gridCol w="4787323">
                  <a:extLst>
                    <a:ext uri="{9D8B030D-6E8A-4147-A177-3AD203B41FA5}">
                      <a16:colId xmlns:a16="http://schemas.microsoft.com/office/drawing/2014/main" val="1371899230"/>
                    </a:ext>
                  </a:extLst>
                </a:gridCol>
                <a:gridCol w="4787323">
                  <a:extLst>
                    <a:ext uri="{9D8B030D-6E8A-4147-A177-3AD203B41FA5}">
                      <a16:colId xmlns:a16="http://schemas.microsoft.com/office/drawing/2014/main" val="3466477911"/>
                    </a:ext>
                  </a:extLst>
                </a:gridCol>
              </a:tblGrid>
              <a:tr h="1189491">
                <a:tc>
                  <a:txBody>
                    <a:bodyPr/>
                    <a:lstStyle/>
                    <a:p>
                      <a:pPr algn="ctr"/>
                      <a:endParaRPr lang="en-US" sz="2800" b="1" dirty="0">
                        <a:latin typeface="Times New Roman" panose="02020603050405020304" pitchFamily="18" charset="0"/>
                        <a:cs typeface="Times New Roman" panose="02020603050405020304" pitchFamily="18" charset="0"/>
                      </a:endParaRPr>
                    </a:p>
                  </a:txBody>
                  <a:tcPr/>
                </a:tc>
                <a:tc>
                  <a:txBody>
                    <a:bodyPr/>
                    <a:lstStyle/>
                    <a:p>
                      <a:pPr marL="0" marR="0" lvl="0" indent="0" algn="ctr" defTabSz="1086632" rtl="0" eaLnBrk="1" fontAlgn="auto" latinLnBrk="0" hangingPunct="1">
                        <a:lnSpc>
                          <a:spcPct val="100000"/>
                        </a:lnSpc>
                        <a:spcBef>
                          <a:spcPts val="0"/>
                        </a:spcBef>
                        <a:spcAft>
                          <a:spcPts val="0"/>
                        </a:spcAft>
                        <a:buClrTx/>
                        <a:buSzTx/>
                        <a:buFontTx/>
                        <a:buNone/>
                        <a:tabLst/>
                        <a:defRPr/>
                      </a:pPr>
                      <a:r>
                        <a:rPr lang="en-US" sz="3600" b="1" dirty="0" err="1">
                          <a:latin typeface="Times New Roman" panose="02020603050405020304" pitchFamily="18" charset="0"/>
                          <a:cs typeface="Times New Roman" panose="02020603050405020304" pitchFamily="18" charset="0"/>
                        </a:rPr>
                        <a:t>Đoàn</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thủy</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thủ</a:t>
                      </a:r>
                      <a:endParaRPr lang="en-US" sz="3600" b="1" dirty="0">
                        <a:latin typeface="Times New Roman" panose="02020603050405020304" pitchFamily="18" charset="0"/>
                        <a:cs typeface="Times New Roman" panose="02020603050405020304" pitchFamily="18" charset="0"/>
                      </a:endParaRPr>
                    </a:p>
                    <a:p>
                      <a:endParaRPr lang="vi-VN" dirty="0"/>
                    </a:p>
                  </a:txBody>
                  <a:tcPr/>
                </a:tc>
                <a:extLst>
                  <a:ext uri="{0D108BD9-81ED-4DB2-BD59-A6C34878D82A}">
                    <a16:rowId xmlns:a16="http://schemas.microsoft.com/office/drawing/2014/main" val="1905180548"/>
                  </a:ext>
                </a:extLst>
              </a:tr>
              <a:tr h="787908">
                <a:tc>
                  <a:txBody>
                    <a:bodyPr/>
                    <a:lstStyle/>
                    <a:p>
                      <a:r>
                        <a:rPr lang="en-US" sz="2800" b="0" i="1" dirty="0" err="1">
                          <a:solidFill>
                            <a:srgbClr val="FF0000"/>
                          </a:solidFill>
                          <a:latin typeface="Times New Roman" panose="02020603050405020304" pitchFamily="18" charset="0"/>
                          <a:cs typeface="Times New Roman" panose="02020603050405020304" pitchFamily="18" charset="0"/>
                        </a:rPr>
                        <a:t>Nguyên</a:t>
                      </a:r>
                      <a:r>
                        <a:rPr lang="en-US" sz="2800" b="0" i="1" baseline="0" dirty="0">
                          <a:solidFill>
                            <a:srgbClr val="FF0000"/>
                          </a:solidFill>
                          <a:latin typeface="Times New Roman" panose="02020603050405020304" pitchFamily="18" charset="0"/>
                          <a:cs typeface="Times New Roman" panose="02020603050405020304" pitchFamily="18" charset="0"/>
                        </a:rPr>
                        <a:t> </a:t>
                      </a:r>
                      <a:r>
                        <a:rPr lang="en-US" sz="2800" b="0" i="1" baseline="0" dirty="0" err="1">
                          <a:solidFill>
                            <a:srgbClr val="FF0000"/>
                          </a:solidFill>
                          <a:latin typeface="Times New Roman" panose="02020603050405020304" pitchFamily="18" charset="0"/>
                          <a:cs typeface="Times New Roman" panose="02020603050405020304" pitchFamily="18" charset="0"/>
                        </a:rPr>
                        <a:t>nhân</a:t>
                      </a:r>
                      <a:endParaRPr lang="en-US" sz="2800" b="0" i="1"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vi-VN"/>
                    </a:p>
                  </a:txBody>
                  <a:tcPr/>
                </a:tc>
                <a:extLst>
                  <a:ext uri="{0D108BD9-81ED-4DB2-BD59-A6C34878D82A}">
                    <a16:rowId xmlns:a16="http://schemas.microsoft.com/office/drawing/2014/main" val="3679338527"/>
                  </a:ext>
                </a:extLst>
              </a:tr>
              <a:tr h="787908">
                <a:tc>
                  <a:txBody>
                    <a:bodyPr/>
                    <a:lstStyle/>
                    <a:p>
                      <a:r>
                        <a:rPr lang="en-US" sz="2800" b="0" i="1" dirty="0" err="1">
                          <a:solidFill>
                            <a:srgbClr val="FF0000"/>
                          </a:solidFill>
                          <a:latin typeface="Times New Roman" panose="02020603050405020304" pitchFamily="18" charset="0"/>
                          <a:cs typeface="Times New Roman" panose="02020603050405020304" pitchFamily="18" charset="0"/>
                        </a:rPr>
                        <a:t>Hành</a:t>
                      </a:r>
                      <a:r>
                        <a:rPr lang="en-US" sz="2800" b="0" i="1" dirty="0">
                          <a:solidFill>
                            <a:srgbClr val="FF0000"/>
                          </a:solidFill>
                          <a:latin typeface="Times New Roman" panose="02020603050405020304" pitchFamily="18" charset="0"/>
                          <a:cs typeface="Times New Roman" panose="02020603050405020304" pitchFamily="18" charset="0"/>
                        </a:rPr>
                        <a:t> </a:t>
                      </a:r>
                      <a:r>
                        <a:rPr lang="en-US" sz="2800" b="0" i="1" dirty="0" err="1">
                          <a:solidFill>
                            <a:srgbClr val="FF0000"/>
                          </a:solidFill>
                          <a:latin typeface="Times New Roman" panose="02020603050405020304" pitchFamily="18" charset="0"/>
                          <a:cs typeface="Times New Roman" panose="02020603050405020304" pitchFamily="18" charset="0"/>
                        </a:rPr>
                        <a:t>động</a:t>
                      </a:r>
                      <a:endParaRPr lang="en-US" sz="2800" b="0" i="1"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vi-VN"/>
                    </a:p>
                  </a:txBody>
                  <a:tcPr/>
                </a:tc>
                <a:extLst>
                  <a:ext uri="{0D108BD9-81ED-4DB2-BD59-A6C34878D82A}">
                    <a16:rowId xmlns:a16="http://schemas.microsoft.com/office/drawing/2014/main" val="1001677256"/>
                  </a:ext>
                </a:extLst>
              </a:tr>
              <a:tr h="787908">
                <a:tc>
                  <a:txBody>
                    <a:bodyPr/>
                    <a:lstStyle/>
                    <a:p>
                      <a:r>
                        <a:rPr lang="en-US" sz="2800" b="0" i="1" dirty="0" err="1">
                          <a:solidFill>
                            <a:srgbClr val="FF0000"/>
                          </a:solidFill>
                          <a:latin typeface="Times New Roman" panose="02020603050405020304" pitchFamily="18" charset="0"/>
                          <a:cs typeface="Times New Roman" panose="02020603050405020304" pitchFamily="18" charset="0"/>
                        </a:rPr>
                        <a:t>Kết</a:t>
                      </a:r>
                      <a:r>
                        <a:rPr lang="en-US" sz="2800" b="0" i="1" dirty="0">
                          <a:solidFill>
                            <a:srgbClr val="FF0000"/>
                          </a:solidFill>
                          <a:latin typeface="Times New Roman" panose="02020603050405020304" pitchFamily="18" charset="0"/>
                          <a:cs typeface="Times New Roman" panose="02020603050405020304" pitchFamily="18" charset="0"/>
                        </a:rPr>
                        <a:t> </a:t>
                      </a:r>
                      <a:r>
                        <a:rPr lang="en-US" sz="2800" b="0" i="1" dirty="0" err="1">
                          <a:solidFill>
                            <a:srgbClr val="FF0000"/>
                          </a:solidFill>
                          <a:latin typeface="Times New Roman" panose="02020603050405020304" pitchFamily="18" charset="0"/>
                          <a:cs typeface="Times New Roman" panose="02020603050405020304" pitchFamily="18" charset="0"/>
                        </a:rPr>
                        <a:t>quả</a:t>
                      </a:r>
                      <a:endParaRPr lang="en-US" sz="2800" b="0" i="1"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vi-VN"/>
                    </a:p>
                  </a:txBody>
                  <a:tcPr/>
                </a:tc>
                <a:extLst>
                  <a:ext uri="{0D108BD9-81ED-4DB2-BD59-A6C34878D82A}">
                    <a16:rowId xmlns:a16="http://schemas.microsoft.com/office/drawing/2014/main" val="3178449785"/>
                  </a:ext>
                </a:extLst>
              </a:tr>
              <a:tr h="787908">
                <a:tc>
                  <a:txBody>
                    <a:bodyPr/>
                    <a:lstStyle/>
                    <a:p>
                      <a:r>
                        <a:rPr lang="en-US" sz="2800" b="0" i="1" dirty="0" err="1">
                          <a:solidFill>
                            <a:srgbClr val="FF0000"/>
                          </a:solidFill>
                          <a:latin typeface="Times New Roman" panose="02020603050405020304" pitchFamily="18" charset="0"/>
                          <a:cs typeface="Times New Roman" panose="02020603050405020304" pitchFamily="18" charset="0"/>
                        </a:rPr>
                        <a:t>Nghệ</a:t>
                      </a:r>
                      <a:r>
                        <a:rPr lang="en-US" sz="2800" b="0" i="1" baseline="0" dirty="0">
                          <a:solidFill>
                            <a:srgbClr val="FF0000"/>
                          </a:solidFill>
                          <a:latin typeface="Times New Roman" panose="02020603050405020304" pitchFamily="18" charset="0"/>
                          <a:cs typeface="Times New Roman" panose="02020603050405020304" pitchFamily="18" charset="0"/>
                        </a:rPr>
                        <a:t> </a:t>
                      </a:r>
                      <a:r>
                        <a:rPr lang="en-US" sz="2800" b="0" i="1" baseline="0" dirty="0" err="1">
                          <a:solidFill>
                            <a:srgbClr val="FF0000"/>
                          </a:solidFill>
                          <a:latin typeface="Times New Roman" panose="02020603050405020304" pitchFamily="18" charset="0"/>
                          <a:cs typeface="Times New Roman" panose="02020603050405020304" pitchFamily="18" charset="0"/>
                        </a:rPr>
                        <a:t>thuật</a:t>
                      </a:r>
                      <a:endParaRPr lang="en-US" sz="2800" b="0" i="1"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vi-VN" dirty="0"/>
                    </a:p>
                  </a:txBody>
                  <a:tcPr/>
                </a:tc>
                <a:extLst>
                  <a:ext uri="{0D108BD9-81ED-4DB2-BD59-A6C34878D82A}">
                    <a16:rowId xmlns:a16="http://schemas.microsoft.com/office/drawing/2014/main" val="3386415527"/>
                  </a:ext>
                </a:extLst>
              </a:tr>
            </a:tbl>
          </a:graphicData>
        </a:graphic>
      </p:graphicFrame>
    </p:spTree>
    <p:extLst>
      <p:ext uri="{BB962C8B-B14F-4D97-AF65-F5344CB8AC3E}">
        <p14:creationId xmlns:p14="http://schemas.microsoft.com/office/powerpoint/2010/main" val="1564491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593952" y="-101600"/>
            <a:ext cx="7588768" cy="140363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1036" y="-373621"/>
            <a:ext cx="2371725" cy="2371725"/>
          </a:xfrm>
          <a:prstGeom prst="rect">
            <a:avLst/>
          </a:prstGeom>
        </p:spPr>
      </p:pic>
      <p:graphicFrame>
        <p:nvGraphicFramePr>
          <p:cNvPr id="3" name="Table 3">
            <a:extLst>
              <a:ext uri="{FF2B5EF4-FFF2-40B4-BE49-F238E27FC236}">
                <a16:creationId xmlns:a16="http://schemas.microsoft.com/office/drawing/2014/main" id="{9C2484C4-4F8C-4A69-9F0E-9D39024BB7FE}"/>
              </a:ext>
            </a:extLst>
          </p:cNvPr>
          <p:cNvGraphicFramePr>
            <a:graphicFrameLocks noGrp="1"/>
          </p:cNvGraphicFramePr>
          <p:nvPr>
            <p:extLst>
              <p:ext uri="{D42A27DB-BD31-4B8C-83A1-F6EECF244321}">
                <p14:modId xmlns:p14="http://schemas.microsoft.com/office/powerpoint/2010/main" val="419197165"/>
              </p:ext>
            </p:extLst>
          </p:nvPr>
        </p:nvGraphicFramePr>
        <p:xfrm>
          <a:off x="415636" y="723341"/>
          <a:ext cx="11585864" cy="6416040"/>
        </p:xfrm>
        <a:graphic>
          <a:graphicData uri="http://schemas.openxmlformats.org/drawingml/2006/table">
            <a:tbl>
              <a:tblPr firstRow="1" bandRow="1">
                <a:tableStyleId>{5C22544A-7EE6-4342-B048-85BDC9FD1C3A}</a:tableStyleId>
              </a:tblPr>
              <a:tblGrid>
                <a:gridCol w="1641764">
                  <a:extLst>
                    <a:ext uri="{9D8B030D-6E8A-4147-A177-3AD203B41FA5}">
                      <a16:colId xmlns:a16="http://schemas.microsoft.com/office/drawing/2014/main" val="1371899230"/>
                    </a:ext>
                  </a:extLst>
                </a:gridCol>
                <a:gridCol w="9944100">
                  <a:extLst>
                    <a:ext uri="{9D8B030D-6E8A-4147-A177-3AD203B41FA5}">
                      <a16:colId xmlns:a16="http://schemas.microsoft.com/office/drawing/2014/main" val="3466477911"/>
                    </a:ext>
                  </a:extLst>
                </a:gridCol>
              </a:tblGrid>
              <a:tr h="370840">
                <a:tc>
                  <a:txBody>
                    <a:bodyPr/>
                    <a:lstStyle/>
                    <a:p>
                      <a:pPr algn="ctr"/>
                      <a:endParaRPr lang="en-US" sz="2300" b="1" dirty="0">
                        <a:latin typeface="Times New Roman" panose="02020603050405020304" pitchFamily="18" charset="0"/>
                        <a:cs typeface="Times New Roman" panose="02020603050405020304" pitchFamily="18" charset="0"/>
                      </a:endParaRPr>
                    </a:p>
                  </a:txBody>
                  <a:tcPr/>
                </a:tc>
                <a:tc>
                  <a:txBody>
                    <a:bodyPr/>
                    <a:lstStyle/>
                    <a:p>
                      <a:pPr marL="0" marR="0" lvl="0" indent="0" algn="ctr" defTabSz="1086632" rtl="0" eaLnBrk="1" fontAlgn="auto" latinLnBrk="0" hangingPunct="1">
                        <a:lnSpc>
                          <a:spcPct val="100000"/>
                        </a:lnSpc>
                        <a:spcBef>
                          <a:spcPts val="0"/>
                        </a:spcBef>
                        <a:spcAft>
                          <a:spcPts val="0"/>
                        </a:spcAft>
                        <a:buClrTx/>
                        <a:buSzTx/>
                        <a:buFontTx/>
                        <a:buNone/>
                        <a:tabLst/>
                        <a:defRPr/>
                      </a:pPr>
                      <a:r>
                        <a:rPr lang="en-US" sz="2300" b="1" dirty="0" err="1">
                          <a:latin typeface="Times New Roman" panose="02020603050405020304" pitchFamily="18" charset="0"/>
                          <a:cs typeface="Times New Roman" panose="02020603050405020304" pitchFamily="18" charset="0"/>
                        </a:rPr>
                        <a:t>Đoàn</a:t>
                      </a:r>
                      <a:r>
                        <a:rPr lang="en-US" sz="2300" b="1" baseline="0" dirty="0">
                          <a:latin typeface="Times New Roman" panose="02020603050405020304" pitchFamily="18" charset="0"/>
                          <a:cs typeface="Times New Roman" panose="02020603050405020304" pitchFamily="18" charset="0"/>
                        </a:rPr>
                        <a:t> </a:t>
                      </a:r>
                      <a:r>
                        <a:rPr lang="en-US" sz="2300" b="1" baseline="0" dirty="0" err="1">
                          <a:latin typeface="Times New Roman" panose="02020603050405020304" pitchFamily="18" charset="0"/>
                          <a:cs typeface="Times New Roman" panose="02020603050405020304" pitchFamily="18" charset="0"/>
                        </a:rPr>
                        <a:t>thủy</a:t>
                      </a:r>
                      <a:r>
                        <a:rPr lang="en-US" sz="2300" b="1" baseline="0" dirty="0">
                          <a:latin typeface="Times New Roman" panose="02020603050405020304" pitchFamily="18" charset="0"/>
                          <a:cs typeface="Times New Roman" panose="02020603050405020304" pitchFamily="18" charset="0"/>
                        </a:rPr>
                        <a:t> </a:t>
                      </a:r>
                      <a:r>
                        <a:rPr lang="en-US" sz="2300" b="1" baseline="0" dirty="0" err="1">
                          <a:latin typeface="Times New Roman" panose="02020603050405020304" pitchFamily="18" charset="0"/>
                          <a:cs typeface="Times New Roman" panose="02020603050405020304" pitchFamily="18" charset="0"/>
                        </a:rPr>
                        <a:t>thủ</a:t>
                      </a:r>
                      <a:endParaRPr lang="en-US" sz="23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05180548"/>
                  </a:ext>
                </a:extLst>
              </a:tr>
              <a:tr h="370840">
                <a:tc>
                  <a:txBody>
                    <a:bodyPr/>
                    <a:lstStyle/>
                    <a:p>
                      <a:r>
                        <a:rPr lang="en-US" sz="2000" b="1" i="1" dirty="0" err="1">
                          <a:solidFill>
                            <a:srgbClr val="FF0000"/>
                          </a:solidFill>
                          <a:latin typeface="Times New Roman" panose="02020603050405020304" pitchFamily="18" charset="0"/>
                          <a:cs typeface="Times New Roman" panose="02020603050405020304" pitchFamily="18" charset="0"/>
                        </a:rPr>
                        <a:t>Nguyên</a:t>
                      </a:r>
                      <a:r>
                        <a:rPr lang="en-US" sz="2000" b="1" i="1" baseline="0" dirty="0">
                          <a:solidFill>
                            <a:srgbClr val="FF0000"/>
                          </a:solidFill>
                          <a:latin typeface="Times New Roman" panose="02020603050405020304" pitchFamily="18" charset="0"/>
                          <a:cs typeface="Times New Roman" panose="02020603050405020304" pitchFamily="18" charset="0"/>
                        </a:rPr>
                        <a:t> </a:t>
                      </a:r>
                      <a:r>
                        <a:rPr lang="en-US" sz="2000" b="1" i="1" baseline="0" dirty="0" err="1">
                          <a:solidFill>
                            <a:srgbClr val="FF0000"/>
                          </a:solidFill>
                          <a:latin typeface="Times New Roman" panose="02020603050405020304" pitchFamily="18" charset="0"/>
                          <a:cs typeface="Times New Roman" panose="02020603050405020304" pitchFamily="18" charset="0"/>
                        </a:rPr>
                        <a:t>nhân</a:t>
                      </a:r>
                      <a:endParaRPr lang="en-US" sz="2000" b="1" i="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1086632" rtl="0" eaLnBrk="1" fontAlgn="auto" latinLnBrk="0" hangingPunct="1">
                        <a:lnSpc>
                          <a:spcPct val="100000"/>
                        </a:lnSpc>
                        <a:spcBef>
                          <a:spcPts val="0"/>
                        </a:spcBef>
                        <a:spcAft>
                          <a:spcPts val="0"/>
                        </a:spcAft>
                        <a:buClrTx/>
                        <a:buSzTx/>
                        <a:buFontTx/>
                        <a:buNone/>
                        <a:tabLst/>
                        <a:defRPr/>
                      </a:pPr>
                      <a:r>
                        <a:rPr lang="en-US" sz="2300" b="0" dirty="0" err="1">
                          <a:solidFill>
                            <a:prstClr val="black"/>
                          </a:solidFill>
                          <a:latin typeface="Times New Roman" panose="02020603050405020304" pitchFamily="18" charset="0"/>
                          <a:cs typeface="Times New Roman" panose="02020603050405020304" pitchFamily="18" charset="0"/>
                        </a:rPr>
                        <a:t>Tàu</a:t>
                      </a:r>
                      <a:r>
                        <a:rPr lang="en-US" sz="2300" b="0" dirty="0">
                          <a:solidFill>
                            <a:prstClr val="black"/>
                          </a:solidFill>
                          <a:latin typeface="Times New Roman" panose="02020603050405020304" pitchFamily="18" charset="0"/>
                          <a:cs typeface="Times New Roman" panose="02020603050405020304" pitchFamily="18" charset="0"/>
                        </a:rPr>
                        <a:t> No-</a:t>
                      </a:r>
                      <a:r>
                        <a:rPr lang="en-US" sz="2300" b="0" dirty="0" err="1">
                          <a:solidFill>
                            <a:prstClr val="black"/>
                          </a:solidFill>
                          <a:latin typeface="Times New Roman" panose="02020603050405020304" pitchFamily="18" charset="0"/>
                          <a:cs typeface="Times New Roman" panose="02020603050405020304" pitchFamily="18" charset="0"/>
                        </a:rPr>
                        <a:t>ti</a:t>
                      </a:r>
                      <a:r>
                        <a:rPr lang="en-US" sz="2300" b="0" dirty="0">
                          <a:solidFill>
                            <a:prstClr val="black"/>
                          </a:solidFill>
                          <a:latin typeface="Times New Roman" panose="02020603050405020304" pitchFamily="18" charset="0"/>
                          <a:cs typeface="Times New Roman" panose="02020603050405020304" pitchFamily="18" charset="0"/>
                        </a:rPr>
                        <a:t>-</a:t>
                      </a:r>
                      <a:r>
                        <a:rPr lang="en-US" sz="2300" b="0" dirty="0" err="1">
                          <a:solidFill>
                            <a:prstClr val="black"/>
                          </a:solidFill>
                          <a:latin typeface="Times New Roman" panose="02020603050405020304" pitchFamily="18" charset="0"/>
                          <a:cs typeface="Times New Roman" panose="02020603050405020304" pitchFamily="18" charset="0"/>
                        </a:rPr>
                        <a:t>lớt</a:t>
                      </a:r>
                      <a:r>
                        <a:rPr lang="en-US" sz="2300" b="0" dirty="0">
                          <a:solidFill>
                            <a:prstClr val="black"/>
                          </a:solidFill>
                          <a:latin typeface="Times New Roman" panose="02020603050405020304" pitchFamily="18" charset="0"/>
                          <a:cs typeface="Times New Roman" panose="02020603050405020304" pitchFamily="18" charset="0"/>
                        </a:rPr>
                        <a:t> di </a:t>
                      </a:r>
                      <a:r>
                        <a:rPr lang="en-US" sz="2300" b="0" dirty="0" err="1">
                          <a:solidFill>
                            <a:prstClr val="black"/>
                          </a:solidFill>
                          <a:latin typeface="Times New Roman" panose="02020603050405020304" pitchFamily="18" charset="0"/>
                          <a:cs typeface="Times New Roman" panose="02020603050405020304" pitchFamily="18" charset="0"/>
                        </a:rPr>
                        <a:t>chuyển</a:t>
                      </a:r>
                      <a:r>
                        <a:rPr lang="en-US" sz="2300" b="0" dirty="0">
                          <a:solidFill>
                            <a:prstClr val="black"/>
                          </a:solidFill>
                          <a:latin typeface="Times New Roman" panose="02020603050405020304" pitchFamily="18" charset="0"/>
                          <a:cs typeface="Times New Roman" panose="02020603050405020304" pitchFamily="18" charset="0"/>
                        </a:rPr>
                        <a:t> </a:t>
                      </a:r>
                      <a:r>
                        <a:rPr lang="en-US" sz="2300" b="0" dirty="0" err="1">
                          <a:solidFill>
                            <a:prstClr val="black"/>
                          </a:solidFill>
                          <a:latin typeface="Times New Roman" panose="02020603050405020304" pitchFamily="18" charset="0"/>
                          <a:cs typeface="Times New Roman" panose="02020603050405020304" pitchFamily="18" charset="0"/>
                        </a:rPr>
                        <a:t>thì</a:t>
                      </a:r>
                      <a:r>
                        <a:rPr lang="en-US" sz="2300" b="0" dirty="0">
                          <a:solidFill>
                            <a:prstClr val="black"/>
                          </a:solidFill>
                          <a:latin typeface="Times New Roman" panose="02020603050405020304" pitchFamily="18" charset="0"/>
                          <a:cs typeface="Times New Roman" panose="02020603050405020304" pitchFamily="18" charset="0"/>
                        </a:rPr>
                        <a:t> </a:t>
                      </a:r>
                      <a:r>
                        <a:rPr lang="en-US" sz="2300" b="0" dirty="0" err="1">
                          <a:solidFill>
                            <a:prstClr val="black"/>
                          </a:solidFill>
                          <a:latin typeface="Times New Roman" panose="02020603050405020304" pitchFamily="18" charset="0"/>
                          <a:cs typeface="Times New Roman" panose="02020603050405020304" pitchFamily="18" charset="0"/>
                        </a:rPr>
                        <a:t>vấp</a:t>
                      </a:r>
                      <a:r>
                        <a:rPr lang="en-US" sz="2300" b="0" dirty="0">
                          <a:solidFill>
                            <a:prstClr val="black"/>
                          </a:solidFill>
                          <a:latin typeface="Times New Roman" panose="02020603050405020304" pitchFamily="18" charset="0"/>
                          <a:cs typeface="Times New Roman" panose="02020603050405020304" pitchFamily="18" charset="0"/>
                        </a:rPr>
                        <a:t> </a:t>
                      </a:r>
                      <a:r>
                        <a:rPr lang="en-US" sz="2300" b="0" dirty="0" err="1">
                          <a:solidFill>
                            <a:prstClr val="black"/>
                          </a:solidFill>
                          <a:latin typeface="Times New Roman" panose="02020603050405020304" pitchFamily="18" charset="0"/>
                          <a:cs typeface="Times New Roman" panose="02020603050405020304" pitchFamily="18" charset="0"/>
                        </a:rPr>
                        <a:t>phải</a:t>
                      </a:r>
                      <a:r>
                        <a:rPr lang="en-US" sz="2300" b="0" dirty="0">
                          <a:solidFill>
                            <a:prstClr val="black"/>
                          </a:solidFill>
                          <a:latin typeface="Times New Roman" panose="02020603050405020304" pitchFamily="18" charset="0"/>
                          <a:cs typeface="Times New Roman" panose="02020603050405020304" pitchFamily="18" charset="0"/>
                        </a:rPr>
                        <a:t> con </a:t>
                      </a:r>
                      <a:r>
                        <a:rPr lang="en-US" sz="2300" b="0" dirty="0" err="1">
                          <a:solidFill>
                            <a:prstClr val="black"/>
                          </a:solidFill>
                          <a:latin typeface="Times New Roman" panose="02020603050405020304" pitchFamily="18" charset="0"/>
                          <a:cs typeface="Times New Roman" panose="02020603050405020304" pitchFamily="18" charset="0"/>
                        </a:rPr>
                        <a:t>bạch</a:t>
                      </a:r>
                      <a:r>
                        <a:rPr lang="en-US" sz="2300" b="0" dirty="0">
                          <a:solidFill>
                            <a:prstClr val="black"/>
                          </a:solidFill>
                          <a:latin typeface="Times New Roman" panose="02020603050405020304" pitchFamily="18" charset="0"/>
                          <a:cs typeface="Times New Roman" panose="02020603050405020304" pitchFamily="18" charset="0"/>
                        </a:rPr>
                        <a:t> </a:t>
                      </a:r>
                      <a:r>
                        <a:rPr lang="en-US" sz="2300" b="0" dirty="0" err="1">
                          <a:solidFill>
                            <a:prstClr val="black"/>
                          </a:solidFill>
                          <a:latin typeface="Times New Roman" panose="02020603050405020304" pitchFamily="18" charset="0"/>
                          <a:cs typeface="Times New Roman" panose="02020603050405020304" pitchFamily="18" charset="0"/>
                        </a:rPr>
                        <a:t>tuộc</a:t>
                      </a:r>
                      <a:endParaRPr lang="en-US" sz="2300" b="0" dirty="0">
                        <a:solidFill>
                          <a:prstClr val="black"/>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79338527"/>
                  </a:ext>
                </a:extLst>
              </a:tr>
              <a:tr h="370840">
                <a:tc>
                  <a:txBody>
                    <a:bodyPr/>
                    <a:lstStyle/>
                    <a:p>
                      <a:r>
                        <a:rPr lang="en-US" sz="2300" b="1" i="1" dirty="0" err="1">
                          <a:solidFill>
                            <a:srgbClr val="FF0000"/>
                          </a:solidFill>
                          <a:latin typeface="Times New Roman" panose="02020603050405020304" pitchFamily="18" charset="0"/>
                          <a:cs typeface="Times New Roman" panose="02020603050405020304" pitchFamily="18" charset="0"/>
                        </a:rPr>
                        <a:t>Hành</a:t>
                      </a:r>
                      <a:r>
                        <a:rPr lang="en-US" sz="2300" b="1" i="1" dirty="0">
                          <a:solidFill>
                            <a:srgbClr val="FF0000"/>
                          </a:solidFill>
                          <a:latin typeface="Times New Roman" panose="02020603050405020304" pitchFamily="18" charset="0"/>
                          <a:cs typeface="Times New Roman" panose="02020603050405020304" pitchFamily="18" charset="0"/>
                        </a:rPr>
                        <a:t> </a:t>
                      </a:r>
                      <a:r>
                        <a:rPr lang="en-US" sz="2300" b="1" i="1" dirty="0" err="1">
                          <a:solidFill>
                            <a:srgbClr val="FF0000"/>
                          </a:solidFill>
                          <a:latin typeface="Times New Roman" panose="02020603050405020304" pitchFamily="18" charset="0"/>
                          <a:cs typeface="Times New Roman" panose="02020603050405020304" pitchFamily="18" charset="0"/>
                        </a:rPr>
                        <a:t>động</a:t>
                      </a:r>
                      <a:endParaRPr lang="en-US" sz="2300" b="1" i="1"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Sẵn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sàng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giáp</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chiến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endParaRPr lang="vi-VN" sz="23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Thuyền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trưởng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Nê-mô</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chặt</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đứt</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phăng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cái</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vòi</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lao</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Nét</a:t>
                      </a:r>
                      <a:endParaRPr lang="vi-VN" sz="23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Nét</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phóng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lao</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nhọn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vào</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mắt</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con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quái</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23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thủ</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ba</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nhà</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khoa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chiến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đấu</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con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bạch</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tuộc</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khác</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đang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bò</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tàu</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23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1677256"/>
                  </a:ext>
                </a:extLst>
              </a:tr>
              <a:tr h="370840">
                <a:tc>
                  <a:txBody>
                    <a:bodyPr/>
                    <a:lstStyle/>
                    <a:p>
                      <a:r>
                        <a:rPr lang="en-US" sz="2300" b="1" i="1" dirty="0" err="1">
                          <a:solidFill>
                            <a:srgbClr val="FF0000"/>
                          </a:solidFill>
                          <a:latin typeface="Times New Roman" panose="02020603050405020304" pitchFamily="18" charset="0"/>
                          <a:cs typeface="Times New Roman" panose="02020603050405020304" pitchFamily="18" charset="0"/>
                        </a:rPr>
                        <a:t>Kết</a:t>
                      </a:r>
                      <a:r>
                        <a:rPr lang="en-US" sz="2300" b="1" i="1" dirty="0">
                          <a:solidFill>
                            <a:srgbClr val="FF0000"/>
                          </a:solidFill>
                          <a:latin typeface="Times New Roman" panose="02020603050405020304" pitchFamily="18" charset="0"/>
                          <a:cs typeface="Times New Roman" panose="02020603050405020304" pitchFamily="18" charset="0"/>
                        </a:rPr>
                        <a:t> </a:t>
                      </a:r>
                      <a:r>
                        <a:rPr lang="en-US" sz="2300" b="1" i="1" dirty="0" err="1">
                          <a:solidFill>
                            <a:srgbClr val="FF0000"/>
                          </a:solidFill>
                          <a:latin typeface="Times New Roman" panose="02020603050405020304" pitchFamily="18" charset="0"/>
                          <a:cs typeface="Times New Roman" panose="02020603050405020304" pitchFamily="18" charset="0"/>
                        </a:rPr>
                        <a:t>quả</a:t>
                      </a:r>
                      <a:endParaRPr lang="en-US" sz="2300" b="1" i="1"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Lũ</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bạch</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tuộc</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chiến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bại</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lần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xuống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biển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sâu</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endParaRPr lang="vi-VN" sz="23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Đoàn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thủ</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chiến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thắng</a:t>
                      </a:r>
                      <a:endParaRPr lang="vi-VN" sz="23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178449785"/>
                  </a:ext>
                </a:extLst>
              </a:tr>
              <a:tr h="370840">
                <a:tc>
                  <a:txBody>
                    <a:bodyPr/>
                    <a:lstStyle/>
                    <a:p>
                      <a:r>
                        <a:rPr lang="en-US" sz="2300" b="1" i="1" dirty="0" err="1">
                          <a:solidFill>
                            <a:srgbClr val="FF0000"/>
                          </a:solidFill>
                          <a:latin typeface="Times New Roman" panose="02020603050405020304" pitchFamily="18" charset="0"/>
                          <a:cs typeface="Times New Roman" panose="02020603050405020304" pitchFamily="18" charset="0"/>
                        </a:rPr>
                        <a:t>Nghệ</a:t>
                      </a:r>
                      <a:r>
                        <a:rPr lang="en-US" sz="2300" b="1" i="1" baseline="0" dirty="0">
                          <a:solidFill>
                            <a:srgbClr val="FF0000"/>
                          </a:solidFill>
                          <a:latin typeface="Times New Roman" panose="02020603050405020304" pitchFamily="18" charset="0"/>
                          <a:cs typeface="Times New Roman" panose="02020603050405020304" pitchFamily="18" charset="0"/>
                        </a:rPr>
                        <a:t> </a:t>
                      </a:r>
                      <a:r>
                        <a:rPr lang="en-US" sz="2300" b="1" i="1" baseline="0" dirty="0" err="1">
                          <a:solidFill>
                            <a:srgbClr val="FF0000"/>
                          </a:solidFill>
                          <a:latin typeface="Times New Roman" panose="02020603050405020304" pitchFamily="18" charset="0"/>
                          <a:cs typeface="Times New Roman" panose="02020603050405020304" pitchFamily="18" charset="0"/>
                        </a:rPr>
                        <a:t>thuật</a:t>
                      </a:r>
                      <a:endParaRPr lang="en-US" sz="2300" b="1" i="1"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huống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kịch</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tính</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endParaRPr lang="vi-VN" sz="23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Kể</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chuyện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hấp</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dẫn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sinh</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động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trí</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tưởng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tượng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phú</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23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Xây</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dựng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chủ</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yếu</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qua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hành</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động</a:t>
                      </a:r>
                      <a:endParaRPr lang="vi-VN" sz="23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Sử</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động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mạnh</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ngữ</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biểu</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cảm</a:t>
                      </a:r>
                      <a:endParaRPr lang="vi-VN" sz="2300" kern="1200" dirty="0">
                        <a:solidFill>
                          <a:schemeClr val="dk1"/>
                        </a:solidFill>
                        <a:effectLst/>
                        <a:latin typeface="Times New Roman" panose="02020603050405020304" pitchFamily="18" charset="0"/>
                        <a:ea typeface="+mn-ea"/>
                        <a:cs typeface="Times New Roman" panose="02020603050405020304" pitchFamily="18" charset="0"/>
                      </a:endParaRPr>
                    </a:p>
                    <a:p>
                      <a:pPr marL="342900" indent="-342900">
                        <a:buFont typeface="Symbol" panose="05050102010706020507" pitchFamily="18" charset="2"/>
                        <a:buChar char="Þ"/>
                      </a:pPr>
                      <a:r>
                        <a:rPr lang="en-US" sz="2300" i="0" kern="1200" dirty="0" err="1">
                          <a:solidFill>
                            <a:schemeClr val="dk1"/>
                          </a:solidFill>
                          <a:effectLst/>
                          <a:latin typeface="Times New Roman" panose="02020603050405020304" pitchFamily="18" charset="0"/>
                          <a:ea typeface="+mn-ea"/>
                          <a:cs typeface="Times New Roman" panose="02020603050405020304" pitchFamily="18" charset="0"/>
                        </a:rPr>
                        <a:t>Cuộc</a:t>
                      </a:r>
                      <a:r>
                        <a:rPr lang="en-US" sz="23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i="0" kern="1200" dirty="0" err="1">
                          <a:solidFill>
                            <a:schemeClr val="dk1"/>
                          </a:solidFill>
                          <a:effectLst/>
                          <a:latin typeface="Times New Roman" panose="02020603050405020304" pitchFamily="18" charset="0"/>
                          <a:ea typeface="+mn-ea"/>
                          <a:cs typeface="Times New Roman" panose="02020603050405020304" pitchFamily="18" charset="0"/>
                        </a:rPr>
                        <a:t>chiến</a:t>
                      </a:r>
                      <a:r>
                        <a:rPr lang="en-US" sz="2300" i="0" kern="1200" dirty="0">
                          <a:solidFill>
                            <a:schemeClr val="dk1"/>
                          </a:solidFill>
                          <a:effectLst/>
                          <a:latin typeface="Times New Roman" panose="02020603050405020304" pitchFamily="18" charset="0"/>
                          <a:ea typeface="+mn-ea"/>
                          <a:cs typeface="Times New Roman" panose="02020603050405020304" pitchFamily="18" charset="0"/>
                        </a:rPr>
                        <a:t> cam go, </a:t>
                      </a:r>
                      <a:r>
                        <a:rPr lang="en-US" sz="2300" i="0" kern="1200" dirty="0" err="1">
                          <a:solidFill>
                            <a:schemeClr val="dk1"/>
                          </a:solidFill>
                          <a:effectLst/>
                          <a:latin typeface="Times New Roman" panose="02020603050405020304" pitchFamily="18" charset="0"/>
                          <a:ea typeface="+mn-ea"/>
                          <a:cs typeface="Times New Roman" panose="02020603050405020304" pitchFamily="18" charset="0"/>
                        </a:rPr>
                        <a:t>ác</a:t>
                      </a:r>
                      <a:r>
                        <a:rPr lang="en-US" sz="23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i="0" kern="1200" dirty="0" err="1">
                          <a:solidFill>
                            <a:schemeClr val="dk1"/>
                          </a:solidFill>
                          <a:effectLst/>
                          <a:latin typeface="Times New Roman" panose="02020603050405020304" pitchFamily="18" charset="0"/>
                          <a:ea typeface="+mn-ea"/>
                          <a:cs typeface="Times New Roman" panose="02020603050405020304" pitchFamily="18" charset="0"/>
                        </a:rPr>
                        <a:t>liệt</a:t>
                      </a:r>
                      <a:r>
                        <a:rPr lang="en-US" sz="23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i="0" kern="1200" dirty="0" err="1">
                          <a:solidFill>
                            <a:schemeClr val="dk1"/>
                          </a:solidFill>
                          <a:effectLst/>
                          <a:latin typeface="Times New Roman" panose="02020603050405020304" pitchFamily="18" charset="0"/>
                          <a:ea typeface="+mn-ea"/>
                          <a:cs typeface="Times New Roman" panose="02020603050405020304" pitchFamily="18" charset="0"/>
                        </a:rPr>
                        <a:t>nguy</a:t>
                      </a:r>
                      <a:r>
                        <a:rPr lang="en-US" sz="230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i="0" kern="1200" dirty="0" err="1">
                          <a:solidFill>
                            <a:schemeClr val="dk1"/>
                          </a:solidFill>
                          <a:effectLst/>
                          <a:latin typeface="Times New Roman" panose="02020603050405020304" pitchFamily="18" charset="0"/>
                          <a:ea typeface="+mn-ea"/>
                          <a:cs typeface="Times New Roman" panose="02020603050405020304" pitchFamily="18" charset="0"/>
                        </a:rPr>
                        <a:t>hiểm</a:t>
                      </a:r>
                      <a:endParaRPr lang="en-US" sz="2300" i="0" kern="1200" dirty="0">
                        <a:solidFill>
                          <a:schemeClr val="dk1"/>
                        </a:solidFill>
                        <a:effectLst/>
                        <a:latin typeface="Times New Roman" panose="02020603050405020304" pitchFamily="18" charset="0"/>
                        <a:ea typeface="+mn-ea"/>
                        <a:cs typeface="Times New Roman" panose="02020603050405020304" pitchFamily="18" charset="0"/>
                      </a:endParaRPr>
                    </a:p>
                    <a:p>
                      <a:pPr marL="342900" indent="-342900">
                        <a:buFont typeface="Symbol" panose="05050102010706020507" pitchFamily="18" charset="2"/>
                        <a:buChar char="Þ"/>
                      </a:pP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Đoàn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kết</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dũng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cảm</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kiên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cường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sợ</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hiểm</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nguy</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ái</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n-US" sz="23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dk1"/>
                          </a:solidFill>
                          <a:effectLst/>
                          <a:latin typeface="Times New Roman" panose="02020603050405020304" pitchFamily="18" charset="0"/>
                          <a:ea typeface="+mn-ea"/>
                          <a:cs typeface="Times New Roman" panose="02020603050405020304" pitchFamily="18" charset="0"/>
                        </a:rPr>
                        <a:t>nhau</a:t>
                      </a:r>
                      <a:endParaRPr lang="vi-VN" sz="23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vi-VN" sz="23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86415527"/>
                  </a:ext>
                </a:extLst>
              </a:tr>
            </a:tbl>
          </a:graphicData>
        </a:graphic>
      </p:graphicFrame>
    </p:spTree>
    <p:extLst>
      <p:ext uri="{BB962C8B-B14F-4D97-AF65-F5344CB8AC3E}">
        <p14:creationId xmlns:p14="http://schemas.microsoft.com/office/powerpoint/2010/main" val="550822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9217" y="197966"/>
            <a:ext cx="9529052" cy="461665"/>
            <a:chOff x="-178462" y="1828800"/>
            <a:chExt cx="19060588" cy="92331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28" name="TextBox 27"/>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9" name="TextBox 28"/>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rgbClr val="31859C"/>
                  </a:solidFill>
                  <a:latin typeface="Tahoma" panose="020B0604030504040204" pitchFamily="34" charset="0"/>
                  <a:cs typeface="Tahoma" panose="020B0604030504040204" pitchFamily="34" charset="0"/>
                </a:rPr>
                <a:t>ĐỌC HIỂU VĂN BẢN</a:t>
              </a:r>
            </a:p>
          </p:txBody>
        </p:sp>
      </p:grpSp>
      <p:grpSp>
        <p:nvGrpSpPr>
          <p:cNvPr id="35" name="Group 34"/>
          <p:cNvGrpSpPr/>
          <p:nvPr/>
        </p:nvGrpSpPr>
        <p:grpSpPr>
          <a:xfrm>
            <a:off x="319937" y="693325"/>
            <a:ext cx="11338663" cy="496647"/>
            <a:chOff x="644526" y="2766774"/>
            <a:chExt cx="22680275" cy="993289"/>
          </a:xfrm>
        </p:grpSpPr>
        <p:sp>
          <p:nvSpPr>
            <p:cNvPr id="36" name="TextBox 35"/>
            <p:cNvSpPr txBox="1"/>
            <p:nvPr/>
          </p:nvSpPr>
          <p:spPr>
            <a:xfrm>
              <a:off x="1906584" y="2766774"/>
              <a:ext cx="214182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chi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tiết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đặc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sắc</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38" name="TextBox 37"/>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1" name="Rectangle 10"/>
          <p:cNvSpPr/>
          <p:nvPr/>
        </p:nvSpPr>
        <p:spPr>
          <a:xfrm>
            <a:off x="319936" y="1680394"/>
            <a:ext cx="6995263" cy="2779351"/>
          </a:xfrm>
          <a:prstGeom prst="rect">
            <a:avLst/>
          </a:prstGeom>
        </p:spPr>
        <p:txBody>
          <a:bodyPr wrap="square">
            <a:spAutoFit/>
          </a:bodyPr>
          <a:lstStyle/>
          <a:p>
            <a:pPr algn="just">
              <a:lnSpc>
                <a:spcPct val="150000"/>
              </a:lnSpc>
            </a:pP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dựa</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vào</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tựu</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khoa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3000" b="1" i="1" dirty="0">
                <a:solidFill>
                  <a:prstClr val="black"/>
                </a:solidFill>
                <a:latin typeface="Times New Roman" panose="02020603050405020304" pitchFamily="18" charset="0"/>
                <a:cs typeface="Times New Roman" panose="02020603050405020304" pitchFamily="18" charset="0"/>
              </a:rPr>
              <a:t>- </a:t>
            </a:r>
            <a:r>
              <a:rPr lang="vi-VN" sz="3000" b="1" i="1" dirty="0" err="1">
                <a:solidFill>
                  <a:prstClr val="black"/>
                </a:solidFill>
                <a:latin typeface="Times New Roman" panose="02020603050405020304" pitchFamily="18" charset="0"/>
                <a:cs typeface="Times New Roman" panose="02020603050405020304" pitchFamily="18" charset="0"/>
              </a:rPr>
              <a:t>Những</a:t>
            </a:r>
            <a:r>
              <a:rPr lang="vi-VN" sz="3000" b="1" i="1" dirty="0">
                <a:solidFill>
                  <a:prstClr val="black"/>
                </a:solidFill>
                <a:latin typeface="Times New Roman" panose="02020603050405020304" pitchFamily="18" charset="0"/>
                <a:cs typeface="Times New Roman" panose="02020603050405020304" pitchFamily="18" charset="0"/>
              </a:rPr>
              <a:t> chi </a:t>
            </a:r>
            <a:r>
              <a:rPr lang="vi-VN" sz="3000" b="1" i="1" dirty="0" err="1">
                <a:solidFill>
                  <a:prstClr val="black"/>
                </a:solidFill>
                <a:latin typeface="Times New Roman" panose="02020603050405020304" pitchFamily="18" charset="0"/>
                <a:cs typeface="Times New Roman" panose="02020603050405020304" pitchFamily="18" charset="0"/>
              </a:rPr>
              <a:t>tiết</a:t>
            </a:r>
            <a:r>
              <a:rPr lang="vi-VN" sz="3000" b="1" i="1" dirty="0">
                <a:solidFill>
                  <a:prstClr val="black"/>
                </a:solidFill>
                <a:latin typeface="Times New Roman" panose="02020603050405020304" pitchFamily="18" charset="0"/>
                <a:cs typeface="Times New Roman" panose="02020603050405020304" pitchFamily="18" charset="0"/>
              </a:rPr>
              <a:t> </a:t>
            </a:r>
            <a:r>
              <a:rPr lang="vi-VN" sz="3000" b="1" i="1" dirty="0" err="1">
                <a:solidFill>
                  <a:prstClr val="black"/>
                </a:solidFill>
                <a:latin typeface="Times New Roman" panose="02020603050405020304" pitchFamily="18" charset="0"/>
                <a:cs typeface="Times New Roman" panose="02020603050405020304" pitchFamily="18" charset="0"/>
              </a:rPr>
              <a:t>tưởng</a:t>
            </a:r>
            <a:r>
              <a:rPr lang="vi-VN" sz="3000" b="1" i="1" dirty="0">
                <a:solidFill>
                  <a:prstClr val="black"/>
                </a:solidFill>
                <a:latin typeface="Times New Roman" panose="02020603050405020304" pitchFamily="18" charset="0"/>
                <a:cs typeface="Times New Roman" panose="02020603050405020304" pitchFamily="18" charset="0"/>
              </a:rPr>
              <a:t> </a:t>
            </a:r>
            <a:r>
              <a:rPr lang="vi-VN" sz="3000" b="1" i="1" dirty="0" err="1">
                <a:solidFill>
                  <a:prstClr val="black"/>
                </a:solidFill>
                <a:latin typeface="Times New Roman" panose="02020603050405020304" pitchFamily="18" charset="0"/>
                <a:cs typeface="Times New Roman" panose="02020603050405020304" pitchFamily="18" charset="0"/>
              </a:rPr>
              <a:t>tượng</a:t>
            </a:r>
            <a:r>
              <a:rPr lang="vi-VN" sz="3000" b="1" i="1" dirty="0">
                <a:solidFill>
                  <a:prstClr val="black"/>
                </a:solidFill>
                <a:latin typeface="Times New Roman" panose="02020603050405020304" pitchFamily="18" charset="0"/>
                <a:cs typeface="Times New Roman" panose="02020603050405020304" pitchFamily="18" charset="0"/>
              </a:rPr>
              <a:t> </a:t>
            </a:r>
            <a:r>
              <a:rPr lang="vi-VN" sz="3000" b="1" i="1" dirty="0" err="1">
                <a:solidFill>
                  <a:prstClr val="black"/>
                </a:solidFill>
                <a:latin typeface="Times New Roman" panose="02020603050405020304" pitchFamily="18" charset="0"/>
                <a:cs typeface="Times New Roman" panose="02020603050405020304" pitchFamily="18" charset="0"/>
              </a:rPr>
              <a:t>của</a:t>
            </a:r>
            <a:r>
              <a:rPr lang="vi-VN" sz="3000" b="1" i="1" dirty="0">
                <a:solidFill>
                  <a:prstClr val="black"/>
                </a:solidFill>
                <a:latin typeface="Times New Roman" panose="02020603050405020304" pitchFamily="18" charset="0"/>
                <a:cs typeface="Times New Roman" panose="02020603050405020304" pitchFamily="18" charset="0"/>
              </a:rPr>
              <a:t> </a:t>
            </a:r>
            <a:r>
              <a:rPr lang="vi-VN" sz="3000" b="1" i="1" dirty="0" err="1">
                <a:solidFill>
                  <a:prstClr val="black"/>
                </a:solidFill>
                <a:latin typeface="Times New Roman" panose="02020603050405020304" pitchFamily="18" charset="0"/>
                <a:cs typeface="Times New Roman" panose="02020603050405020304" pitchFamily="18" charset="0"/>
              </a:rPr>
              <a:t>nhà</a:t>
            </a:r>
            <a:r>
              <a:rPr lang="vi-VN" sz="3000" b="1" i="1" dirty="0">
                <a:solidFill>
                  <a:prstClr val="black"/>
                </a:solidFill>
                <a:latin typeface="Times New Roman" panose="02020603050405020304" pitchFamily="18" charset="0"/>
                <a:cs typeface="Times New Roman" panose="02020603050405020304" pitchFamily="18" charset="0"/>
              </a:rPr>
              <a:t> văn:</a:t>
            </a:r>
            <a:endParaRPr lang="en-US" sz="3000" b="1" i="1" dirty="0">
              <a:solidFill>
                <a:prstClr val="black"/>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endPar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844" t="46192"/>
          <a:stretch/>
        </p:blipFill>
        <p:spPr>
          <a:xfrm>
            <a:off x="7472363" y="0"/>
            <a:ext cx="4719637" cy="6858000"/>
          </a:xfrm>
          <a:prstGeom prst="rect">
            <a:avLst/>
          </a:prstGeom>
        </p:spPr>
      </p:pic>
    </p:spTree>
    <p:extLst>
      <p:ext uri="{BB962C8B-B14F-4D97-AF65-F5344CB8AC3E}">
        <p14:creationId xmlns:p14="http://schemas.microsoft.com/office/powerpoint/2010/main" val="178682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arn(inVertical)">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barn(inVertical)">
                                      <p:cBhvr>
                                        <p:cTn id="2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9217" y="197966"/>
            <a:ext cx="9529052" cy="461665"/>
            <a:chOff x="-178462" y="1828800"/>
            <a:chExt cx="19060588" cy="92331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28" name="TextBox 27"/>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9" name="TextBox 28"/>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rgbClr val="31859C"/>
                  </a:solidFill>
                  <a:latin typeface="Tahoma" panose="020B0604030504040204" pitchFamily="34" charset="0"/>
                  <a:cs typeface="Tahoma" panose="020B0604030504040204" pitchFamily="34" charset="0"/>
                </a:rPr>
                <a:t>ĐỌC HIỂU VĂN BẢN</a:t>
              </a:r>
            </a:p>
          </p:txBody>
        </p:sp>
      </p:grpSp>
      <p:grpSp>
        <p:nvGrpSpPr>
          <p:cNvPr id="35" name="Group 34"/>
          <p:cNvGrpSpPr/>
          <p:nvPr/>
        </p:nvGrpSpPr>
        <p:grpSpPr>
          <a:xfrm>
            <a:off x="319937" y="693325"/>
            <a:ext cx="11338663" cy="496647"/>
            <a:chOff x="644526" y="2766774"/>
            <a:chExt cx="22680275" cy="993289"/>
          </a:xfrm>
        </p:grpSpPr>
        <p:sp>
          <p:nvSpPr>
            <p:cNvPr id="36" name="TextBox 35"/>
            <p:cNvSpPr txBox="1"/>
            <p:nvPr/>
          </p:nvSpPr>
          <p:spPr>
            <a:xfrm>
              <a:off x="1906584" y="2766774"/>
              <a:ext cx="214182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chi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tiết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đặc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sắc</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38" name="TextBox 37"/>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1" name="Rectangle 10"/>
          <p:cNvSpPr/>
          <p:nvPr/>
        </p:nvSpPr>
        <p:spPr>
          <a:xfrm>
            <a:off x="319936" y="1680394"/>
            <a:ext cx="6995263" cy="4247317"/>
          </a:xfrm>
          <a:prstGeom prst="rect">
            <a:avLst/>
          </a:prstGeom>
        </p:spPr>
        <p:txBody>
          <a:bodyPr wrap="square">
            <a:spAutoFit/>
          </a:bodyPr>
          <a:lstStyle/>
          <a:p>
            <a:pPr algn="just">
              <a:lnSpc>
                <a:spcPct val="150000"/>
              </a:lnSpc>
            </a:pP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dựa</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vào</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tựu</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khoa</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30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tàu</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ngầm</a:t>
            </a:r>
            <a:endPar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Những</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hiểu</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biết</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về</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biển</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về</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địa</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lí</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về</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cơ</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khí</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máy</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móc</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về</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các</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loại</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sinh</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vật</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biển</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nhất</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là</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về</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bạch</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tuộc</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những</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sinh</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vật</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thân</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mềm</a:t>
            </a:r>
            <a:r>
              <a:rPr lang="en-US" sz="3000" i="1" dirty="0">
                <a:solidFill>
                  <a:prstClr val="black"/>
                </a:solidFill>
                <a:latin typeface="Times New Roman" panose="02020603050405020304" pitchFamily="18" charset="0"/>
                <a:cs typeface="Times New Roman" panose="02020603050405020304" pitchFamily="18" charset="0"/>
              </a:rPr>
              <a:t>. </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844" t="46192"/>
          <a:stretch/>
        </p:blipFill>
        <p:spPr>
          <a:xfrm>
            <a:off x="7472363" y="0"/>
            <a:ext cx="4719637" cy="6858000"/>
          </a:xfrm>
          <a:prstGeom prst="rect">
            <a:avLst/>
          </a:prstGeom>
        </p:spPr>
      </p:pic>
    </p:spTree>
    <p:extLst>
      <p:ext uri="{BB962C8B-B14F-4D97-AF65-F5344CB8AC3E}">
        <p14:creationId xmlns:p14="http://schemas.microsoft.com/office/powerpoint/2010/main" val="355283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arn(inVertical)">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down)">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circle(in)">
                                      <p:cBhvr>
                                        <p:cTn id="28" dur="2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009200" y="-457200"/>
            <a:ext cx="7818030" cy="7818030"/>
          </a:xfrm>
          <a:prstGeom prst="rect">
            <a:avLst/>
          </a:prstGeom>
        </p:spPr>
      </p:pic>
      <p:sp>
        <p:nvSpPr>
          <p:cNvPr id="3" name="Rectangle 2"/>
          <p:cNvSpPr/>
          <p:nvPr/>
        </p:nvSpPr>
        <p:spPr>
          <a:xfrm>
            <a:off x="251647" y="646163"/>
            <a:ext cx="11695468" cy="5632311"/>
          </a:xfrm>
          <a:prstGeom prst="rect">
            <a:avLst/>
          </a:prstGeom>
        </p:spPr>
        <p:txBody>
          <a:bodyPr wrap="square">
            <a:spAutoFit/>
          </a:bodyPr>
          <a:lstStyle/>
          <a:p>
            <a:pPr algn="just"/>
            <a:r>
              <a:rPr lang="en-US" sz="3000" b="1" i="1" dirty="0">
                <a:solidFill>
                  <a:prstClr val="black"/>
                </a:solidFill>
                <a:latin typeface="Times New Roman" panose="02020603050405020304" pitchFamily="18" charset="0"/>
                <a:cs typeface="Times New Roman" panose="02020603050405020304" pitchFamily="18" charset="0"/>
              </a:rPr>
              <a:t>- </a:t>
            </a:r>
            <a:r>
              <a:rPr lang="vi-VN" sz="3000" b="1" i="1" dirty="0">
                <a:solidFill>
                  <a:prstClr val="black"/>
                </a:solidFill>
                <a:latin typeface="Times New Roman" panose="02020603050405020304" pitchFamily="18" charset="0"/>
                <a:cs typeface="Times New Roman" panose="02020603050405020304" pitchFamily="18" charset="0"/>
              </a:rPr>
              <a:t>Những chi tiết tưởng tượng của nhà văn:</a:t>
            </a:r>
            <a:endParaRPr lang="en-US" sz="3000" b="1" i="1" dirty="0">
              <a:solidFill>
                <a:prstClr val="black"/>
              </a:solidFill>
              <a:latin typeface="Times New Roman" panose="02020603050405020304" pitchFamily="18" charset="0"/>
              <a:cs typeface="Times New Roman" panose="02020603050405020304" pitchFamily="18" charset="0"/>
            </a:endParaRPr>
          </a:p>
          <a:p>
            <a:pPr algn="just"/>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Tàu No-ti-lớt lặn xuống sâu hai, ba ngàn mét. </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Khi tác phẩm ra đời, tàu ngầm mới đang được thử nghiệm ở mức độ sơ khai nhưng tác giả đã tưởng tượng đến viễn cảnh chiếc tàu có thể lặn được thực tế ở độ sâu hai, ba ngàn mét.</a:t>
            </a:r>
          </a:p>
          <a:p>
            <a:pPr algn="just"/>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Chi tiết miêu tả những con bạch tuộc: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dài</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chừng</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sáu</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mét</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tám</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vòi</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ngọ</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ngoạy</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biển</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bầy</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rắn</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hai</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hàm</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giống</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mỏ</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vẹt</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nhưng</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lớn</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miêu</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tả</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đấu</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ác</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liệt</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giữa</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đoàn</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thủy</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thủ</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bạch</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tuộc</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Lúc này, chỉ một số người đi biển mới nhìn thấy bạch tuộc, nhưng tác giả đã có thể hình dung được những đặc điểm cụ thể của loài bạch tuộc (về kích cỡ), tưởng tượng ra trận chiến giữa chúng với đoàn thủy thủ.</a:t>
            </a:r>
            <a:endParaRPr lang="en-US" sz="30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263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98473" y="550107"/>
            <a:ext cx="6594764" cy="5632311"/>
          </a:xfrm>
          <a:prstGeom prst="rect">
            <a:avLst/>
          </a:prstGeom>
        </p:spPr>
        <p:txBody>
          <a:bodyPr wrap="square">
            <a:spAutoFit/>
          </a:bodyPr>
          <a:lstStyle/>
          <a:p>
            <a:pPr algn="just">
              <a:lnSpc>
                <a:spcPct val="200000"/>
              </a:lnSpc>
            </a:pPr>
            <a:r>
              <a:rPr lang="en-US" sz="3000" dirty="0">
                <a:solidFill>
                  <a:srgbClr val="FF0000"/>
                </a:solidFill>
                <a:latin typeface="Times New Roman" panose="02020603050405020304" pitchFamily="18" charset="0"/>
                <a:cs typeface="Times New Roman" panose="02020603050405020304" pitchFamily="18" charset="0"/>
              </a:rPr>
              <a:t>T</a:t>
            </a:r>
            <a:r>
              <a:rPr lang="vi-VN" sz="3000" dirty="0">
                <a:solidFill>
                  <a:srgbClr val="FF0000"/>
                </a:solidFill>
                <a:latin typeface="Times New Roman" panose="02020603050405020304" pitchFamily="18" charset="0"/>
                <a:cs typeface="Times New Roman" panose="02020603050405020304" pitchFamily="18" charset="0"/>
              </a:rPr>
              <a:t>ác giả đã dựa trên những thành tựu của khoa học và công nghệ cùng với những hiểu biết của mình và trí tưởng tượng phong phú để sáng tạo nên một câu chuyện kịch tính, li kì, hấp dẫn, mở ra một thế giới mới mẻ, thú vị cho độc giả.</a:t>
            </a:r>
            <a:endParaRPr lang="en-US" sz="30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480" y="267286"/>
            <a:ext cx="6858000" cy="6858000"/>
          </a:xfrm>
          <a:prstGeom prst="rect">
            <a:avLst/>
          </a:prstGeom>
        </p:spPr>
      </p:pic>
    </p:spTree>
    <p:extLst>
      <p:ext uri="{BB962C8B-B14F-4D97-AF65-F5344CB8AC3E}">
        <p14:creationId xmlns:p14="http://schemas.microsoft.com/office/powerpoint/2010/main" val="50334038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22590" y="295753"/>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86564" y="791112"/>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2" name="Picture 11"/>
          <p:cNvPicPr>
            <a:picLocks noChangeAspect="1"/>
          </p:cNvPicPr>
          <p:nvPr/>
        </p:nvPicPr>
        <p:blipFill>
          <a:blip r:embed="rId3"/>
          <a:stretch>
            <a:fillRect/>
          </a:stretch>
        </p:blipFill>
        <p:spPr>
          <a:xfrm>
            <a:off x="1168291" y="1728788"/>
            <a:ext cx="2851057" cy="3989252"/>
          </a:xfrm>
          <a:prstGeom prst="rect">
            <a:avLst/>
          </a:prstGeom>
          <a:ln w="228600" cap="sq" cmpd="thickThin">
            <a:solidFill>
              <a:srgbClr val="000000"/>
            </a:solidFill>
            <a:prstDash val="solid"/>
            <a:miter lim="800000"/>
          </a:ln>
          <a:effectLst>
            <a:innerShdw blurRad="76200">
              <a:srgbClr val="000000"/>
            </a:innerShdw>
          </a:effectLst>
        </p:spPr>
      </p:pic>
      <p:sp>
        <p:nvSpPr>
          <p:cNvPr id="14" name="Rectangle 13"/>
          <p:cNvSpPr/>
          <p:nvPr/>
        </p:nvSpPr>
        <p:spPr>
          <a:xfrm>
            <a:off x="4650862" y="1020832"/>
            <a:ext cx="7150613" cy="5909310"/>
          </a:xfrm>
          <a:prstGeom prst="rect">
            <a:avLst/>
          </a:prstGeom>
        </p:spPr>
        <p:txBody>
          <a:bodyPr wrap="square">
            <a:spAutoFit/>
          </a:bodyPr>
          <a:lstStyle/>
          <a:p>
            <a:pPr algn="just">
              <a:lnSpc>
                <a:spcPct val="150000"/>
              </a:lnSpc>
            </a:pPr>
            <a:r>
              <a:rPr lang="en-US" sz="2800"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đầy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đủ</a:t>
            </a:r>
            <a:r>
              <a:rPr lang="en-US" sz="2800" b="1"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Giuyn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Ga</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bri</a:t>
            </a:r>
            <a:r>
              <a:rPr lang="en-US" sz="2800" i="1" dirty="0">
                <a:latin typeface="Times New Roman" panose="02020603050405020304" pitchFamily="18" charset="0"/>
                <a:cs typeface="Times New Roman" panose="02020603050405020304" pitchFamily="18" charset="0"/>
              </a:rPr>
              <a:t>-en </a:t>
            </a:r>
            <a:r>
              <a:rPr lang="en-US" sz="2800" i="1" dirty="0" err="1">
                <a:latin typeface="Times New Roman" panose="02020603050405020304" pitchFamily="18" charset="0"/>
                <a:cs typeface="Times New Roman" panose="02020603050405020304" pitchFamily="18" charset="0"/>
              </a:rPr>
              <a:t>Véc-nơ</a:t>
            </a:r>
            <a:r>
              <a:rPr lang="en-US" sz="2800" i="1" dirty="0">
                <a:latin typeface="Times New Roman" panose="02020603050405020304" pitchFamily="18" charset="0"/>
                <a:cs typeface="Times New Roman" panose="02020603050405020304" pitchFamily="18" charset="0"/>
              </a:rPr>
              <a:t> (Jules Gabriel Verne).</a:t>
            </a:r>
          </a:p>
          <a:p>
            <a:pPr algn="just">
              <a:lnSpc>
                <a:spcPct val="150000"/>
              </a:lnSpc>
              <a:tabLst>
                <a:tab pos="88900" algn="l"/>
                <a:tab pos="179388" algn="l"/>
              </a:tabLst>
            </a:pPr>
            <a:r>
              <a:rPr lang="en-US" sz="2800" b="1" i="1" dirty="0">
                <a:solidFill>
                  <a:schemeClr val="tx1">
                    <a:lumMod val="95000"/>
                    <a:lumOff val="5000"/>
                  </a:schemeClr>
                </a:solidFill>
                <a:latin typeface="Times New Roman" pitchFamily="18" charset="0"/>
                <a:cs typeface="Times New Roman" pitchFamily="18" charset="0"/>
              </a:rPr>
              <a:t>- </a:t>
            </a:r>
            <a:r>
              <a:rPr lang="en-US" sz="2800" b="1" i="1" dirty="0" err="1">
                <a:solidFill>
                  <a:schemeClr val="tx1">
                    <a:lumMod val="95000"/>
                    <a:lumOff val="5000"/>
                  </a:schemeClr>
                </a:solidFill>
                <a:latin typeface="Times New Roman" pitchFamily="18" charset="0"/>
                <a:cs typeface="Times New Roman" pitchFamily="18" charset="0"/>
              </a:rPr>
              <a:t>Quê</a:t>
            </a:r>
            <a:r>
              <a:rPr lang="en-US" sz="2800" b="1"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sinh</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ra</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tại</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thành</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phố</a:t>
            </a:r>
            <a:r>
              <a:rPr lang="en-US" sz="2800" i="1" dirty="0">
                <a:solidFill>
                  <a:schemeClr val="tx1">
                    <a:lumMod val="95000"/>
                    <a:lumOff val="5000"/>
                  </a:schemeClr>
                </a:solidFill>
                <a:latin typeface="Times New Roman" pitchFamily="18" charset="0"/>
                <a:cs typeface="Times New Roman" pitchFamily="18" charset="0"/>
              </a:rPr>
              <a:t> Nantes, </a:t>
            </a:r>
            <a:r>
              <a:rPr lang="en-US" sz="2800" i="1" dirty="0" err="1">
                <a:solidFill>
                  <a:schemeClr val="tx1">
                    <a:lumMod val="95000"/>
                    <a:lumOff val="5000"/>
                  </a:schemeClr>
                </a:solidFill>
                <a:latin typeface="Times New Roman" pitchFamily="18" charset="0"/>
                <a:cs typeface="Times New Roman" pitchFamily="18" charset="0"/>
              </a:rPr>
              <a:t>Pháp</a:t>
            </a:r>
            <a:endParaRPr lang="en-US" sz="2800" b="1" i="1" dirty="0">
              <a:solidFill>
                <a:schemeClr val="tx1">
                  <a:lumMod val="95000"/>
                  <a:lumOff val="5000"/>
                </a:schemeClr>
              </a:solidFill>
              <a:latin typeface="Times New Roman" pitchFamily="18" charset="0"/>
              <a:cs typeface="Times New Roman" pitchFamily="18" charset="0"/>
            </a:endParaRPr>
          </a:p>
          <a:p>
            <a:pPr algn="just">
              <a:lnSpc>
                <a:spcPct val="150000"/>
              </a:lnSpc>
              <a:tabLst>
                <a:tab pos="88900" algn="l"/>
                <a:tab pos="179388" algn="l"/>
              </a:tabLst>
            </a:pPr>
            <a:r>
              <a:rPr lang="en-US" sz="2800" b="1" i="1" dirty="0">
                <a:solidFill>
                  <a:schemeClr val="tx1">
                    <a:lumMod val="95000"/>
                    <a:lumOff val="5000"/>
                  </a:schemeClr>
                </a:solidFill>
                <a:latin typeface="Times New Roman" pitchFamily="18" charset="0"/>
                <a:cs typeface="Times New Roman" pitchFamily="18" charset="0"/>
              </a:rPr>
              <a:t>- </a:t>
            </a:r>
            <a:r>
              <a:rPr lang="en-US" sz="2800" b="1" i="1" dirty="0" err="1">
                <a:solidFill>
                  <a:schemeClr val="tx1">
                    <a:lumMod val="95000"/>
                    <a:lumOff val="5000"/>
                  </a:schemeClr>
                </a:solidFill>
                <a:latin typeface="Times New Roman" pitchFamily="18" charset="0"/>
                <a:cs typeface="Times New Roman" pitchFamily="18" charset="0"/>
              </a:rPr>
              <a:t>Ông</a:t>
            </a:r>
            <a:r>
              <a:rPr lang="en-US" sz="2800" b="1" i="1" dirty="0">
                <a:solidFill>
                  <a:schemeClr val="tx1">
                    <a:lumMod val="95000"/>
                    <a:lumOff val="5000"/>
                  </a:schemeClr>
                </a:solidFill>
                <a:latin typeface="Times New Roman" pitchFamily="18" charset="0"/>
                <a:cs typeface="Times New Roman" pitchFamily="18" charset="0"/>
              </a:rPr>
              <a:t> </a:t>
            </a:r>
            <a:r>
              <a:rPr lang="en-US" sz="2800" b="1" i="1" dirty="0" err="1">
                <a:solidFill>
                  <a:schemeClr val="tx1">
                    <a:lumMod val="95000"/>
                    <a:lumOff val="5000"/>
                  </a:schemeClr>
                </a:solidFill>
                <a:latin typeface="Times New Roman" pitchFamily="18" charset="0"/>
                <a:cs typeface="Times New Roman" pitchFamily="18" charset="0"/>
              </a:rPr>
              <a:t>sáng</a:t>
            </a:r>
            <a:r>
              <a:rPr lang="en-US" sz="2800" b="1" i="1" dirty="0">
                <a:solidFill>
                  <a:schemeClr val="tx1">
                    <a:lumMod val="95000"/>
                    <a:lumOff val="5000"/>
                  </a:schemeClr>
                </a:solidFill>
                <a:latin typeface="Times New Roman" pitchFamily="18" charset="0"/>
                <a:cs typeface="Times New Roman" pitchFamily="18" charset="0"/>
              </a:rPr>
              <a:t> </a:t>
            </a:r>
            <a:r>
              <a:rPr lang="en-US" sz="2800" b="1" i="1" dirty="0" err="1">
                <a:solidFill>
                  <a:schemeClr val="tx1">
                    <a:lumMod val="95000"/>
                    <a:lumOff val="5000"/>
                  </a:schemeClr>
                </a:solidFill>
                <a:latin typeface="Times New Roman" pitchFamily="18" charset="0"/>
                <a:cs typeface="Times New Roman" pitchFamily="18" charset="0"/>
              </a:rPr>
              <a:t>tác</a:t>
            </a:r>
            <a:r>
              <a:rPr lang="en-US" sz="2800" b="1" i="1" dirty="0">
                <a:solidFill>
                  <a:schemeClr val="tx1">
                    <a:lumMod val="95000"/>
                    <a:lumOff val="5000"/>
                  </a:schemeClr>
                </a:solidFill>
                <a:latin typeface="Times New Roman" pitchFamily="18" charset="0"/>
                <a:cs typeface="Times New Roman" pitchFamily="18" charset="0"/>
              </a:rPr>
              <a:t> </a:t>
            </a:r>
            <a:r>
              <a:rPr lang="en-US" sz="2800" b="1" i="1" dirty="0" err="1">
                <a:solidFill>
                  <a:schemeClr val="tx1">
                    <a:lumMod val="95000"/>
                    <a:lumOff val="5000"/>
                  </a:schemeClr>
                </a:solidFill>
                <a:latin typeface="Times New Roman" pitchFamily="18" charset="0"/>
                <a:cs typeface="Times New Roman" pitchFamily="18" charset="0"/>
              </a:rPr>
              <a:t>nhiều</a:t>
            </a:r>
            <a:r>
              <a:rPr lang="en-US" sz="2800" b="1" i="1" dirty="0">
                <a:solidFill>
                  <a:schemeClr val="tx1">
                    <a:lumMod val="95000"/>
                    <a:lumOff val="5000"/>
                  </a:schemeClr>
                </a:solidFill>
                <a:latin typeface="Times New Roman" pitchFamily="18" charset="0"/>
                <a:cs typeface="Times New Roman" pitchFamily="18" charset="0"/>
              </a:rPr>
              <a:t> </a:t>
            </a:r>
            <a:r>
              <a:rPr lang="en-US" sz="2800" b="1" i="1" dirty="0" err="1">
                <a:solidFill>
                  <a:schemeClr val="tx1">
                    <a:lumMod val="95000"/>
                    <a:lumOff val="5000"/>
                  </a:schemeClr>
                </a:solidFill>
                <a:latin typeface="Times New Roman" pitchFamily="18" charset="0"/>
                <a:cs typeface="Times New Roman" pitchFamily="18" charset="0"/>
              </a:rPr>
              <a:t>thể</a:t>
            </a:r>
            <a:r>
              <a:rPr lang="en-US" sz="2800" b="1" i="1" dirty="0">
                <a:solidFill>
                  <a:schemeClr val="tx1">
                    <a:lumMod val="95000"/>
                    <a:lumOff val="5000"/>
                  </a:schemeClr>
                </a:solidFill>
                <a:latin typeface="Times New Roman" pitchFamily="18" charset="0"/>
                <a:cs typeface="Times New Roman" pitchFamily="18" charset="0"/>
              </a:rPr>
              <a:t> </a:t>
            </a:r>
            <a:r>
              <a:rPr lang="en-US" sz="2800" b="1" i="1" dirty="0" err="1">
                <a:solidFill>
                  <a:schemeClr val="tx1">
                    <a:lumMod val="95000"/>
                    <a:lumOff val="5000"/>
                  </a:schemeClr>
                </a:solidFill>
                <a:latin typeface="Times New Roman" pitchFamily="18" charset="0"/>
                <a:cs typeface="Times New Roman" pitchFamily="18" charset="0"/>
              </a:rPr>
              <a:t>loại</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kịch</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thơ</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văn</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và</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là</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người</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đi</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tiên</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phong</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trong</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thể</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loại</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văn</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học</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khoa</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học</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viễn</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tưởng</a:t>
            </a:r>
            <a:r>
              <a:rPr lang="en-US" sz="2800" i="1" dirty="0">
                <a:solidFill>
                  <a:schemeClr val="tx1">
                    <a:lumMod val="95000"/>
                    <a:lumOff val="5000"/>
                  </a:schemeClr>
                </a:solidFill>
                <a:latin typeface="Times New Roman" pitchFamily="18" charset="0"/>
                <a:cs typeface="Times New Roman" pitchFamily="18" charset="0"/>
              </a:rPr>
              <a:t>. </a:t>
            </a:r>
          </a:p>
          <a:p>
            <a:pPr algn="just">
              <a:lnSpc>
                <a:spcPct val="150000"/>
              </a:lnSpc>
              <a:tabLst>
                <a:tab pos="88900" algn="l"/>
                <a:tab pos="179388" algn="l"/>
              </a:tabLst>
            </a:pPr>
            <a:r>
              <a:rPr lang="en-US" sz="2800" i="1" dirty="0">
                <a:solidFill>
                  <a:schemeClr val="tx1">
                    <a:lumMod val="95000"/>
                    <a:lumOff val="5000"/>
                  </a:schemeClr>
                </a:solidFill>
                <a:latin typeface="Times New Roman" pitchFamily="18" charset="0"/>
                <a:cs typeface="Times New Roman" pitchFamily="18" charset="0"/>
              </a:rPr>
              <a:t>- </a:t>
            </a:r>
            <a:r>
              <a:rPr lang="en-US" sz="2800" b="1" i="1" dirty="0" err="1">
                <a:solidFill>
                  <a:schemeClr val="tx1">
                    <a:lumMod val="95000"/>
                    <a:lumOff val="5000"/>
                  </a:schemeClr>
                </a:solidFill>
                <a:latin typeface="Times New Roman" pitchFamily="18" charset="0"/>
                <a:cs typeface="Times New Roman" pitchFamily="18" charset="0"/>
              </a:rPr>
              <a:t>Một</a:t>
            </a:r>
            <a:r>
              <a:rPr lang="en-US" sz="2800" b="1" i="1" dirty="0">
                <a:solidFill>
                  <a:schemeClr val="tx1">
                    <a:lumMod val="95000"/>
                    <a:lumOff val="5000"/>
                  </a:schemeClr>
                </a:solidFill>
                <a:latin typeface="Times New Roman" pitchFamily="18" charset="0"/>
                <a:cs typeface="Times New Roman" pitchFamily="18" charset="0"/>
              </a:rPr>
              <a:t> </a:t>
            </a:r>
            <a:r>
              <a:rPr lang="en-US" sz="2800" b="1" i="1" dirty="0" err="1">
                <a:solidFill>
                  <a:schemeClr val="tx1">
                    <a:lumMod val="95000"/>
                    <a:lumOff val="5000"/>
                  </a:schemeClr>
                </a:solidFill>
                <a:latin typeface="Times New Roman" pitchFamily="18" charset="0"/>
                <a:cs typeface="Times New Roman" pitchFamily="18" charset="0"/>
              </a:rPr>
              <a:t>số</a:t>
            </a:r>
            <a:r>
              <a:rPr lang="en-US" sz="2800" b="1" i="1" dirty="0">
                <a:solidFill>
                  <a:schemeClr val="tx1">
                    <a:lumMod val="95000"/>
                    <a:lumOff val="5000"/>
                  </a:schemeClr>
                </a:solidFill>
                <a:latin typeface="Times New Roman" pitchFamily="18" charset="0"/>
                <a:cs typeface="Times New Roman" pitchFamily="18" charset="0"/>
              </a:rPr>
              <a:t> </a:t>
            </a:r>
            <a:r>
              <a:rPr lang="en-US" sz="2800" b="1" i="1" dirty="0" err="1">
                <a:solidFill>
                  <a:schemeClr val="tx1">
                    <a:lumMod val="95000"/>
                    <a:lumOff val="5000"/>
                  </a:schemeClr>
                </a:solidFill>
                <a:latin typeface="Times New Roman" pitchFamily="18" charset="0"/>
                <a:cs typeface="Times New Roman" pitchFamily="18" charset="0"/>
              </a:rPr>
              <a:t>tác</a:t>
            </a:r>
            <a:r>
              <a:rPr lang="en-US" sz="2800" b="1" i="1" dirty="0">
                <a:solidFill>
                  <a:schemeClr val="tx1">
                    <a:lumMod val="95000"/>
                    <a:lumOff val="5000"/>
                  </a:schemeClr>
                </a:solidFill>
                <a:latin typeface="Times New Roman" pitchFamily="18" charset="0"/>
                <a:cs typeface="Times New Roman" pitchFamily="18" charset="0"/>
              </a:rPr>
              <a:t> </a:t>
            </a:r>
            <a:r>
              <a:rPr lang="en-US" sz="2800" b="1" i="1" dirty="0" err="1">
                <a:solidFill>
                  <a:schemeClr val="tx1">
                    <a:lumMod val="95000"/>
                    <a:lumOff val="5000"/>
                  </a:schemeClr>
                </a:solidFill>
                <a:latin typeface="Times New Roman" pitchFamily="18" charset="0"/>
                <a:cs typeface="Times New Roman" pitchFamily="18" charset="0"/>
              </a:rPr>
              <a:t>phẩm</a:t>
            </a:r>
            <a:r>
              <a:rPr lang="en-US" sz="2800" b="1" i="1" dirty="0">
                <a:solidFill>
                  <a:schemeClr val="tx1">
                    <a:lumMod val="95000"/>
                    <a:lumOff val="5000"/>
                  </a:schemeClr>
                </a:solidFill>
                <a:latin typeface="Times New Roman" pitchFamily="18" charset="0"/>
                <a:cs typeface="Times New Roman" pitchFamily="18" charset="0"/>
              </a:rPr>
              <a:t> </a:t>
            </a:r>
            <a:r>
              <a:rPr lang="en-US" sz="2800" b="1" i="1" dirty="0" err="1">
                <a:solidFill>
                  <a:schemeClr val="tx1">
                    <a:lumMod val="95000"/>
                    <a:lumOff val="5000"/>
                  </a:schemeClr>
                </a:solidFill>
                <a:latin typeface="Times New Roman" pitchFamily="18" charset="0"/>
                <a:cs typeface="Times New Roman" pitchFamily="18" charset="0"/>
              </a:rPr>
              <a:t>tiêu</a:t>
            </a:r>
            <a:r>
              <a:rPr lang="en-US" sz="2800" b="1" i="1" dirty="0">
                <a:solidFill>
                  <a:schemeClr val="tx1">
                    <a:lumMod val="95000"/>
                    <a:lumOff val="5000"/>
                  </a:schemeClr>
                </a:solidFill>
                <a:latin typeface="Times New Roman" pitchFamily="18" charset="0"/>
                <a:cs typeface="Times New Roman" pitchFamily="18" charset="0"/>
              </a:rPr>
              <a:t> </a:t>
            </a:r>
            <a:r>
              <a:rPr lang="en-US" sz="2800" b="1" i="1" dirty="0" err="1">
                <a:solidFill>
                  <a:schemeClr val="tx1">
                    <a:lumMod val="95000"/>
                    <a:lumOff val="5000"/>
                  </a:schemeClr>
                </a:solidFill>
                <a:latin typeface="Times New Roman" pitchFamily="18" charset="0"/>
                <a:cs typeface="Times New Roman" pitchFamily="18" charset="0"/>
              </a:rPr>
              <a:t>biểu</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Hành</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trình</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vào</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tâm</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Trái</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Đất</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Hai</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vạn</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dặm</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dưới</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biển</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Hòn</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đảo</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bí</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mật</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Thuyền</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trưởng</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tuổi</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mười</a:t>
            </a:r>
            <a:r>
              <a:rPr lang="en-US" sz="2800" i="1" dirty="0">
                <a:solidFill>
                  <a:schemeClr val="tx1">
                    <a:lumMod val="95000"/>
                    <a:lumOff val="5000"/>
                  </a:schemeClr>
                </a:solidFill>
                <a:latin typeface="Times New Roman" pitchFamily="18" charset="0"/>
                <a:cs typeface="Times New Roman" pitchFamily="18" charset="0"/>
              </a:rPr>
              <a:t> </a:t>
            </a:r>
            <a:r>
              <a:rPr lang="en-US" sz="2800" i="1" dirty="0" err="1">
                <a:solidFill>
                  <a:schemeClr val="tx1">
                    <a:lumMod val="95000"/>
                    <a:lumOff val="5000"/>
                  </a:schemeClr>
                </a:solidFill>
                <a:latin typeface="Times New Roman" pitchFamily="18" charset="0"/>
                <a:cs typeface="Times New Roman" pitchFamily="18" charset="0"/>
              </a:rPr>
              <a:t>lăm</a:t>
            </a:r>
            <a:r>
              <a:rPr lang="en-US" sz="2800" i="1" dirty="0">
                <a:solidFill>
                  <a:schemeClr val="tx1">
                    <a:lumMod val="95000"/>
                    <a:lumOff val="5000"/>
                  </a:schemeClr>
                </a:solidFill>
                <a:latin typeface="Times New Roman" pitchFamily="18" charset="0"/>
                <a:cs typeface="Times New Roman" pitchFamily="18" charset="0"/>
              </a:rPr>
              <a:t>…</a:t>
            </a:r>
          </a:p>
        </p:txBody>
      </p:sp>
      <p:sp>
        <p:nvSpPr>
          <p:cNvPr id="15" name="TextBox 14"/>
          <p:cNvSpPr txBox="1"/>
          <p:nvPr/>
        </p:nvSpPr>
        <p:spPr>
          <a:xfrm>
            <a:off x="619994" y="5903893"/>
            <a:ext cx="3947652"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Giuyn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Véc-nơ</a:t>
            </a:r>
            <a:endParaRPr lang="en-US" sz="2800" b="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(1828 – 1905)</a:t>
            </a:r>
          </a:p>
        </p:txBody>
      </p:sp>
    </p:spTree>
    <p:extLst>
      <p:ext uri="{BB962C8B-B14F-4D97-AF65-F5344CB8AC3E}">
        <p14:creationId xmlns:p14="http://schemas.microsoft.com/office/powerpoint/2010/main" val="18680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down)">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barn(inVertical)">
                                      <p:cBhvr>
                                        <p:cTn id="32" dur="500"/>
                                        <p:tgtEl>
                                          <p:spTgt spid="1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animEffect transition="in" filter="barn(inVertical)">
                                      <p:cBhvr>
                                        <p:cTn id="37" dur="500"/>
                                        <p:tgtEl>
                                          <p:spTgt spid="1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xEl>
                                              <p:pRg st="3" end="3"/>
                                            </p:txEl>
                                          </p:spTgt>
                                        </p:tgtEl>
                                        <p:attrNameLst>
                                          <p:attrName>style.visibility</p:attrName>
                                        </p:attrNameLst>
                                      </p:cBhvr>
                                      <p:to>
                                        <p:strVal val="visible"/>
                                      </p:to>
                                    </p:set>
                                    <p:animEffect transition="in" filter="fade">
                                      <p:cBhvr>
                                        <p:cTn id="42" dur="1000"/>
                                        <p:tgtEl>
                                          <p:spTgt spid="14">
                                            <p:txEl>
                                              <p:pRg st="3" end="3"/>
                                            </p:txEl>
                                          </p:spTgt>
                                        </p:tgtEl>
                                      </p:cBhvr>
                                    </p:animEffect>
                                    <p:anim calcmode="lin" valueType="num">
                                      <p:cBhvr>
                                        <p:cTn id="43"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22858PICdbgea5Gz679dY_PIC2018.png"/>
          <p:cNvPicPr>
            <a:picLocks noChangeAspect="1"/>
          </p:cNvPicPr>
          <p:nvPr/>
        </p:nvPicPr>
        <p:blipFill>
          <a:blip r:embed="rId3" cstate="print"/>
          <a:stretch>
            <a:fillRect/>
          </a:stretch>
        </p:blipFill>
        <p:spPr>
          <a:xfrm flipH="1">
            <a:off x="-364710" y="1471612"/>
            <a:ext cx="5089492" cy="5386388"/>
          </a:xfrm>
          <a:prstGeom prst="rect">
            <a:avLst/>
          </a:prstGeom>
        </p:spPr>
      </p:pic>
      <p:sp>
        <p:nvSpPr>
          <p:cNvPr id="29" name="Cloud Callout 28"/>
          <p:cNvSpPr/>
          <p:nvPr/>
        </p:nvSpPr>
        <p:spPr>
          <a:xfrm>
            <a:off x="3282587" y="257175"/>
            <a:ext cx="6004287" cy="3786188"/>
          </a:xfrm>
          <a:prstGeom prst="cloudCallout">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i="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3941582" y="825070"/>
            <a:ext cx="4716643" cy="2677656"/>
          </a:xfrm>
          <a:prstGeom prst="rect">
            <a:avLst/>
          </a:prstGeom>
        </p:spPr>
        <p:txBody>
          <a:bodyPr wrap="square">
            <a:spAutoFit/>
          </a:bodyPr>
          <a:lstStyle/>
          <a:p>
            <a:pPr algn="ct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dũng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tinh</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thần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chuyện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thế</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nào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đó</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rút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gì</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69B765A-4FF7-4569-809B-2B9CAAF54930}"/>
              </a:ext>
            </a:extLst>
          </p:cNvPr>
          <p:cNvSpPr txBox="1"/>
          <p:nvPr/>
        </p:nvSpPr>
        <p:spPr>
          <a:xfrm>
            <a:off x="5664200" y="4330700"/>
            <a:ext cx="5880100"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4. Ý </a:t>
            </a:r>
            <a:r>
              <a:rPr lang="en-US" sz="4000" b="1" dirty="0" err="1">
                <a:latin typeface="Times New Roman" panose="02020603050405020304" pitchFamily="18" charset="0"/>
                <a:cs typeface="Times New Roman" panose="02020603050405020304" pitchFamily="18" charset="0"/>
              </a:rPr>
              <a:t>nghĩa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điệp</a:t>
            </a:r>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764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9486" y="1530165"/>
            <a:ext cx="11206161" cy="1815882"/>
          </a:xfrm>
          <a:prstGeom prst="rect">
            <a:avLst/>
          </a:prstGeom>
        </p:spPr>
        <p:txBody>
          <a:bodyPr wrap="square">
            <a:spAutoFit/>
          </a:bodyPr>
          <a:lstStyle/>
          <a:p>
            <a:pPr algn="just"/>
            <a:r>
              <a:rPr lang="en-US" sz="28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8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dũng</a:t>
            </a:r>
            <a:r>
              <a:rPr lang="en-US" sz="28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tinh</a:t>
            </a:r>
            <a:r>
              <a:rPr lang="en-US" sz="28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thần</a:t>
            </a:r>
            <a:r>
              <a:rPr lang="en-US" sz="28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8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đội</a:t>
            </a:r>
            <a:r>
              <a:rPr lang="en-US" sz="28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Lập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tức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một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vòi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dài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trườn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xuống</a:t>
            </a:r>
            <a:r>
              <a:rPr lang="en-US" sz="2800" i="1" dirty="0">
                <a:solidFill>
                  <a:prstClr val="black"/>
                </a:solidFill>
                <a:latin typeface="Times New Roman" panose="02020603050405020304" pitchFamily="18" charset="0"/>
                <a:cs typeface="Times New Roman" panose="02020603050405020304" pitchFamily="18" charset="0"/>
              </a:rPr>
              <a:t>....</a:t>
            </a:r>
            <a:r>
              <a:rPr lang="en-US" sz="2800" i="1" dirty="0" err="1">
                <a:solidFill>
                  <a:prstClr val="black"/>
                </a:solidFill>
                <a:latin typeface="Times New Roman" panose="02020603050405020304" pitchFamily="18" charset="0"/>
                <a:cs typeface="Times New Roman" panose="02020603050405020304" pitchFamily="18" charset="0"/>
              </a:rPr>
              <a:t>khiến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lặn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xuống</a:t>
            </a:r>
            <a:r>
              <a:rPr lang="en-US" sz="2800" i="1" dirty="0">
                <a:solidFill>
                  <a:prstClr val="black"/>
                </a:solidFill>
                <a:latin typeface="Times New Roman" panose="02020603050405020304" pitchFamily="18" charset="0"/>
                <a:cs typeface="Times New Roman" panose="02020603050405020304" pitchFamily="18" charset="0"/>
              </a:rPr>
              <a:t>.</a:t>
            </a: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Cảnh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tượng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thật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đáng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sợ</a:t>
            </a:r>
            <a:r>
              <a:rPr lang="en-US" sz="2800" i="1" dirty="0">
                <a:solidFill>
                  <a:prstClr val="black"/>
                </a:solidFill>
                <a:latin typeface="Times New Roman" panose="02020603050405020304" pitchFamily="18" charset="0"/>
                <a:cs typeface="Times New Roman" panose="02020603050405020304" pitchFamily="18" charset="0"/>
              </a:rPr>
              <a:t>!...</a:t>
            </a:r>
            <a:r>
              <a:rPr lang="en-US" sz="2800" i="1" dirty="0" err="1">
                <a:solidFill>
                  <a:prstClr val="black"/>
                </a:solidFill>
                <a:latin typeface="Times New Roman" panose="02020603050405020304" pitchFamily="18" charset="0"/>
                <a:cs typeface="Times New Roman" panose="02020603050405020304" pitchFamily="18" charset="0"/>
              </a:rPr>
              <a:t>đang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bò</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thành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tàu</a:t>
            </a:r>
            <a:r>
              <a:rPr lang="en-US" sz="2800" i="1" dirty="0">
                <a:solidFill>
                  <a:prstClr val="black"/>
                </a:solidFill>
                <a:latin typeface="Times New Roman" panose="02020603050405020304" pitchFamily="18" charset="0"/>
                <a:cs typeface="Times New Roman" panose="02020603050405020304" pitchFamily="18" charset="0"/>
              </a:rPr>
              <a:t>.</a:t>
            </a: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Tuy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vậy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anh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bạn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dũng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cảm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của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tôi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Cắm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phập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vào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mồm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quái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vật</a:t>
            </a:r>
            <a:r>
              <a:rPr lang="en-US" sz="2800" i="1"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469486" y="4043084"/>
            <a:ext cx="11206161" cy="1384995"/>
          </a:xfrm>
          <a:prstGeom prst="rect">
            <a:avLst/>
          </a:prstGeom>
        </p:spPr>
        <p:txBody>
          <a:bodyPr wrap="square">
            <a:spAutoFit/>
          </a:bodyPr>
          <a:lstStyle/>
          <a:p>
            <a:pPr algn="just"/>
            <a:r>
              <a:rPr lang="en-US" sz="28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8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b="1"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Thuyền</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trưởng</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Nê-mô</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nhuốm</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đầy</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máu</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đứng</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lặng</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bên</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chiếc</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đèn</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pha</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mà</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xuống</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biển</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nuốt</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mất</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Mắt</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Nê-mô</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ứa</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lệ</a:t>
            </a:r>
            <a:r>
              <a:rPr 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8" name="Rectangle 7"/>
          <p:cNvSpPr/>
          <p:nvPr/>
        </p:nvSpPr>
        <p:spPr>
          <a:xfrm>
            <a:off x="469486" y="363050"/>
            <a:ext cx="11206161" cy="954107"/>
          </a:xfrm>
          <a:prstGeom prst="rect">
            <a:avLst/>
          </a:prstGeom>
          <a:solidFill>
            <a:schemeClr val="accent5">
              <a:lumMod val="75000"/>
            </a:schemeClr>
          </a:solidFill>
        </p:spPr>
        <p:txBody>
          <a:bodyPr wrap="square">
            <a:spAutoFit/>
          </a:bodyPr>
          <a:lstStyle/>
          <a:p>
            <a:pPr algn="just"/>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dũng</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tinh</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thần</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đội</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chuyện</a:t>
            </a:r>
            <a:endPar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50846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88372" l="2907" r="96977">
                        <a14:foregroundMark x1="22907" y1="68372" x2="18953" y2="73837"/>
                        <a14:foregroundMark x1="18256" y1="68372" x2="16744" y2="78256"/>
                        <a14:foregroundMark x1="17442" y1="67907" x2="29535" y2="68605"/>
                        <a14:foregroundMark x1="21163" y1="68372" x2="25116" y2="75814"/>
                      </a14:backgroundRemoval>
                    </a14:imgEffect>
                  </a14:imgLayer>
                </a14:imgProps>
              </a:ext>
            </a:extLst>
          </a:blip>
          <a:stretch>
            <a:fillRect/>
          </a:stretch>
        </p:blipFill>
        <p:spPr>
          <a:xfrm>
            <a:off x="-229051" y="1017934"/>
            <a:ext cx="4786312" cy="6677470"/>
          </a:xfrm>
          <a:prstGeom prst="rect">
            <a:avLst/>
          </a:prstGeom>
        </p:spPr>
      </p:pic>
      <p:pic>
        <p:nvPicPr>
          <p:cNvPr id="3" name="Picture 2"/>
          <p:cNvPicPr>
            <a:picLocks noChangeAspect="1"/>
          </p:cNvPicPr>
          <p:nvPr/>
        </p:nvPicPr>
        <p:blipFill>
          <a:blip r:embed="rId5"/>
          <a:stretch>
            <a:fillRect/>
          </a:stretch>
        </p:blipFill>
        <p:spPr>
          <a:xfrm>
            <a:off x="120993" y="54134"/>
            <a:ext cx="6447306" cy="1260761"/>
          </a:xfrm>
          <a:prstGeom prst="rect">
            <a:avLst/>
          </a:prstGeom>
        </p:spPr>
      </p:pic>
      <p:sp>
        <p:nvSpPr>
          <p:cNvPr id="4" name="Rectangle 3"/>
          <p:cNvSpPr/>
          <p:nvPr/>
        </p:nvSpPr>
        <p:spPr>
          <a:xfrm>
            <a:off x="4428674" y="741666"/>
            <a:ext cx="7472362" cy="5909310"/>
          </a:xfrm>
          <a:prstGeom prst="rect">
            <a:avLst/>
          </a:prstGeom>
        </p:spPr>
        <p:txBody>
          <a:bodyPr wrap="square">
            <a:spAutoFit/>
          </a:bodyPr>
          <a:lstStyle/>
          <a:p>
            <a:pPr algn="just">
              <a:lnSpc>
                <a:spcPct val="150000"/>
              </a:lnSpc>
            </a:pPr>
            <a:r>
              <a:rPr lang="en-US" sz="2800" dirty="0">
                <a:solidFill>
                  <a:srgbClr val="001A33"/>
                </a:solidFill>
                <a:latin typeface="Times New Roman" panose="02020603050405020304" pitchFamily="18" charset="0"/>
                <a:cs typeface="Times New Roman" panose="02020603050405020304" pitchFamily="18" charset="0"/>
              </a:rPr>
              <a:t>- </a:t>
            </a:r>
            <a:r>
              <a:rPr lang="vi-VN" sz="2800" dirty="0">
                <a:solidFill>
                  <a:srgbClr val="001A33"/>
                </a:solidFill>
                <a:latin typeface="Times New Roman" panose="02020603050405020304" pitchFamily="18" charset="0"/>
                <a:cs typeface="Times New Roman" panose="02020603050405020304" pitchFamily="18" charset="0"/>
              </a:rPr>
              <a:t>Khi gặp khó khăn hay hiểm nguy, hãy dũng cảm đối mặt với nó, hãy "chiến đấu" với những thử thách đến cùng. Chiến thắng sẽ thuộc về những người kiên cường, dũng cảm, mạnh mẽ.</a:t>
            </a:r>
          </a:p>
          <a:p>
            <a:pPr algn="just">
              <a:lnSpc>
                <a:spcPct val="150000"/>
              </a:lnSpc>
            </a:pPr>
            <a:r>
              <a:rPr lang="en-US" sz="2800" dirty="0">
                <a:solidFill>
                  <a:srgbClr val="001A33"/>
                </a:solidFill>
                <a:latin typeface="Times New Roman" panose="02020603050405020304" pitchFamily="18" charset="0"/>
                <a:cs typeface="Times New Roman" panose="02020603050405020304" pitchFamily="18" charset="0"/>
              </a:rPr>
              <a:t>- </a:t>
            </a:r>
            <a:r>
              <a:rPr lang="vi-VN" sz="2800" dirty="0">
                <a:solidFill>
                  <a:srgbClr val="001A33"/>
                </a:solidFill>
                <a:latin typeface="Times New Roman" panose="02020603050405020304" pitchFamily="18" charset="0"/>
                <a:cs typeface="Times New Roman" panose="02020603050405020304" pitchFamily="18" charset="0"/>
              </a:rPr>
              <a:t>Hãy biết yêu thương, chia sẻ, giúp đỡ những người gặp khó khăn; không nên ích kỉ, chỉ nghĩ đến lợi ích của bản thân mình</a:t>
            </a:r>
            <a:r>
              <a:rPr lang="en-US" sz="2800" dirty="0">
                <a:solidFill>
                  <a:srgbClr val="001A33"/>
                </a:solidFill>
                <a:latin typeface="Times New Roman" panose="02020603050405020304" pitchFamily="18" charset="0"/>
                <a:cs typeface="Times New Roman" panose="02020603050405020304" pitchFamily="18" charset="0"/>
              </a:rPr>
              <a:t>.</a:t>
            </a:r>
            <a:endParaRPr lang="vi-VN" sz="2800" dirty="0">
              <a:solidFill>
                <a:srgbClr val="001A33"/>
              </a:solidFill>
              <a:latin typeface="Times New Roman" panose="02020603050405020304" pitchFamily="18" charset="0"/>
              <a:cs typeface="Times New Roman" panose="02020603050405020304" pitchFamily="18" charset="0"/>
            </a:endParaRPr>
          </a:p>
          <a:p>
            <a:pPr algn="just">
              <a:lnSpc>
                <a:spcPct val="150000"/>
              </a:lnSpc>
            </a:pPr>
            <a:r>
              <a:rPr lang="en-US" sz="2800" dirty="0">
                <a:solidFill>
                  <a:srgbClr val="001A33"/>
                </a:solidFill>
                <a:latin typeface="Times New Roman" panose="02020603050405020304" pitchFamily="18" charset="0"/>
                <a:cs typeface="Times New Roman" panose="02020603050405020304" pitchFamily="18" charset="0"/>
              </a:rPr>
              <a:t>- </a:t>
            </a:r>
            <a:r>
              <a:rPr lang="vi-VN" sz="2800" dirty="0">
                <a:solidFill>
                  <a:srgbClr val="001A33"/>
                </a:solidFill>
                <a:latin typeface="Times New Roman" panose="02020603050405020304" pitchFamily="18" charset="0"/>
                <a:cs typeface="Times New Roman" panose="02020603050405020304" pitchFamily="18" charset="0"/>
              </a:rPr>
              <a:t>Đoàn kết sẽ tạo nên sức mạnh để vượt qua, chiến thắng được khó khăn, thử thách trong cuộc sống</a:t>
            </a:r>
            <a:endParaRPr lang="vi-VN" sz="2800" b="0" i="0" dirty="0">
              <a:solidFill>
                <a:srgbClr val="001A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974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circle(in)">
                                      <p:cBhvr>
                                        <p:cTn id="20" dur="20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barn(inVertical)">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 y="0"/>
            <a:ext cx="8487624" cy="6858000"/>
          </a:xfrm>
          <a:prstGeom prst="rect">
            <a:avLst/>
          </a:prstGeom>
        </p:spPr>
      </p:pic>
      <p:pic>
        <p:nvPicPr>
          <p:cNvPr id="5" name="Picture 4"/>
          <p:cNvPicPr>
            <a:picLocks noChangeAspect="1"/>
          </p:cNvPicPr>
          <p:nvPr/>
        </p:nvPicPr>
        <p:blipFill>
          <a:blip r:embed="rId4"/>
          <a:stretch>
            <a:fillRect/>
          </a:stretch>
        </p:blipFill>
        <p:spPr>
          <a:xfrm>
            <a:off x="8669578" y="750688"/>
            <a:ext cx="3131897" cy="5356624"/>
          </a:xfrm>
          <a:prstGeom prst="rect">
            <a:avLst/>
          </a:prstGeom>
        </p:spPr>
      </p:pic>
    </p:spTree>
    <p:extLst>
      <p:ext uri="{BB962C8B-B14F-4D97-AF65-F5344CB8AC3E}">
        <p14:creationId xmlns:p14="http://schemas.microsoft.com/office/powerpoint/2010/main" val="3471958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9217" y="197966"/>
            <a:ext cx="9529052" cy="461665"/>
            <a:chOff x="-178462" y="1828800"/>
            <a:chExt cx="19060588" cy="923316"/>
          </a:xfrm>
        </p:grpSpPr>
        <p:sp>
          <p:nvSpPr>
            <p:cNvPr id="7" name="Round Same Side Corner Rectangle 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8" name="TextBox 7"/>
            <p:cNvSpPr txBox="1"/>
            <p:nvPr/>
          </p:nvSpPr>
          <p:spPr>
            <a:xfrm>
              <a:off x="3" y="1828800"/>
              <a:ext cx="1716932"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9" name="TextBox 8"/>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rgbClr val="31859C"/>
                  </a:solidFill>
                  <a:latin typeface="Tahoma" panose="020B0604030504040204" pitchFamily="34" charset="0"/>
                  <a:cs typeface="Tahoma" panose="020B0604030504040204" pitchFamily="34" charset="0"/>
                </a:rPr>
                <a:t>TỔNG KẾT</a:t>
              </a:r>
            </a:p>
          </p:txBody>
        </p:sp>
      </p:grpSp>
      <p:grpSp>
        <p:nvGrpSpPr>
          <p:cNvPr id="10" name="Group 9"/>
          <p:cNvGrpSpPr/>
          <p:nvPr/>
        </p:nvGrpSpPr>
        <p:grpSpPr>
          <a:xfrm>
            <a:off x="319937" y="693325"/>
            <a:ext cx="9224112" cy="496647"/>
            <a:chOff x="644526" y="2766774"/>
            <a:chExt cx="18450623" cy="993289"/>
          </a:xfrm>
        </p:grpSpPr>
        <p:sp>
          <p:nvSpPr>
            <p:cNvPr id="11" name="TextBox 10"/>
            <p:cNvSpPr txBox="1"/>
            <p:nvPr/>
          </p:nvSpPr>
          <p:spPr>
            <a:xfrm>
              <a:off x="1906584" y="2766774"/>
              <a:ext cx="17188565"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Nghệ</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thuật</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3" name="TextBox 1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6" name="Rectangle 5"/>
          <p:cNvSpPr/>
          <p:nvPr/>
        </p:nvSpPr>
        <p:spPr>
          <a:xfrm>
            <a:off x="162072" y="2668425"/>
            <a:ext cx="6474109" cy="3970318"/>
          </a:xfrm>
          <a:prstGeom prst="rect">
            <a:avLst/>
          </a:prstGeom>
        </p:spPr>
        <p:txBody>
          <a:bodyPr wrap="square">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Ngôi kể thứ nhất làm câu chuyện chân thực, bộc lộ cảm xúc của người kể chuyện.</a:t>
            </a:r>
          </a:p>
          <a:p>
            <a:pPr algn="just">
              <a:lnSpc>
                <a:spcPct val="1500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Nghệ thuật kể chuyện hấp dẫn, thú vị.</a:t>
            </a:r>
          </a:p>
          <a:p>
            <a:pPr algn="just">
              <a:lnSpc>
                <a:spcPct val="1500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Từ ngữ giàu gợi hình gợi cảm.</a:t>
            </a:r>
          </a:p>
          <a:p>
            <a:pPr algn="just">
              <a:lnSpc>
                <a:spcPct val="1500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Sử dụng nhiều từ ngữ bộc lộ cảm xúc, những câu cảm thán</a:t>
            </a:r>
          </a:p>
        </p:txBody>
      </p:sp>
      <p:pic>
        <p:nvPicPr>
          <p:cNvPr id="2" name="Picture 1"/>
          <p:cNvPicPr>
            <a:picLocks noChangeAspect="1"/>
          </p:cNvPicPr>
          <p:nvPr/>
        </p:nvPicPr>
        <p:blipFill>
          <a:blip r:embed="rId3"/>
          <a:stretch>
            <a:fillRect/>
          </a:stretch>
        </p:blipFill>
        <p:spPr>
          <a:xfrm>
            <a:off x="-212722" y="1488785"/>
            <a:ext cx="7223696" cy="1430113"/>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2439" y="-119371"/>
            <a:ext cx="4765964" cy="6977371"/>
          </a:xfrm>
          <a:prstGeom prst="rect">
            <a:avLst/>
          </a:prstGeom>
        </p:spPr>
      </p:pic>
    </p:spTree>
    <p:extLst>
      <p:ext uri="{BB962C8B-B14F-4D97-AF65-F5344CB8AC3E}">
        <p14:creationId xmlns:p14="http://schemas.microsoft.com/office/powerpoint/2010/main" val="2670910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9217" y="197966"/>
            <a:ext cx="9529052" cy="461665"/>
            <a:chOff x="-178462" y="1828800"/>
            <a:chExt cx="19060588" cy="923316"/>
          </a:xfrm>
        </p:grpSpPr>
        <p:sp>
          <p:nvSpPr>
            <p:cNvPr id="7" name="Round Same Side Corner Rectangle 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8" name="TextBox 7"/>
            <p:cNvSpPr txBox="1"/>
            <p:nvPr/>
          </p:nvSpPr>
          <p:spPr>
            <a:xfrm>
              <a:off x="3" y="1828800"/>
              <a:ext cx="1716932"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9" name="TextBox 8"/>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rgbClr val="31859C"/>
                  </a:solidFill>
                  <a:latin typeface="Tahoma" panose="020B0604030504040204" pitchFamily="34" charset="0"/>
                  <a:cs typeface="Tahoma" panose="020B0604030504040204" pitchFamily="34" charset="0"/>
                </a:rPr>
                <a:t>TỔNG KẾT</a:t>
              </a:r>
            </a:p>
          </p:txBody>
        </p:sp>
      </p:grpSp>
      <p:grpSp>
        <p:nvGrpSpPr>
          <p:cNvPr id="10" name="Group 9"/>
          <p:cNvGrpSpPr/>
          <p:nvPr/>
        </p:nvGrpSpPr>
        <p:grpSpPr>
          <a:xfrm>
            <a:off x="319937" y="693325"/>
            <a:ext cx="9224112" cy="496647"/>
            <a:chOff x="644526" y="2766774"/>
            <a:chExt cx="18450623" cy="993289"/>
          </a:xfrm>
        </p:grpSpPr>
        <p:sp>
          <p:nvSpPr>
            <p:cNvPr id="11" name="TextBox 10"/>
            <p:cNvSpPr txBox="1"/>
            <p:nvPr/>
          </p:nvSpPr>
          <p:spPr>
            <a:xfrm>
              <a:off x="1906584" y="2766774"/>
              <a:ext cx="17188565"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Nội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dung</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3" name="TextBox 1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 name="Rectangle 1"/>
          <p:cNvSpPr/>
          <p:nvPr/>
        </p:nvSpPr>
        <p:spPr>
          <a:xfrm>
            <a:off x="319937" y="2318809"/>
            <a:ext cx="6484163" cy="4616648"/>
          </a:xfrm>
          <a:prstGeom prst="rect">
            <a:avLst/>
          </a:prstGeom>
        </p:spPr>
        <p:txBody>
          <a:bodyPr wrap="square">
            <a:spAutoFit/>
          </a:bodyPr>
          <a:lstStyle/>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Văn bản kể về cuộc chiến đấu dũng cảm của đoàn thủy thủ trên tàu No-ti-lớt với quái vật của biển cả - những con bạch tuộc khổng lồ, hung dữ. Qua đó,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dũng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ngợi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tinh</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thần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bó</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khó</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khăn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nguy</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hiểm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499119" y="1183541"/>
            <a:ext cx="7568138" cy="1498304"/>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2439" y="-119371"/>
            <a:ext cx="4765964" cy="6977371"/>
          </a:xfrm>
          <a:prstGeom prst="rect">
            <a:avLst/>
          </a:prstGeom>
        </p:spPr>
      </p:pic>
    </p:spTree>
    <p:extLst>
      <p:ext uri="{BB962C8B-B14F-4D97-AF65-F5344CB8AC3E}">
        <p14:creationId xmlns:p14="http://schemas.microsoft.com/office/powerpoint/2010/main" val="3902322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5505E3-55E9-431B-B898-1113879D12E3}"/>
              </a:ext>
            </a:extLst>
          </p:cNvPr>
          <p:cNvSpPr txBox="1"/>
          <p:nvPr/>
        </p:nvSpPr>
        <p:spPr>
          <a:xfrm>
            <a:off x="1171575" y="845806"/>
            <a:ext cx="9890125" cy="4760278"/>
          </a:xfrm>
          <a:prstGeom prst="rect">
            <a:avLst/>
          </a:prstGeom>
          <a:noFill/>
        </p:spPr>
        <p:txBody>
          <a:bodyPr wrap="square">
            <a:spAutoFit/>
          </a:bodyPr>
          <a:lstStyle/>
          <a:p>
            <a:pPr algn="just">
              <a:lnSpc>
                <a:spcPct val="115000"/>
              </a:lnSpc>
              <a:spcAft>
                <a:spcPts val="1000"/>
              </a:spcAft>
            </a:pP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bối</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vi-VN" sz="4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Nắm</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được</a:t>
            </a:r>
            <a:r>
              <a:rPr lang="en-US" sz="4000" dirty="0">
                <a:solidFill>
                  <a:srgbClr val="000000"/>
                </a:solidFill>
                <a:effectLst/>
                <a:latin typeface="Times New Roman" panose="02020603050405020304" pitchFamily="18" charset="0"/>
                <a:ea typeface="Calibri" panose="020F0502020204030204" pitchFamily="34" charset="0"/>
              </a:rPr>
              <a:t> ý </a:t>
            </a:r>
            <a:r>
              <a:rPr lang="en-US" sz="4000" dirty="0" err="1">
                <a:solidFill>
                  <a:srgbClr val="000000"/>
                </a:solidFill>
                <a:effectLst/>
                <a:latin typeface="Times New Roman" panose="02020603050405020304" pitchFamily="18" charset="0"/>
                <a:ea typeface="Calibri" panose="020F0502020204030204" pitchFamily="34" charset="0"/>
              </a:rPr>
              <a:t>nghĩa</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và</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thông</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điệp</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của</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văn</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bản</a:t>
            </a:r>
            <a:endParaRPr lang="vi-VN" sz="4000" dirty="0"/>
          </a:p>
        </p:txBody>
      </p:sp>
    </p:spTree>
    <p:extLst>
      <p:ext uri="{BB962C8B-B14F-4D97-AF65-F5344CB8AC3E}">
        <p14:creationId xmlns:p14="http://schemas.microsoft.com/office/powerpoint/2010/main" val="539548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16173" y="1697715"/>
            <a:ext cx="6086510" cy="348537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937" y="0"/>
            <a:ext cx="5573311" cy="4857698"/>
          </a:xfrm>
          <a:prstGeom prst="rect">
            <a:avLst/>
          </a:prstGeom>
        </p:spPr>
      </p:pic>
    </p:spTree>
    <p:extLst>
      <p:ext uri="{BB962C8B-B14F-4D97-AF65-F5344CB8AC3E}">
        <p14:creationId xmlns:p14="http://schemas.microsoft.com/office/powerpoint/2010/main" val="388840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2903200" y="6045200"/>
            <a:ext cx="812800" cy="8128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53840"/>
            <a:ext cx="12321540" cy="109118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945" y="-3911810"/>
            <a:ext cx="12192000"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2489200" y="93584"/>
            <a:ext cx="7213600" cy="2624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18530" y="343615"/>
            <a:ext cx="4187190" cy="1734185"/>
          </a:xfrm>
          <a:prstGeom prst="rect">
            <a:avLst/>
          </a:prstGeom>
          <a:noFill/>
        </p:spPr>
        <p:txBody>
          <a:bodyPr wrap="none" rtlCol="0">
            <a:spAutoFit/>
          </a:bodyPr>
          <a:lstStyle/>
          <a:p>
            <a:pPr algn="ctr"/>
            <a:r>
              <a:rPr lang="en-US" sz="5335" b="1" dirty="0">
                <a:solidFill>
                  <a:srgbClr val="CC0066"/>
                </a:solidFill>
                <a:cs typeface="Arial" panose="020B0604020202020204" pitchFamily="34" charset="0"/>
              </a:rPr>
              <a:t>GIẢI CỨU</a:t>
            </a:r>
          </a:p>
          <a:p>
            <a:pPr algn="ctr"/>
            <a:r>
              <a:rPr lang="en-US" sz="5335" b="1" dirty="0">
                <a:solidFill>
                  <a:srgbClr val="CC0066"/>
                </a:solidFill>
                <a:cs typeface="Arial" panose="020B0604020202020204" pitchFamily="34" charset="0"/>
              </a:rPr>
              <a:t>ĐẠI DƯƠNG</a:t>
            </a:r>
          </a:p>
        </p:txBody>
      </p:sp>
      <p:pic>
        <p:nvPicPr>
          <p:cNvPr id="7" name="Picture 11" descr="C:\Users\ADMIN\Desktop\Tai nguyen thiet ke tro choi\Angry birds epic birds\1505573783630 (2).pn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60595" y="4860290"/>
            <a:ext cx="3336290" cy="1621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76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90825"/>
            <a:ext cx="12192000" cy="96488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315200" y="4726617"/>
            <a:ext cx="1546503" cy="1242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3346789" y="3868875"/>
            <a:ext cx="2808919" cy="23936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2565400"/>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36800" y="50165"/>
            <a:ext cx="8026400" cy="27432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556000" y="794597"/>
            <a:ext cx="5588000" cy="1816651"/>
          </a:xfrm>
          <a:prstGeom prst="rect">
            <a:avLst/>
          </a:prstGeom>
          <a:noFill/>
        </p:spPr>
        <p:txBody>
          <a:bodyPr wrap="square" rtlCol="0">
            <a:spAutoFit/>
          </a:bodyPr>
          <a:lstStyle/>
          <a:p>
            <a:pPr algn="ctr"/>
            <a:r>
              <a:rPr lang="en-US" sz="3735" dirty="0">
                <a:solidFill>
                  <a:srgbClr val="0033CC"/>
                </a:solidFill>
                <a:latin typeface="Times New Roman" panose="02020603050405020304" pitchFamily="18" charset="0"/>
                <a:cs typeface="Times New Roman" panose="02020603050405020304" pitchFamily="18" charset="0"/>
              </a:rPr>
              <a:t>Ai </a:t>
            </a:r>
            <a:r>
              <a:rPr lang="en-US" sz="3735" dirty="0" err="1">
                <a:solidFill>
                  <a:srgbClr val="0033CC"/>
                </a:solidFill>
                <a:latin typeface="Times New Roman" panose="02020603050405020304" pitchFamily="18" charset="0"/>
                <a:cs typeface="Times New Roman" panose="02020603050405020304" pitchFamily="18" charset="0"/>
              </a:rPr>
              <a:t>là</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tác</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giả</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của</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tiểu</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thuyết</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Hai</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vạn</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dặm</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dưới</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đáy</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biển</a:t>
            </a:r>
            <a:r>
              <a:rPr lang="en-US" sz="3735" dirty="0">
                <a:solidFill>
                  <a:srgbClr val="0033CC"/>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257175" y="3159125"/>
            <a:ext cx="3121025"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33CC"/>
                </a:solidFill>
                <a:latin typeface="Times New Roman" panose="02020603050405020304" pitchFamily="18" charset="0"/>
                <a:cs typeface="Times New Roman" panose="02020603050405020304" pitchFamily="18" charset="0"/>
              </a:rPr>
              <a:t>A. En-</a:t>
            </a:r>
            <a:r>
              <a:rPr lang="en-US" sz="3200" dirty="0" err="1">
                <a:solidFill>
                  <a:srgbClr val="0033CC"/>
                </a:solidFill>
                <a:latin typeface="Times New Roman" panose="02020603050405020304" pitchFamily="18" charset="0"/>
                <a:cs typeface="Times New Roman" panose="02020603050405020304" pitchFamily="18" charset="0"/>
              </a:rPr>
              <a:t>đi</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Uya</a:t>
            </a:r>
            <a:endParaRPr lang="en-US" sz="3200" dirty="0">
              <a:solidFill>
                <a:srgbClr val="0033CC"/>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556024" y="3159276"/>
            <a:ext cx="28733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33CC"/>
                </a:solidFill>
                <a:latin typeface="Times New Roman" panose="02020603050405020304" pitchFamily="18" charset="0"/>
                <a:cs typeface="Times New Roman" panose="02020603050405020304" pitchFamily="18" charset="0"/>
              </a:rPr>
              <a:t>B. Bret-</a:t>
            </a:r>
            <a:r>
              <a:rPr lang="en-US" sz="3200" dirty="0" err="1">
                <a:solidFill>
                  <a:srgbClr val="0033CC"/>
                </a:solidFill>
                <a:latin typeface="Times New Roman" panose="02020603050405020304" pitchFamily="18" charset="0"/>
                <a:cs typeface="Times New Roman" panose="02020603050405020304" pitchFamily="18" charset="0"/>
              </a:rPr>
              <a:t>bơ</a:t>
            </a:r>
            <a:r>
              <a:rPr lang="en-US" sz="3200" dirty="0">
                <a:solidFill>
                  <a:srgbClr val="0033CC"/>
                </a:solidFill>
                <a:latin typeface="Times New Roman" panose="02020603050405020304" pitchFamily="18" charset="0"/>
                <a:cs typeface="Times New Roman" panose="02020603050405020304" pitchFamily="18" charset="0"/>
              </a:rPr>
              <a:t>-</a:t>
            </a:r>
            <a:r>
              <a:rPr lang="en-US" sz="3200" dirty="0" err="1">
                <a:solidFill>
                  <a:srgbClr val="0033CC"/>
                </a:solidFill>
                <a:latin typeface="Times New Roman" panose="02020603050405020304" pitchFamily="18" charset="0"/>
                <a:cs typeface="Times New Roman" panose="02020603050405020304" pitchFamily="18" charset="0"/>
              </a:rPr>
              <a:t>ry</a:t>
            </a:r>
            <a:endParaRPr lang="en-US" sz="3200" dirty="0">
              <a:solidFill>
                <a:srgbClr val="0033CC"/>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583614" y="3158913"/>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33CC"/>
                </a:solidFill>
                <a:latin typeface="Times New Roman" panose="02020603050405020304" pitchFamily="18" charset="0"/>
                <a:cs typeface="Times New Roman" panose="02020603050405020304" pitchFamily="18" charset="0"/>
              </a:rPr>
              <a:t>C. An-</a:t>
            </a:r>
            <a:r>
              <a:rPr lang="en-US" sz="3200" dirty="0" err="1">
                <a:solidFill>
                  <a:srgbClr val="0033CC"/>
                </a:solidFill>
                <a:latin typeface="Times New Roman" panose="02020603050405020304" pitchFamily="18" charset="0"/>
                <a:cs typeface="Times New Roman" panose="02020603050405020304" pitchFamily="18" charset="0"/>
              </a:rPr>
              <a:t>đéc</a:t>
            </a:r>
            <a:r>
              <a:rPr lang="en-US" sz="3200" dirty="0">
                <a:solidFill>
                  <a:srgbClr val="0033CC"/>
                </a:solidFill>
                <a:latin typeface="Times New Roman" panose="02020603050405020304" pitchFamily="18" charset="0"/>
                <a:cs typeface="Times New Roman" panose="02020603050405020304" pitchFamily="18" charset="0"/>
              </a:rPr>
              <a:t>-</a:t>
            </a:r>
            <a:r>
              <a:rPr lang="en-US" sz="3200" dirty="0" err="1">
                <a:solidFill>
                  <a:srgbClr val="0033CC"/>
                </a:solidFill>
                <a:latin typeface="Times New Roman" panose="02020603050405020304" pitchFamily="18" charset="0"/>
                <a:cs typeface="Times New Roman" panose="02020603050405020304" pitchFamily="18" charset="0"/>
              </a:rPr>
              <a:t>xen</a:t>
            </a:r>
            <a:endParaRPr lang="en-US" sz="3200" dirty="0">
              <a:solidFill>
                <a:srgbClr val="0033CC"/>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9429750" y="3159276"/>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33CC"/>
                </a:solidFill>
                <a:latin typeface="Times New Roman" panose="02020603050405020304" pitchFamily="18" charset="0"/>
                <a:cs typeface="Times New Roman" panose="02020603050405020304" pitchFamily="18" charset="0"/>
              </a:rPr>
              <a:t>D. </a:t>
            </a:r>
            <a:r>
              <a:rPr lang="en-US" sz="3200" dirty="0" err="1">
                <a:solidFill>
                  <a:srgbClr val="0033CC"/>
                </a:solidFill>
                <a:latin typeface="Times New Roman" panose="02020603050405020304" pitchFamily="18" charset="0"/>
                <a:cs typeface="Times New Roman" panose="02020603050405020304" pitchFamily="18" charset="0"/>
              </a:rPr>
              <a:t>Giuyn</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véc-nơ</a:t>
            </a:r>
            <a:endParaRPr lang="en-US" sz="2665" dirty="0">
              <a:solidFill>
                <a:srgbClr val="0033CC"/>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76657" y="5054600"/>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5" dirty="0">
                <a:solidFill>
                  <a:srgbClr val="FFFFFF"/>
                </a:solidFill>
                <a:latin typeface="Times New Roman" panose="02020603050405020304" pitchFamily="18" charset="0"/>
                <a:cs typeface="Times New Roman" panose="02020603050405020304" pitchFamily="18"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5" dirty="0" err="1">
                  <a:solidFill>
                    <a:srgbClr val="FFFFFF"/>
                  </a:solidFill>
                  <a:latin typeface="Times New Roman" panose="02020603050405020304" pitchFamily="18" charset="0"/>
                  <a:cs typeface="Times New Roman" panose="02020603050405020304" pitchFamily="18" charset="0"/>
                </a:rPr>
                <a:t>Bắt</a:t>
              </a:r>
              <a:r>
                <a:rPr lang="en-GB" sz="1465" dirty="0">
                  <a:solidFill>
                    <a:srgbClr val="FFFFFF"/>
                  </a:solidFill>
                  <a:latin typeface="Times New Roman" panose="02020603050405020304" pitchFamily="18" charset="0"/>
                  <a:cs typeface="Times New Roman" panose="02020603050405020304" pitchFamily="18" charset="0"/>
                </a:rPr>
                <a:t> </a:t>
              </a:r>
              <a:r>
                <a:rPr lang="en-GB" sz="1465" dirty="0" err="1">
                  <a:solidFill>
                    <a:srgbClr val="FFFFFF"/>
                  </a:solidFill>
                  <a:latin typeface="Times New Roman" panose="02020603050405020304" pitchFamily="18" charset="0"/>
                  <a:cs typeface="Times New Roman" panose="02020603050405020304" pitchFamily="18" charset="0"/>
                </a:rPr>
                <a:t>đầu</a:t>
              </a:r>
              <a:r>
                <a:rPr lang="en-GB" sz="1465" dirty="0">
                  <a:solidFill>
                    <a:srgbClr val="FFFFFF"/>
                  </a:solidFill>
                  <a:latin typeface="Times New Roman" panose="02020603050405020304" pitchFamily="18" charset="0"/>
                  <a:cs typeface="Times New Roman" panose="02020603050405020304" pitchFamily="18" charset="0"/>
                </a:rPr>
                <a:t>!</a:t>
              </a:r>
            </a:p>
          </p:txBody>
        </p:sp>
      </p:grpSp>
      <p:pic>
        <p:nvPicPr>
          <p:cNvPr id="51"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9309"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a:off x="1244329"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56"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grpSp>
        <p:nvGrpSpPr>
          <p:cNvPr id="58" name="Group 57"/>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6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grpSp>
        <p:nvGrpSpPr>
          <p:cNvPr id="64" name="Group 63"/>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6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grpSp>
        <p:nvGrpSpPr>
          <p:cNvPr id="70" name="Group 69"/>
          <p:cNvGrpSpPr/>
          <p:nvPr/>
        </p:nvGrpSpPr>
        <p:grpSpPr>
          <a:xfrm>
            <a:off x="882525"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7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77" name="Explosion 2 76"/>
          <p:cNvSpPr/>
          <p:nvPr/>
        </p:nvSpPr>
        <p:spPr>
          <a:xfrm>
            <a:off x="4165630" y="4221302"/>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91305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11111E-6 4.93827E-7 L -0.13403 0.02438 " pathEditMode="relative" rAng="0" ptsTypes="AA">
                                      <p:cBhvr>
                                        <p:cTn id="66"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bldLvl="0" animBg="1"/>
      <p:bldP spid="5" grpId="1" bldLvl="0" animBg="1"/>
      <p:bldP spid="15" grpId="0" bldLvl="0" animBg="1"/>
      <p:bldP spid="15" grpId="1" bldLvl="0" animBg="1"/>
      <p:bldP spid="16" grpId="0" bldLvl="0" animBg="1"/>
      <p:bldP spid="16" grpId="1" bldLvl="0" animBg="1"/>
      <p:bldP spid="17" grpId="0" bldLvl="0" animBg="1"/>
      <p:bldP spid="17" grpId="1" bldLvl="0" animBg="1"/>
      <p:bldP spid="77" grpId="0" bldLvl="0" animBg="1"/>
      <p:bldP spid="77"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300" r="100000">
                        <a14:foregroundMark x1="14900" y1="33200" x2="22900" y2="60100"/>
                        <a14:foregroundMark x1="75200" y1="35100" x2="87500" y2="62400"/>
                        <a14:foregroundMark x1="38900" y1="31300" x2="61200" y2="31000"/>
                        <a14:foregroundMark x1="72100" y1="30900" x2="95400" y2="30900"/>
                        <a14:foregroundMark x1="69800" y1="31000" x2="71500" y2="31500"/>
                        <a14:foregroundMark x1="96500" y1="31200" x2="97100" y2="31900"/>
                        <a14:foregroundMark x1="61900" y1="31500" x2="64100" y2="31600"/>
                        <a14:foregroundMark x1="36900" y1="30900" x2="39500" y2="31900"/>
                        <a14:foregroundMark x1="17700" y1="38400" x2="27000" y2="63900"/>
                        <a14:foregroundMark x1="8700" y1="30900" x2="29900" y2="31200"/>
                        <a14:foregroundMark x1="5100" y1="31300" x2="9000" y2="31600"/>
                        <a14:foregroundMark x1="30800" y1="31500" x2="32400" y2="32000"/>
                        <a14:foregroundMark x1="71200" y1="42500" x2="71800" y2="65300"/>
                      </a14:backgroundRemoval>
                    </a14:imgEffect>
                  </a14:imgLayer>
                </a14:imgProps>
              </a:ext>
            </a:extLst>
          </a:blip>
          <a:stretch>
            <a:fillRect/>
          </a:stretch>
        </p:blipFill>
        <p:spPr>
          <a:xfrm>
            <a:off x="1278082" y="-793173"/>
            <a:ext cx="9525000" cy="9525000"/>
          </a:xfrm>
          <a:prstGeom prst="rect">
            <a:avLst/>
          </a:prstGeom>
        </p:spPr>
      </p:pic>
      <p:pic>
        <p:nvPicPr>
          <p:cNvPr id="8" name="Picture 7"/>
          <p:cNvPicPr>
            <a:picLocks noChangeAspect="1"/>
          </p:cNvPicPr>
          <p:nvPr/>
        </p:nvPicPr>
        <p:blipFill>
          <a:blip r:embed="rId5"/>
          <a:stretch>
            <a:fillRect/>
          </a:stretch>
        </p:blipFill>
        <p:spPr>
          <a:xfrm>
            <a:off x="881207" y="318655"/>
            <a:ext cx="10318750" cy="1721607"/>
          </a:xfrm>
          <a:prstGeom prst="rect">
            <a:avLst/>
          </a:prstGeom>
        </p:spPr>
      </p:pic>
    </p:spTree>
    <p:extLst>
      <p:ext uri="{BB962C8B-B14F-4D97-AF65-F5344CB8AC3E}">
        <p14:creationId xmlns:p14="http://schemas.microsoft.com/office/powerpoint/2010/main" val="230352249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9" y="19049"/>
            <a:ext cx="12198729" cy="6838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9857" y="5219700"/>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8380" y="2462856"/>
            <a:ext cx="7069012" cy="46017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67033" y="3797301"/>
            <a:ext cx="3310467" cy="23080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2413" y="-3528873"/>
            <a:ext cx="8331201" cy="13512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38400" y="76200"/>
            <a:ext cx="8026400" cy="27432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657600" y="768138"/>
            <a:ext cx="5588000" cy="1241878"/>
          </a:xfrm>
          <a:prstGeom prst="rect">
            <a:avLst/>
          </a:prstGeom>
          <a:noFill/>
        </p:spPr>
        <p:txBody>
          <a:bodyPr wrap="square" rtlCol="0">
            <a:spAutoFit/>
          </a:bodyPr>
          <a:lstStyle/>
          <a:p>
            <a:pPr algn="ctr"/>
            <a:r>
              <a:rPr lang="en-US" sz="3735" dirty="0">
                <a:solidFill>
                  <a:srgbClr val="0033CC"/>
                </a:solidFill>
                <a:latin typeface="Times New Roman" panose="02020603050405020304" pitchFamily="18" charset="0"/>
                <a:cs typeface="Times New Roman" panose="02020603050405020304" pitchFamily="18" charset="0"/>
              </a:rPr>
              <a:t>Chi </a:t>
            </a:r>
            <a:r>
              <a:rPr lang="en-US" sz="3735" dirty="0" err="1">
                <a:solidFill>
                  <a:srgbClr val="0033CC"/>
                </a:solidFill>
                <a:latin typeface="Times New Roman" panose="02020603050405020304" pitchFamily="18" charset="0"/>
                <a:cs typeface="Times New Roman" panose="02020603050405020304" pitchFamily="18" charset="0"/>
              </a:rPr>
              <a:t>tiết</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nào</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không</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đúng</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khi</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miêu</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tả</a:t>
            </a:r>
            <a:r>
              <a:rPr lang="en-US" sz="3735" dirty="0">
                <a:solidFill>
                  <a:srgbClr val="0033CC"/>
                </a:solidFill>
                <a:latin typeface="Times New Roman" panose="02020603050405020304" pitchFamily="18" charset="0"/>
                <a:cs typeface="Times New Roman" panose="02020603050405020304" pitchFamily="18" charset="0"/>
              </a:rPr>
              <a:t> con </a:t>
            </a:r>
            <a:r>
              <a:rPr lang="en-US" sz="3735" dirty="0" err="1">
                <a:solidFill>
                  <a:srgbClr val="0033CC"/>
                </a:solidFill>
                <a:latin typeface="Times New Roman" panose="02020603050405020304" pitchFamily="18" charset="0"/>
                <a:cs typeface="Times New Roman" panose="02020603050405020304" pitchFamily="18" charset="0"/>
              </a:rPr>
              <a:t>bạch</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tuộc</a:t>
            </a:r>
            <a:r>
              <a:rPr lang="en-US" sz="3735" dirty="0">
                <a:solidFill>
                  <a:srgbClr val="0033CC"/>
                </a:solidFill>
                <a:latin typeface="Times New Roman" panose="02020603050405020304" pitchFamily="18" charset="0"/>
                <a:cs typeface="Times New Roman" panose="02020603050405020304" pitchFamily="18" charset="0"/>
              </a:rPr>
              <a:t>?</a:t>
            </a:r>
          </a:p>
        </p:txBody>
      </p:sp>
      <p:sp>
        <p:nvSpPr>
          <p:cNvPr id="21" name="Rounded Rectangle 20"/>
          <p:cNvSpPr/>
          <p:nvPr/>
        </p:nvSpPr>
        <p:spPr>
          <a:xfrm>
            <a:off x="203200" y="3006725"/>
            <a:ext cx="2641600" cy="1411488"/>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33CC"/>
                </a:solidFill>
                <a:latin typeface="Times New Roman" panose="02020603050405020304" pitchFamily="18" charset="0"/>
                <a:cs typeface="Times New Roman" panose="02020603050405020304" pitchFamily="18" charset="0"/>
              </a:rPr>
              <a:t>A. </a:t>
            </a:r>
            <a:r>
              <a:rPr lang="en-US" sz="3200" dirty="0" err="1">
                <a:solidFill>
                  <a:srgbClr val="0033CC"/>
                </a:solidFill>
                <a:latin typeface="Times New Roman" panose="02020603050405020304" pitchFamily="18" charset="0"/>
                <a:cs typeface="Times New Roman" panose="02020603050405020304" pitchFamily="18" charset="0"/>
              </a:rPr>
              <a:t>Nặng</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chừng</a:t>
            </a:r>
            <a:r>
              <a:rPr lang="en-US" sz="3200" dirty="0">
                <a:solidFill>
                  <a:srgbClr val="0033CC"/>
                </a:solidFill>
                <a:latin typeface="Times New Roman" panose="02020603050405020304" pitchFamily="18" charset="0"/>
                <a:cs typeface="Times New Roman" panose="02020603050405020304" pitchFamily="18" charset="0"/>
              </a:rPr>
              <a:t> 20-25 </a:t>
            </a:r>
            <a:r>
              <a:rPr lang="en-US" sz="3200" dirty="0" err="1">
                <a:solidFill>
                  <a:srgbClr val="0033CC"/>
                </a:solidFill>
                <a:latin typeface="Times New Roman" panose="02020603050405020304" pitchFamily="18" charset="0"/>
                <a:cs typeface="Times New Roman" panose="02020603050405020304" pitchFamily="18" charset="0"/>
              </a:rPr>
              <a:t>tấn</a:t>
            </a:r>
            <a:endParaRPr lang="en-US" sz="3200" dirty="0">
              <a:solidFill>
                <a:srgbClr val="0033CC"/>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9318625" y="3006875"/>
            <a:ext cx="2873351" cy="1411337"/>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33CC"/>
                </a:solidFill>
                <a:latin typeface="Times New Roman" panose="02020603050405020304" pitchFamily="18" charset="0"/>
                <a:cs typeface="Times New Roman" panose="02020603050405020304" pitchFamily="18" charset="0"/>
              </a:rPr>
              <a:t>D. </a:t>
            </a:r>
            <a:r>
              <a:rPr lang="en-US" sz="3200" dirty="0" err="1">
                <a:solidFill>
                  <a:srgbClr val="0033CC"/>
                </a:solidFill>
                <a:latin typeface="Times New Roman" panose="02020603050405020304" pitchFamily="18" charset="0"/>
                <a:cs typeface="Times New Roman" panose="02020603050405020304" pitchFamily="18" charset="0"/>
              </a:rPr>
              <a:t>Mắt</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màu</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xanh</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xám</a:t>
            </a:r>
            <a:endParaRPr lang="en-US" sz="3200" dirty="0">
              <a:solidFill>
                <a:srgbClr val="0033CC"/>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6088380" y="3022599"/>
            <a:ext cx="3157855" cy="1411337"/>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33CC"/>
                </a:solidFill>
                <a:latin typeface="Times New Roman" panose="02020603050405020304" pitchFamily="18" charset="0"/>
                <a:cs typeface="Times New Roman" panose="02020603050405020304" pitchFamily="18" charset="0"/>
              </a:rPr>
              <a:t>C. </a:t>
            </a:r>
            <a:r>
              <a:rPr lang="en-US" sz="3200" dirty="0" err="1">
                <a:solidFill>
                  <a:srgbClr val="0033CC"/>
                </a:solidFill>
                <a:latin typeface="Times New Roman" panose="02020603050405020304" pitchFamily="18" charset="0"/>
                <a:cs typeface="Times New Roman" panose="02020603050405020304" pitchFamily="18" charset="0"/>
              </a:rPr>
              <a:t>Lưỡi</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bằng</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chất</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sừng</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hàm</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răng</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nhọn</a:t>
            </a:r>
            <a:endParaRPr lang="en-US" sz="3200" dirty="0">
              <a:solidFill>
                <a:srgbClr val="0033CC"/>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920365" y="3006725"/>
            <a:ext cx="3091815" cy="1411488"/>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33CC"/>
                </a:solidFill>
                <a:latin typeface="Times New Roman" panose="02020603050405020304" pitchFamily="18" charset="0"/>
                <a:cs typeface="Times New Roman" panose="02020603050405020304" pitchFamily="18" charset="0"/>
              </a:rPr>
              <a:t>B. </a:t>
            </a:r>
            <a:r>
              <a:rPr lang="en-US" sz="3200" dirty="0" err="1">
                <a:solidFill>
                  <a:srgbClr val="0033CC"/>
                </a:solidFill>
                <a:latin typeface="Times New Roman" panose="02020603050405020304" pitchFamily="18" charset="0"/>
                <a:cs typeface="Times New Roman" panose="02020603050405020304" pitchFamily="18" charset="0"/>
              </a:rPr>
              <a:t>Dài</a:t>
            </a:r>
            <a:r>
              <a:rPr lang="en-US" sz="3200" dirty="0">
                <a:solidFill>
                  <a:srgbClr val="0033CC"/>
                </a:solidFill>
                <a:latin typeface="Times New Roman" panose="02020603050405020304" pitchFamily="18" charset="0"/>
                <a:cs typeface="Times New Roman" panose="02020603050405020304" pitchFamily="18" charset="0"/>
              </a:rPr>
              <a:t> 10 </a:t>
            </a:r>
            <a:r>
              <a:rPr lang="en-US" sz="3200" dirty="0" err="1">
                <a:solidFill>
                  <a:srgbClr val="0033CC"/>
                </a:solidFill>
                <a:latin typeface="Times New Roman" panose="02020603050405020304" pitchFamily="18" charset="0"/>
                <a:cs typeface="Times New Roman" panose="02020603050405020304" pitchFamily="18" charset="0"/>
              </a:rPr>
              <a:t>mét</a:t>
            </a:r>
            <a:endParaRPr lang="en-US" sz="2665" dirty="0">
              <a:solidFill>
                <a:srgbClr val="0033CC"/>
              </a:solidFill>
              <a:latin typeface="Times New Roman" panose="02020603050405020304" pitchFamily="18" charset="0"/>
              <a:cs typeface="Times New Roman" panose="02020603050405020304" pitchFamily="18" charset="0"/>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13208000" y="3858381"/>
            <a:ext cx="812800" cy="812800"/>
          </a:xfrm>
          <a:prstGeom prst="rect">
            <a:avLst/>
          </a:prstGeom>
        </p:spPr>
      </p:pic>
      <p:pic>
        <p:nvPicPr>
          <p:cNvPr id="15"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784059" y="17780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5" dirty="0">
                <a:solidFill>
                  <a:srgbClr val="FFFFFF"/>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5" dirty="0" err="1">
                  <a:solidFill>
                    <a:srgbClr val="FFFFFF"/>
                  </a:solidFill>
                  <a:latin typeface="Times New Roman" panose="02020603050405020304" pitchFamily="18" charset="0"/>
                  <a:cs typeface="Times New Roman" panose="02020603050405020304" pitchFamily="18" charset="0"/>
                </a:rPr>
                <a:t>Bắt</a:t>
              </a:r>
              <a:r>
                <a:rPr lang="en-GB" sz="1465" dirty="0">
                  <a:solidFill>
                    <a:srgbClr val="FFFFFF"/>
                  </a:solidFill>
                  <a:latin typeface="Times New Roman" panose="02020603050405020304" pitchFamily="18" charset="0"/>
                  <a:cs typeface="Times New Roman" panose="02020603050405020304" pitchFamily="18" charset="0"/>
                </a:rPr>
                <a:t> </a:t>
              </a:r>
              <a:r>
                <a:rPr lang="en-GB" sz="1465" dirty="0" err="1">
                  <a:solidFill>
                    <a:srgbClr val="FFFFFF"/>
                  </a:solidFill>
                  <a:latin typeface="Times New Roman" panose="02020603050405020304" pitchFamily="18" charset="0"/>
                  <a:cs typeface="Times New Roman" panose="02020603050405020304" pitchFamily="18" charset="0"/>
                </a:rPr>
                <a:t>đầu</a:t>
              </a:r>
              <a:r>
                <a:rPr lang="en-GB" sz="1465" dirty="0">
                  <a:solidFill>
                    <a:srgbClr val="FFFFFF"/>
                  </a:solidFill>
                  <a:latin typeface="Times New Roman" panose="02020603050405020304" pitchFamily="18" charset="0"/>
                  <a:cs typeface="Times New Roman" panose="02020603050405020304" pitchFamily="18" charset="0"/>
                </a:rPr>
                <a:t>!</a:t>
              </a:r>
            </a:p>
          </p:txBody>
        </p:sp>
      </p:grpSp>
      <p:pic>
        <p:nvPicPr>
          <p:cNvPr id="26"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9309"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244329" y="945133"/>
            <a:ext cx="120325" cy="101771"/>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1"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46124" y="1681532"/>
            <a:ext cx="120325" cy="101771"/>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7"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1642171" y="1335825"/>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3"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grpSp>
        <p:nvGrpSpPr>
          <p:cNvPr id="45" name="Group 44"/>
          <p:cNvGrpSpPr/>
          <p:nvPr/>
        </p:nvGrpSpPr>
        <p:grpSpPr>
          <a:xfrm>
            <a:off x="882525" y="1369076"/>
            <a:ext cx="120325" cy="101771"/>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9"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sp>
        <p:nvSpPr>
          <p:cNvPr id="51"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52" name="Explosion 2 51"/>
          <p:cNvSpPr/>
          <p:nvPr/>
        </p:nvSpPr>
        <p:spPr>
          <a:xfrm>
            <a:off x="3214173" y="4877623"/>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55950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24"/>
                                        </p:tgtEl>
                                        <p:attrNameLst>
                                          <p:attrName>style.color</p:attrName>
                                        </p:attrNameLst>
                                      </p:cBhvr>
                                      <p:by>
                                        <p:hsl h="7200000" s="0" l="0"/>
                                      </p:by>
                                    </p:animClr>
                                    <p:animClr clrSpc="hsl" dir="cw">
                                      <p:cBhvr>
                                        <p:cTn id="56" dur="500" fill="hold"/>
                                        <p:tgtEl>
                                          <p:spTgt spid="24"/>
                                        </p:tgtEl>
                                        <p:attrNameLst>
                                          <p:attrName>fillcolor</p:attrName>
                                        </p:attrNameLst>
                                      </p:cBhvr>
                                      <p:by>
                                        <p:hsl h="7200000" s="0" l="0"/>
                                      </p:by>
                                    </p:animClr>
                                    <p:animClr clrSpc="hsl" dir="cw">
                                      <p:cBhvr>
                                        <p:cTn id="57" dur="500" fill="hold"/>
                                        <p:tgtEl>
                                          <p:spTgt spid="24"/>
                                        </p:tgtEl>
                                        <p:attrNameLst>
                                          <p:attrName>stroke.color</p:attrName>
                                        </p:attrNameLst>
                                      </p:cBhvr>
                                      <p:by>
                                        <p:hsl h="7200000" s="0" l="0"/>
                                      </p:by>
                                    </p:animClr>
                                    <p:set>
                                      <p:cBhvr>
                                        <p:cTn id="58" dur="500" fill="hold"/>
                                        <p:tgtEl>
                                          <p:spTgt spid="24"/>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4744" fill="hold"/>
                                        <p:tgtEl>
                                          <p:spTgt spid="13"/>
                                        </p:tgtEl>
                                      </p:cBhvr>
                                    </p:cmd>
                                  </p:childTnLst>
                                </p:cTn>
                              </p:par>
                              <p:par>
                                <p:cTn id="61" presetID="2" presetClass="exit" presetSubtype="1" fill="hold" nodeType="withEffect">
                                  <p:stCondLst>
                                    <p:cond delay="0"/>
                                  </p:stCondLst>
                                  <p:childTnLst>
                                    <p:anim calcmode="lin" valueType="num">
                                      <p:cBhvr additive="base">
                                        <p:cTn id="62" dur="2000"/>
                                        <p:tgtEl>
                                          <p:spTgt spid="18"/>
                                        </p:tgtEl>
                                        <p:attrNameLst>
                                          <p:attrName>ppt_x</p:attrName>
                                        </p:attrNameLst>
                                      </p:cBhvr>
                                      <p:tavLst>
                                        <p:tav tm="0">
                                          <p:val>
                                            <p:strVal val="ppt_x"/>
                                          </p:val>
                                        </p:tav>
                                        <p:tav tm="100000">
                                          <p:val>
                                            <p:strVal val="ppt_x"/>
                                          </p:val>
                                        </p:tav>
                                      </p:tavLst>
                                    </p:anim>
                                    <p:anim calcmode="lin" valueType="num">
                                      <p:cBhvr additive="base">
                                        <p:cTn id="63" dur="2000"/>
                                        <p:tgtEl>
                                          <p:spTgt spid="18"/>
                                        </p:tgtEl>
                                        <p:attrNameLst>
                                          <p:attrName>ppt_y</p:attrName>
                                        </p:attrNameLst>
                                      </p:cBhvr>
                                      <p:tavLst>
                                        <p:tav tm="0">
                                          <p:val>
                                            <p:strVal val="ppt_y"/>
                                          </p:val>
                                        </p:tav>
                                        <p:tav tm="100000">
                                          <p:val>
                                            <p:strVal val="0-ppt_h/2"/>
                                          </p:val>
                                        </p:tav>
                                      </p:tavLst>
                                    </p:anim>
                                    <p:set>
                                      <p:cBhvr>
                                        <p:cTn id="64" dur="1" fill="hold">
                                          <p:stCondLst>
                                            <p:cond delay="1999"/>
                                          </p:stCondLst>
                                        </p:cTn>
                                        <p:tgtEl>
                                          <p:spTgt spid="18"/>
                                        </p:tgtEl>
                                        <p:attrNameLst>
                                          <p:attrName>style.visibility</p:attrName>
                                        </p:attrNameLst>
                                      </p:cBhvr>
                                      <p:to>
                                        <p:strVal val="hidden"/>
                                      </p:to>
                                    </p:set>
                                  </p:childTnLst>
                                </p:cTn>
                              </p:par>
                              <p:par>
                                <p:cTn id="65" presetID="35" presetClass="path" presetSubtype="0" accel="50000" decel="50000" fill="hold" nodeType="withEffect">
                                  <p:stCondLst>
                                    <p:cond delay="0"/>
                                  </p:stCondLst>
                                  <p:childTnLst>
                                    <p:animMotion origin="layout" path="M -1.11111E-6 -3.58025E-6 L -0.19028 0.07439 " pathEditMode="relative" rAng="0" ptsTypes="AA">
                                      <p:cBhvr>
                                        <p:cTn id="66"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23"/>
                                        </p:tgtEl>
                                      </p:cBhvr>
                                    </p:animEffect>
                                    <p:anim calcmode="lin" valueType="num">
                                      <p:cBhvr>
                                        <p:cTn id="72" dur="1000"/>
                                        <p:tgtEl>
                                          <p:spTgt spid="23"/>
                                        </p:tgtEl>
                                        <p:attrNameLst>
                                          <p:attrName>ppt_x</p:attrName>
                                        </p:attrNameLst>
                                      </p:cBhvr>
                                      <p:tavLst>
                                        <p:tav tm="0">
                                          <p:val>
                                            <p:strVal val="ppt_x"/>
                                          </p:val>
                                        </p:tav>
                                        <p:tav tm="100000">
                                          <p:val>
                                            <p:strVal val="ppt_x"/>
                                          </p:val>
                                        </p:tav>
                                      </p:tavLst>
                                    </p:anim>
                                    <p:anim calcmode="lin" valueType="num">
                                      <p:cBhvr>
                                        <p:cTn id="73" dur="1000"/>
                                        <p:tgtEl>
                                          <p:spTgt spid="23"/>
                                        </p:tgtEl>
                                        <p:attrNameLst>
                                          <p:attrName>ppt_y</p:attrName>
                                        </p:attrNameLst>
                                      </p:cBhvr>
                                      <p:tavLst>
                                        <p:tav tm="0">
                                          <p:val>
                                            <p:strVal val="ppt_y"/>
                                          </p:val>
                                        </p:tav>
                                        <p:tav tm="100000">
                                          <p:val>
                                            <p:strVal val="ppt_y+.1"/>
                                          </p:val>
                                        </p:tav>
                                      </p:tavLst>
                                    </p:anim>
                                    <p:set>
                                      <p:cBhvr>
                                        <p:cTn id="7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2"/>
                                        </p:tgtEl>
                                      </p:cBhvr>
                                    </p:animEffect>
                                    <p:anim calcmode="lin" valueType="num">
                                      <p:cBhvr>
                                        <p:cTn id="80" dur="1000"/>
                                        <p:tgtEl>
                                          <p:spTgt spid="22"/>
                                        </p:tgtEl>
                                        <p:attrNameLst>
                                          <p:attrName>ppt_x</p:attrName>
                                        </p:attrNameLst>
                                      </p:cBhvr>
                                      <p:tavLst>
                                        <p:tav tm="0">
                                          <p:val>
                                            <p:strVal val="ppt_x"/>
                                          </p:val>
                                        </p:tav>
                                        <p:tav tm="100000">
                                          <p:val>
                                            <p:strVal val="ppt_x"/>
                                          </p:val>
                                        </p:tav>
                                      </p:tavLst>
                                    </p:anim>
                                    <p:anim calcmode="lin" valueType="num">
                                      <p:cBhvr>
                                        <p:cTn id="81" dur="1000"/>
                                        <p:tgtEl>
                                          <p:spTgt spid="22"/>
                                        </p:tgtEl>
                                        <p:attrNameLst>
                                          <p:attrName>ppt_y</p:attrName>
                                        </p:attrNameLst>
                                      </p:cBhvr>
                                      <p:tavLst>
                                        <p:tav tm="0">
                                          <p:val>
                                            <p:strVal val="ppt_y"/>
                                          </p:val>
                                        </p:tav>
                                        <p:tav tm="100000">
                                          <p:val>
                                            <p:strVal val="ppt_y+.1"/>
                                          </p:val>
                                        </p:tav>
                                      </p:tavLst>
                                    </p:anim>
                                    <p:set>
                                      <p:cBhvr>
                                        <p:cTn id="8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1"/>
                                        </p:tgtEl>
                                      </p:cBhvr>
                                    </p:animEffect>
                                    <p:anim calcmode="lin" valueType="num">
                                      <p:cBhvr>
                                        <p:cTn id="88" dur="1000"/>
                                        <p:tgtEl>
                                          <p:spTgt spid="21"/>
                                        </p:tgtEl>
                                        <p:attrNameLst>
                                          <p:attrName>ppt_x</p:attrName>
                                        </p:attrNameLst>
                                      </p:cBhvr>
                                      <p:tavLst>
                                        <p:tav tm="0">
                                          <p:val>
                                            <p:strVal val="ppt_x"/>
                                          </p:val>
                                        </p:tav>
                                        <p:tav tm="100000">
                                          <p:val>
                                            <p:strVal val="ppt_x"/>
                                          </p:val>
                                        </p:tav>
                                      </p:tavLst>
                                    </p:anim>
                                    <p:anim calcmode="lin" valueType="num">
                                      <p:cBhvr>
                                        <p:cTn id="89" dur="1000"/>
                                        <p:tgtEl>
                                          <p:spTgt spid="21"/>
                                        </p:tgtEl>
                                        <p:attrNameLst>
                                          <p:attrName>ppt_y</p:attrName>
                                        </p:attrNameLst>
                                      </p:cBhvr>
                                      <p:tavLst>
                                        <p:tav tm="0">
                                          <p:val>
                                            <p:strVal val="ppt_y"/>
                                          </p:val>
                                        </p:tav>
                                        <p:tav tm="100000">
                                          <p:val>
                                            <p:strVal val="ppt_y+.1"/>
                                          </p:val>
                                        </p:tav>
                                      </p:tavLst>
                                    </p:anim>
                                    <p:set>
                                      <p:cBhvr>
                                        <p:cTn id="9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6"/>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p:bldP spid="21" grpId="0" bldLvl="0" animBg="1"/>
      <p:bldP spid="21" grpId="1" bldLvl="0" animBg="1"/>
      <p:bldP spid="22" grpId="0" bldLvl="0" animBg="1"/>
      <p:bldP spid="22" grpId="1" bldLvl="0" animBg="1"/>
      <p:bldP spid="23" grpId="0" bldLvl="0" animBg="1"/>
      <p:bldP spid="23" grpId="1" bldLvl="0" animBg="1"/>
      <p:bldP spid="24" grpId="0" bldLvl="0" animBg="1"/>
      <p:bldP spid="24" grpId="1" bldLvl="0" animBg="1"/>
      <p:bldP spid="52" grpId="0" bldLvl="0" animBg="1"/>
      <p:bldP spid="52" grpId="1"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51840"/>
            <a:ext cx="12192000" cy="81432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883573" y="-2880360"/>
            <a:ext cx="8534400"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5420284" y="4070123"/>
            <a:ext cx="1691716" cy="2610077"/>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681218" y="3091073"/>
            <a:ext cx="3385121" cy="145654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33CC"/>
                </a:solidFill>
                <a:latin typeface="Times New Roman" panose="02020603050405020304" pitchFamily="18" charset="0"/>
                <a:cs typeface="Times New Roman" panose="02020603050405020304" pitchFamily="18" charset="0"/>
              </a:rPr>
              <a:t>A. </a:t>
            </a:r>
            <a:r>
              <a:rPr lang="en-US" sz="3200" dirty="0" err="1">
                <a:solidFill>
                  <a:srgbClr val="0033CC"/>
                </a:solidFill>
                <a:latin typeface="Times New Roman" panose="02020603050405020304" pitchFamily="18" charset="0"/>
                <a:cs typeface="Times New Roman" panose="02020603050405020304" pitchFamily="18" charset="0"/>
              </a:rPr>
              <a:t>Khát</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vọng</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chinh</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phục</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biển</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sâu</a:t>
            </a:r>
            <a:endParaRPr lang="en-US" sz="3200" dirty="0">
              <a:solidFill>
                <a:srgbClr val="0033CC"/>
              </a:solidFill>
              <a:latin typeface="Times New Roman" panose="02020603050405020304" pitchFamily="18" charset="0"/>
              <a:cs typeface="Times New Roman" panose="02020603050405020304" pitchFamily="18" charset="0"/>
            </a:endParaRPr>
          </a:p>
        </p:txBody>
      </p:sp>
      <p:pic>
        <p:nvPicPr>
          <p:cNvPr id="32" name="Picture 3" descr="C:\Users\ADMIN\Desktop\Giai cuu dai duong 2\3c.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46400" y="4343400"/>
            <a:ext cx="960059" cy="182880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4433551" y="3078019"/>
            <a:ext cx="3424609" cy="145654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33CC"/>
                </a:solidFill>
                <a:latin typeface="Times New Roman" panose="02020603050405020304" pitchFamily="18" charset="0"/>
                <a:cs typeface="Times New Roman" panose="02020603050405020304" pitchFamily="18" charset="0"/>
              </a:rPr>
              <a:t>B. </a:t>
            </a:r>
            <a:r>
              <a:rPr lang="en-US" sz="3200" dirty="0" err="1">
                <a:solidFill>
                  <a:srgbClr val="0033CC"/>
                </a:solidFill>
                <a:latin typeface="Times New Roman" panose="02020603050405020304" pitchFamily="18" charset="0"/>
                <a:cs typeface="Times New Roman" panose="02020603050405020304" pitchFamily="18" charset="0"/>
              </a:rPr>
              <a:t>Sự</a:t>
            </a:r>
            <a:r>
              <a:rPr lang="en-US" sz="3200" dirty="0">
                <a:solidFill>
                  <a:srgbClr val="0033CC"/>
                </a:solidFill>
                <a:latin typeface="Times New Roman" panose="02020603050405020304" pitchFamily="18" charset="0"/>
                <a:cs typeface="Times New Roman" panose="02020603050405020304" pitchFamily="18" charset="0"/>
              </a:rPr>
              <a:t> hung </a:t>
            </a:r>
            <a:r>
              <a:rPr lang="en-US" sz="3200" dirty="0" err="1">
                <a:solidFill>
                  <a:srgbClr val="0033CC"/>
                </a:solidFill>
                <a:latin typeface="Times New Roman" panose="02020603050405020304" pitchFamily="18" charset="0"/>
                <a:cs typeface="Times New Roman" panose="02020603050405020304" pitchFamily="18" charset="0"/>
              </a:rPr>
              <a:t>dữ</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của</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bạch</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tuộc</a:t>
            </a:r>
            <a:endParaRPr lang="en-US" sz="3200" dirty="0">
              <a:solidFill>
                <a:srgbClr val="0033CC"/>
              </a:solidFill>
              <a:latin typeface="Times New Roman" panose="02020603050405020304" pitchFamily="18" charset="0"/>
              <a:cs typeface="Times New Roman" panose="02020603050405020304" pitchFamily="18" charset="0"/>
            </a:endParaRPr>
          </a:p>
        </p:txBody>
      </p:sp>
      <p:pic>
        <p:nvPicPr>
          <p:cNvPr id="35" name="Picture 4" descr="C:\Users\ADMIN\Desktop\Giai cuu dai duong 2\3.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858160" y="3688292"/>
            <a:ext cx="2585508" cy="25855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043457" y="4737760"/>
            <a:ext cx="1498177" cy="2145640"/>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8128000" y="3091073"/>
            <a:ext cx="3669613" cy="145654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33CC"/>
                </a:solidFill>
                <a:latin typeface="Times New Roman" panose="02020603050405020304" pitchFamily="18" charset="0"/>
                <a:cs typeface="Times New Roman" panose="02020603050405020304" pitchFamily="18" charset="0"/>
              </a:rPr>
              <a:t>C. Do </a:t>
            </a:r>
            <a:r>
              <a:rPr lang="en-US" sz="3200" dirty="0" err="1">
                <a:solidFill>
                  <a:srgbClr val="0033CC"/>
                </a:solidFill>
                <a:latin typeface="Times New Roman" panose="02020603050405020304" pitchFamily="18" charset="0"/>
                <a:cs typeface="Times New Roman" panose="02020603050405020304" pitchFamily="18" charset="0"/>
              </a:rPr>
              <a:t>tàu</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của</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thủy</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thủ</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vướng</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vào</a:t>
            </a:r>
            <a:r>
              <a:rPr lang="en-US" sz="3200" dirty="0">
                <a:solidFill>
                  <a:srgbClr val="0033CC"/>
                </a:solidFill>
                <a:latin typeface="Times New Roman" panose="02020603050405020304" pitchFamily="18" charset="0"/>
                <a:cs typeface="Times New Roman" panose="02020603050405020304" pitchFamily="18" charset="0"/>
              </a:rPr>
              <a:t> con </a:t>
            </a:r>
            <a:r>
              <a:rPr lang="en-US" sz="3200" dirty="0" err="1">
                <a:solidFill>
                  <a:srgbClr val="0033CC"/>
                </a:solidFill>
                <a:latin typeface="Times New Roman" panose="02020603050405020304" pitchFamily="18" charset="0"/>
                <a:cs typeface="Times New Roman" panose="02020603050405020304" pitchFamily="18" charset="0"/>
              </a:rPr>
              <a:t>bạch</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tuộc</a:t>
            </a:r>
            <a:endParaRPr lang="en-US" sz="2665" dirty="0">
              <a:solidFill>
                <a:srgbClr val="0033CC"/>
              </a:solidFill>
              <a:latin typeface="Times New Roman" panose="02020603050405020304" pitchFamily="18" charset="0"/>
              <a:cs typeface="Times New Roman" panose="02020603050405020304" pitchFamily="18" charset="0"/>
            </a:endParaRPr>
          </a:p>
        </p:txBody>
      </p:sp>
      <p:pic>
        <p:nvPicPr>
          <p:cNvPr id="40" name="Picture 11" descr="C:\Users\ADMIN\Desktop\Giai cuu dai duong 2\seashell-border-382756.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09849" y="76200"/>
            <a:ext cx="8026400" cy="27432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p:nvPr/>
        </p:nvSpPr>
        <p:spPr>
          <a:xfrm>
            <a:off x="2884805" y="327660"/>
            <a:ext cx="7151370" cy="1816651"/>
          </a:xfrm>
          <a:prstGeom prst="rect">
            <a:avLst/>
          </a:prstGeom>
          <a:noFill/>
        </p:spPr>
        <p:txBody>
          <a:bodyPr wrap="square" rtlCol="0">
            <a:spAutoFit/>
          </a:bodyPr>
          <a:lstStyle/>
          <a:p>
            <a:pPr algn="ctr"/>
            <a:r>
              <a:rPr lang="en-US" sz="3735" dirty="0" err="1">
                <a:solidFill>
                  <a:srgbClr val="0033CC"/>
                </a:solidFill>
                <a:latin typeface="Times New Roman" panose="02020603050405020304" pitchFamily="18" charset="0"/>
                <a:cs typeface="Times New Roman" panose="02020603050405020304" pitchFamily="18" charset="0"/>
              </a:rPr>
              <a:t>Đâu</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là</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nguyên</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nhân</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chính</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khiến</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cuộc</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chiến</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giữa</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đoàn</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thủy</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thủ</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và</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những</a:t>
            </a:r>
            <a:r>
              <a:rPr lang="en-US" sz="3735" dirty="0">
                <a:solidFill>
                  <a:srgbClr val="0033CC"/>
                </a:solidFill>
                <a:latin typeface="Times New Roman" panose="02020603050405020304" pitchFamily="18" charset="0"/>
                <a:cs typeface="Times New Roman" panose="02020603050405020304" pitchFamily="18" charset="0"/>
              </a:rPr>
              <a:t> con </a:t>
            </a:r>
            <a:r>
              <a:rPr lang="en-US" sz="3735" dirty="0" err="1">
                <a:solidFill>
                  <a:srgbClr val="0033CC"/>
                </a:solidFill>
                <a:latin typeface="Times New Roman" panose="02020603050405020304" pitchFamily="18" charset="0"/>
                <a:cs typeface="Times New Roman" panose="02020603050405020304" pitchFamily="18" charset="0"/>
              </a:rPr>
              <a:t>bạch</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tuộc</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xảy</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ra</a:t>
            </a:r>
            <a:r>
              <a:rPr lang="en-US" sz="3735" dirty="0">
                <a:solidFill>
                  <a:srgbClr val="0033CC"/>
                </a:solidFill>
                <a:latin typeface="Times New Roman" panose="02020603050405020304" pitchFamily="18" charset="0"/>
                <a:cs typeface="Times New Roman" panose="02020603050405020304" pitchFamily="18" charset="0"/>
              </a:rPr>
              <a:t>?</a:t>
            </a: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64800" y="5359400"/>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13208000" y="3858381"/>
            <a:ext cx="812800" cy="812800"/>
          </a:xfrm>
          <a:prstGeom prst="rect">
            <a:avLst/>
          </a:prstGeom>
        </p:spPr>
      </p:pic>
      <p:pic>
        <p:nvPicPr>
          <p:cNvPr id="16"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784059" y="177800"/>
            <a:ext cx="1009445" cy="500085"/>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5" dirty="0">
                <a:solidFill>
                  <a:srgbClr val="FFFFFF"/>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5" dirty="0" err="1">
                  <a:solidFill>
                    <a:srgbClr val="FFFFFF"/>
                  </a:solidFill>
                  <a:latin typeface="Times New Roman" panose="02020603050405020304" pitchFamily="18" charset="0"/>
                  <a:cs typeface="Times New Roman" panose="02020603050405020304" pitchFamily="18" charset="0"/>
                </a:rPr>
                <a:t>Bắt</a:t>
              </a:r>
              <a:r>
                <a:rPr lang="en-GB" sz="1465" dirty="0">
                  <a:solidFill>
                    <a:srgbClr val="FFFFFF"/>
                  </a:solidFill>
                  <a:latin typeface="Times New Roman" panose="02020603050405020304" pitchFamily="18" charset="0"/>
                  <a:cs typeface="Times New Roman" panose="02020603050405020304" pitchFamily="18" charset="0"/>
                </a:rPr>
                <a:t> </a:t>
              </a:r>
              <a:r>
                <a:rPr lang="en-GB" sz="1465" dirty="0" err="1">
                  <a:solidFill>
                    <a:srgbClr val="FFFFFF"/>
                  </a:solidFill>
                  <a:latin typeface="Times New Roman" panose="02020603050405020304" pitchFamily="18" charset="0"/>
                  <a:cs typeface="Times New Roman" panose="02020603050405020304" pitchFamily="18" charset="0"/>
                </a:rPr>
                <a:t>đầu</a:t>
              </a:r>
              <a:r>
                <a:rPr lang="en-GB" sz="1465" dirty="0">
                  <a:solidFill>
                    <a:srgbClr val="FFFFFF"/>
                  </a:solidFill>
                  <a:latin typeface="Times New Roman" panose="02020603050405020304" pitchFamily="18" charset="0"/>
                  <a:cs typeface="Times New Roman" panose="02020603050405020304" pitchFamily="18" charset="0"/>
                </a:rPr>
                <a:t>!</a:t>
              </a:r>
            </a:p>
          </p:txBody>
        </p:sp>
      </p:grpSp>
      <p:pic>
        <p:nvPicPr>
          <p:cNvPr id="20"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79309"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1244329" y="945133"/>
            <a:ext cx="120325" cy="101771"/>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25"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1246124" y="1681532"/>
            <a:ext cx="120325" cy="101771"/>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grpSp>
        <p:nvGrpSpPr>
          <p:cNvPr id="44" name="Group 43"/>
          <p:cNvGrpSpPr/>
          <p:nvPr/>
        </p:nvGrpSpPr>
        <p:grpSpPr>
          <a:xfrm>
            <a:off x="1642171" y="1335825"/>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grpSp>
        <p:nvGrpSpPr>
          <p:cNvPr id="50" name="Group 49"/>
          <p:cNvGrpSpPr/>
          <p:nvPr/>
        </p:nvGrpSpPr>
        <p:grpSpPr>
          <a:xfrm>
            <a:off x="882525" y="1369076"/>
            <a:ext cx="120325" cy="101771"/>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5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sp>
        <p:nvSpPr>
          <p:cNvPr id="5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57" name="Explosion 2 56"/>
          <p:cNvSpPr/>
          <p:nvPr/>
        </p:nvSpPr>
        <p:spPr>
          <a:xfrm>
            <a:off x="1366761" y="33621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251900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47"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8"/>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8"/>
                                        </p:tgtEl>
                                      </p:cBhvr>
                                    </p:animEffect>
                                    <p:anim calcmode="lin" valueType="num">
                                      <p:cBhvr>
                                        <p:cTn id="62" dur="1000"/>
                                        <p:tgtEl>
                                          <p:spTgt spid="28"/>
                                        </p:tgtEl>
                                        <p:attrNameLst>
                                          <p:attrName>ppt_x</p:attrName>
                                        </p:attrNameLst>
                                      </p:cBhvr>
                                      <p:tavLst>
                                        <p:tav tm="0">
                                          <p:val>
                                            <p:strVal val="ppt_x"/>
                                          </p:val>
                                        </p:tav>
                                        <p:tav tm="100000">
                                          <p:val>
                                            <p:strVal val="ppt_x"/>
                                          </p:val>
                                        </p:tav>
                                      </p:tavLst>
                                    </p:anim>
                                    <p:anim calcmode="lin" valueType="num">
                                      <p:cBhvr>
                                        <p:cTn id="63" dur="1000"/>
                                        <p:tgtEl>
                                          <p:spTgt spid="28"/>
                                        </p:tgtEl>
                                        <p:attrNameLst>
                                          <p:attrName>ppt_y</p:attrName>
                                        </p:attrNameLst>
                                      </p:cBhvr>
                                      <p:tavLst>
                                        <p:tav tm="0">
                                          <p:val>
                                            <p:strVal val="ppt_y"/>
                                          </p:val>
                                        </p:tav>
                                        <p:tav tm="100000">
                                          <p:val>
                                            <p:strVal val="ppt_y+.1"/>
                                          </p:val>
                                        </p:tav>
                                      </p:tavLst>
                                    </p:anim>
                                    <p:set>
                                      <p:cBhvr>
                                        <p:cTn id="6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33"/>
                                        </p:tgtEl>
                                      </p:cBhvr>
                                    </p:animEffect>
                                    <p:anim calcmode="lin" valueType="num">
                                      <p:cBhvr>
                                        <p:cTn id="70" dur="1000"/>
                                        <p:tgtEl>
                                          <p:spTgt spid="33"/>
                                        </p:tgtEl>
                                        <p:attrNameLst>
                                          <p:attrName>ppt_x</p:attrName>
                                        </p:attrNameLst>
                                      </p:cBhvr>
                                      <p:tavLst>
                                        <p:tav tm="0">
                                          <p:val>
                                            <p:strVal val="ppt_x"/>
                                          </p:val>
                                        </p:tav>
                                        <p:tav tm="100000">
                                          <p:val>
                                            <p:strVal val="ppt_x"/>
                                          </p:val>
                                        </p:tav>
                                      </p:tavLst>
                                    </p:anim>
                                    <p:anim calcmode="lin" valueType="num">
                                      <p:cBhvr>
                                        <p:cTn id="71" dur="1000"/>
                                        <p:tgtEl>
                                          <p:spTgt spid="33"/>
                                        </p:tgtEl>
                                        <p:attrNameLst>
                                          <p:attrName>ppt_y</p:attrName>
                                        </p:attrNameLst>
                                      </p:cBhvr>
                                      <p:tavLst>
                                        <p:tav tm="0">
                                          <p:val>
                                            <p:strVal val="ppt_y"/>
                                          </p:val>
                                        </p:tav>
                                        <p:tav tm="100000">
                                          <p:val>
                                            <p:strVal val="ppt_y+.1"/>
                                          </p:val>
                                        </p:tav>
                                      </p:tavLst>
                                    </p:anim>
                                    <p:set>
                                      <p:cBhvr>
                                        <p:cTn id="72"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3" restart="whenNotActive" fill="hold" evtFilter="cancelBubble" nodeType="interactiveSeq">
                <p:stCondLst>
                  <p:cond evt="onClick" delay="0">
                    <p:tgtEl>
                      <p:spTgt spid="39"/>
                    </p:tgtEl>
                  </p:cond>
                </p:stCondLst>
                <p:endSync evt="end" delay="0">
                  <p:rtn val="all"/>
                </p:endSync>
                <p:childTnLst>
                  <p:par>
                    <p:cTn id="74" fill="hold">
                      <p:stCondLst>
                        <p:cond delay="0"/>
                      </p:stCondLst>
                      <p:childTnLst>
                        <p:par>
                          <p:cTn id="75" fill="hold">
                            <p:stCondLst>
                              <p:cond delay="0"/>
                            </p:stCondLst>
                            <p:childTnLst>
                              <p:par>
                                <p:cTn id="76" presetID="21" presetClass="emph" presetSubtype="0" repeatCount="indefinite" fill="hold" grpId="1" nodeType="withEffect">
                                  <p:stCondLst>
                                    <p:cond delay="0"/>
                                  </p:stCondLst>
                                  <p:childTnLst>
                                    <p:animClr clrSpc="hsl" dir="cw">
                                      <p:cBhvr override="childStyle">
                                        <p:cTn id="77" dur="500" fill="hold"/>
                                        <p:tgtEl>
                                          <p:spTgt spid="39"/>
                                        </p:tgtEl>
                                        <p:attrNameLst>
                                          <p:attrName>style.color</p:attrName>
                                        </p:attrNameLst>
                                      </p:cBhvr>
                                      <p:by>
                                        <p:hsl h="7200000" s="0" l="0"/>
                                      </p:by>
                                    </p:animClr>
                                    <p:animClr clrSpc="hsl" dir="cw">
                                      <p:cBhvr>
                                        <p:cTn id="78" dur="500" fill="hold"/>
                                        <p:tgtEl>
                                          <p:spTgt spid="39"/>
                                        </p:tgtEl>
                                        <p:attrNameLst>
                                          <p:attrName>fillcolor</p:attrName>
                                        </p:attrNameLst>
                                      </p:cBhvr>
                                      <p:by>
                                        <p:hsl h="7200000" s="0" l="0"/>
                                      </p:by>
                                    </p:animClr>
                                    <p:animClr clrSpc="hsl" dir="cw">
                                      <p:cBhvr>
                                        <p:cTn id="79" dur="500" fill="hold"/>
                                        <p:tgtEl>
                                          <p:spTgt spid="39"/>
                                        </p:tgtEl>
                                        <p:attrNameLst>
                                          <p:attrName>stroke.color</p:attrName>
                                        </p:attrNameLst>
                                      </p:cBhvr>
                                      <p:by>
                                        <p:hsl h="7200000" s="0" l="0"/>
                                      </p:by>
                                    </p:animClr>
                                    <p:set>
                                      <p:cBhvr>
                                        <p:cTn id="80" dur="500" fill="hold"/>
                                        <p:tgtEl>
                                          <p:spTgt spid="39"/>
                                        </p:tgtEl>
                                        <p:attrNameLst>
                                          <p:attrName>fill.type</p:attrName>
                                        </p:attrNameLst>
                                      </p:cBhvr>
                                      <p:to>
                                        <p:strVal val="solid"/>
                                      </p:to>
                                    </p:set>
                                  </p:childTnLst>
                                </p:cTn>
                              </p:par>
                              <p:par>
                                <p:cTn id="81" presetID="1" presetClass="mediacall" presetSubtype="0" fill="hold" nodeType="withEffect">
                                  <p:stCondLst>
                                    <p:cond delay="0"/>
                                  </p:stCondLst>
                                  <p:childTnLst>
                                    <p:cmd type="call" cmd="playFrom(0.0)">
                                      <p:cBhvr>
                                        <p:cTn id="82" dur="4744" fill="hold"/>
                                        <p:tgtEl>
                                          <p:spTgt spid="15"/>
                                        </p:tgtEl>
                                      </p:cBhvr>
                                    </p:cmd>
                                  </p:childTnLst>
                                </p:cTn>
                              </p:par>
                              <p:par>
                                <p:cTn id="83" presetID="2" presetClass="exit" presetSubtype="1" fill="hold" nodeType="withEffect">
                                  <p:stCondLst>
                                    <p:cond delay="0"/>
                                  </p:stCondLst>
                                  <p:childTnLst>
                                    <p:anim calcmode="lin" valueType="num">
                                      <p:cBhvr additive="base">
                                        <p:cTn id="84" dur="2000"/>
                                        <p:tgtEl>
                                          <p:spTgt spid="37"/>
                                        </p:tgtEl>
                                        <p:attrNameLst>
                                          <p:attrName>ppt_x</p:attrName>
                                        </p:attrNameLst>
                                      </p:cBhvr>
                                      <p:tavLst>
                                        <p:tav tm="0">
                                          <p:val>
                                            <p:strVal val="ppt_x"/>
                                          </p:val>
                                        </p:tav>
                                        <p:tav tm="100000">
                                          <p:val>
                                            <p:strVal val="ppt_x"/>
                                          </p:val>
                                        </p:tav>
                                      </p:tavLst>
                                    </p:anim>
                                    <p:anim calcmode="lin" valueType="num">
                                      <p:cBhvr additive="base">
                                        <p:cTn id="85" dur="2000"/>
                                        <p:tgtEl>
                                          <p:spTgt spid="37"/>
                                        </p:tgtEl>
                                        <p:attrNameLst>
                                          <p:attrName>ppt_y</p:attrName>
                                        </p:attrNameLst>
                                      </p:cBhvr>
                                      <p:tavLst>
                                        <p:tav tm="0">
                                          <p:val>
                                            <p:strVal val="ppt_y"/>
                                          </p:val>
                                        </p:tav>
                                        <p:tav tm="100000">
                                          <p:val>
                                            <p:strVal val="0-ppt_h/2"/>
                                          </p:val>
                                        </p:tav>
                                      </p:tavLst>
                                    </p:anim>
                                    <p:set>
                                      <p:cBhvr>
                                        <p:cTn id="86" dur="1" fill="hold">
                                          <p:stCondLst>
                                            <p:cond delay="1999"/>
                                          </p:stCondLst>
                                        </p:cTn>
                                        <p:tgtEl>
                                          <p:spTgt spid="37"/>
                                        </p:tgtEl>
                                        <p:attrNameLst>
                                          <p:attrName>style.visibility</p:attrName>
                                        </p:attrNameLst>
                                      </p:cBhvr>
                                      <p:to>
                                        <p:strVal val="hidden"/>
                                      </p:to>
                                    </p:set>
                                  </p:childTnLst>
                                </p:cTn>
                              </p:par>
                              <p:par>
                                <p:cTn id="87" presetID="63" presetClass="path" presetSubtype="0" accel="50000" decel="50000" fill="hold" nodeType="withEffect">
                                  <p:stCondLst>
                                    <p:cond delay="0"/>
                                  </p:stCondLst>
                                  <p:childTnLst>
                                    <p:animMotion origin="layout" path="M 3.61111E-6 3.33333E-6 L 0.18559 0.04444 " pathEditMode="relative" rAng="0" ptsTypes="AA">
                                      <p:cBhvr>
                                        <p:cTn id="88" dur="3000" fill="hold"/>
                                        <p:tgtEl>
                                          <p:spTgt spid="32"/>
                                        </p:tgtEl>
                                        <p:attrNameLst>
                                          <p:attrName>ppt_x</p:attrName>
                                          <p:attrName>ppt_y</p:attrName>
                                        </p:attrNameLst>
                                      </p:cBhvr>
                                      <p:rCtr x="9271" y="2222"/>
                                    </p:animMotion>
                                  </p:childTnLst>
                                </p:cTn>
                              </p:par>
                              <p:par>
                                <p:cTn id="89" presetID="35" presetClass="path" presetSubtype="0" accel="50000" decel="50000" fill="hold" nodeType="withEffect">
                                  <p:stCondLst>
                                    <p:cond delay="0"/>
                                  </p:stCondLst>
                                  <p:childTnLst>
                                    <p:animMotion origin="layout" path="M -2.5E-6 -2.22222E-6 L -0.07239 0.00834 " pathEditMode="relative" rAng="0" ptsTypes="AA">
                                      <p:cBhvr>
                                        <p:cTn id="90" dur="3000" fill="hold"/>
                                        <p:tgtEl>
                                          <p:spTgt spid="36"/>
                                        </p:tgtEl>
                                        <p:attrNameLst>
                                          <p:attrName>ppt_x</p:attrName>
                                          <p:attrName>ppt_y</p:attrName>
                                        </p:attrNameLst>
                                      </p:cBhvr>
                                      <p:rCtr x="-3628" y="401"/>
                                    </p:animMotion>
                                  </p:childTnLst>
                                </p:cTn>
                              </p:par>
                              <p:par>
                                <p:cTn id="91" presetID="35" presetClass="path" presetSubtype="0" accel="50000" decel="50000" fill="hold" nodeType="withEffect">
                                  <p:stCondLst>
                                    <p:cond delay="0"/>
                                  </p:stCondLst>
                                  <p:childTnLst>
                                    <p:animMotion origin="layout" path="M 3.33333E-6 2.59259E-6 L -0.10261 0.13981 " pathEditMode="relative" rAng="0" ptsTypes="AA">
                                      <p:cBhvr>
                                        <p:cTn id="92"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audio>
              <p:cMediaNode vol="80000">
                <p:cTn id="93" fill="hold" display="0">
                  <p:stCondLst>
                    <p:cond delay="indefinite"/>
                  </p:stCondLst>
                  <p:endCondLst>
                    <p:cond evt="onStopAudio" delay="0">
                      <p:tgtEl>
                        <p:sldTgt/>
                      </p:tgtEl>
                    </p:cond>
                  </p:endCondLst>
                </p:cTn>
                <p:tgtEl>
                  <p:spTgt spid="15"/>
                </p:tgtEl>
              </p:cMediaNode>
            </p:audio>
            <p:seq concurrent="1" nextAc="seek">
              <p:cTn id="94" restart="whenNotActive" fill="hold" evtFilter="cancelBubble" nodeType="interactiveSeq">
                <p:stCondLst>
                  <p:cond evt="onClick" delay="0">
                    <p:tgtEl>
                      <p:spTgt spid="17"/>
                    </p:tgtEl>
                  </p:cond>
                </p:stCondLst>
                <p:endSync evt="end" delay="0">
                  <p:rtn val="all"/>
                </p:endSync>
                <p:childTnLst>
                  <p:par>
                    <p:cTn id="95" fill="hold">
                      <p:stCondLst>
                        <p:cond delay="0"/>
                      </p:stCondLst>
                      <p:childTnLst>
                        <p:par>
                          <p:cTn id="96" fill="hold">
                            <p:stCondLst>
                              <p:cond delay="0"/>
                            </p:stCondLst>
                            <p:childTnLst>
                              <p:par>
                                <p:cTn id="97" presetID="8" presetClass="emph" presetSubtype="0" fill="hold" nodeType="clickEffect">
                                  <p:stCondLst>
                                    <p:cond delay="0"/>
                                  </p:stCondLst>
                                  <p:childTnLst>
                                    <p:animRot by="21600000">
                                      <p:cBhvr>
                                        <p:cTn id="98" dur="15000" fill="hold"/>
                                        <p:tgtEl>
                                          <p:spTgt spid="20"/>
                                        </p:tgtEl>
                                        <p:attrNameLst>
                                          <p:attrName>r</p:attrName>
                                        </p:attrNameLst>
                                      </p:cBhvr>
                                    </p:animRot>
                                  </p:childTnLst>
                                </p:cTn>
                              </p:par>
                            </p:childTnLst>
                          </p:cTn>
                        </p:par>
                        <p:par>
                          <p:cTn id="99" fill="hold">
                            <p:stCondLst>
                              <p:cond delay="15000"/>
                            </p:stCondLst>
                            <p:childTnLst>
                              <p:par>
                                <p:cTn id="100" presetID="1" presetClass="entr" presetSubtype="0" fill="hold" grpId="0" nodeType="afterEffect">
                                  <p:stCondLst>
                                    <p:cond delay="0"/>
                                  </p:stCondLst>
                                  <p:childTnLst>
                                    <p:set>
                                      <p:cBhvr>
                                        <p:cTn id="101" dur="1" fill="hold">
                                          <p:stCondLst>
                                            <p:cond delay="0"/>
                                          </p:stCondLst>
                                        </p:cTn>
                                        <p:tgtEl>
                                          <p:spTgt spid="57"/>
                                        </p:tgtEl>
                                        <p:attrNameLst>
                                          <p:attrName>style.visibility</p:attrName>
                                        </p:attrNameLst>
                                      </p:cBhvr>
                                      <p:to>
                                        <p:strVal val="visible"/>
                                      </p:to>
                                    </p:set>
                                  </p:childTnLst>
                                </p:cTn>
                              </p:par>
                              <p:par>
                                <p:cTn id="102" presetID="1" presetClass="exit" presetSubtype="0" fill="hold" grpId="1" nodeType="withEffect">
                                  <p:stCondLst>
                                    <p:cond delay="2000"/>
                                  </p:stCondLst>
                                  <p:childTnLst>
                                    <p:set>
                                      <p:cBhvr>
                                        <p:cTn id="103"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bldLvl="0" animBg="1"/>
      <p:bldP spid="28" grpId="1" bldLvl="0" animBg="1"/>
      <p:bldP spid="33" grpId="0" bldLvl="0" animBg="1"/>
      <p:bldP spid="33" grpId="1" bldLvl="0" animBg="1"/>
      <p:bldP spid="39" grpId="0" bldLvl="0" animBg="1"/>
      <p:bldP spid="39" grpId="1" bldLvl="0" animBg="1"/>
      <p:bldP spid="41" grpId="0"/>
      <p:bldP spid="57" grpId="0" bldLvl="0" animBg="1"/>
      <p:bldP spid="57" grpId="1"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12191999" cy="8331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22400" y="3232868"/>
            <a:ext cx="8074599" cy="36505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667000"/>
            <a:ext cx="11887200" cy="107696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780216" y="3066985"/>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33CC"/>
                </a:solidFill>
                <a:latin typeface="Times New Roman" panose="02020603050405020304" pitchFamily="18" charset="0"/>
                <a:cs typeface="Times New Roman" panose="02020603050405020304" pitchFamily="18" charset="0"/>
              </a:rPr>
              <a:t>A. </a:t>
            </a:r>
            <a:r>
              <a:rPr lang="en-US" sz="3200" dirty="0" err="1">
                <a:solidFill>
                  <a:srgbClr val="0033CC"/>
                </a:solidFill>
                <a:latin typeface="Times New Roman" panose="02020603050405020304" pitchFamily="18" charset="0"/>
                <a:cs typeface="Times New Roman" panose="02020603050405020304" pitchFamily="18" charset="0"/>
              </a:rPr>
              <a:t>Năm</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phút</a:t>
            </a:r>
            <a:endParaRPr lang="en-US" sz="3200" dirty="0">
              <a:solidFill>
                <a:srgbClr val="0033CC"/>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4549316" y="3029527"/>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33CC"/>
                </a:solidFill>
                <a:latin typeface="Times New Roman" panose="02020603050405020304" pitchFamily="18" charset="0"/>
                <a:cs typeface="Times New Roman" panose="02020603050405020304" pitchFamily="18" charset="0"/>
              </a:rPr>
              <a:t>B. </a:t>
            </a:r>
            <a:r>
              <a:rPr lang="en-US" sz="3200" dirty="0" err="1">
                <a:solidFill>
                  <a:srgbClr val="0033CC"/>
                </a:solidFill>
                <a:latin typeface="Times New Roman" panose="02020603050405020304" pitchFamily="18" charset="0"/>
                <a:cs typeface="Times New Roman" panose="02020603050405020304" pitchFamily="18" charset="0"/>
              </a:rPr>
              <a:t>Mười</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phút</a:t>
            </a:r>
            <a:endParaRPr lang="en-US" sz="3200" dirty="0">
              <a:solidFill>
                <a:srgbClr val="0033CC"/>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8271858" y="3066985"/>
            <a:ext cx="353314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33CC"/>
                </a:solidFill>
                <a:latin typeface="Times New Roman" panose="02020603050405020304" pitchFamily="18" charset="0"/>
                <a:cs typeface="Times New Roman" panose="02020603050405020304" pitchFamily="18" charset="0"/>
              </a:rPr>
              <a:t>C. </a:t>
            </a:r>
            <a:r>
              <a:rPr lang="en-US" sz="3200" dirty="0" err="1">
                <a:solidFill>
                  <a:srgbClr val="0033CC"/>
                </a:solidFill>
                <a:latin typeface="Times New Roman" panose="02020603050405020304" pitchFamily="18" charset="0"/>
                <a:cs typeface="Times New Roman" panose="02020603050405020304" pitchFamily="18" charset="0"/>
                <a:sym typeface="+mn-ea"/>
              </a:rPr>
              <a:t>Mười</a:t>
            </a:r>
            <a:r>
              <a:rPr lang="en-US" sz="3200" dirty="0">
                <a:solidFill>
                  <a:srgbClr val="0033CC"/>
                </a:solidFill>
                <a:latin typeface="Times New Roman" panose="02020603050405020304" pitchFamily="18" charset="0"/>
                <a:cs typeface="Times New Roman" panose="02020603050405020304" pitchFamily="18" charset="0"/>
                <a:sym typeface="+mn-ea"/>
              </a:rPr>
              <a:t> </a:t>
            </a:r>
            <a:r>
              <a:rPr lang="en-US" sz="3200" dirty="0" err="1">
                <a:solidFill>
                  <a:srgbClr val="0033CC"/>
                </a:solidFill>
                <a:latin typeface="Times New Roman" panose="02020603050405020304" pitchFamily="18" charset="0"/>
                <a:cs typeface="Times New Roman" panose="02020603050405020304" pitchFamily="18" charset="0"/>
                <a:sym typeface="+mn-ea"/>
              </a:rPr>
              <a:t>lăm</a:t>
            </a:r>
            <a:r>
              <a:rPr lang="en-US" sz="3200" dirty="0">
                <a:solidFill>
                  <a:srgbClr val="0033CC"/>
                </a:solidFill>
                <a:latin typeface="Times New Roman" panose="02020603050405020304" pitchFamily="18" charset="0"/>
                <a:cs typeface="Times New Roman" panose="02020603050405020304" pitchFamily="18" charset="0"/>
                <a:sym typeface="+mn-ea"/>
              </a:rPr>
              <a:t> </a:t>
            </a:r>
            <a:r>
              <a:rPr lang="en-US" sz="3200" dirty="0" err="1">
                <a:solidFill>
                  <a:srgbClr val="0033CC"/>
                </a:solidFill>
                <a:latin typeface="Times New Roman" panose="02020603050405020304" pitchFamily="18" charset="0"/>
                <a:cs typeface="Times New Roman" panose="02020603050405020304" pitchFamily="18" charset="0"/>
                <a:sym typeface="+mn-ea"/>
              </a:rPr>
              <a:t>phút</a:t>
            </a:r>
            <a:endParaRPr lang="en-US" sz="2665" dirty="0">
              <a:solidFill>
                <a:srgbClr val="0033CC"/>
              </a:solidFill>
              <a:latin typeface="Times New Roman" panose="02020603050405020304" pitchFamily="18" charset="0"/>
              <a:cs typeface="Times New Roman" panose="02020603050405020304" pitchFamily="18" charset="0"/>
            </a:endParaRPr>
          </a:p>
        </p:txBody>
      </p:sp>
      <p:pic>
        <p:nvPicPr>
          <p:cNvPr id="29" name="Picture 11" descr="C:\Users\ADMIN\Desktop\Giai cuu dai duong 2\seashell-border-382756.jp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35200" y="76200"/>
            <a:ext cx="8026400" cy="27432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3169966" y="511175"/>
            <a:ext cx="5872434" cy="1816651"/>
          </a:xfrm>
          <a:prstGeom prst="rect">
            <a:avLst/>
          </a:prstGeom>
          <a:noFill/>
        </p:spPr>
        <p:txBody>
          <a:bodyPr wrap="square" rtlCol="0">
            <a:spAutoFit/>
          </a:bodyPr>
          <a:lstStyle/>
          <a:p>
            <a:pPr algn="ctr"/>
            <a:r>
              <a:rPr lang="en-US" sz="3735" dirty="0" err="1">
                <a:solidFill>
                  <a:srgbClr val="0033CC"/>
                </a:solidFill>
                <a:latin typeface="Times New Roman" panose="02020603050405020304" pitchFamily="18" charset="0"/>
                <a:cs typeface="Times New Roman" panose="02020603050405020304" pitchFamily="18" charset="0"/>
              </a:rPr>
              <a:t>Cuộc</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chiến</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đấu</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giữa</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đoàn</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thủy</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thủ</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và</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bạch</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tuộc</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diến</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ra</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trong</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bao</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lâu</a:t>
            </a:r>
            <a:r>
              <a:rPr lang="en-US" sz="3735" dirty="0">
                <a:solidFill>
                  <a:srgbClr val="0033CC"/>
                </a:solidFill>
                <a:latin typeface="Times New Roman" panose="02020603050405020304" pitchFamily="18" charset="0"/>
                <a:cs typeface="Times New Roman" panose="02020603050405020304" pitchFamily="18" charset="0"/>
              </a:rPr>
              <a:t>?</a:t>
            </a: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79857" y="5219700"/>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3208000" y="3858381"/>
            <a:ext cx="812800" cy="812800"/>
          </a:xfrm>
          <a:prstGeom prst="rect">
            <a:avLst/>
          </a:prstGeom>
        </p:spPr>
      </p:pic>
      <p:pic>
        <p:nvPicPr>
          <p:cNvPr id="13"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784059" y="177800"/>
            <a:ext cx="1009445" cy="500085"/>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5" dirty="0">
                <a:solidFill>
                  <a:srgbClr val="FFFFFF"/>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5" dirty="0" err="1">
                  <a:solidFill>
                    <a:srgbClr val="FFFFFF"/>
                  </a:solidFill>
                  <a:latin typeface="Times New Roman" panose="02020603050405020304" pitchFamily="18" charset="0"/>
                  <a:cs typeface="Times New Roman" panose="02020603050405020304" pitchFamily="18" charset="0"/>
                </a:rPr>
                <a:t>Bắt</a:t>
              </a:r>
              <a:r>
                <a:rPr lang="en-GB" sz="1465" dirty="0">
                  <a:solidFill>
                    <a:srgbClr val="FFFFFF"/>
                  </a:solidFill>
                  <a:latin typeface="Times New Roman" panose="02020603050405020304" pitchFamily="18" charset="0"/>
                  <a:cs typeface="Times New Roman" panose="02020603050405020304" pitchFamily="18" charset="0"/>
                </a:rPr>
                <a:t> </a:t>
              </a:r>
              <a:r>
                <a:rPr lang="en-GB" sz="1465" dirty="0" err="1">
                  <a:solidFill>
                    <a:srgbClr val="FFFFFF"/>
                  </a:solidFill>
                  <a:latin typeface="Times New Roman" panose="02020603050405020304" pitchFamily="18" charset="0"/>
                  <a:cs typeface="Times New Roman" panose="02020603050405020304" pitchFamily="18" charset="0"/>
                </a:rPr>
                <a:t>đầu</a:t>
              </a:r>
              <a:r>
                <a:rPr lang="en-GB" sz="1465" dirty="0">
                  <a:solidFill>
                    <a:srgbClr val="FFFFFF"/>
                  </a:solidFill>
                  <a:latin typeface="Times New Roman" panose="02020603050405020304" pitchFamily="18" charset="0"/>
                  <a:cs typeface="Times New Roman" panose="02020603050405020304" pitchFamily="18" charset="0"/>
                </a:rPr>
                <a:t>!</a:t>
              </a:r>
            </a:p>
          </p:txBody>
        </p:sp>
      </p:grpSp>
      <p:pic>
        <p:nvPicPr>
          <p:cNvPr id="1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309"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244329" y="945133"/>
            <a:ext cx="120325" cy="101771"/>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2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1246124" y="1681532"/>
            <a:ext cx="120325"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6"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a:off x="1642171" y="1335825"/>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grpSp>
        <p:nvGrpSpPr>
          <p:cNvPr id="44" name="Group 43"/>
          <p:cNvGrpSpPr/>
          <p:nvPr/>
        </p:nvGrpSpPr>
        <p:grpSpPr>
          <a:xfrm>
            <a:off x="882525" y="1369076"/>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sp>
        <p:nvSpPr>
          <p:cNvPr id="50"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51" name="Explosion 2 50"/>
          <p:cNvSpPr/>
          <p:nvPr/>
        </p:nvSpPr>
        <p:spPr>
          <a:xfrm>
            <a:off x="1565728" y="431634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36537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42" presetClass="exit" presetSubtype="0" fill="hold" grpId="1" nodeType="clickEffect">
                                  <p:stCondLst>
                                    <p:cond delay="0"/>
                                  </p:stCondLst>
                                  <p:childTnLst>
                                    <p:animEffect transition="out" filter="fade">
                                      <p:cBhvr>
                                        <p:cTn id="43" dur="1000"/>
                                        <p:tgtEl>
                                          <p:spTgt spid="24"/>
                                        </p:tgtEl>
                                      </p:cBhvr>
                                    </p:animEffect>
                                    <p:anim calcmode="lin" valueType="num">
                                      <p:cBhvr>
                                        <p:cTn id="44" dur="1000"/>
                                        <p:tgtEl>
                                          <p:spTgt spid="24"/>
                                        </p:tgtEl>
                                        <p:attrNameLst>
                                          <p:attrName>ppt_x</p:attrName>
                                        </p:attrNameLst>
                                      </p:cBhvr>
                                      <p:tavLst>
                                        <p:tav tm="0">
                                          <p:val>
                                            <p:strVal val="ppt_x"/>
                                          </p:val>
                                        </p:tav>
                                        <p:tav tm="100000">
                                          <p:val>
                                            <p:strVal val="ppt_x"/>
                                          </p:val>
                                        </p:tav>
                                      </p:tavLst>
                                    </p:anim>
                                    <p:anim calcmode="lin" valueType="num">
                                      <p:cBhvr>
                                        <p:cTn id="45" dur="1000"/>
                                        <p:tgtEl>
                                          <p:spTgt spid="24"/>
                                        </p:tgtEl>
                                        <p:attrNameLst>
                                          <p:attrName>ppt_y</p:attrName>
                                        </p:attrNameLst>
                                      </p:cBhvr>
                                      <p:tavLst>
                                        <p:tav tm="0">
                                          <p:val>
                                            <p:strVal val="ppt_y"/>
                                          </p:val>
                                        </p:tav>
                                        <p:tav tm="100000">
                                          <p:val>
                                            <p:strVal val="ppt_y+.1"/>
                                          </p:val>
                                        </p:tav>
                                      </p:tavLst>
                                    </p:anim>
                                    <p:set>
                                      <p:cBhvr>
                                        <p:cTn id="46"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grpId="1" nodeType="clickEffect">
                                  <p:stCondLst>
                                    <p:cond delay="0"/>
                                  </p:stCondLst>
                                  <p:childTnLst>
                                    <p:animEffect transition="out" filter="fade">
                                      <p:cBhvr>
                                        <p:cTn id="51" dur="1000"/>
                                        <p:tgtEl>
                                          <p:spTgt spid="25"/>
                                        </p:tgtEl>
                                      </p:cBhvr>
                                    </p:animEffect>
                                    <p:anim calcmode="lin" valueType="num">
                                      <p:cBhvr>
                                        <p:cTn id="52" dur="1000"/>
                                        <p:tgtEl>
                                          <p:spTgt spid="25"/>
                                        </p:tgtEl>
                                        <p:attrNameLst>
                                          <p:attrName>ppt_x</p:attrName>
                                        </p:attrNameLst>
                                      </p:cBhvr>
                                      <p:tavLst>
                                        <p:tav tm="0">
                                          <p:val>
                                            <p:strVal val="ppt_x"/>
                                          </p:val>
                                        </p:tav>
                                        <p:tav tm="100000">
                                          <p:val>
                                            <p:strVal val="ppt_x"/>
                                          </p:val>
                                        </p:tav>
                                      </p:tavLst>
                                    </p:anim>
                                    <p:anim calcmode="lin" valueType="num">
                                      <p:cBhvr>
                                        <p:cTn id="53" dur="1000"/>
                                        <p:tgtEl>
                                          <p:spTgt spid="25"/>
                                        </p:tgtEl>
                                        <p:attrNameLst>
                                          <p:attrName>ppt_y</p:attrName>
                                        </p:attrNameLst>
                                      </p:cBhvr>
                                      <p:tavLst>
                                        <p:tav tm="0">
                                          <p:val>
                                            <p:strVal val="ppt_y"/>
                                          </p:val>
                                        </p:tav>
                                        <p:tav tm="100000">
                                          <p:val>
                                            <p:strVal val="ppt_y+.1"/>
                                          </p:val>
                                        </p:tav>
                                      </p:tavLst>
                                    </p:anim>
                                    <p:set>
                                      <p:cBhvr>
                                        <p:cTn id="5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5" restart="whenNotActive" fill="hold" evtFilter="cancelBubble" nodeType="interactiveSeq">
                <p:stCondLst>
                  <p:cond evt="onClick" delay="0">
                    <p:tgtEl>
                      <p:spTgt spid="27"/>
                    </p:tgtEl>
                  </p:cond>
                </p:stCondLst>
                <p:endSync evt="end" delay="0">
                  <p:rtn val="all"/>
                </p:endSync>
                <p:childTnLst>
                  <p:par>
                    <p:cTn id="56" fill="hold">
                      <p:stCondLst>
                        <p:cond delay="0"/>
                      </p:stCondLst>
                      <p:childTnLst>
                        <p:par>
                          <p:cTn id="57" fill="hold">
                            <p:stCondLst>
                              <p:cond delay="0"/>
                            </p:stCondLst>
                            <p:childTnLst>
                              <p:par>
                                <p:cTn id="58" presetID="21" presetClass="emph" presetSubtype="0" repeatCount="indefinite" fill="hold" grpId="1" nodeType="withEffect">
                                  <p:stCondLst>
                                    <p:cond delay="0"/>
                                  </p:stCondLst>
                                  <p:childTnLst>
                                    <p:animClr clrSpc="hsl" dir="cw">
                                      <p:cBhvr override="childStyle">
                                        <p:cTn id="59" dur="500" fill="hold"/>
                                        <p:tgtEl>
                                          <p:spTgt spid="27"/>
                                        </p:tgtEl>
                                        <p:attrNameLst>
                                          <p:attrName>style.color</p:attrName>
                                        </p:attrNameLst>
                                      </p:cBhvr>
                                      <p:by>
                                        <p:hsl h="7200000" s="0" l="0"/>
                                      </p:by>
                                    </p:animClr>
                                    <p:animClr clrSpc="hsl" dir="cw">
                                      <p:cBhvr>
                                        <p:cTn id="60" dur="500" fill="hold"/>
                                        <p:tgtEl>
                                          <p:spTgt spid="27"/>
                                        </p:tgtEl>
                                        <p:attrNameLst>
                                          <p:attrName>fillcolor</p:attrName>
                                        </p:attrNameLst>
                                      </p:cBhvr>
                                      <p:by>
                                        <p:hsl h="7200000" s="0" l="0"/>
                                      </p:by>
                                    </p:animClr>
                                    <p:animClr clrSpc="hsl" dir="cw">
                                      <p:cBhvr>
                                        <p:cTn id="61" dur="500" fill="hold"/>
                                        <p:tgtEl>
                                          <p:spTgt spid="27"/>
                                        </p:tgtEl>
                                        <p:attrNameLst>
                                          <p:attrName>stroke.color</p:attrName>
                                        </p:attrNameLst>
                                      </p:cBhvr>
                                      <p:by>
                                        <p:hsl h="7200000" s="0" l="0"/>
                                      </p:by>
                                    </p:animClr>
                                    <p:set>
                                      <p:cBhvr>
                                        <p:cTn id="62" dur="500" fill="hold"/>
                                        <p:tgtEl>
                                          <p:spTgt spid="27"/>
                                        </p:tgtEl>
                                        <p:attrNameLst>
                                          <p:attrName>fill.type</p:attrName>
                                        </p:attrNameLst>
                                      </p:cBhvr>
                                      <p:to>
                                        <p:strVal val="solid"/>
                                      </p:to>
                                    </p:set>
                                  </p:childTnLst>
                                </p:cTn>
                              </p:par>
                              <p:par>
                                <p:cTn id="63" presetID="1" presetClass="mediacall" presetSubtype="0" fill="hold" nodeType="withEffect">
                                  <p:stCondLst>
                                    <p:cond delay="0"/>
                                  </p:stCondLst>
                                  <p:childTnLst>
                                    <p:cmd type="call" cmd="playFrom(0.0)">
                                      <p:cBhvr>
                                        <p:cTn id="64" dur="4744" fill="hold"/>
                                        <p:tgtEl>
                                          <p:spTgt spid="12"/>
                                        </p:tgtEl>
                                      </p:cBhvr>
                                    </p:cmd>
                                  </p:childTnLst>
                                </p:cTn>
                              </p:par>
                              <p:par>
                                <p:cTn id="65" presetID="2" presetClass="exit" presetSubtype="1" fill="hold" nodeType="withEffect">
                                  <p:stCondLst>
                                    <p:cond delay="0"/>
                                  </p:stCondLst>
                                  <p:childTnLst>
                                    <p:anim calcmode="lin" valueType="num">
                                      <p:cBhvr additive="base">
                                        <p:cTn id="66" dur="2000"/>
                                        <p:tgtEl>
                                          <p:spTgt spid="23"/>
                                        </p:tgtEl>
                                        <p:attrNameLst>
                                          <p:attrName>ppt_x</p:attrName>
                                        </p:attrNameLst>
                                      </p:cBhvr>
                                      <p:tavLst>
                                        <p:tav tm="0">
                                          <p:val>
                                            <p:strVal val="ppt_x"/>
                                          </p:val>
                                        </p:tav>
                                        <p:tav tm="100000">
                                          <p:val>
                                            <p:strVal val="ppt_x"/>
                                          </p:val>
                                        </p:tav>
                                      </p:tavLst>
                                    </p:anim>
                                    <p:anim calcmode="lin" valueType="num">
                                      <p:cBhvr additive="base">
                                        <p:cTn id="67" dur="2000"/>
                                        <p:tgtEl>
                                          <p:spTgt spid="23"/>
                                        </p:tgtEl>
                                        <p:attrNameLst>
                                          <p:attrName>ppt_y</p:attrName>
                                        </p:attrNameLst>
                                      </p:cBhvr>
                                      <p:tavLst>
                                        <p:tav tm="0">
                                          <p:val>
                                            <p:strVal val="ppt_y"/>
                                          </p:val>
                                        </p:tav>
                                        <p:tav tm="100000">
                                          <p:val>
                                            <p:strVal val="0-ppt_h/2"/>
                                          </p:val>
                                        </p:tav>
                                      </p:tavLst>
                                    </p:anim>
                                    <p:set>
                                      <p:cBhvr>
                                        <p:cTn id="68" dur="1" fill="hold">
                                          <p:stCondLst>
                                            <p:cond delay="1999"/>
                                          </p:stCondLst>
                                        </p:cTn>
                                        <p:tgtEl>
                                          <p:spTgt spid="23"/>
                                        </p:tgtEl>
                                        <p:attrNameLst>
                                          <p:attrName>style.visibility</p:attrName>
                                        </p:attrNameLst>
                                      </p:cBhvr>
                                      <p:to>
                                        <p:strVal val="hidden"/>
                                      </p:to>
                                    </p:set>
                                  </p:childTnLst>
                                </p:cTn>
                              </p:par>
                              <p:par>
                                <p:cTn id="69" presetID="35" presetClass="path" presetSubtype="0" accel="50000" decel="50000" fill="hold" nodeType="withEffect">
                                  <p:stCondLst>
                                    <p:cond delay="0"/>
                                  </p:stCondLst>
                                  <p:childTnLst>
                                    <p:animMotion origin="layout" path="M -3.05556E-6 4.32099E-6 L -1.05607 -0.02994 " pathEditMode="relative" rAng="0" ptsTypes="AA">
                                      <p:cBhvr>
                                        <p:cTn id="70"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audio>
              <p:cMediaNode vol="80000">
                <p:cTn id="71" fill="hold" display="0">
                  <p:stCondLst>
                    <p:cond delay="indefinite"/>
                  </p:stCondLst>
                  <p:endCondLst>
                    <p:cond evt="onStopAudio" delay="0">
                      <p:tgtEl>
                        <p:sldTgt/>
                      </p:tgtEl>
                    </p:cond>
                  </p:endCondLst>
                </p:cTn>
                <p:tgtEl>
                  <p:spTgt spid="12"/>
                </p:tgtEl>
              </p:cMediaNode>
            </p:audio>
            <p:seq concurrent="1" nextAc="seek">
              <p:cTn id="72" restart="whenNotActive" fill="hold" evtFilter="cancelBubble" nodeType="interactiveSeq">
                <p:stCondLst>
                  <p:cond evt="onClick" delay="0">
                    <p:tgtEl>
                      <p:spTgt spid="14"/>
                    </p:tgtEl>
                  </p:cond>
                </p:stCondLst>
                <p:endSync evt="end" delay="0">
                  <p:rtn val="all"/>
                </p:endSync>
                <p:childTnLst>
                  <p:par>
                    <p:cTn id="73" fill="hold">
                      <p:stCondLst>
                        <p:cond delay="0"/>
                      </p:stCondLst>
                      <p:childTnLst>
                        <p:par>
                          <p:cTn id="74" fill="hold">
                            <p:stCondLst>
                              <p:cond delay="0"/>
                            </p:stCondLst>
                            <p:childTnLst>
                              <p:par>
                                <p:cTn id="75" presetID="8" presetClass="emph" presetSubtype="0" fill="hold" nodeType="clickEffect">
                                  <p:stCondLst>
                                    <p:cond delay="0"/>
                                  </p:stCondLst>
                                  <p:childTnLst>
                                    <p:animRot by="21600000">
                                      <p:cBhvr>
                                        <p:cTn id="76" dur="15000" fill="hold"/>
                                        <p:tgtEl>
                                          <p:spTgt spid="17"/>
                                        </p:tgtEl>
                                        <p:attrNameLst>
                                          <p:attrName>r</p:attrName>
                                        </p:attrNameLst>
                                      </p:cBhvr>
                                    </p:animRot>
                                  </p:childTnLst>
                                </p:cTn>
                              </p:par>
                            </p:childTnLst>
                          </p:cTn>
                        </p:par>
                        <p:par>
                          <p:cTn id="77" fill="hold">
                            <p:stCondLst>
                              <p:cond delay="15000"/>
                            </p:stCondLst>
                            <p:childTnLst>
                              <p:par>
                                <p:cTn id="78" presetID="1" presetClass="entr" presetSubtype="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childTnLst>
                                </p:cTn>
                              </p:par>
                              <p:par>
                                <p:cTn id="80" presetID="1" presetClass="exit" presetSubtype="0" fill="hold" grpId="1" nodeType="withEffect">
                                  <p:stCondLst>
                                    <p:cond delay="2000"/>
                                  </p:stCondLst>
                                  <p:childTnLst>
                                    <p:set>
                                      <p:cBhvr>
                                        <p:cTn id="8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bldLvl="0" animBg="1"/>
      <p:bldP spid="24" grpId="1" bldLvl="0" animBg="1"/>
      <p:bldP spid="25" grpId="0" bldLvl="0" animBg="1"/>
      <p:bldP spid="25" grpId="1" bldLvl="0" animBg="1"/>
      <p:bldP spid="27" grpId="0" bldLvl="0" animBg="1"/>
      <p:bldP spid="27" grpId="1" bldLvl="0" animBg="1"/>
      <p:bldP spid="30" grpId="0"/>
      <p:bldP spid="51" grpId="0" bldLvl="0" animBg="1"/>
      <p:bldP spid="51" grpId="1"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Giai cuu dai duong 2\cartoon__underwater_background_by_slaterdies-d71ppa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Giai cuu dai duong 2\5a.jpe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9828" y1="27216" x2="41202" y2="43711"/>
                        <a14:foregroundMark x1="54506" y1="15052" x2="48283" y2="43711"/>
                        <a14:foregroundMark x1="39914" y1="28247" x2="37983" y2="42062"/>
                      </a14:backgroundRemoval>
                    </a14:imgEffect>
                  </a14:imgLayer>
                </a14:imgProps>
              </a:ext>
              <a:ext uri="{28A0092B-C50C-407E-A947-70E740481C1C}">
                <a14:useLocalDpi xmlns:a14="http://schemas.microsoft.com/office/drawing/2010/main" val="0"/>
              </a:ext>
            </a:extLst>
          </a:blip>
          <a:srcRect/>
          <a:stretch>
            <a:fillRect/>
          </a:stretch>
        </p:blipFill>
        <p:spPr bwMode="auto">
          <a:xfrm rot="765678">
            <a:off x="7035800" y="3543539"/>
            <a:ext cx="3218403" cy="3349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Giai cuu dai duong 2\5.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64169" flipH="1">
            <a:off x="655090" y="2824375"/>
            <a:ext cx="4593071" cy="428985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Giai cuu dai duong 2\luoi 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92376" flipH="1">
            <a:off x="6282644" y="1509516"/>
            <a:ext cx="5535189" cy="691956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6941185" y="2923540"/>
            <a:ext cx="4364355" cy="1066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33CC"/>
                </a:solidFill>
                <a:latin typeface="Times New Roman" panose="02020603050405020304" pitchFamily="18" charset="0"/>
                <a:cs typeface="Times New Roman" panose="02020603050405020304" pitchFamily="18" charset="0"/>
              </a:rPr>
              <a:t>B. </a:t>
            </a:r>
            <a:r>
              <a:rPr lang="en-US" sz="3200" dirty="0" err="1">
                <a:solidFill>
                  <a:srgbClr val="0033CC"/>
                </a:solidFill>
                <a:latin typeface="Times New Roman" panose="02020603050405020304" pitchFamily="18" charset="0"/>
                <a:cs typeface="Times New Roman" panose="02020603050405020304" pitchFamily="18" charset="0"/>
              </a:rPr>
              <a:t>Bạch</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tuộc</a:t>
            </a:r>
            <a:endParaRPr lang="en-US" sz="3200" dirty="0">
              <a:solidFill>
                <a:srgbClr val="0033CC"/>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1110199" y="2983551"/>
            <a:ext cx="4282440" cy="101092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33CC"/>
                </a:solidFill>
                <a:latin typeface="Times New Roman" panose="02020603050405020304" pitchFamily="18" charset="0"/>
                <a:cs typeface="Times New Roman" panose="02020603050405020304" pitchFamily="18" charset="0"/>
              </a:rPr>
              <a:t>A. </a:t>
            </a:r>
            <a:r>
              <a:rPr lang="en-US" sz="3200" dirty="0" err="1">
                <a:solidFill>
                  <a:srgbClr val="0033CC"/>
                </a:solidFill>
                <a:latin typeface="Times New Roman" panose="02020603050405020304" pitchFamily="18" charset="0"/>
                <a:cs typeface="Times New Roman" panose="02020603050405020304" pitchFamily="18" charset="0"/>
              </a:rPr>
              <a:t>Đoàn</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thủy</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thủ</a:t>
            </a:r>
            <a:endParaRPr lang="en-US" sz="2665" dirty="0">
              <a:solidFill>
                <a:srgbClr val="0033CC"/>
              </a:solidFill>
              <a:latin typeface="Times New Roman" panose="02020603050405020304" pitchFamily="18" charset="0"/>
              <a:cs typeface="Times New Roman" panose="02020603050405020304" pitchFamily="18" charset="0"/>
            </a:endParaRPr>
          </a:p>
        </p:txBody>
      </p:sp>
      <p:pic>
        <p:nvPicPr>
          <p:cNvPr id="21" name="Picture 11" descr="C:\Users\ADMIN\Desktop\Giai cuu dai duong 2\seashell-border-382756.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82800" y="0"/>
            <a:ext cx="8026400" cy="27432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2816225" y="124460"/>
            <a:ext cx="6495415" cy="1241878"/>
          </a:xfrm>
          <a:prstGeom prst="rect">
            <a:avLst/>
          </a:prstGeom>
          <a:noFill/>
        </p:spPr>
        <p:txBody>
          <a:bodyPr wrap="square" rtlCol="0">
            <a:spAutoFit/>
          </a:bodyPr>
          <a:lstStyle/>
          <a:p>
            <a:pPr algn="ctr"/>
            <a:r>
              <a:rPr lang="en-US" sz="3735" dirty="0" err="1">
                <a:solidFill>
                  <a:srgbClr val="0033CC"/>
                </a:solidFill>
                <a:latin typeface="Times New Roman" panose="02020603050405020304" pitchFamily="18" charset="0"/>
                <a:cs typeface="Times New Roman" panose="02020603050405020304" pitchFamily="18" charset="0"/>
              </a:rPr>
              <a:t>Kết</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thúc</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cuộc</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chiến</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ai</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là</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người</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chiến</a:t>
            </a:r>
            <a:r>
              <a:rPr lang="en-US" sz="3735" dirty="0">
                <a:solidFill>
                  <a:srgbClr val="0033CC"/>
                </a:solidFill>
                <a:latin typeface="Times New Roman" panose="02020603050405020304" pitchFamily="18" charset="0"/>
                <a:cs typeface="Times New Roman" panose="02020603050405020304" pitchFamily="18" charset="0"/>
              </a:rPr>
              <a:t> </a:t>
            </a:r>
            <a:r>
              <a:rPr lang="en-US" sz="3735" dirty="0" err="1">
                <a:solidFill>
                  <a:srgbClr val="0033CC"/>
                </a:solidFill>
                <a:latin typeface="Times New Roman" panose="02020603050405020304" pitchFamily="18" charset="0"/>
                <a:cs typeface="Times New Roman" panose="02020603050405020304" pitchFamily="18" charset="0"/>
              </a:rPr>
              <a:t>thắng</a:t>
            </a:r>
            <a:r>
              <a:rPr lang="en-US" sz="3735" dirty="0">
                <a:solidFill>
                  <a:srgbClr val="0033CC"/>
                </a:solidFill>
                <a:latin typeface="Times New Roman" panose="02020603050405020304" pitchFamily="18" charset="0"/>
                <a:cs typeface="Times New Roman" panose="02020603050405020304" pitchFamily="18" charset="0"/>
              </a:rPr>
              <a:t>?</a:t>
            </a:r>
          </a:p>
        </p:txBody>
      </p:sp>
      <p:pic>
        <p:nvPicPr>
          <p:cNvPr id="28" name="Picture 2" descr="C:\Users\ADMIN\Desktop\Phan Thi Do Uyen\Giai cuu dai duong\Picture2.png">
            <a:hlinkClick r:id="" action="ppaction://hlinkshowjump?jump=nextslide"/>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64800" y="5116749"/>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3208000" y="3858381"/>
            <a:ext cx="812800" cy="812800"/>
          </a:xfrm>
          <a:prstGeom prst="rect">
            <a:avLst/>
          </a:prstGeom>
        </p:spPr>
      </p:pic>
      <p:pic>
        <p:nvPicPr>
          <p:cNvPr id="14"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times up"/>
          <p:cNvGrpSpPr/>
          <p:nvPr/>
        </p:nvGrpSpPr>
        <p:grpSpPr>
          <a:xfrm>
            <a:off x="784059" y="177800"/>
            <a:ext cx="1009445" cy="500085"/>
            <a:chOff x="2989747" y="438150"/>
            <a:chExt cx="1572029" cy="683752"/>
          </a:xfrm>
        </p:grpSpPr>
        <p:sp>
          <p:nvSpPr>
            <p:cNvPr id="16" name="Rounded Rectangle 1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5" dirty="0">
                <a:solidFill>
                  <a:srgbClr val="FFFFFF"/>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5" dirty="0" err="1">
                  <a:solidFill>
                    <a:srgbClr val="FFFFFF"/>
                  </a:solidFill>
                  <a:latin typeface="Times New Roman" panose="02020603050405020304" pitchFamily="18" charset="0"/>
                  <a:cs typeface="Times New Roman" panose="02020603050405020304" pitchFamily="18" charset="0"/>
                </a:rPr>
                <a:t>Bắt</a:t>
              </a:r>
              <a:r>
                <a:rPr lang="en-GB" sz="1465" dirty="0">
                  <a:solidFill>
                    <a:srgbClr val="FFFFFF"/>
                  </a:solidFill>
                  <a:latin typeface="Times New Roman" panose="02020603050405020304" pitchFamily="18" charset="0"/>
                  <a:cs typeface="Times New Roman" panose="02020603050405020304" pitchFamily="18" charset="0"/>
                </a:rPr>
                <a:t> </a:t>
              </a:r>
              <a:r>
                <a:rPr lang="en-GB" sz="1465" dirty="0" err="1">
                  <a:solidFill>
                    <a:srgbClr val="FFFFFF"/>
                  </a:solidFill>
                  <a:latin typeface="Times New Roman" panose="02020603050405020304" pitchFamily="18" charset="0"/>
                  <a:cs typeface="Times New Roman" panose="02020603050405020304" pitchFamily="18" charset="0"/>
                </a:rPr>
                <a:t>đầu</a:t>
              </a:r>
              <a:r>
                <a:rPr lang="en-GB" sz="1465" dirty="0">
                  <a:solidFill>
                    <a:srgbClr val="FFFFFF"/>
                  </a:solidFill>
                  <a:latin typeface="Times New Roman" panose="02020603050405020304" pitchFamily="18" charset="0"/>
                  <a:cs typeface="Times New Roman" panose="02020603050405020304" pitchFamily="18" charset="0"/>
                </a:rPr>
                <a:t>!</a:t>
              </a:r>
            </a:p>
          </p:txBody>
        </p:sp>
      </p:grpSp>
      <p:pic>
        <p:nvPicPr>
          <p:cNvPr id="24"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9309"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1244329" y="945133"/>
            <a:ext cx="120325" cy="101771"/>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0"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1246124" y="1681532"/>
            <a:ext cx="120325"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6"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a:off x="1642171" y="1335825"/>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grpSp>
        <p:nvGrpSpPr>
          <p:cNvPr id="44" name="Group 43"/>
          <p:cNvGrpSpPr/>
          <p:nvPr/>
        </p:nvGrpSpPr>
        <p:grpSpPr>
          <a:xfrm>
            <a:off x="882525" y="1369076"/>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grpSp>
      <p:sp>
        <p:nvSpPr>
          <p:cNvPr id="50"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solidFill>
                <a:srgbClr val="000000"/>
              </a:solidFill>
              <a:latin typeface="Times New Roman" panose="02020603050405020304" pitchFamily="18" charset="0"/>
              <a:cs typeface="Times New Roman" panose="02020603050405020304" pitchFamily="18" charset="0"/>
            </a:endParaRPr>
          </a:p>
        </p:txBody>
      </p:sp>
      <p:sp>
        <p:nvSpPr>
          <p:cNvPr id="51" name="Explosion 2 50"/>
          <p:cNvSpPr/>
          <p:nvPr/>
        </p:nvSpPr>
        <p:spPr>
          <a:xfrm>
            <a:off x="3713933" y="4671093"/>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203837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075"/>
                                        </p:tgtEl>
                                        <p:attrNameLst>
                                          <p:attrName>r</p:attrName>
                                        </p:attrNameLst>
                                      </p:cBhvr>
                                    </p:animRot>
                                    <p:animRot by="-240000">
                                      <p:cBhvr>
                                        <p:cTn id="7" dur="1000" fill="hold">
                                          <p:stCondLst>
                                            <p:cond delay="1000"/>
                                          </p:stCondLst>
                                        </p:cTn>
                                        <p:tgtEl>
                                          <p:spTgt spid="3075"/>
                                        </p:tgtEl>
                                        <p:attrNameLst>
                                          <p:attrName>r</p:attrName>
                                        </p:attrNameLst>
                                      </p:cBhvr>
                                    </p:animRot>
                                    <p:animRot by="240000">
                                      <p:cBhvr>
                                        <p:cTn id="8" dur="1000" fill="hold">
                                          <p:stCondLst>
                                            <p:cond delay="2000"/>
                                          </p:stCondLst>
                                        </p:cTn>
                                        <p:tgtEl>
                                          <p:spTgt spid="3075"/>
                                        </p:tgtEl>
                                        <p:attrNameLst>
                                          <p:attrName>r</p:attrName>
                                        </p:attrNameLst>
                                      </p:cBhvr>
                                    </p:animRot>
                                    <p:animRot by="-240000">
                                      <p:cBhvr>
                                        <p:cTn id="9" dur="1000" fill="hold">
                                          <p:stCondLst>
                                            <p:cond delay="3000"/>
                                          </p:stCondLst>
                                        </p:cTn>
                                        <p:tgtEl>
                                          <p:spTgt spid="3075"/>
                                        </p:tgtEl>
                                        <p:attrNameLst>
                                          <p:attrName>r</p:attrName>
                                        </p:attrNameLst>
                                      </p:cBhvr>
                                    </p:animRot>
                                    <p:animRot by="120000">
                                      <p:cBhvr>
                                        <p:cTn id="10" dur="1000" fill="hold">
                                          <p:stCondLst>
                                            <p:cond delay="4000"/>
                                          </p:stCondLst>
                                        </p:cTn>
                                        <p:tgtEl>
                                          <p:spTgt spid="307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076"/>
                                        </p:tgtEl>
                                        <p:attrNameLst>
                                          <p:attrName>r</p:attrName>
                                        </p:attrNameLst>
                                      </p:cBhvr>
                                    </p:animRot>
                                    <p:animRot by="-240000">
                                      <p:cBhvr>
                                        <p:cTn id="13" dur="1000" fill="hold">
                                          <p:stCondLst>
                                            <p:cond delay="1000"/>
                                          </p:stCondLst>
                                        </p:cTn>
                                        <p:tgtEl>
                                          <p:spTgt spid="3076"/>
                                        </p:tgtEl>
                                        <p:attrNameLst>
                                          <p:attrName>r</p:attrName>
                                        </p:attrNameLst>
                                      </p:cBhvr>
                                    </p:animRot>
                                    <p:animRot by="240000">
                                      <p:cBhvr>
                                        <p:cTn id="14" dur="1000" fill="hold">
                                          <p:stCondLst>
                                            <p:cond delay="2000"/>
                                          </p:stCondLst>
                                        </p:cTn>
                                        <p:tgtEl>
                                          <p:spTgt spid="3076"/>
                                        </p:tgtEl>
                                        <p:attrNameLst>
                                          <p:attrName>r</p:attrName>
                                        </p:attrNameLst>
                                      </p:cBhvr>
                                    </p:animRot>
                                    <p:animRot by="-240000">
                                      <p:cBhvr>
                                        <p:cTn id="15" dur="1000" fill="hold">
                                          <p:stCondLst>
                                            <p:cond delay="3000"/>
                                          </p:stCondLst>
                                        </p:cTn>
                                        <p:tgtEl>
                                          <p:spTgt spid="3076"/>
                                        </p:tgtEl>
                                        <p:attrNameLst>
                                          <p:attrName>r</p:attrName>
                                        </p:attrNameLst>
                                      </p:cBhvr>
                                    </p:animRot>
                                    <p:animRot by="120000">
                                      <p:cBhvr>
                                        <p:cTn id="16" dur="1000" fill="hold">
                                          <p:stCondLst>
                                            <p:cond delay="4000"/>
                                          </p:stCondLst>
                                        </p:cTn>
                                        <p:tgtEl>
                                          <p:spTgt spid="3076"/>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42" presetClass="exit" presetSubtype="0" fill="hold" grpId="1" nodeType="clickEffect">
                                  <p:stCondLst>
                                    <p:cond delay="0"/>
                                  </p:stCondLst>
                                  <p:childTnLst>
                                    <p:animEffect transition="out" filter="fade">
                                      <p:cBhvr>
                                        <p:cTn id="43" dur="1000"/>
                                        <p:tgtEl>
                                          <p:spTgt spid="17"/>
                                        </p:tgtEl>
                                      </p:cBhvr>
                                    </p:animEffect>
                                    <p:anim calcmode="lin" valueType="num">
                                      <p:cBhvr>
                                        <p:cTn id="44" dur="1000"/>
                                        <p:tgtEl>
                                          <p:spTgt spid="17"/>
                                        </p:tgtEl>
                                        <p:attrNameLst>
                                          <p:attrName>ppt_x</p:attrName>
                                        </p:attrNameLst>
                                      </p:cBhvr>
                                      <p:tavLst>
                                        <p:tav tm="0">
                                          <p:val>
                                            <p:strVal val="ppt_x"/>
                                          </p:val>
                                        </p:tav>
                                        <p:tav tm="100000">
                                          <p:val>
                                            <p:strVal val="ppt_x"/>
                                          </p:val>
                                        </p:tav>
                                      </p:tavLst>
                                    </p:anim>
                                    <p:anim calcmode="lin" valueType="num">
                                      <p:cBhvr>
                                        <p:cTn id="45" dur="1000"/>
                                        <p:tgtEl>
                                          <p:spTgt spid="17"/>
                                        </p:tgtEl>
                                        <p:attrNameLst>
                                          <p:attrName>ppt_y</p:attrName>
                                        </p:attrNameLst>
                                      </p:cBhvr>
                                      <p:tavLst>
                                        <p:tav tm="0">
                                          <p:val>
                                            <p:strVal val="ppt_y"/>
                                          </p:val>
                                        </p:tav>
                                        <p:tav tm="100000">
                                          <p:val>
                                            <p:strVal val="ppt_y+.1"/>
                                          </p:val>
                                        </p:tav>
                                      </p:tavLst>
                                    </p:anim>
                                    <p:set>
                                      <p:cBhvr>
                                        <p:cTn id="46"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21" presetClass="emph" presetSubtype="0" repeatCount="indefinite" fill="hold" grpId="1" nodeType="withEffect">
                                  <p:stCondLst>
                                    <p:cond delay="0"/>
                                  </p:stCondLst>
                                  <p:childTnLst>
                                    <p:animClr clrSpc="hsl" dir="cw">
                                      <p:cBhvr override="childStyle">
                                        <p:cTn id="51" dur="500" fill="hold"/>
                                        <p:tgtEl>
                                          <p:spTgt spid="20"/>
                                        </p:tgtEl>
                                        <p:attrNameLst>
                                          <p:attrName>style.color</p:attrName>
                                        </p:attrNameLst>
                                      </p:cBhvr>
                                      <p:by>
                                        <p:hsl h="7200000" s="0" l="0"/>
                                      </p:by>
                                    </p:animClr>
                                    <p:animClr clrSpc="hsl" dir="cw">
                                      <p:cBhvr>
                                        <p:cTn id="52" dur="500" fill="hold"/>
                                        <p:tgtEl>
                                          <p:spTgt spid="20"/>
                                        </p:tgtEl>
                                        <p:attrNameLst>
                                          <p:attrName>fillcolor</p:attrName>
                                        </p:attrNameLst>
                                      </p:cBhvr>
                                      <p:by>
                                        <p:hsl h="7200000" s="0" l="0"/>
                                      </p:by>
                                    </p:animClr>
                                    <p:animClr clrSpc="hsl" dir="cw">
                                      <p:cBhvr>
                                        <p:cTn id="53" dur="500" fill="hold"/>
                                        <p:tgtEl>
                                          <p:spTgt spid="20"/>
                                        </p:tgtEl>
                                        <p:attrNameLst>
                                          <p:attrName>stroke.color</p:attrName>
                                        </p:attrNameLst>
                                      </p:cBhvr>
                                      <p:by>
                                        <p:hsl h="7200000" s="0" l="0"/>
                                      </p:by>
                                    </p:animClr>
                                    <p:set>
                                      <p:cBhvr>
                                        <p:cTn id="54" dur="500" fill="hold"/>
                                        <p:tgtEl>
                                          <p:spTgt spid="20"/>
                                        </p:tgtEl>
                                        <p:attrNameLst>
                                          <p:attrName>fill.type</p:attrName>
                                        </p:attrNameLst>
                                      </p:cBhvr>
                                      <p:to>
                                        <p:strVal val="solid"/>
                                      </p:to>
                                    </p:set>
                                  </p:childTnLst>
                                </p:cTn>
                              </p:par>
                              <p:par>
                                <p:cTn id="55" presetID="1" presetClass="mediacall" presetSubtype="0" fill="hold" nodeType="withEffect">
                                  <p:stCondLst>
                                    <p:cond delay="0"/>
                                  </p:stCondLst>
                                  <p:childTnLst>
                                    <p:cmd type="call" cmd="playFrom(0.0)">
                                      <p:cBhvr>
                                        <p:cTn id="56" dur="4744" fill="hold"/>
                                        <p:tgtEl>
                                          <p:spTgt spid="13"/>
                                        </p:tgtEl>
                                      </p:cBhvr>
                                    </p:cmd>
                                  </p:childTnLst>
                                </p:cTn>
                              </p:par>
                              <p:par>
                                <p:cTn id="57" presetID="2" presetClass="exit" presetSubtype="1" fill="hold" nodeType="withEffect">
                                  <p:stCondLst>
                                    <p:cond delay="0"/>
                                  </p:stCondLst>
                                  <p:childTnLst>
                                    <p:anim calcmode="lin" valueType="num">
                                      <p:cBhvr additive="base">
                                        <p:cTn id="58" dur="3000"/>
                                        <p:tgtEl>
                                          <p:spTgt spid="3077"/>
                                        </p:tgtEl>
                                        <p:attrNameLst>
                                          <p:attrName>ppt_x</p:attrName>
                                        </p:attrNameLst>
                                      </p:cBhvr>
                                      <p:tavLst>
                                        <p:tav tm="0">
                                          <p:val>
                                            <p:strVal val="ppt_x"/>
                                          </p:val>
                                        </p:tav>
                                        <p:tav tm="100000">
                                          <p:val>
                                            <p:strVal val="ppt_x"/>
                                          </p:val>
                                        </p:tav>
                                      </p:tavLst>
                                    </p:anim>
                                    <p:anim calcmode="lin" valueType="num">
                                      <p:cBhvr additive="base">
                                        <p:cTn id="59" dur="3000"/>
                                        <p:tgtEl>
                                          <p:spTgt spid="3077"/>
                                        </p:tgtEl>
                                        <p:attrNameLst>
                                          <p:attrName>ppt_y</p:attrName>
                                        </p:attrNameLst>
                                      </p:cBhvr>
                                      <p:tavLst>
                                        <p:tav tm="0">
                                          <p:val>
                                            <p:strVal val="ppt_y"/>
                                          </p:val>
                                        </p:tav>
                                        <p:tav tm="100000">
                                          <p:val>
                                            <p:strVal val="0-ppt_h/2"/>
                                          </p:val>
                                        </p:tav>
                                      </p:tavLst>
                                    </p:anim>
                                    <p:set>
                                      <p:cBhvr>
                                        <p:cTn id="60" dur="1" fill="hold">
                                          <p:stCondLst>
                                            <p:cond delay="2999"/>
                                          </p:stCondLst>
                                        </p:cTn>
                                        <p:tgtEl>
                                          <p:spTgt spid="3077"/>
                                        </p:tgtEl>
                                        <p:attrNameLst>
                                          <p:attrName>style.visibility</p:attrName>
                                        </p:attrNameLst>
                                      </p:cBhvr>
                                      <p:to>
                                        <p:strVal val="hidden"/>
                                      </p:to>
                                    </p:set>
                                  </p:childTnLst>
                                </p:cTn>
                              </p:par>
                              <p:par>
                                <p:cTn id="61" presetID="35" presetClass="path" presetSubtype="0" accel="50000" decel="50000" fill="hold" nodeType="withEffect">
                                  <p:stCondLst>
                                    <p:cond delay="0"/>
                                  </p:stCondLst>
                                  <p:childTnLst>
                                    <p:animMotion origin="layout" path="M 0 0 L -0.25 0 E" pathEditMode="relative" ptsTypes="">
                                      <p:cBhvr>
                                        <p:cTn id="62" dur="5000" fill="hold"/>
                                        <p:tgtEl>
                                          <p:spTgt spid="3075"/>
                                        </p:tgtEl>
                                        <p:attrNameLst>
                                          <p:attrName>ppt_x</p:attrName>
                                          <p:attrName>ppt_y</p:attrName>
                                        </p:attrNameLst>
                                      </p:cBhvr>
                                    </p:animMotion>
                                  </p:childTnLst>
                                </p:cTn>
                              </p:par>
                            </p:childTnLst>
                          </p:cTn>
                        </p:par>
                      </p:childTnLst>
                    </p:cTn>
                  </p:par>
                </p:childTnLst>
              </p:cTn>
              <p:nextCondLst>
                <p:cond evt="onClick" delay="0">
                  <p:tgtEl>
                    <p:spTgt spid="20"/>
                  </p:tgtEl>
                </p:cond>
              </p:nextCondLst>
            </p:seq>
            <p:audio>
              <p:cMediaNode vol="80000">
                <p:cTn id="63" fill="hold" display="0">
                  <p:stCondLst>
                    <p:cond delay="indefinite"/>
                  </p:stCondLst>
                  <p:endCondLst>
                    <p:cond evt="onStopAudio" delay="0">
                      <p:tgtEl>
                        <p:sldTgt/>
                      </p:tgtEl>
                    </p:cond>
                  </p:endCondLst>
                </p:cTn>
                <p:tgtEl>
                  <p:spTgt spid="13"/>
                </p:tgtEl>
              </p:cMediaNode>
            </p:audio>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8" presetClass="emph" presetSubtype="0" fill="hold" nodeType="clickEffect">
                                  <p:stCondLst>
                                    <p:cond delay="0"/>
                                  </p:stCondLst>
                                  <p:childTnLst>
                                    <p:animRot by="21600000">
                                      <p:cBhvr>
                                        <p:cTn id="68" dur="15000" fill="hold"/>
                                        <p:tgtEl>
                                          <p:spTgt spid="24"/>
                                        </p:tgtEl>
                                        <p:attrNameLst>
                                          <p:attrName>r</p:attrName>
                                        </p:attrNameLst>
                                      </p:cBhvr>
                                    </p:animRot>
                                  </p:childTnLst>
                                </p:cTn>
                              </p:par>
                            </p:childTnLst>
                          </p:cTn>
                        </p:par>
                        <p:par>
                          <p:cTn id="69" fill="hold">
                            <p:stCondLst>
                              <p:cond delay="15000"/>
                            </p:stCondLst>
                            <p:childTnLst>
                              <p:par>
                                <p:cTn id="70" presetID="1" presetClass="entr" presetSubtype="0" fill="hold" grpId="0" nodeType="afterEffect">
                                  <p:stCondLst>
                                    <p:cond delay="0"/>
                                  </p:stCondLst>
                                  <p:childTnLst>
                                    <p:set>
                                      <p:cBhvr>
                                        <p:cTn id="71" dur="1" fill="hold">
                                          <p:stCondLst>
                                            <p:cond delay="0"/>
                                          </p:stCondLst>
                                        </p:cTn>
                                        <p:tgtEl>
                                          <p:spTgt spid="51"/>
                                        </p:tgtEl>
                                        <p:attrNameLst>
                                          <p:attrName>style.visibility</p:attrName>
                                        </p:attrNameLst>
                                      </p:cBhvr>
                                      <p:to>
                                        <p:strVal val="visible"/>
                                      </p:to>
                                    </p:set>
                                  </p:childTnLst>
                                </p:cTn>
                              </p:par>
                              <p:par>
                                <p:cTn id="72" presetID="1" presetClass="exit" presetSubtype="0" fill="hold" grpId="1" nodeType="withEffect">
                                  <p:stCondLst>
                                    <p:cond delay="2000"/>
                                  </p:stCondLst>
                                  <p:childTnLst>
                                    <p:set>
                                      <p:cBhvr>
                                        <p:cTn id="73"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bldLvl="0" animBg="1"/>
      <p:bldP spid="17" grpId="1" bldLvl="0" animBg="1"/>
      <p:bldP spid="20" grpId="0" bldLvl="0" animBg="1"/>
      <p:bldP spid="20" grpId="1" bldLvl="0" animBg="1"/>
      <p:bldP spid="22" grpId="0"/>
      <p:bldP spid="51" grpId="0" bldLvl="0" animBg="1"/>
      <p:bldP spid="51"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29427" y="701780"/>
            <a:ext cx="5776087" cy="496647"/>
            <a:chOff x="644526" y="2766774"/>
            <a:chExt cx="11553677" cy="993289"/>
          </a:xfrm>
        </p:grpSpPr>
        <p:sp>
          <p:nvSpPr>
            <p:cNvPr id="25" name="TextBox 24"/>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7" name="TextBox 26"/>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8" name="Rectangle 27"/>
          <p:cNvSpPr/>
          <p:nvPr/>
        </p:nvSpPr>
        <p:spPr>
          <a:xfrm>
            <a:off x="581432" y="2649926"/>
            <a:ext cx="6370507" cy="3892861"/>
          </a:xfrm>
          <a:prstGeom prst="rect">
            <a:avLst/>
          </a:prstGeom>
        </p:spPr>
        <p:txBody>
          <a:bodyPr wrap="square">
            <a:spAutoFit/>
          </a:bodyPr>
          <a:lstStyle/>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Thể</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loại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khoa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viễn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tưởng</a:t>
            </a:r>
            <a:endParaRPr lang="en-US" sz="28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Sáng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tác</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năm</a:t>
            </a:r>
            <a:r>
              <a:rPr lang="en-US" sz="2800" b="1" i="1" dirty="0">
                <a:solidFill>
                  <a:prstClr val="black"/>
                </a:solidFill>
                <a:latin typeface="Times New Roman" panose="02020603050405020304" pitchFamily="18" charset="0"/>
                <a:cs typeface="Times New Roman" panose="02020603050405020304" pitchFamily="18" charset="0"/>
              </a:rPr>
              <a:t> 1870</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tàu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ngầm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nghiệm</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mức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gặp</a:t>
            </a:r>
            <a:r>
              <a:rPr lang="en-US" sz="2800" dirty="0">
                <a:solidFill>
                  <a:prstClr val="black"/>
                </a:solidFill>
                <a:latin typeface="Times New Roman" panose="02020603050405020304" pitchFamily="18" charset="0"/>
                <a:cs typeface="Times New Roman" panose="02020603050405020304" pitchFamily="18" charset="0"/>
              </a:rPr>
              <a:t>.</a:t>
            </a:r>
          </a:p>
          <a:p>
            <a:pPr marL="457200" indent="-457200" algn="just">
              <a:lnSpc>
                <a:spcPct val="150000"/>
              </a:lnSpc>
              <a:buFontTx/>
              <a:buChar char="-"/>
            </a:pP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581432" y="1593573"/>
            <a:ext cx="6645083" cy="661207"/>
          </a:xfrm>
          <a:prstGeom prst="rect">
            <a:avLst/>
          </a:prstGeom>
          <a:solidFill>
            <a:schemeClr val="accent5">
              <a:lumMod val="20000"/>
              <a:lumOff val="80000"/>
            </a:schemeClr>
          </a:solidFill>
        </p:spPr>
        <p:txBody>
          <a:bodyPr wrap="square">
            <a:spAutoFit/>
          </a:bodyPr>
          <a:lstStyle/>
          <a:p>
            <a:pPr algn="just">
              <a:lnSpc>
                <a:spcPct val="150000"/>
              </a:lnSpc>
            </a:pPr>
            <a:r>
              <a:rPr lang="en-US" sz="2800" b="1" i="1" dirty="0">
                <a:latin typeface="Times New Roman" panose="02020603050405020304" pitchFamily="18" charset="0"/>
                <a:cs typeface="Times New Roman" panose="02020603050405020304" pitchFamily="18" charset="0"/>
              </a:rPr>
              <a:t>a. </a:t>
            </a:r>
            <a:r>
              <a:rPr lang="en-US" sz="2800" b="1" i="1" dirty="0" err="1">
                <a:latin typeface="Times New Roman" panose="02020603050405020304" pitchFamily="18" charset="0"/>
                <a:cs typeface="Times New Roman" panose="02020603050405020304" pitchFamily="18" charset="0"/>
              </a:rPr>
              <a:t>Tác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phẩm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Hai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vạn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dặm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dưới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đáy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biển</a:t>
            </a:r>
            <a:r>
              <a:rPr lang="en-US" sz="2800" b="1" i="1" dirty="0">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2375" y="0"/>
            <a:ext cx="4619625" cy="6889219"/>
          </a:xfrm>
          <a:prstGeom prst="rect">
            <a:avLst/>
          </a:prstGeom>
        </p:spPr>
      </p:pic>
      <p:sp>
        <p:nvSpPr>
          <p:cNvPr id="14" name="Round Same Side Corner Rectangle 13"/>
          <p:cNvSpPr/>
          <p:nvPr/>
        </p:nvSpPr>
        <p:spPr>
          <a:xfrm rot="5400000">
            <a:off x="86701" y="-13536"/>
            <a:ext cx="443275" cy="1061857"/>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Tree>
    <p:extLst>
      <p:ext uri="{BB962C8B-B14F-4D97-AF65-F5344CB8AC3E}">
        <p14:creationId xmlns:p14="http://schemas.microsoft.com/office/powerpoint/2010/main" val="275703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barn(inVertical)">
                                      <p:cBhvr>
                                        <p:cTn id="23" dur="500"/>
                                        <p:tgtEl>
                                          <p:spTgt spid="2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8">
                                            <p:txEl>
                                              <p:pRg st="1" end="1"/>
                                            </p:txEl>
                                          </p:spTgt>
                                        </p:tgtEl>
                                        <p:attrNameLst>
                                          <p:attrName>style.visibility</p:attrName>
                                        </p:attrNameLst>
                                      </p:cBhvr>
                                      <p:to>
                                        <p:strVal val="visible"/>
                                      </p:to>
                                    </p:set>
                                    <p:animEffect transition="in" filter="barn(inVertical)">
                                      <p:cBhvr>
                                        <p:cTn id="28"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29427" y="701780"/>
            <a:ext cx="5776087" cy="496647"/>
            <a:chOff x="644526" y="2766774"/>
            <a:chExt cx="11553677" cy="993289"/>
          </a:xfrm>
        </p:grpSpPr>
        <p:sp>
          <p:nvSpPr>
            <p:cNvPr id="25" name="TextBox 24"/>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7" name="TextBox 26"/>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8" name="Rectangle 27"/>
          <p:cNvSpPr/>
          <p:nvPr/>
        </p:nvSpPr>
        <p:spPr>
          <a:xfrm>
            <a:off x="5010557" y="2678501"/>
            <a:ext cx="6370507" cy="661207"/>
          </a:xfrm>
          <a:prstGeom prst="rect">
            <a:avLst/>
          </a:prstGeom>
        </p:spPr>
        <p:txBody>
          <a:bodyPr wrap="square">
            <a:spAutoFit/>
          </a:bodyPr>
          <a:lstStyle/>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Tóm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tắt</a:t>
            </a:r>
            <a:r>
              <a:rPr lang="en-US" sz="2800" dirty="0">
                <a:solidFill>
                  <a:prstClr val="black"/>
                </a:solidFill>
                <a:latin typeface="Times New Roman" panose="02020603050405020304" pitchFamily="18" charset="0"/>
                <a:cs typeface="Times New Roman" panose="02020603050405020304" pitchFamily="18" charset="0"/>
              </a:rPr>
              <a:t> </a:t>
            </a:r>
          </a:p>
        </p:txBody>
      </p:sp>
      <p:sp>
        <p:nvSpPr>
          <p:cNvPr id="29" name="Rectangle 28"/>
          <p:cNvSpPr/>
          <p:nvPr/>
        </p:nvSpPr>
        <p:spPr>
          <a:xfrm>
            <a:off x="5010557" y="1622148"/>
            <a:ext cx="6645083" cy="661207"/>
          </a:xfrm>
          <a:prstGeom prst="rect">
            <a:avLst/>
          </a:prstGeom>
          <a:solidFill>
            <a:schemeClr val="accent5">
              <a:lumMod val="20000"/>
              <a:lumOff val="80000"/>
            </a:schemeClr>
          </a:solidFill>
        </p:spPr>
        <p:txBody>
          <a:bodyPr wrap="square">
            <a:spAutoFit/>
          </a:bodyPr>
          <a:lstStyle/>
          <a:p>
            <a:pPr algn="just">
              <a:lnSpc>
                <a:spcPct val="150000"/>
              </a:lnSpc>
            </a:pPr>
            <a:r>
              <a:rPr lang="en-US" sz="2800" b="1" i="1" dirty="0">
                <a:solidFill>
                  <a:prstClr val="black"/>
                </a:solidFill>
                <a:latin typeface="Times New Roman" panose="02020603050405020304" pitchFamily="18" charset="0"/>
                <a:cs typeface="Times New Roman" panose="02020603050405020304" pitchFamily="18" charset="0"/>
              </a:rPr>
              <a:t>b. </a:t>
            </a:r>
            <a:r>
              <a:rPr lang="en-US" sz="2800" b="1" i="1" dirty="0" err="1">
                <a:solidFill>
                  <a:prstClr val="black"/>
                </a:solidFill>
                <a:latin typeface="Times New Roman" panose="02020603050405020304" pitchFamily="18" charset="0"/>
                <a:cs typeface="Times New Roman" panose="02020603050405020304" pitchFamily="18" charset="0"/>
              </a:rPr>
              <a:t>Đoạn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trích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Bạch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tuộc</a:t>
            </a:r>
            <a:r>
              <a:rPr lang="en-US" sz="2800" b="1" i="1" dirty="0">
                <a:solidFill>
                  <a:prstClr val="black"/>
                </a:solidFill>
                <a:latin typeface="Times New Roman" panose="02020603050405020304" pitchFamily="18" charset="0"/>
                <a:cs typeface="Times New Roman" panose="02020603050405020304" pitchFamily="18" charset="0"/>
              </a:rPr>
              <a:t>”</a:t>
            </a:r>
          </a:p>
        </p:txBody>
      </p:sp>
      <p:pic>
        <p:nvPicPr>
          <p:cNvPr id="13" name="Picture 12"/>
          <p:cNvPicPr>
            <a:picLocks noChangeAspect="1"/>
          </p:cNvPicPr>
          <p:nvPr/>
        </p:nvPicPr>
        <p:blipFill rotWithShape="1">
          <a:blip r:embed="rId3"/>
          <a:srcRect r="976"/>
          <a:stretch/>
        </p:blipFill>
        <p:spPr>
          <a:xfrm>
            <a:off x="351370" y="1938374"/>
            <a:ext cx="4349219" cy="4176676"/>
          </a:xfrm>
          <a:prstGeom prst="ellipse">
            <a:avLst/>
          </a:prstGeom>
          <a:ln>
            <a:noFill/>
          </a:ln>
          <a:effectLst>
            <a:softEdge rad="112500"/>
          </a:effectLst>
        </p:spPr>
      </p:pic>
    </p:spTree>
    <p:extLst>
      <p:ext uri="{BB962C8B-B14F-4D97-AF65-F5344CB8AC3E}">
        <p14:creationId xmlns:p14="http://schemas.microsoft.com/office/powerpoint/2010/main" val="170629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Callout 28"/>
          <p:cNvSpPr/>
          <p:nvPr/>
        </p:nvSpPr>
        <p:spPr>
          <a:xfrm>
            <a:off x="3282588" y="1228725"/>
            <a:ext cx="4718412" cy="2670446"/>
          </a:xfrm>
          <a:prstGeom prst="cloudCallout">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i="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3743327" y="1727446"/>
            <a:ext cx="3900487" cy="1815882"/>
          </a:xfrm>
          <a:prstGeom prst="rect">
            <a:avLst/>
          </a:prstGeom>
        </p:spPr>
        <p:txBody>
          <a:bodyPr wrap="square">
            <a:spAutoFit/>
          </a:bodyPr>
          <a:lstStyle/>
          <a:p>
            <a:pPr algn="ctr"/>
            <a:r>
              <a:rPr lang="en-US" sz="2800" b="1" i="1" dirty="0" err="1">
                <a:latin typeface="Times New Roman" panose="02020603050405020304" pitchFamily="18" charset="0"/>
                <a:cs typeface="Times New Roman" panose="02020603050405020304" pitchFamily="18" charset="0"/>
              </a:rPr>
              <a:t>Hãy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sắp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xếp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a:t>
            </a:r>
            <a:r>
              <a:rPr lang="en-US" sz="2800" b="1" i="1" dirty="0">
                <a:latin typeface="Times New Roman" panose="02020603050405020304" pitchFamily="18" charset="0"/>
                <a:cs typeface="Times New Roman" panose="02020603050405020304" pitchFamily="18" charset="0"/>
              </a:rPr>
              <a:t> chi </a:t>
            </a:r>
            <a:r>
              <a:rPr lang="en-US" sz="2800" b="1" i="1" dirty="0" err="1">
                <a:latin typeface="Times New Roman" panose="02020603050405020304" pitchFamily="18" charset="0"/>
                <a:cs typeface="Times New Roman" panose="02020603050405020304" pitchFamily="18" charset="0"/>
              </a:rPr>
              <a:t>tiết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kiện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sau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theo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hiện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đoạn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trích</a:t>
            </a:r>
            <a:r>
              <a:rPr lang="en-US" sz="2800" b="1" i="1" dirty="0">
                <a:latin typeface="Times New Roman" panose="02020603050405020304" pitchFamily="18" charset="0"/>
                <a:cs typeface="Times New Roman" panose="02020603050405020304" pitchFamily="18" charset="0"/>
              </a:rPr>
              <a:t>?</a:t>
            </a:r>
          </a:p>
        </p:txBody>
      </p:sp>
      <p:pic>
        <p:nvPicPr>
          <p:cNvPr id="34" name="Picture 33"/>
          <p:cNvPicPr>
            <a:picLocks noChangeAspect="1"/>
          </p:cNvPicPr>
          <p:nvPr/>
        </p:nvPicPr>
        <p:blipFill>
          <a:blip r:embed="rId3"/>
          <a:stretch>
            <a:fillRect/>
          </a:stretch>
        </p:blipFill>
        <p:spPr>
          <a:xfrm>
            <a:off x="1167958" y="196562"/>
            <a:ext cx="8979191" cy="166081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3929" y="1944760"/>
            <a:ext cx="5002214" cy="4906263"/>
          </a:xfrm>
          <a:prstGeom prst="rect">
            <a:avLst/>
          </a:prstGeom>
        </p:spPr>
      </p:pic>
    </p:spTree>
    <p:extLst>
      <p:ext uri="{BB962C8B-B14F-4D97-AF65-F5344CB8AC3E}">
        <p14:creationId xmlns:p14="http://schemas.microsoft.com/office/powerpoint/2010/main" val="361093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67958" y="196562"/>
            <a:ext cx="8979191" cy="1660813"/>
          </a:xfrm>
          <a:prstGeom prst="rect">
            <a:avLst/>
          </a:prstGeom>
        </p:spPr>
      </p:pic>
      <p:sp>
        <p:nvSpPr>
          <p:cNvPr id="6" name="TextBox 5"/>
          <p:cNvSpPr txBox="1"/>
          <p:nvPr/>
        </p:nvSpPr>
        <p:spPr>
          <a:xfrm>
            <a:off x="2000242" y="1643038"/>
            <a:ext cx="9429750" cy="523220"/>
          </a:xfrm>
          <a:prstGeom prst="rect">
            <a:avLst/>
          </a:prstGeom>
          <a:solidFill>
            <a:srgbClr val="EDF6F9"/>
          </a:solidFill>
        </p:spPr>
        <p:txBody>
          <a:bodyPr wrap="square" rtlCol="0">
            <a:spAutoFit/>
          </a:bodyPr>
          <a:lstStyle/>
          <a:p>
            <a:pPr algn="just"/>
            <a:r>
              <a:rPr lang="en-US" sz="2800" i="1" dirty="0" err="1">
                <a:solidFill>
                  <a:prstClr val="black"/>
                </a:solidFill>
                <a:latin typeface="Times New Roman" panose="02020603050405020304" pitchFamily="18" charset="0"/>
                <a:cs typeface="Times New Roman" panose="02020603050405020304" pitchFamily="18" charset="0"/>
              </a:rPr>
              <a:t>Đoàn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tàu</a:t>
            </a:r>
            <a:r>
              <a:rPr lang="en-US" sz="2800" i="1" dirty="0">
                <a:solidFill>
                  <a:prstClr val="black"/>
                </a:solidFill>
                <a:latin typeface="Times New Roman" panose="02020603050405020304" pitchFamily="18" charset="0"/>
                <a:cs typeface="Times New Roman" panose="02020603050405020304" pitchFamily="18" charset="0"/>
              </a:rPr>
              <a:t> No-</a:t>
            </a:r>
            <a:r>
              <a:rPr lang="en-US" sz="2800" i="1" dirty="0" err="1">
                <a:solidFill>
                  <a:prstClr val="black"/>
                </a:solidFill>
                <a:latin typeface="Times New Roman" panose="02020603050405020304" pitchFamily="18" charset="0"/>
                <a:cs typeface="Times New Roman" panose="02020603050405020304" pitchFamily="18" charset="0"/>
              </a:rPr>
              <a:t>ti</a:t>
            </a:r>
            <a:r>
              <a:rPr lang="en-US" sz="2800" i="1" dirty="0">
                <a:solidFill>
                  <a:prstClr val="black"/>
                </a:solidFill>
                <a:latin typeface="Times New Roman" panose="02020603050405020304" pitchFamily="18" charset="0"/>
                <a:cs typeface="Times New Roman" panose="02020603050405020304" pitchFamily="18" charset="0"/>
              </a:rPr>
              <a:t>-</a:t>
            </a:r>
            <a:r>
              <a:rPr lang="en-US" sz="2800" i="1" dirty="0" err="1">
                <a:solidFill>
                  <a:prstClr val="black"/>
                </a:solidFill>
                <a:latin typeface="Times New Roman" panose="02020603050405020304" pitchFamily="18" charset="0"/>
                <a:cs typeface="Times New Roman" panose="02020603050405020304" pitchFamily="18" charset="0"/>
              </a:rPr>
              <a:t>lớt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lặn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dưới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biển</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028818" y="3156391"/>
            <a:ext cx="9401175" cy="954107"/>
          </a:xfrm>
          <a:prstGeom prst="rect">
            <a:avLst/>
          </a:prstGeom>
          <a:solidFill>
            <a:schemeClr val="accent4">
              <a:lumMod val="20000"/>
              <a:lumOff val="80000"/>
            </a:schemeClr>
          </a:solidFill>
        </p:spPr>
        <p:txBody>
          <a:bodyPr wrap="square" rtlCol="0">
            <a:spAutoFit/>
          </a:bodyPr>
          <a:lstStyle/>
          <a:p>
            <a:pPr algn="just"/>
            <a:r>
              <a:rPr lang="en-US" sz="2800" i="1" dirty="0" err="1">
                <a:solidFill>
                  <a:prstClr val="black"/>
                </a:solidFill>
                <a:latin typeface="Times New Roman" panose="02020603050405020304" pitchFamily="18" charset="0"/>
                <a:cs typeface="Times New Roman" panose="02020603050405020304" pitchFamily="18" charset="0"/>
              </a:rPr>
              <a:t>Cuộc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nói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chuyện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giữa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tôi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Nét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về</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những</a:t>
            </a:r>
            <a:r>
              <a:rPr lang="en-US" sz="2800" i="1" dirty="0">
                <a:solidFill>
                  <a:prstClr val="black"/>
                </a:solidFill>
                <a:latin typeface="Times New Roman" panose="02020603050405020304" pitchFamily="18" charset="0"/>
                <a:cs typeface="Times New Roman" panose="02020603050405020304" pitchFamily="18" charset="0"/>
              </a:rPr>
              <a:t> con </a:t>
            </a:r>
            <a:r>
              <a:rPr lang="en-US" sz="2800" i="1" dirty="0" err="1">
                <a:solidFill>
                  <a:prstClr val="black"/>
                </a:solidFill>
                <a:latin typeface="Times New Roman" panose="02020603050405020304" pitchFamily="18" charset="0"/>
                <a:cs typeface="Times New Roman" panose="02020603050405020304" pitchFamily="18" charset="0"/>
              </a:rPr>
              <a:t>bạch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tuộc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khổng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lồ</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057393" y="4355398"/>
            <a:ext cx="9401175" cy="523220"/>
          </a:xfrm>
          <a:prstGeom prst="rect">
            <a:avLst/>
          </a:prstGeom>
          <a:solidFill>
            <a:schemeClr val="accent3">
              <a:lumMod val="20000"/>
              <a:lumOff val="80000"/>
            </a:schemeClr>
          </a:solidFill>
        </p:spPr>
        <p:txBody>
          <a:bodyPr wrap="square" rtlCol="0">
            <a:spAutoFit/>
          </a:bodyPr>
          <a:lstStyle/>
          <a:p>
            <a:pPr algn="just"/>
            <a:r>
              <a:rPr lang="en-US" sz="2800" i="1" dirty="0" err="1">
                <a:solidFill>
                  <a:prstClr val="black"/>
                </a:solidFill>
                <a:latin typeface="Times New Roman" panose="02020603050405020304" pitchFamily="18" charset="0"/>
                <a:cs typeface="Times New Roman" panose="02020603050405020304" pitchFamily="18" charset="0"/>
              </a:rPr>
              <a:t>Những</a:t>
            </a:r>
            <a:r>
              <a:rPr lang="en-US" sz="2800" i="1" dirty="0">
                <a:solidFill>
                  <a:prstClr val="black"/>
                </a:solidFill>
                <a:latin typeface="Times New Roman" panose="02020603050405020304" pitchFamily="18" charset="0"/>
                <a:cs typeface="Times New Roman" panose="02020603050405020304" pitchFamily="18" charset="0"/>
              </a:rPr>
              <a:t> con </a:t>
            </a:r>
            <a:r>
              <a:rPr lang="en-US" sz="2800" i="1" dirty="0" err="1">
                <a:solidFill>
                  <a:prstClr val="black"/>
                </a:solidFill>
                <a:latin typeface="Times New Roman" panose="02020603050405020304" pitchFamily="18" charset="0"/>
                <a:cs typeface="Times New Roman" panose="02020603050405020304" pitchFamily="18" charset="0"/>
              </a:rPr>
              <a:t>bạch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tuộc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khổng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lồ</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xuất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hiện</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057392" y="5140192"/>
            <a:ext cx="9401175" cy="954107"/>
          </a:xfrm>
          <a:prstGeom prst="rect">
            <a:avLst/>
          </a:prstGeom>
          <a:solidFill>
            <a:schemeClr val="accent5">
              <a:lumMod val="75000"/>
            </a:schemeClr>
          </a:solidFill>
        </p:spPr>
        <p:txBody>
          <a:bodyPr wrap="square" rtlCol="0">
            <a:spAutoFit/>
          </a:bodyPr>
          <a:lstStyle/>
          <a:p>
            <a:pPr algn="just"/>
            <a:r>
              <a:rPr lang="en-US" sz="2800" i="1" dirty="0" err="1">
                <a:solidFill>
                  <a:schemeClr val="bg1"/>
                </a:solidFill>
                <a:latin typeface="Times New Roman" panose="02020603050405020304" pitchFamily="18" charset="0"/>
                <a:cs typeface="Times New Roman" panose="02020603050405020304" pitchFamily="18" charset="0"/>
              </a:rPr>
              <a:t>Cuộc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chiến</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giữa</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đoàn</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thủy</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thủ</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với</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những</a:t>
            </a:r>
            <a:r>
              <a:rPr lang="en-US" sz="2800" i="1" dirty="0">
                <a:solidFill>
                  <a:schemeClr val="bg1"/>
                </a:solidFill>
                <a:latin typeface="Times New Roman" panose="02020603050405020304" pitchFamily="18" charset="0"/>
                <a:cs typeface="Times New Roman" panose="02020603050405020304" pitchFamily="18" charset="0"/>
              </a:rPr>
              <a:t> con </a:t>
            </a:r>
            <a:r>
              <a:rPr lang="en-US" sz="2800" i="1" dirty="0" err="1">
                <a:solidFill>
                  <a:schemeClr val="bg1"/>
                </a:solidFill>
                <a:latin typeface="Times New Roman" panose="02020603050405020304" pitchFamily="18" charset="0"/>
                <a:cs typeface="Times New Roman" panose="02020603050405020304" pitchFamily="18" charset="0"/>
              </a:rPr>
              <a:t>bạch</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tuộc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khổng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lồ</a:t>
            </a:r>
            <a:endParaRPr lang="en-US" sz="2800" i="1"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028818" y="2411158"/>
            <a:ext cx="9401175" cy="523220"/>
          </a:xfrm>
          <a:prstGeom prst="rect">
            <a:avLst/>
          </a:prstGeom>
          <a:solidFill>
            <a:schemeClr val="accent6">
              <a:lumMod val="20000"/>
              <a:lumOff val="80000"/>
            </a:schemeClr>
          </a:solidFill>
        </p:spPr>
        <p:txBody>
          <a:bodyPr wrap="square" rtlCol="0">
            <a:spAutoFit/>
          </a:bodyPr>
          <a:lstStyle/>
          <a:p>
            <a:pPr algn="just"/>
            <a:r>
              <a:rPr lang="en-US" sz="2800" i="1" dirty="0" err="1">
                <a:solidFill>
                  <a:prstClr val="black"/>
                </a:solidFill>
                <a:latin typeface="Times New Roman" panose="02020603050405020304" pitchFamily="18" charset="0"/>
                <a:cs typeface="Times New Roman" panose="02020603050405020304" pitchFamily="18" charset="0"/>
              </a:rPr>
              <a:t>Những</a:t>
            </a:r>
            <a:r>
              <a:rPr lang="en-US" sz="2800" i="1" dirty="0">
                <a:solidFill>
                  <a:prstClr val="black"/>
                </a:solidFill>
                <a:latin typeface="Times New Roman" panose="02020603050405020304" pitchFamily="18" charset="0"/>
                <a:cs typeface="Times New Roman" panose="02020603050405020304" pitchFamily="18" charset="0"/>
              </a:rPr>
              <a:t> con </a:t>
            </a:r>
            <a:r>
              <a:rPr lang="en-US" sz="2800" i="1" dirty="0" err="1">
                <a:solidFill>
                  <a:prstClr val="black"/>
                </a:solidFill>
                <a:latin typeface="Times New Roman" panose="02020603050405020304" pitchFamily="18" charset="0"/>
                <a:cs typeface="Times New Roman" panose="02020603050405020304" pitchFamily="18" charset="0"/>
              </a:rPr>
              <a:t>bạch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tuộc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khổng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lồ</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thất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lặn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xuống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biển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sâu</a:t>
            </a:r>
            <a:r>
              <a:rPr lang="en-US" sz="2800" i="1" dirty="0">
                <a:solidFill>
                  <a:prstClr val="black"/>
                </a:solidFill>
                <a:latin typeface="Times New Roman" panose="02020603050405020304" pitchFamily="18" charset="0"/>
                <a:cs typeface="Times New Roman" panose="02020603050405020304" pitchFamily="18" charset="0"/>
              </a:rPr>
              <a:t>.</a:t>
            </a:r>
          </a:p>
        </p:txBody>
      </p:sp>
      <p:sp>
        <p:nvSpPr>
          <p:cNvPr id="2" name="Rounded Rectangle 1"/>
          <p:cNvSpPr/>
          <p:nvPr/>
        </p:nvSpPr>
        <p:spPr>
          <a:xfrm>
            <a:off x="957256" y="1643038"/>
            <a:ext cx="514350" cy="52322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1</a:t>
            </a:r>
          </a:p>
        </p:txBody>
      </p:sp>
      <p:sp>
        <p:nvSpPr>
          <p:cNvPr id="12" name="Rounded Rectangle 11"/>
          <p:cNvSpPr/>
          <p:nvPr/>
        </p:nvSpPr>
        <p:spPr>
          <a:xfrm>
            <a:off x="957256" y="2411158"/>
            <a:ext cx="514350" cy="523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5</a:t>
            </a:r>
          </a:p>
        </p:txBody>
      </p:sp>
      <p:sp>
        <p:nvSpPr>
          <p:cNvPr id="13" name="Rounded Rectangle 12"/>
          <p:cNvSpPr/>
          <p:nvPr/>
        </p:nvSpPr>
        <p:spPr>
          <a:xfrm>
            <a:off x="957256" y="3147544"/>
            <a:ext cx="514350" cy="96295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2</a:t>
            </a:r>
          </a:p>
        </p:txBody>
      </p:sp>
      <p:sp>
        <p:nvSpPr>
          <p:cNvPr id="14" name="Rounded Rectangle 13"/>
          <p:cNvSpPr/>
          <p:nvPr/>
        </p:nvSpPr>
        <p:spPr>
          <a:xfrm>
            <a:off x="957256" y="4394959"/>
            <a:ext cx="514350" cy="52322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3</a:t>
            </a:r>
          </a:p>
        </p:txBody>
      </p:sp>
      <p:sp>
        <p:nvSpPr>
          <p:cNvPr id="15" name="Rounded Rectangle 14"/>
          <p:cNvSpPr/>
          <p:nvPr/>
        </p:nvSpPr>
        <p:spPr>
          <a:xfrm>
            <a:off x="957256" y="5131345"/>
            <a:ext cx="514350" cy="96295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133956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80">
                                          <p:stCondLst>
                                            <p:cond delay="0"/>
                                          </p:stCondLst>
                                        </p:cTn>
                                        <p:tgtEl>
                                          <p:spTgt spid="8"/>
                                        </p:tgtEl>
                                      </p:cBhvr>
                                    </p:animEffect>
                                    <p:anim calcmode="lin" valueType="num">
                                      <p:cBhvr>
                                        <p:cTn id="5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1" dur="26">
                                          <p:stCondLst>
                                            <p:cond delay="650"/>
                                          </p:stCondLst>
                                        </p:cTn>
                                        <p:tgtEl>
                                          <p:spTgt spid="8"/>
                                        </p:tgtEl>
                                      </p:cBhvr>
                                      <p:to x="100000" y="60000"/>
                                    </p:animScale>
                                    <p:animScale>
                                      <p:cBhvr>
                                        <p:cTn id="62" dur="166" decel="50000">
                                          <p:stCondLst>
                                            <p:cond delay="676"/>
                                          </p:stCondLst>
                                        </p:cTn>
                                        <p:tgtEl>
                                          <p:spTgt spid="8"/>
                                        </p:tgtEl>
                                      </p:cBhvr>
                                      <p:to x="100000" y="100000"/>
                                    </p:animScale>
                                    <p:animScale>
                                      <p:cBhvr>
                                        <p:cTn id="63" dur="26">
                                          <p:stCondLst>
                                            <p:cond delay="1312"/>
                                          </p:stCondLst>
                                        </p:cTn>
                                        <p:tgtEl>
                                          <p:spTgt spid="8"/>
                                        </p:tgtEl>
                                      </p:cBhvr>
                                      <p:to x="100000" y="80000"/>
                                    </p:animScale>
                                    <p:animScale>
                                      <p:cBhvr>
                                        <p:cTn id="64" dur="166" decel="50000">
                                          <p:stCondLst>
                                            <p:cond delay="1338"/>
                                          </p:stCondLst>
                                        </p:cTn>
                                        <p:tgtEl>
                                          <p:spTgt spid="8"/>
                                        </p:tgtEl>
                                      </p:cBhvr>
                                      <p:to x="100000" y="100000"/>
                                    </p:animScale>
                                    <p:animScale>
                                      <p:cBhvr>
                                        <p:cTn id="65" dur="26">
                                          <p:stCondLst>
                                            <p:cond delay="1642"/>
                                          </p:stCondLst>
                                        </p:cTn>
                                        <p:tgtEl>
                                          <p:spTgt spid="8"/>
                                        </p:tgtEl>
                                      </p:cBhvr>
                                      <p:to x="100000" y="90000"/>
                                    </p:animScale>
                                    <p:animScale>
                                      <p:cBhvr>
                                        <p:cTn id="66" dur="166" decel="50000">
                                          <p:stCondLst>
                                            <p:cond delay="1668"/>
                                          </p:stCondLst>
                                        </p:cTn>
                                        <p:tgtEl>
                                          <p:spTgt spid="8"/>
                                        </p:tgtEl>
                                      </p:cBhvr>
                                      <p:to x="100000" y="100000"/>
                                    </p:animScale>
                                    <p:animScale>
                                      <p:cBhvr>
                                        <p:cTn id="67" dur="26">
                                          <p:stCondLst>
                                            <p:cond delay="1808"/>
                                          </p:stCondLst>
                                        </p:cTn>
                                        <p:tgtEl>
                                          <p:spTgt spid="8"/>
                                        </p:tgtEl>
                                      </p:cBhvr>
                                      <p:to x="100000" y="95000"/>
                                    </p:animScale>
                                    <p:animScale>
                                      <p:cBhvr>
                                        <p:cTn id="68" dur="166" decel="50000">
                                          <p:stCondLst>
                                            <p:cond delay="1834"/>
                                          </p:stCondLst>
                                        </p:cTn>
                                        <p:tgtEl>
                                          <p:spTgt spid="8"/>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down)">
                                      <p:cBhvr>
                                        <p:cTn id="71" dur="580">
                                          <p:stCondLst>
                                            <p:cond delay="0"/>
                                          </p:stCondLst>
                                        </p:cTn>
                                        <p:tgtEl>
                                          <p:spTgt spid="9"/>
                                        </p:tgtEl>
                                      </p:cBhvr>
                                    </p:animEffect>
                                    <p:anim calcmode="lin" valueType="num">
                                      <p:cBhvr>
                                        <p:cTn id="7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7" dur="26">
                                          <p:stCondLst>
                                            <p:cond delay="650"/>
                                          </p:stCondLst>
                                        </p:cTn>
                                        <p:tgtEl>
                                          <p:spTgt spid="9"/>
                                        </p:tgtEl>
                                      </p:cBhvr>
                                      <p:to x="100000" y="60000"/>
                                    </p:animScale>
                                    <p:animScale>
                                      <p:cBhvr>
                                        <p:cTn id="78" dur="166" decel="50000">
                                          <p:stCondLst>
                                            <p:cond delay="676"/>
                                          </p:stCondLst>
                                        </p:cTn>
                                        <p:tgtEl>
                                          <p:spTgt spid="9"/>
                                        </p:tgtEl>
                                      </p:cBhvr>
                                      <p:to x="100000" y="100000"/>
                                    </p:animScale>
                                    <p:animScale>
                                      <p:cBhvr>
                                        <p:cTn id="79" dur="26">
                                          <p:stCondLst>
                                            <p:cond delay="1312"/>
                                          </p:stCondLst>
                                        </p:cTn>
                                        <p:tgtEl>
                                          <p:spTgt spid="9"/>
                                        </p:tgtEl>
                                      </p:cBhvr>
                                      <p:to x="100000" y="80000"/>
                                    </p:animScale>
                                    <p:animScale>
                                      <p:cBhvr>
                                        <p:cTn id="80" dur="166" decel="50000">
                                          <p:stCondLst>
                                            <p:cond delay="1338"/>
                                          </p:stCondLst>
                                        </p:cTn>
                                        <p:tgtEl>
                                          <p:spTgt spid="9"/>
                                        </p:tgtEl>
                                      </p:cBhvr>
                                      <p:to x="100000" y="100000"/>
                                    </p:animScale>
                                    <p:animScale>
                                      <p:cBhvr>
                                        <p:cTn id="81" dur="26">
                                          <p:stCondLst>
                                            <p:cond delay="1642"/>
                                          </p:stCondLst>
                                        </p:cTn>
                                        <p:tgtEl>
                                          <p:spTgt spid="9"/>
                                        </p:tgtEl>
                                      </p:cBhvr>
                                      <p:to x="100000" y="90000"/>
                                    </p:animScale>
                                    <p:animScale>
                                      <p:cBhvr>
                                        <p:cTn id="82" dur="166" decel="50000">
                                          <p:stCondLst>
                                            <p:cond delay="1668"/>
                                          </p:stCondLst>
                                        </p:cTn>
                                        <p:tgtEl>
                                          <p:spTgt spid="9"/>
                                        </p:tgtEl>
                                      </p:cBhvr>
                                      <p:to x="100000" y="100000"/>
                                    </p:animScale>
                                    <p:animScale>
                                      <p:cBhvr>
                                        <p:cTn id="83" dur="26">
                                          <p:stCondLst>
                                            <p:cond delay="1808"/>
                                          </p:stCondLst>
                                        </p:cTn>
                                        <p:tgtEl>
                                          <p:spTgt spid="9"/>
                                        </p:tgtEl>
                                      </p:cBhvr>
                                      <p:to x="100000" y="95000"/>
                                    </p:animScale>
                                    <p:animScale>
                                      <p:cBhvr>
                                        <p:cTn id="84" dur="166" decel="50000">
                                          <p:stCondLst>
                                            <p:cond delay="1834"/>
                                          </p:stCondLst>
                                        </p:cTn>
                                        <p:tgtEl>
                                          <p:spTgt spid="9"/>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fade">
                                      <p:cBhvr>
                                        <p:cTn id="89" dur="1000"/>
                                        <p:tgtEl>
                                          <p:spTgt spid="2"/>
                                        </p:tgtEl>
                                      </p:cBhvr>
                                    </p:animEffect>
                                    <p:anim calcmode="lin" valueType="num">
                                      <p:cBhvr>
                                        <p:cTn id="90" dur="1000" fill="hold"/>
                                        <p:tgtEl>
                                          <p:spTgt spid="2"/>
                                        </p:tgtEl>
                                        <p:attrNameLst>
                                          <p:attrName>ppt_x</p:attrName>
                                        </p:attrNameLst>
                                      </p:cBhvr>
                                      <p:tavLst>
                                        <p:tav tm="0">
                                          <p:val>
                                            <p:strVal val="#ppt_x"/>
                                          </p:val>
                                        </p:tav>
                                        <p:tav tm="100000">
                                          <p:val>
                                            <p:strVal val="#ppt_x"/>
                                          </p:val>
                                        </p:tav>
                                      </p:tavLst>
                                    </p:anim>
                                    <p:anim calcmode="lin" valueType="num">
                                      <p:cBhvr>
                                        <p:cTn id="9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1000"/>
                                        <p:tgtEl>
                                          <p:spTgt spid="13"/>
                                        </p:tgtEl>
                                      </p:cBhvr>
                                    </p:animEffect>
                                    <p:anim calcmode="lin" valueType="num">
                                      <p:cBhvr>
                                        <p:cTn id="97" dur="1000" fill="hold"/>
                                        <p:tgtEl>
                                          <p:spTgt spid="13"/>
                                        </p:tgtEl>
                                        <p:attrNameLst>
                                          <p:attrName>ppt_x</p:attrName>
                                        </p:attrNameLst>
                                      </p:cBhvr>
                                      <p:tavLst>
                                        <p:tav tm="0">
                                          <p:val>
                                            <p:strVal val="#ppt_x"/>
                                          </p:val>
                                        </p:tav>
                                        <p:tav tm="100000">
                                          <p:val>
                                            <p:strVal val="#ppt_x"/>
                                          </p:val>
                                        </p:tav>
                                      </p:tavLst>
                                    </p:anim>
                                    <p:anim calcmode="lin" valueType="num">
                                      <p:cBhvr>
                                        <p:cTn id="9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fade">
                                      <p:cBhvr>
                                        <p:cTn id="103" dur="1000"/>
                                        <p:tgtEl>
                                          <p:spTgt spid="14"/>
                                        </p:tgtEl>
                                      </p:cBhvr>
                                    </p:animEffect>
                                    <p:anim calcmode="lin" valueType="num">
                                      <p:cBhvr>
                                        <p:cTn id="104" dur="1000" fill="hold"/>
                                        <p:tgtEl>
                                          <p:spTgt spid="14"/>
                                        </p:tgtEl>
                                        <p:attrNameLst>
                                          <p:attrName>ppt_x</p:attrName>
                                        </p:attrNameLst>
                                      </p:cBhvr>
                                      <p:tavLst>
                                        <p:tav tm="0">
                                          <p:val>
                                            <p:strVal val="#ppt_x"/>
                                          </p:val>
                                        </p:tav>
                                        <p:tav tm="100000">
                                          <p:val>
                                            <p:strVal val="#ppt_x"/>
                                          </p:val>
                                        </p:tav>
                                      </p:tavLst>
                                    </p:anim>
                                    <p:anim calcmode="lin" valueType="num">
                                      <p:cBhvr>
                                        <p:cTn id="10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fade">
                                      <p:cBhvr>
                                        <p:cTn id="110" dur="1000"/>
                                        <p:tgtEl>
                                          <p:spTgt spid="15"/>
                                        </p:tgtEl>
                                      </p:cBhvr>
                                    </p:animEffect>
                                    <p:anim calcmode="lin" valueType="num">
                                      <p:cBhvr>
                                        <p:cTn id="111" dur="1000" fill="hold"/>
                                        <p:tgtEl>
                                          <p:spTgt spid="15"/>
                                        </p:tgtEl>
                                        <p:attrNameLst>
                                          <p:attrName>ppt_x</p:attrName>
                                        </p:attrNameLst>
                                      </p:cBhvr>
                                      <p:tavLst>
                                        <p:tav tm="0">
                                          <p:val>
                                            <p:strVal val="#ppt_x"/>
                                          </p:val>
                                        </p:tav>
                                        <p:tav tm="100000">
                                          <p:val>
                                            <p:strVal val="#ppt_x"/>
                                          </p:val>
                                        </p:tav>
                                      </p:tavLst>
                                    </p:anim>
                                    <p:anim calcmode="lin" valueType="num">
                                      <p:cBhvr>
                                        <p:cTn id="11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1000"/>
                                        <p:tgtEl>
                                          <p:spTgt spid="12"/>
                                        </p:tgtEl>
                                      </p:cBhvr>
                                    </p:animEffect>
                                    <p:anim calcmode="lin" valueType="num">
                                      <p:cBhvr>
                                        <p:cTn id="118" dur="1000" fill="hold"/>
                                        <p:tgtEl>
                                          <p:spTgt spid="12"/>
                                        </p:tgtEl>
                                        <p:attrNameLst>
                                          <p:attrName>ppt_x</p:attrName>
                                        </p:attrNameLst>
                                      </p:cBhvr>
                                      <p:tavLst>
                                        <p:tav tm="0">
                                          <p:val>
                                            <p:strVal val="#ppt_x"/>
                                          </p:val>
                                        </p:tav>
                                        <p:tav tm="100000">
                                          <p:val>
                                            <p:strVal val="#ppt_x"/>
                                          </p:val>
                                        </p:tav>
                                      </p:tavLst>
                                    </p:anim>
                                    <p:anim calcmode="lin" valueType="num">
                                      <p:cBhvr>
                                        <p:cTn id="1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2"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611"/>
            <a:ext cx="12192000" cy="6960611"/>
          </a:xfrm>
          <a:prstGeom prst="rect">
            <a:avLst/>
          </a:prstGeom>
        </p:spPr>
      </p:pic>
      <p:sp>
        <p:nvSpPr>
          <p:cNvPr id="4" name="TextBox 3"/>
          <p:cNvSpPr txBox="1"/>
          <p:nvPr/>
        </p:nvSpPr>
        <p:spPr>
          <a:xfrm>
            <a:off x="448709" y="247588"/>
            <a:ext cx="11294582" cy="6440225"/>
          </a:xfrm>
          <a:prstGeom prst="rect">
            <a:avLst/>
          </a:prstGeom>
          <a:solidFill>
            <a:srgbClr val="FFFFFF">
              <a:alpha val="89804"/>
            </a:srgbClr>
          </a:solidFill>
        </p:spPr>
        <p:txBody>
          <a:bodyPr wrap="square" rtlCol="0">
            <a:spAutoFit/>
          </a:bodyPr>
          <a:lstStyle/>
          <a:p>
            <a:pPr algn="just">
              <a:lnSpc>
                <a:spcPct val="150000"/>
              </a:lnSpc>
            </a:pP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Giáo</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sư</a:t>
            </a:r>
            <a:r>
              <a:rPr lang="en-US" sz="2500" i="1" dirty="0">
                <a:solidFill>
                  <a:prstClr val="black"/>
                </a:solidFill>
                <a:latin typeface="Times New Roman" panose="02020603050405020304" pitchFamily="18" charset="0"/>
                <a:cs typeface="Times New Roman" panose="02020603050405020304" pitchFamily="18" charset="0"/>
              </a:rPr>
              <a:t> A-</a:t>
            </a:r>
            <a:r>
              <a:rPr lang="en-US" sz="2500" i="1" dirty="0" err="1">
                <a:solidFill>
                  <a:prstClr val="black"/>
                </a:solidFill>
                <a:latin typeface="Times New Roman" panose="02020603050405020304" pitchFamily="18" charset="0"/>
                <a:cs typeface="Times New Roman" panose="02020603050405020304" pitchFamily="18" charset="0"/>
              </a:rPr>
              <a:t>rôn</a:t>
            </a:r>
            <a:r>
              <a:rPr lang="en-US" sz="2500" i="1" dirty="0">
                <a:solidFill>
                  <a:prstClr val="black"/>
                </a:solidFill>
                <a:latin typeface="Times New Roman" panose="02020603050405020304" pitchFamily="18" charset="0"/>
                <a:cs typeface="Times New Roman" panose="02020603050405020304" pitchFamily="18" charset="0"/>
              </a:rPr>
              <a:t>-</a:t>
            </a:r>
            <a:r>
              <a:rPr lang="en-US" sz="2500" i="1" dirty="0" err="1">
                <a:solidFill>
                  <a:prstClr val="black"/>
                </a:solidFill>
                <a:latin typeface="Times New Roman" panose="02020603050405020304" pitchFamily="18" charset="0"/>
                <a:cs typeface="Times New Roman" panose="02020603050405020304" pitchFamily="18" charset="0"/>
              </a:rPr>
              <a:t>nác</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cùng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anh</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bạn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giúp</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việc</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vui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tính</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Công-xây</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Conseil</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là</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những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người</a:t>
            </a:r>
            <a:r>
              <a:rPr lang="en-US" sz="2500" i="1" dirty="0">
                <a:solidFill>
                  <a:prstClr val="black"/>
                </a:solidFill>
                <a:latin typeface="Times New Roman" panose="02020603050405020304" pitchFamily="18" charset="0"/>
                <a:cs typeface="Times New Roman" panose="02020603050405020304" pitchFamily="18" charset="0"/>
              </a:rPr>
              <a:t> say </a:t>
            </a:r>
            <a:r>
              <a:rPr lang="en-US" sz="2500" i="1" dirty="0" err="1">
                <a:solidFill>
                  <a:prstClr val="black"/>
                </a:solidFill>
                <a:latin typeface="Times New Roman" panose="02020603050405020304" pitchFamily="18" charset="0"/>
                <a:cs typeface="Times New Roman" panose="02020603050405020304" pitchFamily="18" charset="0"/>
              </a:rPr>
              <a:t>mê</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khám</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phá</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sinh</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vật</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biển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Họ</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đã</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quyết</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định</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khám</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phá</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bí</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mật</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của</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quái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vật</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biển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Được</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sự</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giúp</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đỡ</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của</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anh</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chàng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thợ</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săn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cá</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voi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siêu</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hạng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Nét</a:t>
            </a:r>
            <a:r>
              <a:rPr lang="en-US" sz="2500" i="1" dirty="0">
                <a:solidFill>
                  <a:prstClr val="black"/>
                </a:solidFill>
                <a:latin typeface="Times New Roman" panose="02020603050405020304" pitchFamily="18" charset="0"/>
                <a:cs typeface="Times New Roman" panose="02020603050405020304" pitchFamily="18" charset="0"/>
              </a:rPr>
              <a:t> Len (Ned Land), </a:t>
            </a:r>
            <a:r>
              <a:rPr lang="en-US" sz="2500" i="1" dirty="0" err="1">
                <a:solidFill>
                  <a:prstClr val="black"/>
                </a:solidFill>
                <a:latin typeface="Times New Roman" panose="02020603050405020304" pitchFamily="18" charset="0"/>
                <a:cs typeface="Times New Roman" panose="02020603050405020304" pitchFamily="18" charset="0"/>
              </a:rPr>
              <a:t>họ</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đã</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sẵn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sàng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cho</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một</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cuộc</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săn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mà</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không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biết</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có</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bao</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điều</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nguy</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hiểm</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đang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chờ</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đợi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mình</a:t>
            </a:r>
            <a:r>
              <a:rPr lang="en-US" sz="2500" i="1" dirty="0">
                <a:solidFill>
                  <a:prstClr val="black"/>
                </a:solidFill>
                <a:latin typeface="Times New Roman" panose="02020603050405020304" pitchFamily="18" charset="0"/>
                <a:cs typeface="Times New Roman" panose="02020603050405020304" pitchFamily="18" charset="0"/>
              </a:rPr>
              <a:t> ở </a:t>
            </a:r>
            <a:r>
              <a:rPr lang="en-US" sz="2500" i="1" dirty="0" err="1">
                <a:solidFill>
                  <a:prstClr val="black"/>
                </a:solidFill>
                <a:latin typeface="Times New Roman" panose="02020603050405020304" pitchFamily="18" charset="0"/>
                <a:cs typeface="Times New Roman" panose="02020603050405020304" pitchFamily="18" charset="0"/>
              </a:rPr>
              <a:t>phía</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trước</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Rồi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bất</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ngờ</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ba</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người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bị</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bắt</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làm</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tù</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nhân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trên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chiếc</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tàu</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của</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thuyền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trưởng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Nê-mô</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Bất</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đắc</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dĩ</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họ</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phải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tham</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gia</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chuyến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hành</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trình</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trên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biển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dài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ngày</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Một</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thế</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giới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kì</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thú</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của</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đại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dương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đã</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hiện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ra</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thông</a:t>
            </a:r>
            <a:r>
              <a:rPr lang="en-US" sz="2500" i="1" dirty="0">
                <a:solidFill>
                  <a:prstClr val="black"/>
                </a:solidFill>
                <a:latin typeface="Times New Roman" panose="02020603050405020304" pitchFamily="18" charset="0"/>
                <a:cs typeface="Times New Roman" panose="02020603050405020304" pitchFamily="18" charset="0"/>
              </a:rPr>
              <a:t> qua </a:t>
            </a:r>
            <a:r>
              <a:rPr lang="en-US" sz="2500" i="1" dirty="0" err="1">
                <a:solidFill>
                  <a:prstClr val="black"/>
                </a:solidFill>
                <a:latin typeface="Times New Roman" panose="02020603050405020304" pitchFamily="18" charset="0"/>
                <a:cs typeface="Times New Roman" panose="02020603050405020304" pitchFamily="18" charset="0"/>
              </a:rPr>
              <a:t>hàng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loạt</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cuộc</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phiêu</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lưu</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của</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đoàn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thám</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hiểm</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chuyến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săn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dưới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đáy</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biển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thoát</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khỏi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cá</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mập</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nguy</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hiểm</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chạy</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trốn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những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người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thổ</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dân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khai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thác</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kim</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cương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dưới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đáy</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biển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khám</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phá</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nhiều</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vùng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đất</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mới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và</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cuối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cùng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là</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mắc</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kẹt</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trong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núi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băng</a:t>
            </a:r>
            <a:r>
              <a:rPr lang="en-US" sz="2500" i="1" dirty="0">
                <a:solidFill>
                  <a:prstClr val="black"/>
                </a:solidFill>
                <a:latin typeface="Times New Roman" panose="02020603050405020304" pitchFamily="18" charset="0"/>
                <a:cs typeface="Times New Roman" panose="02020603050405020304" pitchFamily="18" charset="0"/>
              </a:rPr>
              <a:t> ở </a:t>
            </a:r>
            <a:r>
              <a:rPr lang="en-US" sz="2500" i="1" dirty="0" err="1">
                <a:solidFill>
                  <a:prstClr val="black"/>
                </a:solidFill>
                <a:latin typeface="Times New Roman" panose="02020603050405020304" pitchFamily="18" charset="0"/>
                <a:cs typeface="Times New Roman" panose="02020603050405020304" pitchFamily="18" charset="0"/>
              </a:rPr>
              <a:t>Bắc</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Cực</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Chiến</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đấu</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với</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những</a:t>
            </a:r>
            <a:r>
              <a:rPr lang="en-US" sz="2500" i="1" dirty="0">
                <a:solidFill>
                  <a:prstClr val="black"/>
                </a:solidFill>
                <a:latin typeface="Times New Roman" panose="02020603050405020304" pitchFamily="18" charset="0"/>
                <a:cs typeface="Times New Roman" panose="02020603050405020304" pitchFamily="18" charset="0"/>
              </a:rPr>
              <a:t> con </a:t>
            </a:r>
            <a:r>
              <a:rPr lang="en-US" sz="2500" i="1" dirty="0" err="1">
                <a:solidFill>
                  <a:prstClr val="black"/>
                </a:solidFill>
                <a:latin typeface="Times New Roman" panose="02020603050405020304" pitchFamily="18" charset="0"/>
                <a:cs typeface="Times New Roman" panose="02020603050405020304" pitchFamily="18" charset="0"/>
              </a:rPr>
              <a:t>bạch</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tuộc</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khổng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lồ</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là</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một</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trong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những</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cuộc</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phiêu</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lưu</a:t>
            </a:r>
            <a:r>
              <a:rPr lang="en-US" sz="2500" i="1" dirty="0">
                <a:solidFill>
                  <a:prstClr val="black"/>
                </a:solidFill>
                <a:latin typeface="Times New Roman" panose="02020603050405020304" pitchFamily="18" charset="0"/>
                <a:cs typeface="Times New Roman" panose="02020603050405020304" pitchFamily="18" charset="0"/>
              </a:rPr>
              <a:t> </a:t>
            </a:r>
            <a:r>
              <a:rPr lang="en-US" sz="2500" i="1" dirty="0" err="1">
                <a:solidFill>
                  <a:prstClr val="black"/>
                </a:solidFill>
                <a:latin typeface="Times New Roman" panose="02020603050405020304" pitchFamily="18" charset="0"/>
                <a:cs typeface="Times New Roman" panose="02020603050405020304" pitchFamily="18" charset="0"/>
              </a:rPr>
              <a:t>đó</a:t>
            </a:r>
            <a:r>
              <a:rPr lang="en-US" sz="2500" i="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09865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10569</TotalTime>
  <Words>3304</Words>
  <Application>Microsoft Office PowerPoint</Application>
  <PresentationFormat>Widescreen</PresentationFormat>
  <Paragraphs>380</Paragraphs>
  <Slides>43</Slides>
  <Notes>30</Notes>
  <HiddenSlides>0</HiddenSlides>
  <MMClips>6</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43</vt:i4>
      </vt:variant>
    </vt:vector>
  </HeadingPairs>
  <TitlesOfParts>
    <vt:vector size="61" baseType="lpstr">
      <vt:lpstr>Arial</vt:lpstr>
      <vt:lpstr>Calibri</vt:lpstr>
      <vt:lpstr>Calibri Light</vt:lpstr>
      <vt:lpstr>Symbol</vt:lpstr>
      <vt:lpstr>Tahoma</vt:lpstr>
      <vt:lpstr>Times New Roman</vt:lpstr>
      <vt:lpstr>Wingdings</vt:lpstr>
      <vt:lpstr>3_Office Theme</vt:lpstr>
      <vt:lpstr>6_Office Theme</vt:lpstr>
      <vt:lpstr>https://www.freeppt7.com</vt:lpstr>
      <vt:lpstr>2_Office Theme</vt:lpstr>
      <vt:lpstr>https://freeppt7.com</vt:lpstr>
      <vt:lpstr>Default Design</vt:lpstr>
      <vt:lpstr>Office 主题</vt:lpstr>
      <vt:lpstr>5_Office Theme</vt:lpstr>
      <vt:lpstr>8_Office Theme</vt:lpstr>
      <vt:lpstr>1_Default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Tuấn Linh Phạm</cp:lastModifiedBy>
  <cp:revision>3377</cp:revision>
  <dcterms:created xsi:type="dcterms:W3CDTF">2022-02-10T03:12:31Z</dcterms:created>
  <dcterms:modified xsi:type="dcterms:W3CDTF">2024-11-06T07:38:51Z</dcterms:modified>
</cp:coreProperties>
</file>