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401" r:id="rId2"/>
    <p:sldId id="261" r:id="rId3"/>
    <p:sldId id="281" r:id="rId4"/>
    <p:sldId id="263" r:id="rId5"/>
    <p:sldId id="343" r:id="rId6"/>
    <p:sldId id="342" r:id="rId7"/>
    <p:sldId id="323" r:id="rId8"/>
    <p:sldId id="348" r:id="rId9"/>
    <p:sldId id="394" r:id="rId10"/>
    <p:sldId id="346" r:id="rId11"/>
    <p:sldId id="372" r:id="rId12"/>
    <p:sldId id="284" r:id="rId13"/>
    <p:sldId id="362" r:id="rId14"/>
    <p:sldId id="392" r:id="rId15"/>
    <p:sldId id="373" r:id="rId16"/>
    <p:sldId id="393" r:id="rId17"/>
    <p:sldId id="374" r:id="rId18"/>
    <p:sldId id="395" r:id="rId19"/>
    <p:sldId id="396" r:id="rId20"/>
    <p:sldId id="397" r:id="rId21"/>
    <p:sldId id="398" r:id="rId22"/>
    <p:sldId id="399" r:id="rId23"/>
    <p:sldId id="386" r:id="rId24"/>
    <p:sldId id="387" r:id="rId25"/>
    <p:sldId id="390" r:id="rId26"/>
    <p:sldId id="278" r:id="rId27"/>
    <p:sldId id="400" r:id="rId28"/>
    <p:sldId id="287" r:id="rId29"/>
  </p:sldIdLst>
  <p:sldSz cx="12192000" cy="6858000"/>
  <p:notesSz cx="6858000" cy="9144000"/>
  <p:embeddedFontLst>
    <p:embeddedFont>
      <p:font typeface="VNI-Bodon-Poster" panose="020B0604020202020204"/>
      <p:bold r:id="rId31"/>
    </p:embeddedFont>
    <p:embeddedFont>
      <p:font typeface=".VnFree" panose="020B7200000000000000"/>
      <p:regular r:id="rId32"/>
    </p:embeddedFont>
    <p:embeddedFont>
      <p:font typeface="Calibri" panose="020F0502020204030204" pitchFamily="34" charset="0"/>
      <p:regular r:id="rId33"/>
      <p:bold r:id="rId34"/>
      <p:italic r:id="rId35"/>
      <p:boldItalic r:id="rId36"/>
    </p:embeddedFont>
    <p:embeddedFont>
      <p:font typeface="VNI-Times" panose="020B0604020202020204"/>
      <p:regular r:id="rId37"/>
      <p:bold r:id="rId38"/>
      <p:italic r:id="rId39"/>
      <p:boldItalic r:id="rId40"/>
    </p:embeddedFont>
    <p:embeddedFont>
      <p:font typeface="VNI-Helve" panose="020B0604020202020204"/>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521415D9-36F7-43E2-AB2F-B90AF26B5E84}">
      <p14:sectionLst xmlns:p14="http://schemas.microsoft.com/office/powerpoint/2010/main">
        <p14:section name="Default Section" id="{43732DA9-6AEF-461E-AE65-A9B12B55BB05}">
          <p14:sldIdLst>
            <p14:sldId id="401"/>
            <p14:sldId id="261"/>
            <p14:sldId id="281"/>
            <p14:sldId id="263"/>
            <p14:sldId id="343"/>
            <p14:sldId id="342"/>
          </p14:sldIdLst>
        </p14:section>
        <p14:section name="Untitled Section" id="{3B28ED4C-6C5B-4D4A-8078-738B25CC9BD6}">
          <p14:sldIdLst>
            <p14:sldId id="323"/>
            <p14:sldId id="348"/>
            <p14:sldId id="394"/>
            <p14:sldId id="346"/>
            <p14:sldId id="372"/>
            <p14:sldId id="284"/>
            <p14:sldId id="362"/>
            <p14:sldId id="392"/>
            <p14:sldId id="373"/>
            <p14:sldId id="393"/>
            <p14:sldId id="374"/>
            <p14:sldId id="395"/>
            <p14:sldId id="396"/>
            <p14:sldId id="397"/>
            <p14:sldId id="398"/>
            <p14:sldId id="399"/>
            <p14:sldId id="386"/>
            <p14:sldId id="387"/>
            <p14:sldId id="390"/>
            <p14:sldId id="278"/>
            <p14:sldId id="400"/>
            <p14:sldId id="2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76" autoAdjust="0"/>
    <p:restoredTop sz="94660"/>
  </p:normalViewPr>
  <p:slideViewPr>
    <p:cSldViewPr snapToGrid="0">
      <p:cViewPr varScale="1">
        <p:scale>
          <a:sx n="82" d="100"/>
          <a:sy n="82" d="100"/>
        </p:scale>
        <p:origin x="55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0FC6B7E2-0617-4AC1-993F-2E58B2FF18A7}" type="slidenum">
              <a:rPr lang="zh-CN" altLang="en-US" smtClean="0"/>
              <a:t>28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spcBef>
                <a:spcPct val="0"/>
              </a:spcBef>
            </a:pPr>
            <a:fld id="{9A0DB2DC-4C9A-4742-B13C-FB6460FD3503}" type="slidenum">
              <a:rPr lang="en-US" altLang="en-US" dirty="0"/>
              <a:t>9</a:t>
            </a:fld>
            <a:endParaRPr lang="en-US" altLang="en-US" dirty="0"/>
          </a:p>
        </p:txBody>
      </p:sp>
      <p:sp>
        <p:nvSpPr>
          <p:cNvPr id="11267" name="Rectangle 2"/>
          <p:cNvSpPr>
            <a:spLocks noGrp="1" noRot="1" noChangeAspect="1" noTextEdit="1"/>
          </p:cNvSpPr>
          <p:nvPr>
            <p:ph type="sldImg"/>
          </p:nvPr>
        </p:nvSpPr>
        <p:spPr>
          <a:xfrm>
            <a:off x="381000" y="685800"/>
            <a:ext cx="6096000" cy="3429000"/>
          </a:xfrm>
        </p:spPr>
      </p:sp>
      <p:sp>
        <p:nvSpPr>
          <p:cNvPr id="11268" name="Rectangle 3"/>
          <p:cNvSpPr>
            <a:spLocks noGrp="1"/>
          </p:cNvSpPr>
          <p:nvPr>
            <p:ph type="body" idx="1"/>
          </p:nvPr>
        </p:nvSpPr>
        <p:spPr/>
        <p:txBody>
          <a:bodyPr wrap="square" lIns="91440" tIns="45720" rIns="91440" bIns="45720" anchor="t" anchorCtr="0"/>
          <a:lstStyle/>
          <a:p>
            <a:pPr lvl="0" eaLnBrk="1" hangingPunct="1"/>
            <a:endParaRPr lang="en-US" altLang="en-US" dirty="0"/>
          </a:p>
        </p:txBody>
      </p:sp>
    </p:spTree>
    <p:extLst>
      <p:ext uri="{BB962C8B-B14F-4D97-AF65-F5344CB8AC3E}">
        <p14:creationId xmlns:p14="http://schemas.microsoft.com/office/powerpoint/2010/main" val="298504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spcBef>
                <a:spcPct val="0"/>
              </a:spcBef>
            </a:pPr>
            <a:fld id="{9A0DB2DC-4C9A-4742-B13C-FB6460FD3503}" type="slidenum">
              <a:rPr lang="en-US" altLang="en-US" dirty="0"/>
              <a:t>15</a:t>
            </a:fld>
            <a:endParaRPr lang="en-US" altLang="en-US" dirty="0"/>
          </a:p>
        </p:txBody>
      </p:sp>
      <p:sp>
        <p:nvSpPr>
          <p:cNvPr id="11267" name="Rectangle 2"/>
          <p:cNvSpPr>
            <a:spLocks noGrp="1" noRot="1" noChangeAspect="1" noTextEdit="1"/>
          </p:cNvSpPr>
          <p:nvPr>
            <p:ph type="sldImg"/>
          </p:nvPr>
        </p:nvSpPr>
        <p:spPr>
          <a:xfrm>
            <a:off x="381000" y="685800"/>
            <a:ext cx="6096000" cy="3429000"/>
          </a:xfrm>
        </p:spPr>
      </p:sp>
      <p:sp>
        <p:nvSpPr>
          <p:cNvPr id="11268" name="Rectangle 3"/>
          <p:cNvSpPr>
            <a:spLocks noGrp="1"/>
          </p:cNvSpPr>
          <p:nvPr>
            <p:ph type="body" idx="1"/>
          </p:nvPr>
        </p:nvSpPr>
        <p:spPr/>
        <p:txBody>
          <a:bodyPr wrap="square" lIns="91440" tIns="45720" rIns="91440" bIns="45720" anchor="t" anchorCtr="0"/>
          <a:lstStyle/>
          <a:p>
            <a:pPr lvl="0" eaLnBrk="1" hangingPunct="1"/>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imes New Roman" panose="020206030504050203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imes New Roman" panose="020206030504050203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mes New Roman" panose="020206030504050203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mes New Roman" panose="020206030504050203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5"/>
          <p:cNvSpPr>
            <a:spLocks noGrp="1"/>
          </p:cNvSpPr>
          <p:nvPr>
            <p:ph type="pic" idx="2"/>
          </p:nvPr>
        </p:nvSpPr>
        <p:spPr>
          <a:xfrm>
            <a:off x="5183188" y="987425"/>
            <a:ext cx="6172200" cy="4873625"/>
          </a:xfrm>
          <a:prstGeom prst="rect">
            <a:avLst/>
          </a:prstGeom>
          <a:noFill/>
          <a:ln>
            <a:noFill/>
          </a:ln>
        </p:spPr>
      </p:sp>
      <p:sp>
        <p:nvSpPr>
          <p:cNvPr id="64" name="Google Shape;64;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imes New Roman" panose="02020603050405020304"/>
              <a:buNone/>
              <a:defRPr sz="44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8" name="Google Shape;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2pPr>
            <a:lvl3pPr marR="0" lvl="2" algn="l" rtl="0">
              <a:spcBef>
                <a:spcPts val="0"/>
              </a:spcBef>
              <a:spcAft>
                <a:spcPts val="0"/>
              </a:spcAft>
              <a:buSzPts val="1400"/>
              <a:buNone/>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3pPr>
            <a:lvl4pPr marR="0" lvl="3" algn="l" rtl="0">
              <a:spcBef>
                <a:spcPts val="0"/>
              </a:spcBef>
              <a:spcAft>
                <a:spcPts val="0"/>
              </a:spcAft>
              <a:buSzPts val="1400"/>
              <a:buNone/>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4pPr>
            <a:lvl5pPr marR="0" lvl="4" algn="l" rtl="0">
              <a:spcBef>
                <a:spcPts val="0"/>
              </a:spcBef>
              <a:spcAft>
                <a:spcPts val="0"/>
              </a:spcAft>
              <a:buSzPts val="1400"/>
              <a:buNone/>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5pPr>
            <a:lvl6pPr marR="0" lvl="5" algn="l" rtl="0">
              <a:spcBef>
                <a:spcPts val="0"/>
              </a:spcBef>
              <a:spcAft>
                <a:spcPts val="0"/>
              </a:spcAft>
              <a:buSzPts val="1400"/>
              <a:buNone/>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R="0" lvl="6" algn="l" rtl="0">
              <a:spcBef>
                <a:spcPts val="0"/>
              </a:spcBef>
              <a:spcAft>
                <a:spcPts val="0"/>
              </a:spcAft>
              <a:buSzPts val="1400"/>
              <a:buNone/>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R="0" lvl="7" algn="l" rtl="0">
              <a:spcBef>
                <a:spcPts val="0"/>
              </a:spcBef>
              <a:spcAft>
                <a:spcPts val="0"/>
              </a:spcAft>
              <a:buSzPts val="1400"/>
              <a:buNone/>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R="0" lvl="8" algn="l" rtl="0">
              <a:spcBef>
                <a:spcPts val="0"/>
              </a:spcBef>
              <a:spcAft>
                <a:spcPts val="0"/>
              </a:spcAft>
              <a:buSzPts val="1400"/>
              <a:buNone/>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9" name="Google Shape;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2pPr>
            <a:lvl3pPr marR="0" lvl="2" algn="l" rtl="0">
              <a:spcBef>
                <a:spcPts val="0"/>
              </a:spcBef>
              <a:spcAft>
                <a:spcPts val="0"/>
              </a:spcAft>
              <a:buSzPts val="1400"/>
              <a:buNone/>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3pPr>
            <a:lvl4pPr marR="0" lvl="3" algn="l" rtl="0">
              <a:spcBef>
                <a:spcPts val="0"/>
              </a:spcBef>
              <a:spcAft>
                <a:spcPts val="0"/>
              </a:spcAft>
              <a:buSzPts val="1400"/>
              <a:buNone/>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4pPr>
            <a:lvl5pPr marR="0" lvl="4" algn="l" rtl="0">
              <a:spcBef>
                <a:spcPts val="0"/>
              </a:spcBef>
              <a:spcAft>
                <a:spcPts val="0"/>
              </a:spcAft>
              <a:buSzPts val="1400"/>
              <a:buNone/>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5pPr>
            <a:lvl6pPr marR="0" lvl="5" algn="l" rtl="0">
              <a:spcBef>
                <a:spcPts val="0"/>
              </a:spcBef>
              <a:spcAft>
                <a:spcPts val="0"/>
              </a:spcAft>
              <a:buSzPts val="1400"/>
              <a:buNone/>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R="0" lvl="6" algn="l" rtl="0">
              <a:spcBef>
                <a:spcPts val="0"/>
              </a:spcBef>
              <a:spcAft>
                <a:spcPts val="0"/>
              </a:spcAft>
              <a:buSzPts val="1400"/>
              <a:buNone/>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R="0" lvl="7" algn="l" rtl="0">
              <a:spcBef>
                <a:spcPts val="0"/>
              </a:spcBef>
              <a:spcAft>
                <a:spcPts val="0"/>
              </a:spcAft>
              <a:buSzPts val="1400"/>
              <a:buNone/>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R="0" lvl="8" algn="l" rtl="0">
              <a:spcBef>
                <a:spcPts val="0"/>
              </a:spcBef>
              <a:spcAft>
                <a:spcPts val="0"/>
              </a:spcAft>
              <a:buSzPts val="1400"/>
              <a:buNone/>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10" name="Google Shape;1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buNone/>
              <a:defRPr sz="1200" b="0" i="0" u="none" strike="noStrike" cap="none">
                <a:solidFill>
                  <a:srgbClr val="888888"/>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buNone/>
              <a:defRPr sz="1200" b="0" i="0" u="none" strike="noStrike" cap="none">
                <a:solidFill>
                  <a:srgbClr val="888888"/>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buNone/>
              <a:defRPr sz="1200" b="0" i="0" u="none" strike="noStrike" cap="none">
                <a:solidFill>
                  <a:srgbClr val="888888"/>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buNone/>
              <a:defRPr sz="1200" b="0" i="0" u="none" strike="noStrike" cap="none">
                <a:solidFill>
                  <a:srgbClr val="888888"/>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buNone/>
              <a:defRPr sz="1200" b="0" i="0" u="none" strike="noStrike" cap="none">
                <a:solidFill>
                  <a:srgbClr val="888888"/>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buNone/>
              <a:defRPr sz="1200" b="0" i="0" u="none" strike="noStrike" cap="none">
                <a:solidFill>
                  <a:srgbClr val="888888"/>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buNone/>
              <a:defRPr sz="1200" b="0" i="0" u="none" strike="noStrike" cap="none">
                <a:solidFill>
                  <a:srgbClr val="888888"/>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buNone/>
              <a:defRPr sz="1200" b="0" i="0" u="none" strike="noStrike" cap="none">
                <a:solidFill>
                  <a:srgbClr val="888888"/>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9.xml"/><Relationship Id="rId6" Type="http://schemas.openxmlformats.org/officeDocument/2006/relationships/image" Target="../media/image17.GIF"/><Relationship Id="rId5" Type="http://schemas.openxmlformats.org/officeDocument/2006/relationships/slide" Target="slide4.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5.wav"/><Relationship Id="rId7" Type="http://schemas.openxmlformats.org/officeDocument/2006/relationships/image" Target="../media/image24.gif"/><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audio" Target="../media/audio7.wav"/><Relationship Id="rId4" Type="http://schemas.openxmlformats.org/officeDocument/2006/relationships/audio" Target="../media/audio6.wav"/><Relationship Id="rId9" Type="http://schemas.openxmlformats.org/officeDocument/2006/relationships/image" Target="../media/image26.gif"/></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5.wav"/><Relationship Id="rId7" Type="http://schemas.openxmlformats.org/officeDocument/2006/relationships/image" Target="../media/image24.gif"/><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audio" Target="../media/audio7.wav"/><Relationship Id="rId4" Type="http://schemas.openxmlformats.org/officeDocument/2006/relationships/audio" Target="../media/audio6.wav"/><Relationship Id="rId9"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5.wav"/><Relationship Id="rId7" Type="http://schemas.openxmlformats.org/officeDocument/2006/relationships/image" Target="../media/image24.gif"/><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audio" Target="../media/audio7.wav"/><Relationship Id="rId4" Type="http://schemas.openxmlformats.org/officeDocument/2006/relationships/audio" Target="../media/audio6.wav"/><Relationship Id="rId9" Type="http://schemas.openxmlformats.org/officeDocument/2006/relationships/image" Target="../media/image26.gif"/></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5.wav"/><Relationship Id="rId7" Type="http://schemas.openxmlformats.org/officeDocument/2006/relationships/image" Target="../media/image24.gif"/><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audio" Target="../media/audio7.wav"/><Relationship Id="rId4" Type="http://schemas.openxmlformats.org/officeDocument/2006/relationships/audio" Target="../media/audio6.wav"/><Relationship Id="rId9" Type="http://schemas.openxmlformats.org/officeDocument/2006/relationships/image" Target="../media/image26.gif"/></Relationships>
</file>

<file path=ppt/slides/_rels/slide2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5.wav"/><Relationship Id="rId7" Type="http://schemas.openxmlformats.org/officeDocument/2006/relationships/image" Target="../media/image24.gif"/><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audio" Target="../media/audio7.wav"/><Relationship Id="rId4" Type="http://schemas.openxmlformats.org/officeDocument/2006/relationships/audio" Target="../media/audio6.wav"/><Relationship Id="rId9" Type="http://schemas.openxmlformats.org/officeDocument/2006/relationships/image" Target="../media/image26.gif"/></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8.png"/><Relationship Id="rId4"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audio" Target="../media/audio2.wav"/><Relationship Id="rId7"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1.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hyperlink" Target="https://lh3.googleusercontent.com/-myzuBQYzdNY/WsHEwG81ulI/AAAAAAAABHs/jqYtA6G5fy4nkhWRm_1ucMihbvJShBY1gCHMYCw/1-mau_slide_powerpoint_dep_ctu.vn_(11).gif" TargetMode="External"/><Relationship Id="rId5" Type="http://schemas.openxmlformats.org/officeDocument/2006/relationships/image" Target="../media/image7.GIF"/><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Giáo án PowerPoint Bài 7- Một số ngành nghề... - GA điện tử Công nghệ 9 Lắp đặt mạng điện Kết nố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17661"/>
            <a:ext cx="9959975" cy="5602486"/>
          </a:xfrm>
          <a:prstGeom prst="rect">
            <a:avLst/>
          </a:prstGeom>
        </p:spPr>
      </p:pic>
    </p:spTree>
    <p:extLst>
      <p:ext uri="{BB962C8B-B14F-4D97-AF65-F5344CB8AC3E}">
        <p14:creationId xmlns:p14="http://schemas.microsoft.com/office/powerpoint/2010/main" val="1944114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0724" name="Picture 30723" descr="77f4cba6bafe59c40b88d9b4e9136596"/>
          <p:cNvPicPr>
            <a:picLocks noChangeAspect="1"/>
          </p:cNvPicPr>
          <p:nvPr/>
        </p:nvPicPr>
        <p:blipFill>
          <a:blip r:embed="rId2"/>
          <a:stretch>
            <a:fillRect/>
          </a:stretch>
        </p:blipFill>
        <p:spPr>
          <a:xfrm>
            <a:off x="635" y="607695"/>
            <a:ext cx="12191365" cy="6950710"/>
          </a:xfrm>
          <a:prstGeom prst="rect">
            <a:avLst/>
          </a:prstGeom>
          <a:noFill/>
          <a:ln w="9525">
            <a:noFill/>
          </a:ln>
        </p:spPr>
      </p:pic>
      <p:pic>
        <p:nvPicPr>
          <p:cNvPr id="30725" name="Picture 30724" descr="ddeddd"/>
          <p:cNvPicPr>
            <a:picLocks noChangeAspect="1"/>
          </p:cNvPicPr>
          <p:nvPr/>
        </p:nvPicPr>
        <p:blipFill>
          <a:blip r:embed="rId3"/>
          <a:stretch>
            <a:fillRect/>
          </a:stretch>
        </p:blipFill>
        <p:spPr>
          <a:xfrm>
            <a:off x="-1066165" y="965835"/>
            <a:ext cx="1676400" cy="1310640"/>
          </a:xfrm>
          <a:prstGeom prst="rect">
            <a:avLst/>
          </a:prstGeom>
          <a:noFill/>
          <a:ln w="9525">
            <a:noFill/>
          </a:ln>
        </p:spPr>
      </p:pic>
      <p:pic>
        <p:nvPicPr>
          <p:cNvPr id="30726" name="Picture 30725" descr="Picture1"/>
          <p:cNvPicPr>
            <a:picLocks noChangeAspect="1"/>
          </p:cNvPicPr>
          <p:nvPr/>
        </p:nvPicPr>
        <p:blipFill>
          <a:blip r:embed="rId4"/>
          <a:stretch>
            <a:fillRect/>
          </a:stretch>
        </p:blipFill>
        <p:spPr>
          <a:xfrm>
            <a:off x="1741805" y="103505"/>
            <a:ext cx="6172200" cy="800100"/>
          </a:xfrm>
          <a:prstGeom prst="rect">
            <a:avLst/>
          </a:prstGeom>
          <a:noFill/>
          <a:ln w="9525">
            <a:noFill/>
          </a:ln>
        </p:spPr>
      </p:pic>
      <p:pic>
        <p:nvPicPr>
          <p:cNvPr id="30728" name="Picture 30727" descr="ddeddd"/>
          <p:cNvPicPr>
            <a:picLocks noChangeAspect="1"/>
          </p:cNvPicPr>
          <p:nvPr/>
        </p:nvPicPr>
        <p:blipFill>
          <a:blip r:embed="rId3"/>
          <a:stretch>
            <a:fillRect/>
          </a:stretch>
        </p:blipFill>
        <p:spPr>
          <a:xfrm>
            <a:off x="9629775" y="903605"/>
            <a:ext cx="1676400" cy="1587500"/>
          </a:xfrm>
          <a:prstGeom prst="rect">
            <a:avLst/>
          </a:prstGeom>
          <a:noFill/>
          <a:ln w="9525">
            <a:noFill/>
          </a:ln>
        </p:spPr>
      </p:pic>
      <p:pic>
        <p:nvPicPr>
          <p:cNvPr id="30736" name="Picture 30735" descr="WHITME~1">
            <a:hlinkClick r:id="rId5" action="ppaction://hlinksldjump"/>
          </p:cNvPr>
          <p:cNvPicPr>
            <a:picLocks noChangeAspect="1"/>
          </p:cNvPicPr>
          <p:nvPr/>
        </p:nvPicPr>
        <p:blipFill>
          <a:blip r:embed="rId6"/>
          <a:stretch>
            <a:fillRect/>
          </a:stretch>
        </p:blipFill>
        <p:spPr>
          <a:xfrm>
            <a:off x="9753600" y="6492875"/>
            <a:ext cx="914400" cy="365125"/>
          </a:xfrm>
          <a:prstGeom prst="rect">
            <a:avLst/>
          </a:prstGeom>
          <a:noFill/>
          <a:ln w="9525">
            <a:noFill/>
          </a:ln>
        </p:spPr>
      </p:pic>
      <p:sp>
        <p:nvSpPr>
          <p:cNvPr id="2053" name="Rectangles 2052"/>
          <p:cNvSpPr/>
          <p:nvPr/>
        </p:nvSpPr>
        <p:spPr>
          <a:xfrm>
            <a:off x="2877820" y="965835"/>
            <a:ext cx="4514215" cy="297815"/>
          </a:xfrm>
          <a:prstGeom prst="rect">
            <a:avLst/>
          </a:prstGeom>
        </p:spPr>
        <p:txBody>
          <a:bodyPr wrap="none" fromWordArt="1">
            <a:prstTxWarp prst="textPlain">
              <a:avLst>
                <a:gd name="adj" fmla="val 50000"/>
              </a:avLst>
            </a:prstTxWarp>
            <a:normAutofit lnSpcReduction="10000"/>
          </a:bodyPr>
          <a:lstStyle/>
          <a:p>
            <a:pPr algn="ctr"/>
            <a:r>
              <a:rPr lang="en-US">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PHẦN THI: </a:t>
            </a:r>
            <a:r>
              <a:rPr lang="en-SG" altLang="en-US">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DÀNH CHO KHÁN GIẢ</a:t>
            </a:r>
          </a:p>
        </p:txBody>
      </p:sp>
      <p:sp>
        <p:nvSpPr>
          <p:cNvPr id="4" name="Rectangle 3"/>
          <p:cNvSpPr/>
          <p:nvPr/>
        </p:nvSpPr>
        <p:spPr>
          <a:xfrm>
            <a:off x="546735" y="1325880"/>
            <a:ext cx="8266430" cy="374015"/>
          </a:xfrm>
          <a:prstGeom prst="rect">
            <a:avLst/>
          </a:prstGeom>
        </p:spPr>
        <p:txBody>
          <a:bodyPr wrap="none">
            <a:noAutofit/>
          </a:bodyPr>
          <a:lstStyle/>
          <a:p>
            <a:pPr lvl="0" algn="l"/>
            <a:r>
              <a:rPr lang="en-US" sz="2400" b="1" u="sng" dirty="0" smtClean="0">
                <a:latin typeface="Times New Roman" panose="02020603050405020304" pitchFamily="18" charset="0"/>
                <a:cs typeface="Times New Roman" panose="02020603050405020304" pitchFamily="18" charset="0"/>
              </a:rPr>
              <a:t>Đánh dấu “x” vào công việc nuôi dưỡng và chăm sóc phù hợp </a:t>
            </a:r>
          </a:p>
          <a:p>
            <a:pPr lvl="0" algn="l"/>
            <a:r>
              <a:rPr lang="en-US" sz="2400" b="1" u="sng" dirty="0" smtClean="0">
                <a:latin typeface="Times New Roman" panose="02020603050405020304" pitchFamily="18" charset="0"/>
                <a:cs typeface="Times New Roman" panose="02020603050405020304" pitchFamily="18" charset="0"/>
              </a:rPr>
              <a:t>cho gia súc, gia cầm non theo bảng sau</a:t>
            </a:r>
          </a:p>
        </p:txBody>
      </p:sp>
      <p:graphicFrame>
        <p:nvGraphicFramePr>
          <p:cNvPr id="2" name="Picture Placeholder 1"/>
          <p:cNvGraphicFramePr>
            <a:graphicFrameLocks noGrp="1"/>
          </p:cNvGraphicFramePr>
          <p:nvPr>
            <p:ph type="pic" idx="2"/>
            <p:extLst>
              <p:ext uri="{D42A27DB-BD31-4B8C-83A1-F6EECF244321}">
                <p14:modId xmlns:p14="http://schemas.microsoft.com/office/powerpoint/2010/main" val="296317744"/>
              </p:ext>
            </p:extLst>
          </p:nvPr>
        </p:nvGraphicFramePr>
        <p:xfrm>
          <a:off x="959485" y="2276475"/>
          <a:ext cx="8321040" cy="3919220"/>
        </p:xfrm>
        <a:graphic>
          <a:graphicData uri="http://schemas.openxmlformats.org/drawingml/2006/table">
            <a:tbl>
              <a:tblPr/>
              <a:tblGrid>
                <a:gridCol w="1280160">
                  <a:extLst>
                    <a:ext uri="{9D8B030D-6E8A-4147-A177-3AD203B41FA5}">
                      <a16:colId xmlns:a16="http://schemas.microsoft.com/office/drawing/2014/main" val="20000"/>
                    </a:ext>
                  </a:extLst>
                </a:gridCol>
                <a:gridCol w="4406900">
                  <a:extLst>
                    <a:ext uri="{9D8B030D-6E8A-4147-A177-3AD203B41FA5}">
                      <a16:colId xmlns:a16="http://schemas.microsoft.com/office/drawing/2014/main" val="20001"/>
                    </a:ext>
                  </a:extLst>
                </a:gridCol>
                <a:gridCol w="1278255">
                  <a:extLst>
                    <a:ext uri="{9D8B030D-6E8A-4147-A177-3AD203B41FA5}">
                      <a16:colId xmlns:a16="http://schemas.microsoft.com/office/drawing/2014/main" val="20002"/>
                    </a:ext>
                  </a:extLst>
                </a:gridCol>
                <a:gridCol w="1355725">
                  <a:extLst>
                    <a:ext uri="{9D8B030D-6E8A-4147-A177-3AD203B41FA5}">
                      <a16:colId xmlns:a16="http://schemas.microsoft.com/office/drawing/2014/main" val="20003"/>
                    </a:ext>
                  </a:extLst>
                </a:gridCol>
              </a:tblGrid>
              <a:tr h="548640">
                <a:tc gridSpan="2">
                  <a:txBody>
                    <a:bodyPr/>
                    <a:lstStyle/>
                    <a:p>
                      <a:pPr marL="0" indent="0" algn="ctr">
                        <a:buNone/>
                      </a:pPr>
                      <a:r>
                        <a:rPr lang="en-US" sz="2400" b="1" dirty="0" err="1">
                          <a:latin typeface="Times New Roman" panose="02020603050405020304" pitchFamily="18" charset="0"/>
                          <a:cs typeface="Times New Roman" panose="02020603050405020304" pitchFamily="18" charset="0"/>
                        </a:rPr>
                        <a:t>Công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a:buNone/>
                      </a:pPr>
                      <a:r>
                        <a:rPr lang="en-US" sz="1800" b="1" dirty="0" err="1">
                          <a:latin typeface="Times New Roman" panose="02020603050405020304" pitchFamily="18" charset="0"/>
                          <a:cs typeface="Times New Roman" panose="02020603050405020304" pitchFamily="18" charset="0"/>
                        </a:rPr>
                        <a:t>Gia</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súc</a:t>
                      </a:r>
                      <a:endParaRPr lang="en-US" sz="1800" b="1"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sz="1800" b="1" dirty="0" err="1">
                          <a:latin typeface="Times New Roman" panose="02020603050405020304" pitchFamily="18" charset="0"/>
                          <a:cs typeface="Times New Roman" panose="02020603050405020304" pitchFamily="18" charset="0"/>
                        </a:rPr>
                        <a:t>Gia</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cầm</a:t>
                      </a:r>
                      <a:endParaRPr lang="en-US" sz="1800" b="1"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4400">
                <a:tc rowSpan="2">
                  <a:txBody>
                    <a:bodyPr/>
                    <a:lstStyle/>
                    <a:p>
                      <a:pPr marL="0" indent="0" algn="ctr">
                        <a:buNone/>
                      </a:pPr>
                      <a:r>
                        <a:rPr lang="en-US" sz="2400" b="1" dirty="0" err="1">
                          <a:latin typeface="Times New Roman" panose="02020603050405020304" pitchFamily="18" charset="0"/>
                          <a:cs typeface="Times New Roman" panose="02020603050405020304" pitchFamily="18" charset="0"/>
                        </a:rPr>
                        <a:t>Nuôi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dưỡng</a:t>
                      </a:r>
                      <a:endParaRPr lang="en-US" sz="2400" b="1" dirty="0">
                        <a:latin typeface="Times New Roman" panose="02020603050405020304" pitchFamily="18" charset="0"/>
                        <a:cs typeface="Times New Roman" panose="02020603050405020304" pitchFamily="18" charset="0"/>
                      </a:endParaRPr>
                    </a:p>
                    <a:p>
                      <a:pPr marL="0" indent="0" algn="ctr">
                        <a:buNone/>
                      </a:pPr>
                      <a:r>
                        <a:rPr lang="en-US" altLang="zh-CN" dirty="0">
                          <a:latin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en-US" sz="2000" b="1" dirty="0">
                          <a:solidFill>
                            <a:srgbClr val="000000"/>
                          </a:solidFill>
                          <a:latin typeface="Times New Roman" panose="02020603050405020304" pitchFamily="18" charset="0"/>
                          <a:cs typeface="Times New Roman" panose="02020603050405020304" pitchFamily="18" charset="0"/>
                        </a:rPr>
                        <a:t>Cho </a:t>
                      </a:r>
                      <a:r>
                        <a:rPr lang="en-US" sz="2000" b="1" dirty="0" err="1">
                          <a:solidFill>
                            <a:srgbClr val="000000"/>
                          </a:solidFill>
                          <a:latin typeface="Times New Roman" panose="02020603050405020304" pitchFamily="18" charset="0"/>
                          <a:cs typeface="Times New Roman" panose="02020603050405020304" pitchFamily="18" charset="0"/>
                        </a:rPr>
                        <a:t>vật</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nuôi</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bú</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sữa</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đầu</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sữa</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mẹ</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trong</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vài</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ngày</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sau</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khi</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đẻ</a:t>
                      </a:r>
                      <a:r>
                        <a:rPr lang="en-US" sz="2000" b="1" dirty="0">
                          <a:solidFill>
                            <a:srgbClr val="000000"/>
                          </a:solidFill>
                          <a:latin typeface="Times New Roman" panose="02020603050405020304" pitchFamily="18" charset="0"/>
                          <a:cs typeface="Times New Roman" panose="02020603050405020304" pitchFamily="18" charset="0"/>
                        </a:rPr>
                        <a:t>)</a:t>
                      </a:r>
                      <a:endPar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r>
                        <a:rPr lang="en-US">
                          <a:latin typeface="Times New Roman" panose="02020603050405020304" pitchFamily="18" charset="0"/>
                          <a:cs typeface="Times New Roman" panose="02020603050405020304" pitchFamily="18" charset="0"/>
                        </a:rPr>
                        <a:t> </a:t>
                      </a:r>
                      <a:endParaRPr lang="en-US">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r>
                        <a:rPr lang="en-US">
                          <a:latin typeface="Times New Roman" panose="02020603050405020304" pitchFamily="18" charset="0"/>
                          <a:cs typeface="Times New Roman" panose="02020603050405020304" pitchFamily="18" charset="0"/>
                        </a:rPr>
                        <a:t> </a:t>
                      </a:r>
                      <a:endParaRPr lang="en-US">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6580">
                <a:tc vMerge="1">
                  <a:txBody>
                    <a:bodyPr/>
                    <a:lstStyle/>
                    <a:p>
                      <a:endParaRPr lang="en-US"/>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en-US" sz="2000" b="1" dirty="0" err="1">
                          <a:solidFill>
                            <a:srgbClr val="000000"/>
                          </a:solidFill>
                          <a:latin typeface="Times New Roman" panose="02020603050405020304" pitchFamily="18" charset="0"/>
                          <a:cs typeface="Times New Roman" panose="02020603050405020304" pitchFamily="18" charset="0"/>
                        </a:rPr>
                        <a:t>Tập</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ăn</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sớm</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với</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các</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loại</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thức</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ăn</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đủ</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chất</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dinh</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dưỡng</a:t>
                      </a:r>
                      <a:endPar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r>
                        <a:rPr lang="en-US">
                          <a:latin typeface="Times New Roman" panose="02020603050405020304" pitchFamily="18" charset="0"/>
                          <a:cs typeface="Times New Roman" panose="02020603050405020304" pitchFamily="18" charset="0"/>
                        </a:rPr>
                        <a:t> </a:t>
                      </a:r>
                      <a:endParaRPr lang="en-US">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r>
                        <a:rPr lang="en-US">
                          <a:latin typeface="Times New Roman" panose="02020603050405020304" pitchFamily="18" charset="0"/>
                          <a:cs typeface="Times New Roman" panose="02020603050405020304" pitchFamily="18" charset="0"/>
                        </a:rPr>
                        <a:t> </a:t>
                      </a:r>
                      <a:endParaRPr lang="en-US">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0710">
                <a:tc rowSpan="3">
                  <a:txBody>
                    <a:bodyPr/>
                    <a:lstStyle/>
                    <a:p>
                      <a:pPr marL="0" indent="0" algn="ctr">
                        <a:buNone/>
                      </a:pPr>
                      <a:r>
                        <a:rPr lang="en-US" sz="2400" b="1" dirty="0" err="1">
                          <a:latin typeface="Times New Roman" panose="02020603050405020304" pitchFamily="18" charset="0"/>
                          <a:cs typeface="Times New Roman" panose="02020603050405020304" pitchFamily="18" charset="0"/>
                        </a:rPr>
                        <a:t>Chăm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sóc</a:t>
                      </a:r>
                      <a:endParaRPr lang="en-US" sz="2400" b="1" dirty="0">
                        <a:latin typeface="Times New Roman" panose="02020603050405020304" pitchFamily="18" charset="0"/>
                        <a:cs typeface="Times New Roman" panose="02020603050405020304" pitchFamily="18" charset="0"/>
                      </a:endParaRPr>
                    </a:p>
                    <a:p>
                      <a:pPr marL="0" indent="0" algn="ctr">
                        <a:buNone/>
                      </a:pPr>
                      <a:r>
                        <a:rPr lang="en-US" altLang="zh-CN" dirty="0">
                          <a:latin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lgn="ctr">
                        <a:buNone/>
                      </a:pPr>
                      <a:r>
                        <a:rPr lang="en-US"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indent="0" algn="l">
                        <a:buNone/>
                      </a:pPr>
                      <a:r>
                        <a:rPr lang="en-US" sz="2000" b="1" dirty="0" err="1">
                          <a:solidFill>
                            <a:srgbClr val="000000"/>
                          </a:solidFill>
                          <a:latin typeface="Times New Roman" panose="02020603050405020304" pitchFamily="18" charset="0"/>
                          <a:cs typeface="Times New Roman" panose="02020603050405020304" pitchFamily="18" charset="0"/>
                        </a:rPr>
                        <a:t>Giữ</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ấm</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cơ</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thể</a:t>
                      </a:r>
                      <a:endPar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r>
                        <a:rPr lang="en-US">
                          <a:latin typeface="Times New Roman" panose="02020603050405020304" pitchFamily="18" charset="0"/>
                          <a:cs typeface="Times New Roman" panose="02020603050405020304" pitchFamily="18" charset="0"/>
                        </a:rPr>
                        <a:t> </a:t>
                      </a:r>
                      <a:endParaRPr lang="en-US">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r>
                        <a:rPr lang="en-US"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9600">
                <a:tc vMerge="1">
                  <a:txBody>
                    <a:bodyPr/>
                    <a:lstStyle/>
                    <a:p>
                      <a:endParaRPr lang="en-US"/>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en-US" sz="2000" b="1" dirty="0">
                          <a:solidFill>
                            <a:srgbClr val="000000"/>
                          </a:solidFill>
                          <a:latin typeface="Times New Roman" panose="02020603050405020304" pitchFamily="18" charset="0"/>
                          <a:cs typeface="Times New Roman" panose="02020603050405020304" pitchFamily="18" charset="0"/>
                        </a:rPr>
                        <a:t>Cho </a:t>
                      </a:r>
                      <a:r>
                        <a:rPr lang="en-US" sz="2000" b="1" dirty="0" err="1">
                          <a:solidFill>
                            <a:srgbClr val="000000"/>
                          </a:solidFill>
                          <a:latin typeface="Times New Roman" panose="02020603050405020304" pitchFamily="18" charset="0"/>
                          <a:cs typeface="Times New Roman" panose="02020603050405020304" pitchFamily="18" charset="0"/>
                        </a:rPr>
                        <a:t>vật</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nuôi</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vận</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động</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tắm</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nắng</a:t>
                      </a:r>
                      <a:r>
                        <a:rPr lang="en-US" sz="2000" b="1" dirty="0">
                          <a:solidFill>
                            <a:srgbClr val="000000"/>
                          </a:solidFill>
                          <a:latin typeface="Times New Roman" panose="02020603050405020304" pitchFamily="18" charset="0"/>
                          <a:cs typeface="Times New Roman" panose="02020603050405020304" pitchFamily="18" charset="0"/>
                        </a:rPr>
                        <a:t>.</a:t>
                      </a:r>
                      <a:endPar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r>
                        <a:rPr lang="en-US">
                          <a:latin typeface="Times New Roman" panose="02020603050405020304" pitchFamily="18" charset="0"/>
                          <a:cs typeface="Times New Roman" panose="02020603050405020304" pitchFamily="18" charset="0"/>
                        </a:rPr>
                        <a:t> </a:t>
                      </a:r>
                      <a:endParaRPr lang="en-US">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r>
                        <a:rPr lang="en-US">
                          <a:latin typeface="Times New Roman" panose="02020603050405020304" pitchFamily="18" charset="0"/>
                          <a:cs typeface="Times New Roman" panose="02020603050405020304" pitchFamily="18" charset="0"/>
                        </a:rPr>
                        <a:t> </a:t>
                      </a:r>
                      <a:endParaRPr lang="en-US">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6270">
                <a:tc vMerge="1">
                  <a:txBody>
                    <a:bodyPr/>
                    <a:lstStyle/>
                    <a:p>
                      <a:pPr marL="0" indent="0">
                        <a:buNone/>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en-US" sz="2000" b="1" dirty="0" err="1">
                          <a:solidFill>
                            <a:srgbClr val="000000"/>
                          </a:solidFill>
                          <a:latin typeface="Times New Roman" panose="02020603050405020304" pitchFamily="18" charset="0"/>
                          <a:cs typeface="Times New Roman" panose="02020603050405020304" pitchFamily="18" charset="0"/>
                        </a:rPr>
                        <a:t>Tiêm</a:t>
                      </a:r>
                      <a:r>
                        <a:rPr lang="en-US" sz="2000" b="1" dirty="0">
                          <a:solidFill>
                            <a:srgbClr val="000000"/>
                          </a:solidFill>
                          <a:latin typeface="Times New Roman" panose="02020603050405020304" pitchFamily="18" charset="0"/>
                          <a:cs typeface="Times New Roman" panose="02020603050405020304" pitchFamily="18" charset="0"/>
                        </a:rPr>
                        <a:t> vaccine </a:t>
                      </a:r>
                      <a:r>
                        <a:rPr lang="en-US" sz="2000" b="1" dirty="0" err="1">
                          <a:solidFill>
                            <a:srgbClr val="000000"/>
                          </a:solidFill>
                          <a:latin typeface="Times New Roman" panose="02020603050405020304" pitchFamily="18" charset="0"/>
                          <a:cs typeface="Times New Roman" panose="02020603050405020304" pitchFamily="18" charset="0"/>
                        </a:rPr>
                        <a:t>và</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vệ</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sinh</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phòng</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bệnh</a:t>
                      </a:r>
                      <a:endPar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r>
                        <a:rPr lang="en-US">
                          <a:latin typeface="Times New Roman" panose="02020603050405020304" pitchFamily="18" charset="0"/>
                          <a:cs typeface="Times New Roman" panose="02020603050405020304" pitchFamily="18" charset="0"/>
                        </a:rPr>
                        <a:t> </a:t>
                      </a:r>
                      <a:endParaRPr lang="en-US">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8" name="Google Shape;98;p3"/>
          <p:cNvSpPr/>
          <p:nvPr/>
        </p:nvSpPr>
        <p:spPr>
          <a:xfrm>
            <a:off x="6984365" y="2921635"/>
            <a:ext cx="638810" cy="65659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endPar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7" name="Google Shape;98;p3"/>
          <p:cNvSpPr/>
          <p:nvPr/>
        </p:nvSpPr>
        <p:spPr>
          <a:xfrm>
            <a:off x="7111365" y="3048635"/>
            <a:ext cx="638810" cy="65659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endPar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8" name="Google Shape;98;p3"/>
          <p:cNvSpPr/>
          <p:nvPr/>
        </p:nvSpPr>
        <p:spPr>
          <a:xfrm>
            <a:off x="6984365" y="3048635"/>
            <a:ext cx="638810" cy="65659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r>
              <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a:t>
            </a:r>
          </a:p>
        </p:txBody>
      </p:sp>
      <p:sp>
        <p:nvSpPr>
          <p:cNvPr id="9" name="Google Shape;98;p3"/>
          <p:cNvSpPr/>
          <p:nvPr/>
        </p:nvSpPr>
        <p:spPr>
          <a:xfrm>
            <a:off x="8276590" y="3832225"/>
            <a:ext cx="638810" cy="52959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r>
              <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a:t>
            </a:r>
          </a:p>
        </p:txBody>
      </p:sp>
      <p:sp>
        <p:nvSpPr>
          <p:cNvPr id="10" name="Google Shape;98;p3"/>
          <p:cNvSpPr/>
          <p:nvPr/>
        </p:nvSpPr>
        <p:spPr>
          <a:xfrm>
            <a:off x="6984365" y="4361815"/>
            <a:ext cx="638810" cy="65659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r>
              <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a:t>
            </a:r>
          </a:p>
        </p:txBody>
      </p:sp>
      <p:sp>
        <p:nvSpPr>
          <p:cNvPr id="11" name="Google Shape;98;p3"/>
          <p:cNvSpPr/>
          <p:nvPr/>
        </p:nvSpPr>
        <p:spPr>
          <a:xfrm>
            <a:off x="6991667" y="5674995"/>
            <a:ext cx="638810" cy="65659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r>
              <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a:t>
            </a:r>
          </a:p>
        </p:txBody>
      </p:sp>
      <p:sp>
        <p:nvSpPr>
          <p:cNvPr id="12" name="Google Shape;98;p3"/>
          <p:cNvSpPr/>
          <p:nvPr/>
        </p:nvSpPr>
        <p:spPr>
          <a:xfrm>
            <a:off x="8276590" y="5011420"/>
            <a:ext cx="638810" cy="65659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r>
              <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a:t>
            </a:r>
          </a:p>
        </p:txBody>
      </p:sp>
      <p:sp>
        <p:nvSpPr>
          <p:cNvPr id="13" name="Google Shape;98;p3"/>
          <p:cNvSpPr/>
          <p:nvPr/>
        </p:nvSpPr>
        <p:spPr>
          <a:xfrm>
            <a:off x="6984365" y="5018405"/>
            <a:ext cx="638810" cy="65659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r>
              <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a:t>
            </a:r>
          </a:p>
        </p:txBody>
      </p:sp>
      <p:sp>
        <p:nvSpPr>
          <p:cNvPr id="14" name="Google Shape;98;p3"/>
          <p:cNvSpPr/>
          <p:nvPr/>
        </p:nvSpPr>
        <p:spPr>
          <a:xfrm>
            <a:off x="8306991" y="4362450"/>
            <a:ext cx="638810" cy="65659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r>
              <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a:t>
            </a:r>
          </a:p>
        </p:txBody>
      </p:sp>
      <p:sp>
        <p:nvSpPr>
          <p:cNvPr id="15" name="Google Shape;98;p3"/>
          <p:cNvSpPr/>
          <p:nvPr/>
        </p:nvSpPr>
        <p:spPr>
          <a:xfrm>
            <a:off x="8337391" y="5647055"/>
            <a:ext cx="638810" cy="65659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r>
              <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a:t>
            </a:r>
          </a:p>
        </p:txBody>
      </p:sp>
      <p:sp>
        <p:nvSpPr>
          <p:cNvPr id="16" name="Google Shape;98;p3"/>
          <p:cNvSpPr/>
          <p:nvPr/>
        </p:nvSpPr>
        <p:spPr>
          <a:xfrm>
            <a:off x="6984365" y="3832225"/>
            <a:ext cx="638810" cy="65659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r>
              <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strips(downLeft)">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53" grpId="1"/>
      <p:bldP spid="4" grpId="0"/>
      <p:bldP spid="4"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3" descr="Các trò chơi khởi động cho một buổi sinh hoạt tập thể - Sinh Viên Công Giáo  Trung Chí"/>
          <p:cNvPicPr preferRelativeResize="0"/>
          <p:nvPr/>
        </p:nvPicPr>
        <p:blipFill rotWithShape="1">
          <a:blip r:embed="rId3"/>
          <a:srcRect/>
          <a:stretch>
            <a:fillRect/>
          </a:stretch>
        </p:blipFill>
        <p:spPr>
          <a:xfrm>
            <a:off x="271780" y="399415"/>
            <a:ext cx="11221720" cy="6517005"/>
          </a:xfrm>
          <a:prstGeom prst="rect">
            <a:avLst/>
          </a:prstGeom>
          <a:noFill/>
          <a:ln>
            <a:noFill/>
          </a:ln>
        </p:spPr>
      </p:pic>
      <p:sp>
        <p:nvSpPr>
          <p:cNvPr id="98" name="Google Shape;98;p3"/>
          <p:cNvSpPr/>
          <p:nvPr/>
        </p:nvSpPr>
        <p:spPr>
          <a:xfrm>
            <a:off x="4263390" y="3046730"/>
            <a:ext cx="2835910" cy="147066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endPar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r>
              <a:rPr lang="en-SG" alt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PHẦN THI </a:t>
            </a:r>
            <a:r>
              <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(TĂNG TỐC)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9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stretch>
            <a:fillRect/>
          </a:stretch>
        </p:blipFill>
        <p:spPr>
          <a:xfrm>
            <a:off x="443865" y="1815465"/>
            <a:ext cx="2722245" cy="1957070"/>
          </a:xfrm>
          <a:prstGeom prst="rect">
            <a:avLst/>
          </a:prstGeom>
        </p:spPr>
      </p:pic>
      <p:pic>
        <p:nvPicPr>
          <p:cNvPr id="11" name="Picture 10"/>
          <p:cNvPicPr>
            <a:picLocks noChangeAspect="1"/>
          </p:cNvPicPr>
          <p:nvPr/>
        </p:nvPicPr>
        <p:blipFill>
          <a:blip r:embed="rId3"/>
          <a:stretch>
            <a:fillRect/>
          </a:stretch>
        </p:blipFill>
        <p:spPr>
          <a:xfrm>
            <a:off x="3350260" y="1815465"/>
            <a:ext cx="3623310" cy="1874520"/>
          </a:xfrm>
          <a:prstGeom prst="rect">
            <a:avLst/>
          </a:prstGeom>
        </p:spPr>
      </p:pic>
      <p:pic>
        <p:nvPicPr>
          <p:cNvPr id="12" name="Picture 11"/>
          <p:cNvPicPr>
            <a:picLocks noChangeAspect="1"/>
          </p:cNvPicPr>
          <p:nvPr/>
        </p:nvPicPr>
        <p:blipFill>
          <a:blip r:embed="rId4"/>
          <a:stretch>
            <a:fillRect/>
          </a:stretch>
        </p:blipFill>
        <p:spPr>
          <a:xfrm>
            <a:off x="6973570" y="1802765"/>
            <a:ext cx="2912110" cy="1883410"/>
          </a:xfrm>
          <a:prstGeom prst="rect">
            <a:avLst/>
          </a:prstGeom>
        </p:spPr>
      </p:pic>
      <p:pic>
        <p:nvPicPr>
          <p:cNvPr id="14" name="Picture 13"/>
          <p:cNvPicPr>
            <a:picLocks noChangeAspect="1"/>
          </p:cNvPicPr>
          <p:nvPr/>
        </p:nvPicPr>
        <p:blipFill>
          <a:blip r:embed="rId5"/>
          <a:stretch>
            <a:fillRect/>
          </a:stretch>
        </p:blipFill>
        <p:spPr>
          <a:xfrm>
            <a:off x="443865" y="3771900"/>
            <a:ext cx="3471545" cy="2113915"/>
          </a:xfrm>
          <a:prstGeom prst="rect">
            <a:avLst/>
          </a:prstGeom>
        </p:spPr>
      </p:pic>
      <p:pic>
        <p:nvPicPr>
          <p:cNvPr id="15" name="Picture 14"/>
          <p:cNvPicPr>
            <a:picLocks noChangeAspect="1"/>
          </p:cNvPicPr>
          <p:nvPr/>
        </p:nvPicPr>
        <p:blipFill>
          <a:blip r:embed="rId6"/>
          <a:stretch>
            <a:fillRect/>
          </a:stretch>
        </p:blipFill>
        <p:spPr>
          <a:xfrm>
            <a:off x="3915410" y="3771900"/>
            <a:ext cx="3731260" cy="2207895"/>
          </a:xfrm>
          <a:prstGeom prst="rect">
            <a:avLst/>
          </a:prstGeom>
        </p:spPr>
      </p:pic>
      <p:pic>
        <p:nvPicPr>
          <p:cNvPr id="16" name="Picture 15"/>
          <p:cNvPicPr>
            <a:picLocks noChangeAspect="1"/>
          </p:cNvPicPr>
          <p:nvPr/>
        </p:nvPicPr>
        <p:blipFill>
          <a:blip r:embed="rId7"/>
          <a:stretch>
            <a:fillRect/>
          </a:stretch>
        </p:blipFill>
        <p:spPr>
          <a:xfrm>
            <a:off x="7405370" y="3771265"/>
            <a:ext cx="2981325" cy="2208530"/>
          </a:xfrm>
          <a:prstGeom prst="rect">
            <a:avLst/>
          </a:prstGeom>
        </p:spPr>
      </p:pic>
      <p:sp>
        <p:nvSpPr>
          <p:cNvPr id="100" name="Text Box 99"/>
          <p:cNvSpPr txBox="1"/>
          <p:nvPr/>
        </p:nvSpPr>
        <p:spPr>
          <a:xfrm>
            <a:off x="889635" y="375920"/>
            <a:ext cx="9155430" cy="1198880"/>
          </a:xfrm>
          <a:prstGeom prst="rect">
            <a:avLst/>
          </a:prstGeom>
          <a:noFill/>
          <a:ln w="9525">
            <a:noFill/>
          </a:ln>
        </p:spPr>
        <p:txBody>
          <a:bodyPr wrap="square">
            <a:spAutoFit/>
          </a:bodyPr>
          <a:lstStyle/>
          <a:p>
            <a:pPr marL="0" indent="0"/>
            <a:r>
              <a:rPr lang="en-SG" altLang="en-US" sz="2400" b="1" dirty="0" err="1">
                <a:solidFill>
                  <a:srgbClr val="000000"/>
                </a:solidFill>
                <a:latin typeface="Times New Roman" panose="02020603050405020304" pitchFamily="18" charset="0"/>
                <a:cs typeface="Calibri" panose="020F0502020204030204" pitchFamily="34" charset="0"/>
              </a:rPr>
              <a:t>Quan</a:t>
            </a:r>
            <a:r>
              <a:rPr lang="en-SG" altLang="en-US" sz="2400" b="1" dirty="0">
                <a:solidFill>
                  <a:srgbClr val="000000"/>
                </a:solidFill>
                <a:latin typeface="Times New Roman" panose="02020603050405020304" pitchFamily="18" charset="0"/>
                <a:cs typeface="Calibri" panose="020F0502020204030204" pitchFamily="34" charset="0"/>
              </a:rPr>
              <a:t> </a:t>
            </a:r>
            <a:r>
              <a:rPr lang="en-SG" altLang="en-US" sz="2400" b="1" dirty="0" err="1">
                <a:solidFill>
                  <a:srgbClr val="000000"/>
                </a:solidFill>
                <a:latin typeface="Times New Roman" panose="02020603050405020304" pitchFamily="18" charset="0"/>
                <a:cs typeface="Calibri" panose="020F0502020204030204" pitchFamily="34" charset="0"/>
              </a:rPr>
              <a:t>sát</a:t>
            </a:r>
            <a:r>
              <a:rPr lang="en-SG" altLang="en-US" sz="2400" b="1" dirty="0">
                <a:solidFill>
                  <a:srgbClr val="000000"/>
                </a:solidFill>
                <a:latin typeface="Times New Roman" panose="02020603050405020304" pitchFamily="18" charset="0"/>
                <a:cs typeface="Calibri" panose="020F0502020204030204" pitchFamily="34" charset="0"/>
              </a:rPr>
              <a:t> </a:t>
            </a:r>
            <a:r>
              <a:rPr lang="en-SG" altLang="en-US" sz="2400" b="1" dirty="0" err="1">
                <a:solidFill>
                  <a:srgbClr val="000000"/>
                </a:solidFill>
                <a:latin typeface="Times New Roman" panose="02020603050405020304" pitchFamily="18" charset="0"/>
                <a:cs typeface="Calibri" panose="020F0502020204030204" pitchFamily="34" charset="0"/>
              </a:rPr>
              <a:t>hình</a:t>
            </a:r>
            <a:r>
              <a:rPr lang="en-SG" altLang="en-US" sz="2400" b="1" dirty="0">
                <a:solidFill>
                  <a:srgbClr val="000000"/>
                </a:solidFill>
                <a:latin typeface="Times New Roman" panose="02020603050405020304" pitchFamily="18" charset="0"/>
                <a:cs typeface="Calibri" panose="020F0502020204030204" pitchFamily="34" charset="0"/>
              </a:rPr>
              <a:t> 9.2, </a:t>
            </a:r>
            <a:r>
              <a:rPr lang="en-SG" altLang="en-US" sz="2400" b="1" dirty="0" err="1">
                <a:solidFill>
                  <a:srgbClr val="000000"/>
                </a:solidFill>
                <a:latin typeface="Times New Roman" panose="02020603050405020304" pitchFamily="18" charset="0"/>
                <a:cs typeface="Calibri" panose="020F0502020204030204" pitchFamily="34" charset="0"/>
              </a:rPr>
              <a:t>Các</a:t>
            </a:r>
            <a:r>
              <a:rPr lang="en-SG" altLang="en-US" sz="2400" b="1" dirty="0">
                <a:solidFill>
                  <a:srgbClr val="000000"/>
                </a:solidFill>
                <a:latin typeface="Times New Roman" panose="02020603050405020304" pitchFamily="18" charset="0"/>
                <a:cs typeface="Calibri" panose="020F0502020204030204" pitchFamily="34" charset="0"/>
              </a:rPr>
              <a:t> </a:t>
            </a:r>
            <a:r>
              <a:rPr lang="en-SG" altLang="en-US" sz="2400" b="1" dirty="0" err="1">
                <a:solidFill>
                  <a:srgbClr val="000000"/>
                </a:solidFill>
                <a:latin typeface="Times New Roman" panose="02020603050405020304" pitchFamily="18" charset="0"/>
                <a:cs typeface="Calibri" panose="020F0502020204030204" pitchFamily="34" charset="0"/>
              </a:rPr>
              <a:t>đội</a:t>
            </a:r>
            <a:r>
              <a:rPr lang="en-SG" altLang="en-US" sz="2400" b="1" dirty="0">
                <a:solidFill>
                  <a:srgbClr val="000000"/>
                </a:solidFill>
                <a:latin typeface="Times New Roman" panose="02020603050405020304" pitchFamily="18" charset="0"/>
                <a:cs typeface="Calibri" panose="020F0502020204030204" pitchFamily="34" charset="0"/>
              </a:rPr>
              <a:t> </a:t>
            </a:r>
            <a:r>
              <a:rPr lang="en-US" sz="2400" b="1" dirty="0" err="1">
                <a:solidFill>
                  <a:srgbClr val="000000"/>
                </a:solidFill>
                <a:latin typeface="Times New Roman" panose="02020603050405020304" pitchFamily="18" charset="0"/>
                <a:cs typeface="Calibri" panose="020F0502020204030204" pitchFamily="34" charset="0"/>
              </a:rPr>
              <a:t>hãy</a:t>
            </a:r>
            <a:r>
              <a:rPr lang="en-US" sz="2400" b="1" dirty="0">
                <a:solidFill>
                  <a:srgbClr val="000000"/>
                </a:solidFill>
                <a:latin typeface="Times New Roman" panose="02020603050405020304" pitchFamily="18" charset="0"/>
                <a:cs typeface="Calibri" panose="020F0502020204030204" pitchFamily="34" charset="0"/>
              </a:rPr>
              <a:t> </a:t>
            </a:r>
            <a:r>
              <a:rPr lang="en-US" sz="2400" b="1" dirty="0" err="1">
                <a:solidFill>
                  <a:srgbClr val="000000"/>
                </a:solidFill>
                <a:latin typeface="Times New Roman" panose="02020603050405020304" pitchFamily="18" charset="0"/>
                <a:cs typeface="Calibri" panose="020F0502020204030204" pitchFamily="34" charset="0"/>
              </a:rPr>
              <a:t>nêu</a:t>
            </a:r>
            <a:r>
              <a:rPr lang="en-US" sz="2400" b="1" dirty="0">
                <a:solidFill>
                  <a:srgbClr val="000000"/>
                </a:solidFill>
                <a:latin typeface="Times New Roman" panose="02020603050405020304" pitchFamily="18" charset="0"/>
                <a:cs typeface="Calibri" panose="020F0502020204030204" pitchFamily="34" charset="0"/>
              </a:rPr>
              <a:t> </a:t>
            </a:r>
            <a:r>
              <a:rPr lang="en-US" sz="2400" b="1" dirty="0" err="1">
                <a:solidFill>
                  <a:srgbClr val="000000"/>
                </a:solidFill>
                <a:latin typeface="Times New Roman" panose="02020603050405020304" pitchFamily="18" charset="0"/>
                <a:cs typeface="Calibri" panose="020F0502020204030204" pitchFamily="34" charset="0"/>
              </a:rPr>
              <a:t>tên</a:t>
            </a:r>
            <a:r>
              <a:rPr lang="en-US" sz="2400" b="1" dirty="0">
                <a:solidFill>
                  <a:srgbClr val="000000"/>
                </a:solidFill>
                <a:latin typeface="Times New Roman" panose="02020603050405020304" pitchFamily="18" charset="0"/>
                <a:cs typeface="Calibri" panose="020F0502020204030204" pitchFamily="34" charset="0"/>
              </a:rPr>
              <a:t> </a:t>
            </a:r>
            <a:r>
              <a:rPr lang="en-US" sz="2400" b="1" dirty="0" err="1">
                <a:solidFill>
                  <a:srgbClr val="000000"/>
                </a:solidFill>
                <a:latin typeface="Times New Roman" panose="02020603050405020304" pitchFamily="18" charset="0"/>
                <a:cs typeface="Calibri" panose="020F0502020204030204" pitchFamily="34" charset="0"/>
              </a:rPr>
              <a:t>các</a:t>
            </a:r>
            <a:r>
              <a:rPr lang="en-US" sz="2400" b="1" dirty="0">
                <a:solidFill>
                  <a:srgbClr val="000000"/>
                </a:solidFill>
                <a:latin typeface="Times New Roman" panose="02020603050405020304" pitchFamily="18" charset="0"/>
                <a:cs typeface="Calibri" panose="020F0502020204030204" pitchFamily="34" charset="0"/>
              </a:rPr>
              <a:t> </a:t>
            </a:r>
            <a:r>
              <a:rPr lang="en-US" sz="2400" b="1" dirty="0" err="1">
                <a:solidFill>
                  <a:srgbClr val="000000"/>
                </a:solidFill>
                <a:latin typeface="Times New Roman" panose="02020603050405020304" pitchFamily="18" charset="0"/>
                <a:cs typeface="Calibri" panose="020F0502020204030204" pitchFamily="34" charset="0"/>
              </a:rPr>
              <a:t>công</a:t>
            </a:r>
            <a:r>
              <a:rPr lang="en-US" sz="2400" b="1" dirty="0">
                <a:solidFill>
                  <a:srgbClr val="000000"/>
                </a:solidFill>
                <a:latin typeface="Times New Roman" panose="02020603050405020304" pitchFamily="18" charset="0"/>
                <a:cs typeface="Calibri" panose="020F0502020204030204" pitchFamily="34" charset="0"/>
              </a:rPr>
              <a:t> </a:t>
            </a:r>
            <a:r>
              <a:rPr lang="en-US" sz="2400" b="1" dirty="0" err="1">
                <a:solidFill>
                  <a:srgbClr val="000000"/>
                </a:solidFill>
                <a:latin typeface="Times New Roman" panose="02020603050405020304" pitchFamily="18" charset="0"/>
                <a:cs typeface="Calibri" panose="020F0502020204030204" pitchFamily="34" charset="0"/>
              </a:rPr>
              <a:t>việc</a:t>
            </a:r>
            <a:r>
              <a:rPr lang="en-US" sz="2400" b="1" dirty="0">
                <a:solidFill>
                  <a:srgbClr val="000000"/>
                </a:solidFill>
                <a:latin typeface="Times New Roman" panose="02020603050405020304" pitchFamily="18" charset="0"/>
                <a:cs typeface="Calibri" panose="020F0502020204030204" pitchFamily="34" charset="0"/>
              </a:rPr>
              <a:t> </a:t>
            </a:r>
            <a:r>
              <a:rPr lang="en-US" sz="2400" b="1" dirty="0" err="1">
                <a:solidFill>
                  <a:srgbClr val="000000"/>
                </a:solidFill>
                <a:latin typeface="Times New Roman" panose="02020603050405020304" pitchFamily="18" charset="0"/>
                <a:cs typeface="Calibri" panose="020F0502020204030204" pitchFamily="34" charset="0"/>
              </a:rPr>
              <a:t>nuôi</a:t>
            </a:r>
            <a:r>
              <a:rPr lang="en-US" sz="2400" b="1" dirty="0">
                <a:solidFill>
                  <a:srgbClr val="000000"/>
                </a:solidFill>
                <a:latin typeface="Times New Roman" panose="02020603050405020304" pitchFamily="18" charset="0"/>
                <a:cs typeface="Calibri" panose="020F0502020204030204" pitchFamily="34" charset="0"/>
              </a:rPr>
              <a:t> </a:t>
            </a:r>
            <a:r>
              <a:rPr lang="en-US" sz="2400" b="1" dirty="0" err="1">
                <a:solidFill>
                  <a:srgbClr val="000000"/>
                </a:solidFill>
                <a:latin typeface="Times New Roman" panose="02020603050405020304" pitchFamily="18" charset="0"/>
                <a:cs typeface="Calibri" panose="020F0502020204030204" pitchFamily="34" charset="0"/>
              </a:rPr>
              <a:t>dưỡng</a:t>
            </a:r>
            <a:r>
              <a:rPr lang="en-US" sz="2400" b="1" dirty="0">
                <a:solidFill>
                  <a:srgbClr val="000000"/>
                </a:solidFill>
                <a:latin typeface="Times New Roman" panose="02020603050405020304" pitchFamily="18" charset="0"/>
                <a:cs typeface="Calibri" panose="020F0502020204030204" pitchFamily="34" charset="0"/>
              </a:rPr>
              <a:t> </a:t>
            </a:r>
            <a:r>
              <a:rPr lang="en-US" sz="2400" b="1" dirty="0" err="1">
                <a:solidFill>
                  <a:srgbClr val="000000"/>
                </a:solidFill>
                <a:latin typeface="Times New Roman" panose="02020603050405020304" pitchFamily="18" charset="0"/>
                <a:cs typeface="Calibri" panose="020F0502020204030204" pitchFamily="34" charset="0"/>
              </a:rPr>
              <a:t>và</a:t>
            </a:r>
            <a:r>
              <a:rPr lang="en-US" sz="2400" b="1" dirty="0">
                <a:solidFill>
                  <a:srgbClr val="000000"/>
                </a:solidFill>
                <a:latin typeface="Times New Roman" panose="02020603050405020304" pitchFamily="18" charset="0"/>
                <a:cs typeface="Calibri" panose="020F0502020204030204" pitchFamily="34" charset="0"/>
              </a:rPr>
              <a:t> </a:t>
            </a:r>
            <a:r>
              <a:rPr lang="en-US" sz="2400" b="1" dirty="0" err="1">
                <a:solidFill>
                  <a:srgbClr val="000000"/>
                </a:solidFill>
                <a:latin typeface="Times New Roman" panose="02020603050405020304" pitchFamily="18" charset="0"/>
                <a:cs typeface="Calibri" panose="020F0502020204030204" pitchFamily="34" charset="0"/>
              </a:rPr>
              <a:t>chăm</a:t>
            </a:r>
            <a:r>
              <a:rPr lang="en-US" sz="2400" b="1" dirty="0">
                <a:solidFill>
                  <a:srgbClr val="000000"/>
                </a:solidFill>
                <a:latin typeface="Times New Roman" panose="02020603050405020304" pitchFamily="18" charset="0"/>
                <a:cs typeface="Calibri" panose="020F0502020204030204" pitchFamily="34" charset="0"/>
              </a:rPr>
              <a:t> </a:t>
            </a:r>
            <a:r>
              <a:rPr lang="en-US" sz="2400" b="1" dirty="0" err="1">
                <a:solidFill>
                  <a:srgbClr val="000000"/>
                </a:solidFill>
                <a:latin typeface="Times New Roman" panose="02020603050405020304" pitchFamily="18" charset="0"/>
                <a:cs typeface="Calibri" panose="020F0502020204030204" pitchFamily="34" charset="0"/>
              </a:rPr>
              <a:t>sóc</a:t>
            </a:r>
            <a:r>
              <a:rPr lang="en-US" sz="2400" b="1" dirty="0">
                <a:solidFill>
                  <a:srgbClr val="000000"/>
                </a:solidFill>
                <a:latin typeface="Times New Roman" panose="02020603050405020304" pitchFamily="18" charset="0"/>
                <a:cs typeface="Calibri" panose="020F0502020204030204" pitchFamily="34" charset="0"/>
              </a:rPr>
              <a:t> </a:t>
            </a:r>
            <a:r>
              <a:rPr lang="en-US" sz="2400" b="1" dirty="0" err="1">
                <a:solidFill>
                  <a:srgbClr val="000000"/>
                </a:solidFill>
                <a:latin typeface="Times New Roman" panose="02020603050405020304" pitchFamily="18" charset="0"/>
                <a:cs typeface="Calibri" panose="020F0502020204030204" pitchFamily="34" charset="0"/>
              </a:rPr>
              <a:t>vật</a:t>
            </a:r>
            <a:r>
              <a:rPr lang="en-US" sz="2400" b="1" dirty="0">
                <a:solidFill>
                  <a:srgbClr val="000000"/>
                </a:solidFill>
                <a:latin typeface="Times New Roman" panose="02020603050405020304" pitchFamily="18" charset="0"/>
                <a:cs typeface="Calibri" panose="020F0502020204030204" pitchFamily="34" charset="0"/>
              </a:rPr>
              <a:t> </a:t>
            </a:r>
            <a:r>
              <a:rPr lang="en-US" sz="2400" b="1" dirty="0" err="1">
                <a:solidFill>
                  <a:srgbClr val="000000"/>
                </a:solidFill>
                <a:latin typeface="Times New Roman" panose="02020603050405020304" pitchFamily="18" charset="0"/>
                <a:cs typeface="Calibri" panose="020F0502020204030204" pitchFamily="34" charset="0"/>
              </a:rPr>
              <a:t>nuôi</a:t>
            </a:r>
            <a:r>
              <a:rPr lang="en-US" sz="2400" b="1" dirty="0">
                <a:solidFill>
                  <a:srgbClr val="000000"/>
                </a:solidFill>
                <a:latin typeface="Times New Roman" panose="02020603050405020304" pitchFamily="18" charset="0"/>
                <a:cs typeface="Calibri" panose="020F0502020204030204" pitchFamily="34" charset="0"/>
              </a:rPr>
              <a:t> non </a:t>
            </a:r>
            <a:r>
              <a:rPr lang="en-SG" altLang="en-US" sz="2400" b="1" dirty="0" err="1">
                <a:solidFill>
                  <a:srgbClr val="000000"/>
                </a:solidFill>
                <a:latin typeface="Times New Roman" panose="02020603050405020304" pitchFamily="18" charset="0"/>
                <a:cs typeface="Calibri" panose="020F0502020204030204" pitchFamily="34" charset="0"/>
              </a:rPr>
              <a:t>và</a:t>
            </a:r>
            <a:r>
              <a:rPr lang="en-SG" altLang="en-US" sz="2400" b="1" dirty="0">
                <a:solidFill>
                  <a:srgbClr val="000000"/>
                </a:solidFill>
                <a:latin typeface="Times New Roman" panose="02020603050405020304" pitchFamily="18" charset="0"/>
                <a:cs typeface="Calibri" panose="020F0502020204030204" pitchFamily="34" charset="0"/>
              </a:rPr>
              <a:t> </a:t>
            </a:r>
            <a:r>
              <a:rPr lang="en-SG" altLang="en-US" sz="2400" b="1" dirty="0" err="1">
                <a:solidFill>
                  <a:srgbClr val="000000"/>
                </a:solidFill>
                <a:latin typeface="Times New Roman" panose="02020603050405020304" pitchFamily="18" charset="0"/>
                <a:cs typeface="Calibri" panose="020F0502020204030204" pitchFamily="34" charset="0"/>
              </a:rPr>
              <a:t>hoàn</a:t>
            </a:r>
            <a:r>
              <a:rPr lang="en-SG" altLang="en-US" sz="2400" b="1" dirty="0">
                <a:solidFill>
                  <a:srgbClr val="000000"/>
                </a:solidFill>
                <a:latin typeface="Times New Roman" panose="02020603050405020304" pitchFamily="18" charset="0"/>
                <a:cs typeface="Calibri" panose="020F0502020204030204" pitchFamily="34" charset="0"/>
              </a:rPr>
              <a:t> </a:t>
            </a:r>
            <a:r>
              <a:rPr lang="en-SG" altLang="en-US" sz="2400" b="1" dirty="0" err="1">
                <a:solidFill>
                  <a:srgbClr val="000000"/>
                </a:solidFill>
                <a:latin typeface="Times New Roman" panose="02020603050405020304" pitchFamily="18" charset="0"/>
                <a:cs typeface="Calibri" panose="020F0502020204030204" pitchFamily="34" charset="0"/>
              </a:rPr>
              <a:t>thành</a:t>
            </a:r>
            <a:r>
              <a:rPr lang="en-SG" altLang="en-US" sz="2400" b="1" dirty="0">
                <a:solidFill>
                  <a:srgbClr val="000000"/>
                </a:solidFill>
                <a:latin typeface="Times New Roman" panose="02020603050405020304" pitchFamily="18" charset="0"/>
                <a:cs typeface="Calibri" panose="020F0502020204030204" pitchFamily="34" charset="0"/>
              </a:rPr>
              <a:t> </a:t>
            </a:r>
            <a:r>
              <a:rPr lang="en-SG" altLang="en-US" sz="2400" b="1" dirty="0" err="1">
                <a:solidFill>
                  <a:srgbClr val="000000"/>
                </a:solidFill>
                <a:latin typeface="Times New Roman" panose="02020603050405020304" pitchFamily="18" charset="0"/>
                <a:cs typeface="Calibri" panose="020F0502020204030204" pitchFamily="34" charset="0"/>
              </a:rPr>
              <a:t>vào</a:t>
            </a:r>
            <a:r>
              <a:rPr lang="en-SG" altLang="en-US" sz="2400" b="1" dirty="0">
                <a:solidFill>
                  <a:srgbClr val="000000"/>
                </a:solidFill>
                <a:latin typeface="Times New Roman" panose="02020603050405020304" pitchFamily="18" charset="0"/>
                <a:cs typeface="Calibri" panose="020F0502020204030204" pitchFamily="34" charset="0"/>
              </a:rPr>
              <a:t> </a:t>
            </a:r>
            <a:r>
              <a:rPr lang="en-SG" altLang="en-US" sz="2400" b="1" dirty="0" err="1">
                <a:solidFill>
                  <a:srgbClr val="000000"/>
                </a:solidFill>
                <a:latin typeface="Times New Roman" panose="02020603050405020304" pitchFamily="18" charset="0"/>
                <a:cs typeface="Calibri" panose="020F0502020204030204" pitchFamily="34" charset="0"/>
              </a:rPr>
              <a:t>bảng</a:t>
            </a:r>
            <a:r>
              <a:rPr lang="en-SG" altLang="en-US" sz="2400" b="1" dirty="0">
                <a:solidFill>
                  <a:srgbClr val="000000"/>
                </a:solidFill>
                <a:latin typeface="Times New Roman" panose="02020603050405020304" pitchFamily="18" charset="0"/>
                <a:cs typeface="Calibri" panose="020F0502020204030204" pitchFamily="34" charset="0"/>
              </a:rPr>
              <a:t> </a:t>
            </a:r>
            <a:r>
              <a:rPr lang="en-SG" altLang="en-US" sz="2400" b="1" dirty="0" err="1">
                <a:solidFill>
                  <a:srgbClr val="000000"/>
                </a:solidFill>
                <a:latin typeface="Times New Roman" panose="02020603050405020304" pitchFamily="18" charset="0"/>
                <a:cs typeface="Calibri" panose="020F0502020204030204" pitchFamily="34" charset="0"/>
              </a:rPr>
              <a:t>phụ</a:t>
            </a:r>
            <a:r>
              <a:rPr lang="en-SG" altLang="en-US" sz="2400" b="1" dirty="0">
                <a:solidFill>
                  <a:srgbClr val="000000"/>
                </a:solidFill>
                <a:latin typeface="Times New Roman" panose="02020603050405020304" pitchFamily="18" charset="0"/>
                <a:cs typeface="Calibri" panose="020F0502020204030204" pitchFamily="34" charset="0"/>
              </a:rPr>
              <a:t> </a:t>
            </a:r>
            <a:r>
              <a:rPr lang="en-SG" altLang="en-US" sz="2400" b="1" dirty="0" smtClean="0">
                <a:solidFill>
                  <a:srgbClr val="000000"/>
                </a:solidFill>
                <a:latin typeface="Times New Roman" panose="02020603050405020304" pitchFamily="18" charset="0"/>
                <a:cs typeface="Calibri" panose="020F0502020204030204" pitchFamily="34" charset="0"/>
              </a:rPr>
              <a:t>(</a:t>
            </a:r>
            <a:r>
              <a:rPr lang="en-SG" altLang="en-US" sz="2400" b="1" dirty="0" err="1" smtClean="0">
                <a:solidFill>
                  <a:srgbClr val="000000"/>
                </a:solidFill>
                <a:latin typeface="Times New Roman" panose="02020603050405020304" pitchFamily="18" charset="0"/>
                <a:cs typeface="Calibri" panose="020F0502020204030204" pitchFamily="34" charset="0"/>
              </a:rPr>
              <a:t>thời</a:t>
            </a:r>
            <a:r>
              <a:rPr lang="en-SG" altLang="en-US" sz="2400" b="1" dirty="0" smtClean="0">
                <a:solidFill>
                  <a:srgbClr val="000000"/>
                </a:solidFill>
                <a:latin typeface="Times New Roman" panose="02020603050405020304" pitchFamily="18" charset="0"/>
                <a:cs typeface="Calibri" panose="020F0502020204030204" pitchFamily="34" charset="0"/>
              </a:rPr>
              <a:t> </a:t>
            </a:r>
            <a:r>
              <a:rPr lang="en-SG" altLang="en-US" sz="2400" b="1" dirty="0" err="1">
                <a:solidFill>
                  <a:srgbClr val="000000"/>
                </a:solidFill>
                <a:latin typeface="Times New Roman" panose="02020603050405020304" pitchFamily="18" charset="0"/>
                <a:cs typeface="Calibri" panose="020F0502020204030204" pitchFamily="34" charset="0"/>
              </a:rPr>
              <a:t>gian</a:t>
            </a:r>
            <a:r>
              <a:rPr lang="en-SG" altLang="en-US" sz="2400" b="1" dirty="0">
                <a:solidFill>
                  <a:srgbClr val="000000"/>
                </a:solidFill>
                <a:latin typeface="Times New Roman" panose="02020603050405020304" pitchFamily="18" charset="0"/>
                <a:cs typeface="Calibri" panose="020F0502020204030204" pitchFamily="34" charset="0"/>
              </a:rPr>
              <a:t> </a:t>
            </a:r>
            <a:r>
              <a:rPr lang="en-SG" altLang="en-US" sz="2400" b="1" dirty="0" err="1">
                <a:solidFill>
                  <a:srgbClr val="000000"/>
                </a:solidFill>
                <a:latin typeface="Times New Roman" panose="02020603050405020304" pitchFamily="18" charset="0"/>
                <a:cs typeface="Calibri" panose="020F0502020204030204" pitchFamily="34" charset="0"/>
              </a:rPr>
              <a:t>thảo</a:t>
            </a:r>
            <a:r>
              <a:rPr lang="en-SG" altLang="en-US" sz="2400" b="1" dirty="0">
                <a:solidFill>
                  <a:srgbClr val="000000"/>
                </a:solidFill>
                <a:latin typeface="Times New Roman" panose="02020603050405020304" pitchFamily="18" charset="0"/>
                <a:cs typeface="Calibri" panose="020F0502020204030204" pitchFamily="34" charset="0"/>
              </a:rPr>
              <a:t> </a:t>
            </a:r>
            <a:r>
              <a:rPr lang="en-SG" altLang="en-US" sz="2400" b="1" dirty="0" err="1">
                <a:solidFill>
                  <a:srgbClr val="000000"/>
                </a:solidFill>
                <a:latin typeface="Times New Roman" panose="02020603050405020304" pitchFamily="18" charset="0"/>
                <a:cs typeface="Calibri" panose="020F0502020204030204" pitchFamily="34" charset="0"/>
              </a:rPr>
              <a:t>luận</a:t>
            </a:r>
            <a:r>
              <a:rPr lang="en-SG" altLang="en-US" sz="2400" b="1" dirty="0">
                <a:solidFill>
                  <a:srgbClr val="000000"/>
                </a:solidFill>
                <a:latin typeface="Times New Roman" panose="02020603050405020304" pitchFamily="18" charset="0"/>
                <a:cs typeface="Calibri" panose="020F0502020204030204" pitchFamily="34" charset="0"/>
              </a:rPr>
              <a:t> </a:t>
            </a:r>
            <a:r>
              <a:rPr lang="en-SG" altLang="en-US" sz="2400" b="1" dirty="0" err="1">
                <a:solidFill>
                  <a:srgbClr val="000000"/>
                </a:solidFill>
                <a:latin typeface="Times New Roman" panose="02020603050405020304" pitchFamily="18" charset="0"/>
                <a:cs typeface="Calibri" panose="020F0502020204030204" pitchFamily="34" charset="0"/>
              </a:rPr>
              <a:t>và</a:t>
            </a:r>
            <a:r>
              <a:rPr lang="en-SG" altLang="en-US" sz="2400" b="1" dirty="0">
                <a:solidFill>
                  <a:srgbClr val="000000"/>
                </a:solidFill>
                <a:latin typeface="Times New Roman" panose="02020603050405020304" pitchFamily="18" charset="0"/>
                <a:cs typeface="Calibri" panose="020F0502020204030204" pitchFamily="34" charset="0"/>
              </a:rPr>
              <a:t> </a:t>
            </a:r>
            <a:r>
              <a:rPr lang="en-SG" altLang="en-US" sz="2400" b="1" dirty="0" err="1">
                <a:solidFill>
                  <a:srgbClr val="000000"/>
                </a:solidFill>
                <a:latin typeface="Times New Roman" panose="02020603050405020304" pitchFamily="18" charset="0"/>
                <a:cs typeface="Calibri" panose="020F0502020204030204" pitchFamily="34" charset="0"/>
              </a:rPr>
              <a:t>hoàn</a:t>
            </a:r>
            <a:r>
              <a:rPr lang="en-SG" altLang="en-US" sz="2400" b="1" dirty="0">
                <a:solidFill>
                  <a:srgbClr val="000000"/>
                </a:solidFill>
                <a:latin typeface="Times New Roman" panose="02020603050405020304" pitchFamily="18" charset="0"/>
                <a:cs typeface="Calibri" panose="020F0502020204030204" pitchFamily="34" charset="0"/>
              </a:rPr>
              <a:t> </a:t>
            </a:r>
            <a:r>
              <a:rPr lang="en-SG" altLang="en-US" sz="2400" b="1" dirty="0" err="1">
                <a:solidFill>
                  <a:srgbClr val="000000"/>
                </a:solidFill>
                <a:latin typeface="Times New Roman" panose="02020603050405020304" pitchFamily="18" charset="0"/>
                <a:cs typeface="Calibri" panose="020F0502020204030204" pitchFamily="34" charset="0"/>
              </a:rPr>
              <a:t>thành</a:t>
            </a:r>
            <a:r>
              <a:rPr lang="en-SG" altLang="en-US" sz="2400" b="1" dirty="0">
                <a:solidFill>
                  <a:srgbClr val="000000"/>
                </a:solidFill>
                <a:latin typeface="Times New Roman" panose="02020603050405020304" pitchFamily="18" charset="0"/>
                <a:cs typeface="Calibri" panose="020F0502020204030204" pitchFamily="34" charset="0"/>
              </a:rPr>
              <a:t> 3 </a:t>
            </a:r>
            <a:r>
              <a:rPr lang="en-SG" altLang="en-US" sz="2400" b="1" dirty="0" err="1">
                <a:solidFill>
                  <a:srgbClr val="000000"/>
                </a:solidFill>
                <a:latin typeface="Times New Roman" panose="02020603050405020304" pitchFamily="18" charset="0"/>
                <a:cs typeface="Calibri" panose="020F0502020204030204" pitchFamily="34" charset="0"/>
              </a:rPr>
              <a:t>phút</a:t>
            </a:r>
            <a:r>
              <a:rPr lang="en-SG" altLang="en-US" sz="2400" b="1" dirty="0">
                <a:solidFill>
                  <a:srgbClr val="000000"/>
                </a:solidFill>
                <a:latin typeface="Times New Roman" panose="02020603050405020304" pitchFamily="18" charset="0"/>
                <a:cs typeface="Calibri" panose="020F050202020403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ircle(in)">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stretch>
            <a:fillRect/>
          </a:stretch>
        </p:blipFill>
        <p:spPr>
          <a:xfrm>
            <a:off x="160021" y="4157345"/>
            <a:ext cx="2132964" cy="2686236"/>
          </a:xfrm>
          <a:prstGeom prst="rect">
            <a:avLst/>
          </a:prstGeom>
        </p:spPr>
      </p:pic>
      <p:pic>
        <p:nvPicPr>
          <p:cNvPr id="11" name="Picture 10"/>
          <p:cNvPicPr>
            <a:picLocks noChangeAspect="1"/>
          </p:cNvPicPr>
          <p:nvPr/>
        </p:nvPicPr>
        <p:blipFill>
          <a:blip r:embed="rId3"/>
          <a:stretch>
            <a:fillRect/>
          </a:stretch>
        </p:blipFill>
        <p:spPr>
          <a:xfrm>
            <a:off x="2279015" y="4191635"/>
            <a:ext cx="2030095" cy="2686236"/>
          </a:xfrm>
          <a:prstGeom prst="rect">
            <a:avLst/>
          </a:prstGeom>
        </p:spPr>
      </p:pic>
      <p:pic>
        <p:nvPicPr>
          <p:cNvPr id="12" name="Picture 11"/>
          <p:cNvPicPr>
            <a:picLocks noChangeAspect="1"/>
          </p:cNvPicPr>
          <p:nvPr/>
        </p:nvPicPr>
        <p:blipFill>
          <a:blip r:embed="rId4"/>
          <a:stretch>
            <a:fillRect/>
          </a:stretch>
        </p:blipFill>
        <p:spPr>
          <a:xfrm>
            <a:off x="4263390" y="4306570"/>
            <a:ext cx="2037715" cy="2471420"/>
          </a:xfrm>
          <a:prstGeom prst="rect">
            <a:avLst/>
          </a:prstGeom>
        </p:spPr>
      </p:pic>
      <p:pic>
        <p:nvPicPr>
          <p:cNvPr id="14" name="Picture 13"/>
          <p:cNvPicPr>
            <a:picLocks noChangeAspect="1"/>
          </p:cNvPicPr>
          <p:nvPr/>
        </p:nvPicPr>
        <p:blipFill>
          <a:blip r:embed="rId5"/>
          <a:stretch>
            <a:fillRect/>
          </a:stretch>
        </p:blipFill>
        <p:spPr>
          <a:xfrm>
            <a:off x="6275704" y="4257675"/>
            <a:ext cx="2008506" cy="2525299"/>
          </a:xfrm>
          <a:prstGeom prst="rect">
            <a:avLst/>
          </a:prstGeom>
        </p:spPr>
      </p:pic>
      <p:pic>
        <p:nvPicPr>
          <p:cNvPr id="15" name="Picture 14"/>
          <p:cNvPicPr>
            <a:picLocks noChangeAspect="1"/>
          </p:cNvPicPr>
          <p:nvPr/>
        </p:nvPicPr>
        <p:blipFill>
          <a:blip r:embed="rId6"/>
          <a:stretch>
            <a:fillRect/>
          </a:stretch>
        </p:blipFill>
        <p:spPr>
          <a:xfrm>
            <a:off x="8128634" y="4281805"/>
            <a:ext cx="1992630" cy="2498709"/>
          </a:xfrm>
          <a:prstGeom prst="rect">
            <a:avLst/>
          </a:prstGeom>
        </p:spPr>
      </p:pic>
      <p:pic>
        <p:nvPicPr>
          <p:cNvPr id="16" name="Picture 15"/>
          <p:cNvPicPr>
            <a:picLocks noChangeAspect="1"/>
          </p:cNvPicPr>
          <p:nvPr/>
        </p:nvPicPr>
        <p:blipFill>
          <a:blip r:embed="rId7"/>
          <a:stretch>
            <a:fillRect/>
          </a:stretch>
        </p:blipFill>
        <p:spPr>
          <a:xfrm>
            <a:off x="10036174" y="4264660"/>
            <a:ext cx="2069465" cy="2523899"/>
          </a:xfrm>
          <a:prstGeom prst="rect">
            <a:avLst/>
          </a:prstGeom>
        </p:spPr>
      </p:pic>
      <p:sp>
        <p:nvSpPr>
          <p:cNvPr id="100" name="Text Box 99"/>
          <p:cNvSpPr txBox="1"/>
          <p:nvPr/>
        </p:nvSpPr>
        <p:spPr>
          <a:xfrm>
            <a:off x="585470" y="1012190"/>
            <a:ext cx="10010140" cy="707886"/>
          </a:xfrm>
          <a:prstGeom prst="rect">
            <a:avLst/>
          </a:prstGeom>
          <a:noFill/>
          <a:ln w="9525">
            <a:noFill/>
          </a:ln>
        </p:spPr>
        <p:txBody>
          <a:bodyPr wrap="square">
            <a:spAutoFit/>
          </a:bodyPr>
          <a:lstStyle/>
          <a:p>
            <a:pPr marL="0" indent="0"/>
            <a:r>
              <a:rPr lang="en-SG" altLang="en-US" sz="2000" b="1" dirty="0">
                <a:solidFill>
                  <a:srgbClr val="FF0000"/>
                </a:solidFill>
                <a:latin typeface="Times New Roman" panose="02020603050405020304" pitchFamily="18" charset="0"/>
                <a:cs typeface="Calibri" panose="020F0502020204030204" pitchFamily="34" charset="0"/>
              </a:rPr>
              <a:t>1</a:t>
            </a:r>
            <a:r>
              <a:rPr lang="en-SG" altLang="en-US" sz="2000" b="1" dirty="0" smtClean="0">
                <a:solidFill>
                  <a:srgbClr val="FF0000"/>
                </a:solidFill>
                <a:latin typeface="Times New Roman" panose="02020603050405020304" pitchFamily="18" charset="0"/>
                <a:cs typeface="Calibri" panose="020F0502020204030204" pitchFamily="34" charset="0"/>
              </a:rPr>
              <a:t>. </a:t>
            </a:r>
            <a:r>
              <a:rPr lang="en-SG" altLang="en-US" sz="2000" b="1" dirty="0" err="1" smtClean="0">
                <a:solidFill>
                  <a:srgbClr val="FF0000"/>
                </a:solidFill>
                <a:latin typeface="Times New Roman" panose="02020603050405020304" pitchFamily="18" charset="0"/>
                <a:cs typeface="Calibri" panose="020F0502020204030204" pitchFamily="34" charset="0"/>
              </a:rPr>
              <a:t>Giúp</a:t>
            </a:r>
            <a:r>
              <a:rPr lang="en-SG" altLang="en-US" sz="2000" b="1" dirty="0" smtClean="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có</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đủ</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chất</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dinh</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dưỡng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nhiều</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kháng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thể</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giúp</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vật</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nuôi</a:t>
            </a:r>
            <a:r>
              <a:rPr lang="en-SG" altLang="en-US" sz="2000" b="1" dirty="0">
                <a:solidFill>
                  <a:srgbClr val="FF0000"/>
                </a:solidFill>
                <a:latin typeface="Times New Roman" panose="02020603050405020304" pitchFamily="18" charset="0"/>
                <a:cs typeface="Calibri" panose="020F0502020204030204" pitchFamily="34" charset="0"/>
              </a:rPr>
              <a:t> non </a:t>
            </a:r>
            <a:r>
              <a:rPr lang="en-SG" altLang="en-US" sz="2000" b="1" dirty="0" err="1">
                <a:solidFill>
                  <a:srgbClr val="FF0000"/>
                </a:solidFill>
                <a:latin typeface="Times New Roman" panose="02020603050405020304" pitchFamily="18" charset="0"/>
                <a:cs typeface="Calibri" panose="020F0502020204030204" pitchFamily="34" charset="0"/>
              </a:rPr>
              <a:t>chống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lại</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bệnh</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tật</a:t>
            </a:r>
            <a:r>
              <a:rPr lang="en-SG" altLang="en-US" sz="2000" b="1" dirty="0">
                <a:solidFill>
                  <a:srgbClr val="FF0000"/>
                </a:solidFill>
                <a:latin typeface="Times New Roman" panose="02020603050405020304" pitchFamily="18" charset="0"/>
                <a:cs typeface="Calibri" panose="020F0502020204030204" pitchFamily="34" charset="0"/>
              </a:rPr>
              <a:t>.</a:t>
            </a:r>
          </a:p>
          <a:p>
            <a:pPr marL="0" indent="0"/>
            <a:endParaRPr lang="en-SG" altLang="en-US" sz="2000" b="1" dirty="0">
              <a:solidFill>
                <a:srgbClr val="FF0000"/>
              </a:solidFill>
              <a:latin typeface="Times New Roman" panose="02020603050405020304" pitchFamily="18" charset="0"/>
              <a:cs typeface="Calibri" panose="020F0502020204030204" pitchFamily="34" charset="0"/>
            </a:endParaRPr>
          </a:p>
        </p:txBody>
      </p:sp>
      <p:sp>
        <p:nvSpPr>
          <p:cNvPr id="2" name="Text Box 1"/>
          <p:cNvSpPr txBox="1"/>
          <p:nvPr/>
        </p:nvSpPr>
        <p:spPr>
          <a:xfrm>
            <a:off x="401320" y="270014"/>
            <a:ext cx="11531600" cy="707886"/>
          </a:xfrm>
          <a:prstGeom prst="rect">
            <a:avLst/>
          </a:prstGeom>
          <a:noFill/>
          <a:ln w="9525">
            <a:noFill/>
          </a:ln>
        </p:spPr>
        <p:txBody>
          <a:bodyPr wrap="square">
            <a:spAutoFit/>
          </a:bodyPr>
          <a:lstStyle/>
          <a:p>
            <a:pPr marL="0" indent="0"/>
            <a:r>
              <a:rPr lang="en-SG" altLang="en-US" sz="2000" b="1" dirty="0" err="1">
                <a:solidFill>
                  <a:srgbClr val="000000"/>
                </a:solidFill>
                <a:latin typeface="Times New Roman" panose="02020603050405020304" pitchFamily="18" charset="0"/>
                <a:cs typeface="Calibri" panose="020F0502020204030204" pitchFamily="34" charset="0"/>
              </a:rPr>
              <a:t>Quan</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sát</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hình</a:t>
            </a:r>
            <a:r>
              <a:rPr lang="en-SG" altLang="en-US" sz="2000" b="1" dirty="0">
                <a:solidFill>
                  <a:srgbClr val="000000"/>
                </a:solidFill>
                <a:latin typeface="Times New Roman" panose="02020603050405020304" pitchFamily="18" charset="0"/>
                <a:cs typeface="Calibri" panose="020F0502020204030204" pitchFamily="34" charset="0"/>
              </a:rPr>
              <a:t> 9.2, </a:t>
            </a:r>
            <a:r>
              <a:rPr lang="en-SG" altLang="en-US" sz="2000" b="1" dirty="0" err="1">
                <a:solidFill>
                  <a:srgbClr val="000000"/>
                </a:solidFill>
                <a:latin typeface="Times New Roman" panose="02020603050405020304" pitchFamily="18" charset="0"/>
                <a:cs typeface="Calibri" panose="020F0502020204030204" pitchFamily="34" charset="0"/>
              </a:rPr>
              <a:t>Các</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đội</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hãy</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nêu</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lợi</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ích</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của</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từng</a:t>
            </a:r>
            <a:r>
              <a:rPr lang="en-US" sz="2000" b="1" dirty="0">
                <a:solidFill>
                  <a:srgbClr val="000000"/>
                </a:solidFill>
                <a:latin typeface="Times New Roman" panose="02020603050405020304" pitchFamily="18" charset="0"/>
                <a:cs typeface="Calibri" panose="020F0502020204030204" pitchFamily="34" charset="0"/>
              </a:rPr>
              <a:t> </a:t>
            </a:r>
            <a:r>
              <a:rPr lang="en-US" sz="2000" b="1" dirty="0" err="1">
                <a:solidFill>
                  <a:srgbClr val="000000"/>
                </a:solidFill>
                <a:latin typeface="Times New Roman" panose="02020603050405020304" pitchFamily="18" charset="0"/>
                <a:cs typeface="Calibri" panose="020F0502020204030204" pitchFamily="34" charset="0"/>
              </a:rPr>
              <a:t>công</a:t>
            </a:r>
            <a:r>
              <a:rPr lang="en-US" sz="2000" b="1" dirty="0">
                <a:solidFill>
                  <a:srgbClr val="000000"/>
                </a:solidFill>
                <a:latin typeface="Times New Roman" panose="02020603050405020304" pitchFamily="18" charset="0"/>
                <a:cs typeface="Calibri" panose="020F0502020204030204" pitchFamily="34" charset="0"/>
              </a:rPr>
              <a:t> </a:t>
            </a:r>
            <a:r>
              <a:rPr lang="en-US" sz="2000" b="1" dirty="0" err="1">
                <a:solidFill>
                  <a:srgbClr val="000000"/>
                </a:solidFill>
                <a:latin typeface="Times New Roman" panose="02020603050405020304" pitchFamily="18" charset="0"/>
                <a:cs typeface="Calibri" panose="020F0502020204030204" pitchFamily="34" charset="0"/>
              </a:rPr>
              <a:t>việc</a:t>
            </a:r>
            <a:r>
              <a:rPr lang="en-US" sz="2000" b="1" dirty="0">
                <a:solidFill>
                  <a:srgbClr val="000000"/>
                </a:solidFill>
                <a:latin typeface="Times New Roman" panose="02020603050405020304" pitchFamily="18" charset="0"/>
                <a:cs typeface="Calibri" panose="020F0502020204030204" pitchFamily="34" charset="0"/>
              </a:rPr>
              <a:t> </a:t>
            </a:r>
            <a:r>
              <a:rPr lang="en-US" sz="2000" b="1" dirty="0" err="1">
                <a:solidFill>
                  <a:srgbClr val="000000"/>
                </a:solidFill>
                <a:latin typeface="Times New Roman" panose="02020603050405020304" pitchFamily="18" charset="0"/>
                <a:cs typeface="Calibri" panose="020F0502020204030204" pitchFamily="34" charset="0"/>
              </a:rPr>
              <a:t>nuôi</a:t>
            </a:r>
            <a:r>
              <a:rPr lang="en-US" sz="2000" b="1" dirty="0">
                <a:solidFill>
                  <a:srgbClr val="000000"/>
                </a:solidFill>
                <a:latin typeface="Times New Roman" panose="02020603050405020304" pitchFamily="18" charset="0"/>
                <a:cs typeface="Calibri" panose="020F0502020204030204" pitchFamily="34" charset="0"/>
              </a:rPr>
              <a:t> </a:t>
            </a:r>
            <a:r>
              <a:rPr lang="en-US" sz="2000" b="1" dirty="0" err="1">
                <a:solidFill>
                  <a:srgbClr val="000000"/>
                </a:solidFill>
                <a:latin typeface="Times New Roman" panose="02020603050405020304" pitchFamily="18" charset="0"/>
                <a:cs typeface="Calibri" panose="020F0502020204030204" pitchFamily="34" charset="0"/>
              </a:rPr>
              <a:t>dưỡng</a:t>
            </a:r>
            <a:r>
              <a:rPr lang="en-US" sz="2000" b="1" dirty="0">
                <a:solidFill>
                  <a:srgbClr val="000000"/>
                </a:solidFill>
                <a:latin typeface="Times New Roman" panose="02020603050405020304" pitchFamily="18" charset="0"/>
                <a:cs typeface="Calibri" panose="020F0502020204030204" pitchFamily="34" charset="0"/>
              </a:rPr>
              <a:t> </a:t>
            </a:r>
            <a:r>
              <a:rPr lang="en-US" sz="2000" b="1" dirty="0" err="1">
                <a:solidFill>
                  <a:srgbClr val="000000"/>
                </a:solidFill>
                <a:latin typeface="Times New Roman" panose="02020603050405020304" pitchFamily="18" charset="0"/>
                <a:cs typeface="Calibri" panose="020F0502020204030204" pitchFamily="34" charset="0"/>
              </a:rPr>
              <a:t>và</a:t>
            </a:r>
            <a:r>
              <a:rPr lang="en-US" sz="2000" b="1" dirty="0">
                <a:solidFill>
                  <a:srgbClr val="000000"/>
                </a:solidFill>
                <a:latin typeface="Times New Roman" panose="02020603050405020304" pitchFamily="18" charset="0"/>
                <a:cs typeface="Calibri" panose="020F0502020204030204" pitchFamily="34" charset="0"/>
              </a:rPr>
              <a:t> </a:t>
            </a:r>
            <a:r>
              <a:rPr lang="en-US" sz="2000" b="1" dirty="0" err="1">
                <a:solidFill>
                  <a:srgbClr val="000000"/>
                </a:solidFill>
                <a:latin typeface="Times New Roman" panose="02020603050405020304" pitchFamily="18" charset="0"/>
                <a:cs typeface="Calibri" panose="020F0502020204030204" pitchFamily="34" charset="0"/>
              </a:rPr>
              <a:t>chăm</a:t>
            </a:r>
            <a:r>
              <a:rPr lang="en-US" sz="2000" b="1" dirty="0">
                <a:solidFill>
                  <a:srgbClr val="000000"/>
                </a:solidFill>
                <a:latin typeface="Times New Roman" panose="02020603050405020304" pitchFamily="18" charset="0"/>
                <a:cs typeface="Calibri" panose="020F0502020204030204" pitchFamily="34" charset="0"/>
              </a:rPr>
              <a:t> </a:t>
            </a:r>
            <a:r>
              <a:rPr lang="en-US" sz="2000" b="1" dirty="0" err="1">
                <a:solidFill>
                  <a:srgbClr val="000000"/>
                </a:solidFill>
                <a:latin typeface="Times New Roman" panose="02020603050405020304" pitchFamily="18" charset="0"/>
                <a:cs typeface="Calibri" panose="020F0502020204030204" pitchFamily="34" charset="0"/>
              </a:rPr>
              <a:t>sóc</a:t>
            </a:r>
            <a:r>
              <a:rPr lang="en-US" sz="2000" b="1" dirty="0">
                <a:solidFill>
                  <a:srgbClr val="000000"/>
                </a:solidFill>
                <a:latin typeface="Times New Roman" panose="02020603050405020304" pitchFamily="18" charset="0"/>
                <a:cs typeface="Calibri" panose="020F0502020204030204" pitchFamily="34" charset="0"/>
              </a:rPr>
              <a:t> </a:t>
            </a:r>
            <a:r>
              <a:rPr lang="en-US" sz="2000" b="1" dirty="0" err="1">
                <a:solidFill>
                  <a:srgbClr val="000000"/>
                </a:solidFill>
                <a:latin typeface="Times New Roman" panose="02020603050405020304" pitchFamily="18" charset="0"/>
                <a:cs typeface="Calibri" panose="020F0502020204030204" pitchFamily="34" charset="0"/>
              </a:rPr>
              <a:t>vật</a:t>
            </a:r>
            <a:r>
              <a:rPr lang="en-US" sz="2000" b="1" dirty="0">
                <a:solidFill>
                  <a:srgbClr val="000000"/>
                </a:solidFill>
                <a:latin typeface="Times New Roman" panose="02020603050405020304" pitchFamily="18" charset="0"/>
                <a:cs typeface="Calibri" panose="020F0502020204030204" pitchFamily="34" charset="0"/>
              </a:rPr>
              <a:t> </a:t>
            </a:r>
            <a:r>
              <a:rPr lang="en-US" sz="2000" b="1" dirty="0" err="1">
                <a:solidFill>
                  <a:srgbClr val="000000"/>
                </a:solidFill>
                <a:latin typeface="Times New Roman" panose="02020603050405020304" pitchFamily="18" charset="0"/>
                <a:cs typeface="Calibri" panose="020F0502020204030204" pitchFamily="34" charset="0"/>
              </a:rPr>
              <a:t>nuôi</a:t>
            </a:r>
            <a:r>
              <a:rPr lang="en-US" sz="2000" b="1" dirty="0">
                <a:solidFill>
                  <a:srgbClr val="000000"/>
                </a:solidFill>
                <a:latin typeface="Times New Roman" panose="02020603050405020304" pitchFamily="18" charset="0"/>
                <a:cs typeface="Calibri" panose="020F0502020204030204" pitchFamily="34" charset="0"/>
              </a:rPr>
              <a:t> non</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bằng</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cách</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nối</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các</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cụm</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từ</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đã</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cho</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sẵn</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gắn</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vào</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mục</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phù</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hợp</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trong</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bảng</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smtClean="0">
                <a:solidFill>
                  <a:srgbClr val="000000"/>
                </a:solidFill>
                <a:latin typeface="Times New Roman" panose="02020603050405020304" pitchFamily="18" charset="0"/>
                <a:cs typeface="Calibri" panose="020F0502020204030204" pitchFamily="34" charset="0"/>
              </a:rPr>
              <a:t>phụ</a:t>
            </a:r>
            <a:r>
              <a:rPr lang="en-SG" altLang="en-US" sz="2000" b="1" dirty="0" smtClean="0">
                <a:solidFill>
                  <a:srgbClr val="000000"/>
                </a:solidFill>
                <a:latin typeface="Times New Roman" panose="02020603050405020304" pitchFamily="18" charset="0"/>
                <a:cs typeface="Calibri" panose="020F0502020204030204" pitchFamily="34" charset="0"/>
              </a:rPr>
              <a:t> (</a:t>
            </a:r>
            <a:r>
              <a:rPr lang="en-SG" altLang="en-US" sz="2000" b="1" dirty="0" err="1" smtClean="0">
                <a:solidFill>
                  <a:srgbClr val="000000"/>
                </a:solidFill>
                <a:latin typeface="Times New Roman" panose="02020603050405020304" pitchFamily="18" charset="0"/>
                <a:cs typeface="Calibri" panose="020F0502020204030204" pitchFamily="34" charset="0"/>
              </a:rPr>
              <a:t>thời</a:t>
            </a:r>
            <a:r>
              <a:rPr lang="en-SG" altLang="en-US" sz="2000" b="1" dirty="0" smtClean="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gian</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hoàn</a:t>
            </a:r>
            <a:r>
              <a:rPr lang="en-SG" altLang="en-US" sz="2000" b="1" dirty="0">
                <a:solidFill>
                  <a:srgbClr val="000000"/>
                </a:solidFill>
                <a:latin typeface="Times New Roman" panose="02020603050405020304" pitchFamily="18" charset="0"/>
                <a:cs typeface="Calibri" panose="020F0502020204030204" pitchFamily="34" charset="0"/>
              </a:rPr>
              <a:t> </a:t>
            </a:r>
            <a:r>
              <a:rPr lang="en-SG" altLang="en-US" sz="2000" b="1" dirty="0" err="1">
                <a:solidFill>
                  <a:srgbClr val="000000"/>
                </a:solidFill>
                <a:latin typeface="Times New Roman" panose="02020603050405020304" pitchFamily="18" charset="0"/>
                <a:cs typeface="Calibri" panose="020F0502020204030204" pitchFamily="34" charset="0"/>
              </a:rPr>
              <a:t>thành</a:t>
            </a:r>
            <a:r>
              <a:rPr lang="en-SG" altLang="en-US" sz="2000" b="1" dirty="0">
                <a:solidFill>
                  <a:srgbClr val="000000"/>
                </a:solidFill>
                <a:latin typeface="Times New Roman" panose="02020603050405020304" pitchFamily="18" charset="0"/>
                <a:cs typeface="Calibri" panose="020F0502020204030204" pitchFamily="34" charset="0"/>
              </a:rPr>
              <a:t> 2 </a:t>
            </a:r>
            <a:r>
              <a:rPr lang="en-SG" altLang="en-US" sz="2000" b="1" dirty="0" err="1">
                <a:solidFill>
                  <a:srgbClr val="000000"/>
                </a:solidFill>
                <a:latin typeface="Times New Roman" panose="02020603050405020304" pitchFamily="18" charset="0"/>
                <a:cs typeface="Calibri" panose="020F0502020204030204" pitchFamily="34" charset="0"/>
              </a:rPr>
              <a:t>phút</a:t>
            </a:r>
            <a:r>
              <a:rPr lang="en-SG" altLang="en-US" sz="2000" b="1" dirty="0">
                <a:solidFill>
                  <a:srgbClr val="000000"/>
                </a:solidFill>
                <a:latin typeface="Times New Roman" panose="02020603050405020304" pitchFamily="18" charset="0"/>
                <a:cs typeface="Calibri" panose="020F0502020204030204" pitchFamily="34" charset="0"/>
              </a:rPr>
              <a:t> )</a:t>
            </a:r>
          </a:p>
        </p:txBody>
      </p:sp>
      <p:sp>
        <p:nvSpPr>
          <p:cNvPr id="3" name="Text Box 2"/>
          <p:cNvSpPr txBox="1"/>
          <p:nvPr/>
        </p:nvSpPr>
        <p:spPr>
          <a:xfrm>
            <a:off x="585470" y="1499235"/>
            <a:ext cx="9256395" cy="706755"/>
          </a:xfrm>
          <a:prstGeom prst="rect">
            <a:avLst/>
          </a:prstGeom>
          <a:noFill/>
          <a:ln w="9525">
            <a:noFill/>
          </a:ln>
        </p:spPr>
        <p:txBody>
          <a:bodyPr wrap="square">
            <a:spAutoFit/>
          </a:bodyPr>
          <a:lstStyle/>
          <a:p>
            <a:pPr marL="0" indent="0"/>
            <a:r>
              <a:rPr lang="en-SG" altLang="en-US" sz="2000" b="1" dirty="0">
                <a:solidFill>
                  <a:srgbClr val="FF0000"/>
                </a:solidFill>
                <a:latin typeface="Times New Roman" panose="02020603050405020304" pitchFamily="18" charset="0"/>
                <a:cs typeface="Calibri" panose="020F0502020204030204" pitchFamily="34" charset="0"/>
              </a:rPr>
              <a:t>2</a:t>
            </a:r>
            <a:r>
              <a:rPr lang="en-SG" altLang="en-US" sz="2000" b="1" dirty="0" smtClean="0">
                <a:solidFill>
                  <a:srgbClr val="FF0000"/>
                </a:solidFill>
                <a:latin typeface="Times New Roman" panose="02020603050405020304" pitchFamily="18" charset="0"/>
                <a:cs typeface="Calibri" panose="020F0502020204030204" pitchFamily="34" charset="0"/>
                <a:sym typeface="+mn-ea"/>
              </a:rPr>
              <a:t>. </a:t>
            </a:r>
            <a:r>
              <a:rPr lang="en-SG" altLang="en-US" sz="2000" b="1" dirty="0" err="1" smtClean="0">
                <a:solidFill>
                  <a:srgbClr val="FF0000"/>
                </a:solidFill>
                <a:latin typeface="Times New Roman" panose="02020603050405020304" pitchFamily="18" charset="0"/>
                <a:cs typeface="Calibri" panose="020F0502020204030204" pitchFamily="34" charset="0"/>
                <a:sym typeface="+mn-ea"/>
              </a:rPr>
              <a:t>Giúp</a:t>
            </a:r>
            <a:r>
              <a:rPr lang="en-SG" altLang="en-US" sz="2000" b="1" dirty="0" smtClean="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chuồng</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nuôi</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sạch</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giảm</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lây</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lan</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bệnh</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trong</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đàn</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vật</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nuôi</a:t>
            </a:r>
            <a:r>
              <a:rPr lang="en-SG" altLang="en-US" sz="2000" b="1" dirty="0">
                <a:solidFill>
                  <a:srgbClr val="FF0000"/>
                </a:solidFill>
                <a:latin typeface="Times New Roman" panose="02020603050405020304" pitchFamily="18" charset="0"/>
                <a:cs typeface="Calibri" panose="020F0502020204030204" pitchFamily="34" charset="0"/>
                <a:sym typeface="+mn-ea"/>
              </a:rPr>
              <a:t>.</a:t>
            </a:r>
            <a:endParaRPr lang="en-SG" altLang="en-US" sz="2000" b="1" dirty="0">
              <a:solidFill>
                <a:srgbClr val="FF0000"/>
              </a:solidFill>
              <a:latin typeface="Times New Roman" panose="02020603050405020304" pitchFamily="18" charset="0"/>
              <a:cs typeface="Calibri" panose="020F0502020204030204" pitchFamily="34" charset="0"/>
            </a:endParaRPr>
          </a:p>
          <a:p>
            <a:pPr marL="0" indent="0"/>
            <a:r>
              <a:rPr lang="en-SG" altLang="en-US" sz="2000" b="1" dirty="0">
                <a:solidFill>
                  <a:srgbClr val="FF0000"/>
                </a:solidFill>
                <a:latin typeface="Times New Roman" panose="02020603050405020304" pitchFamily="18" charset="0"/>
                <a:cs typeface="Calibri" panose="020F0502020204030204" pitchFamily="34" charset="0"/>
              </a:rPr>
              <a:t>.</a:t>
            </a:r>
          </a:p>
        </p:txBody>
      </p:sp>
      <p:sp>
        <p:nvSpPr>
          <p:cNvPr id="4" name="Text Box 3"/>
          <p:cNvSpPr txBox="1"/>
          <p:nvPr/>
        </p:nvSpPr>
        <p:spPr>
          <a:xfrm>
            <a:off x="509269" y="2410321"/>
            <a:ext cx="9256395" cy="398780"/>
          </a:xfrm>
          <a:prstGeom prst="rect">
            <a:avLst/>
          </a:prstGeom>
          <a:noFill/>
          <a:ln w="9525">
            <a:noFill/>
          </a:ln>
        </p:spPr>
        <p:txBody>
          <a:bodyPr wrap="square">
            <a:spAutoFit/>
          </a:bodyPr>
          <a:lstStyle/>
          <a:p>
            <a:pPr marL="0" indent="0"/>
            <a:r>
              <a:rPr lang="en-SG" altLang="en-US" sz="2000" b="1" dirty="0">
                <a:solidFill>
                  <a:srgbClr val="FF0000"/>
                </a:solidFill>
                <a:latin typeface="Times New Roman" panose="02020603050405020304" pitchFamily="18" charset="0"/>
                <a:cs typeface="Calibri" panose="020F0502020204030204" pitchFamily="34" charset="0"/>
              </a:rPr>
              <a:t> 4</a:t>
            </a:r>
            <a:r>
              <a:rPr lang="en-SG" altLang="en-US" sz="2000" b="1" dirty="0" smtClean="0">
                <a:solidFill>
                  <a:srgbClr val="FF0000"/>
                </a:solidFill>
                <a:latin typeface="Times New Roman" panose="02020603050405020304" pitchFamily="18" charset="0"/>
                <a:cs typeface="Calibri" panose="020F0502020204030204" pitchFamily="34" charset="0"/>
              </a:rPr>
              <a:t>. </a:t>
            </a:r>
            <a:r>
              <a:rPr lang="en-SG" altLang="en-US" sz="2000" b="1" dirty="0" err="1" smtClean="0">
                <a:solidFill>
                  <a:srgbClr val="FF0000"/>
                </a:solidFill>
                <a:latin typeface="Times New Roman" panose="02020603050405020304" pitchFamily="18" charset="0"/>
                <a:cs typeface="Calibri" panose="020F0502020204030204" pitchFamily="34" charset="0"/>
              </a:rPr>
              <a:t>Cung</a:t>
            </a:r>
            <a:r>
              <a:rPr lang="en-SG" altLang="en-US" sz="2000" b="1" dirty="0" smtClean="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cấp</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dinh</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dưỡng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giúp</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hệ</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tiêu</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hoá</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phát</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triển</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hoàn</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thiện</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mau</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lớn</a:t>
            </a:r>
            <a:r>
              <a:rPr lang="en-SG" altLang="en-US" sz="2000" b="1" dirty="0">
                <a:solidFill>
                  <a:srgbClr val="FF0000"/>
                </a:solidFill>
                <a:latin typeface="Times New Roman" panose="02020603050405020304" pitchFamily="18" charset="0"/>
                <a:cs typeface="Calibri" panose="020F0502020204030204" pitchFamily="34" charset="0"/>
              </a:rPr>
              <a:t>. </a:t>
            </a:r>
          </a:p>
        </p:txBody>
      </p:sp>
      <p:sp>
        <p:nvSpPr>
          <p:cNvPr id="5" name="Text Box 4"/>
          <p:cNvSpPr txBox="1"/>
          <p:nvPr/>
        </p:nvSpPr>
        <p:spPr>
          <a:xfrm>
            <a:off x="585470" y="2917190"/>
            <a:ext cx="9256395" cy="398780"/>
          </a:xfrm>
          <a:prstGeom prst="rect">
            <a:avLst/>
          </a:prstGeom>
          <a:noFill/>
          <a:ln w="9525">
            <a:noFill/>
          </a:ln>
        </p:spPr>
        <p:txBody>
          <a:bodyPr wrap="square">
            <a:spAutoFit/>
          </a:bodyPr>
          <a:lstStyle/>
          <a:p>
            <a:pPr marL="0" indent="0"/>
            <a:r>
              <a:rPr lang="en-SG" altLang="en-US" sz="2000" b="1" dirty="0">
                <a:solidFill>
                  <a:srgbClr val="FF0000"/>
                </a:solidFill>
                <a:latin typeface="Times New Roman" panose="02020603050405020304" pitchFamily="18" charset="0"/>
                <a:cs typeface="Calibri" panose="020F0502020204030204" pitchFamily="34" charset="0"/>
              </a:rPr>
              <a:t>5</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Giúp</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vật</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nuôi</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có</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chất</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lượng</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smtClean="0">
                <a:solidFill>
                  <a:srgbClr val="FF0000"/>
                </a:solidFill>
                <a:latin typeface="Times New Roman" panose="02020603050405020304" pitchFamily="18" charset="0"/>
                <a:cs typeface="Calibri" panose="020F0502020204030204" pitchFamily="34" charset="0"/>
                <a:sym typeface="+mn-ea"/>
              </a:rPr>
              <a:t>tốt  </a:t>
            </a:r>
            <a:endParaRPr lang="en-SG" altLang="en-US" sz="2000" b="1">
              <a:solidFill>
                <a:srgbClr val="FF0000"/>
              </a:solidFill>
              <a:latin typeface="Times New Roman" panose="02020603050405020304" pitchFamily="18" charset="0"/>
              <a:cs typeface="Calibri" panose="020F0502020204030204" pitchFamily="34" charset="0"/>
              <a:sym typeface="+mn-ea"/>
            </a:endParaRPr>
          </a:p>
        </p:txBody>
      </p:sp>
      <p:sp>
        <p:nvSpPr>
          <p:cNvPr id="6" name="Text Box 5"/>
          <p:cNvSpPr txBox="1"/>
          <p:nvPr/>
        </p:nvSpPr>
        <p:spPr>
          <a:xfrm>
            <a:off x="585470" y="1926590"/>
            <a:ext cx="9256395" cy="398780"/>
          </a:xfrm>
          <a:prstGeom prst="rect">
            <a:avLst/>
          </a:prstGeom>
          <a:noFill/>
          <a:ln w="9525">
            <a:noFill/>
          </a:ln>
        </p:spPr>
        <p:txBody>
          <a:bodyPr wrap="square">
            <a:spAutoFit/>
          </a:bodyPr>
          <a:lstStyle/>
          <a:p>
            <a:pPr marL="0" indent="0"/>
            <a:r>
              <a:rPr lang="en-SG" altLang="en-US" sz="2000" b="1" dirty="0">
                <a:solidFill>
                  <a:srgbClr val="FF0000"/>
                </a:solidFill>
                <a:latin typeface="Times New Roman" panose="02020603050405020304" pitchFamily="18" charset="0"/>
                <a:cs typeface="Calibri" panose="020F0502020204030204" pitchFamily="34" charset="0"/>
              </a:rPr>
              <a:t>3</a:t>
            </a:r>
            <a:r>
              <a:rPr lang="en-SG" altLang="en-US" sz="2000" b="1" dirty="0" smtClean="0">
                <a:solidFill>
                  <a:srgbClr val="FF0000"/>
                </a:solidFill>
                <a:latin typeface="Times New Roman" panose="02020603050405020304" pitchFamily="18" charset="0"/>
                <a:cs typeface="Calibri" panose="020F0502020204030204" pitchFamily="34" charset="0"/>
              </a:rPr>
              <a:t>. </a:t>
            </a:r>
            <a:r>
              <a:rPr lang="en-SG" altLang="en-US" sz="2000" b="1" dirty="0" err="1" smtClean="0">
                <a:solidFill>
                  <a:srgbClr val="FF0000"/>
                </a:solidFill>
                <a:latin typeface="Times New Roman" panose="02020603050405020304" pitchFamily="18" charset="0"/>
                <a:cs typeface="Calibri" panose="020F0502020204030204" pitchFamily="34" charset="0"/>
              </a:rPr>
              <a:t>Vật</a:t>
            </a:r>
            <a:r>
              <a:rPr lang="en-SG" altLang="en-US" sz="2000" b="1" dirty="0" smtClean="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nuôi</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có</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khả</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năng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phòng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chống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bệnh</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tật</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và</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luôn</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khỏe</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mạnh</a:t>
            </a:r>
            <a:r>
              <a:rPr lang="en-SG" altLang="en-US" sz="2000" b="1" dirty="0">
                <a:solidFill>
                  <a:srgbClr val="FF0000"/>
                </a:solidFill>
                <a:latin typeface="Times New Roman" panose="02020603050405020304" pitchFamily="18" charset="0"/>
                <a:cs typeface="Calibri" panose="020F0502020204030204" pitchFamily="34" charset="0"/>
              </a:rPr>
              <a:t>. </a:t>
            </a:r>
          </a:p>
        </p:txBody>
      </p:sp>
      <p:sp>
        <p:nvSpPr>
          <p:cNvPr id="7" name="Text Box 6"/>
          <p:cNvSpPr txBox="1"/>
          <p:nvPr/>
        </p:nvSpPr>
        <p:spPr>
          <a:xfrm>
            <a:off x="509270" y="3804920"/>
            <a:ext cx="10829290" cy="398780"/>
          </a:xfrm>
          <a:prstGeom prst="rect">
            <a:avLst/>
          </a:prstGeom>
          <a:noFill/>
          <a:ln w="9525">
            <a:noFill/>
          </a:ln>
        </p:spPr>
        <p:txBody>
          <a:bodyPr wrap="square">
            <a:spAutoFit/>
          </a:bodyPr>
          <a:lstStyle/>
          <a:p>
            <a:pPr marL="0" indent="0"/>
            <a:r>
              <a:rPr lang="en-SG" altLang="en-US" sz="2000" dirty="0">
                <a:solidFill>
                  <a:srgbClr val="FF0000"/>
                </a:solidFill>
                <a:latin typeface="Times New Roman" panose="02020603050405020304" pitchFamily="18" charset="0"/>
                <a:cs typeface="Calibri" panose="020F0502020204030204" pitchFamily="34" charset="0"/>
              </a:rPr>
              <a:t> </a:t>
            </a:r>
            <a:r>
              <a:rPr lang="en-SG" altLang="en-US" sz="2000" b="1" dirty="0">
                <a:solidFill>
                  <a:srgbClr val="FF0000"/>
                </a:solidFill>
                <a:latin typeface="Times New Roman" panose="02020603050405020304" pitchFamily="18" charset="0"/>
                <a:cs typeface="Calibri" panose="020F0502020204030204" pitchFamily="34" charset="0"/>
              </a:rPr>
              <a:t>7</a:t>
            </a:r>
            <a:r>
              <a:rPr lang="en-SG" altLang="en-US" sz="2000" b="1" dirty="0" smtClean="0">
                <a:solidFill>
                  <a:srgbClr val="FF0000"/>
                </a:solidFill>
                <a:latin typeface="Times New Roman" panose="02020603050405020304" pitchFamily="18" charset="0"/>
                <a:cs typeface="Calibri" panose="020F0502020204030204" pitchFamily="34" charset="0"/>
              </a:rPr>
              <a:t>. </a:t>
            </a:r>
            <a:r>
              <a:rPr lang="en-SG" altLang="en-US" sz="2000" b="1" dirty="0" err="1" smtClean="0">
                <a:solidFill>
                  <a:srgbClr val="FF0000"/>
                </a:solidFill>
                <a:latin typeface="Times New Roman" panose="02020603050405020304" pitchFamily="18" charset="0"/>
                <a:cs typeface="Calibri" panose="020F0502020204030204" pitchFamily="34" charset="0"/>
              </a:rPr>
              <a:t>Giúp</a:t>
            </a:r>
            <a:r>
              <a:rPr lang="en-SG" altLang="en-US" sz="2000" b="1" dirty="0" smtClean="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vật</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nuôi</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vận</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động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tiếp</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xúc</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với</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nắng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sớm</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để</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khoẻ</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mạnh</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trao</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đổi</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chất</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tốt</a:t>
            </a:r>
            <a:r>
              <a:rPr lang="en-SG" altLang="en-US" sz="2000" b="1" dirty="0">
                <a:solidFill>
                  <a:srgbClr val="FF0000"/>
                </a:solidFill>
                <a:latin typeface="Times New Roman" panose="02020603050405020304" pitchFamily="18" charset="0"/>
                <a:cs typeface="Calibri" panose="020F0502020204030204" pitchFamily="34" charset="0"/>
              </a:rPr>
              <a:t>.</a:t>
            </a:r>
          </a:p>
        </p:txBody>
      </p:sp>
      <p:sp>
        <p:nvSpPr>
          <p:cNvPr id="8" name="Text Box 7"/>
          <p:cNvSpPr txBox="1"/>
          <p:nvPr/>
        </p:nvSpPr>
        <p:spPr>
          <a:xfrm>
            <a:off x="585470" y="3328034"/>
            <a:ext cx="8859520" cy="361951"/>
          </a:xfrm>
          <a:prstGeom prst="rect">
            <a:avLst/>
          </a:prstGeom>
          <a:noFill/>
          <a:ln w="9525">
            <a:noFill/>
          </a:ln>
        </p:spPr>
        <p:txBody>
          <a:bodyPr wrap="square">
            <a:noAutofit/>
          </a:bodyPr>
          <a:lstStyle/>
          <a:p>
            <a:pPr marL="0" indent="0"/>
            <a:r>
              <a:rPr lang="en-SG" altLang="en-US" sz="2000" b="1" dirty="0" smtClean="0">
                <a:solidFill>
                  <a:srgbClr val="FF0000"/>
                </a:solidFill>
                <a:latin typeface="Times New Roman" panose="02020603050405020304" pitchFamily="18" charset="0"/>
                <a:cs typeface="Calibri" panose="020F0502020204030204" pitchFamily="34" charset="0"/>
                <a:sym typeface="+mn-ea"/>
              </a:rPr>
              <a:t>6. </a:t>
            </a:r>
            <a:r>
              <a:rPr lang="en-SG" altLang="en-US" sz="2000" b="1" dirty="0" err="1" smtClean="0">
                <a:solidFill>
                  <a:srgbClr val="FF0000"/>
                </a:solidFill>
                <a:latin typeface="Times New Roman" panose="02020603050405020304" pitchFamily="18" charset="0"/>
                <a:cs typeface="Calibri" panose="020F0502020204030204" pitchFamily="34" charset="0"/>
                <a:sym typeface="+mn-ea"/>
              </a:rPr>
              <a:t>Tránh</a:t>
            </a:r>
            <a:r>
              <a:rPr lang="en-SG" altLang="en-US" sz="2000" b="1" dirty="0" smtClean="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nhiễm</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lạnh</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gây</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ra</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các</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bệnh</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về</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hô</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hấp</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tiêu</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hoá</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cho</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vật</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nuôi</a:t>
            </a:r>
            <a:r>
              <a:rPr lang="en-SG" altLang="en-US" sz="2000" b="1" dirty="0">
                <a:solidFill>
                  <a:srgbClr val="FF0000"/>
                </a:solidFill>
                <a:latin typeface="Times New Roman" panose="02020603050405020304" pitchFamily="18" charset="0"/>
                <a:cs typeface="Calibri" panose="020F0502020204030204" pitchFamily="34" charset="0"/>
                <a:sym typeface="+mn-ea"/>
              </a:rPr>
              <a:t> non.</a:t>
            </a:r>
            <a:endParaRPr lang="en-SG" altLang="en-US" sz="2000" b="1" dirty="0">
              <a:solidFill>
                <a:srgbClr val="FF0000"/>
              </a:solidFill>
              <a:latin typeface="Times New Roman" panose="02020603050405020304" pitchFamily="18" charset="0"/>
              <a:cs typeface="Calibri" panose="020F0502020204030204" pitchFamily="34" charset="0"/>
            </a:endParaRPr>
          </a:p>
          <a:p>
            <a:pPr marL="0" indent="0"/>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dirty="0">
                <a:solidFill>
                  <a:srgbClr val="FF0000"/>
                </a:solidFill>
                <a:latin typeface="Times New Roman" panose="02020603050405020304" pitchFamily="18" charset="0"/>
                <a:cs typeface="Calibri" panose="020F0502020204030204" pitchFamily="34" charset="0"/>
              </a:rPr>
              <a:t> </a:t>
            </a:r>
            <a:endParaRPr lang="en-SG" altLang="en-US" sz="2000" b="1" dirty="0">
              <a:solidFill>
                <a:srgbClr val="FF0000"/>
              </a:solidFill>
              <a:latin typeface="Times New Roman" panose="02020603050405020304" pitchFamily="18" charset="0"/>
              <a:cs typeface="Calibri" panose="020F0502020204030204" pitchFamily="34" charset="0"/>
            </a:endParaRPr>
          </a:p>
          <a:p>
            <a:pPr marL="0" indent="0"/>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smtClean="0">
                <a:solidFill>
                  <a:srgbClr val="FF0000"/>
                </a:solidFill>
                <a:latin typeface="Times New Roman" panose="02020603050405020304" pitchFamily="18" charset="0"/>
                <a:cs typeface="Calibri" panose="020F0502020204030204" pitchFamily="34" charset="0"/>
              </a:rPr>
              <a:t> </a:t>
            </a:r>
            <a:endParaRPr lang="en-SG" altLang="en-US" sz="2000" b="1" dirty="0">
              <a:solidFill>
                <a:srgbClr val="FF0000"/>
              </a:solidFill>
              <a:latin typeface="Times New Roman" panose="020206030504050203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circle(in)">
                                      <p:cBhvr>
                                        <p:cTn id="12" dur="20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P spid="3" grpId="0"/>
      <p:bldP spid="3" grpId="1"/>
      <p:bldP spid="4" grpId="0"/>
      <p:bldP spid="4" grpId="1"/>
      <p:bldP spid="5" grpId="0"/>
      <p:bldP spid="5" grpId="1"/>
      <p:bldP spid="6" grpId="0"/>
      <p:bldP spid="6" grpId="1"/>
      <p:bldP spid="7" grpId="0"/>
      <p:bldP spid="7" grpId="1"/>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3"/>
          <p:cNvSpPr/>
          <p:nvPr/>
        </p:nvSpPr>
        <p:spPr>
          <a:xfrm>
            <a:off x="4263390" y="3046730"/>
            <a:ext cx="2835910" cy="147066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r>
              <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VƯỢT CHƯỚNG </a:t>
            </a:r>
          </a:p>
          <a:p>
            <a:pPr marL="0" marR="0" lvl="0" indent="0" algn="ctr" rtl="0">
              <a:spcBef>
                <a:spcPts val="0"/>
              </a:spcBef>
              <a:spcAft>
                <a:spcPts val="0"/>
              </a:spcAft>
              <a:buNone/>
            </a:pPr>
            <a:r>
              <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NGẠI VẬT</a:t>
            </a:r>
          </a:p>
        </p:txBody>
      </p:sp>
      <p:graphicFrame>
        <p:nvGraphicFramePr>
          <p:cNvPr id="2" name="Table 1"/>
          <p:cNvGraphicFramePr/>
          <p:nvPr>
            <p:extLst>
              <p:ext uri="{D42A27DB-BD31-4B8C-83A1-F6EECF244321}">
                <p14:modId xmlns:p14="http://schemas.microsoft.com/office/powerpoint/2010/main" val="925510843"/>
              </p:ext>
            </p:extLst>
          </p:nvPr>
        </p:nvGraphicFramePr>
        <p:xfrm>
          <a:off x="568326" y="775335"/>
          <a:ext cx="11108691" cy="5230495"/>
        </p:xfrm>
        <a:graphic>
          <a:graphicData uri="http://schemas.openxmlformats.org/drawingml/2006/table">
            <a:tbl>
              <a:tblPr firstRow="1" bandRow="1">
                <a:tableStyleId>{5C22544A-7EE6-4342-B048-85BDC9FD1C3A}</a:tableStyleId>
              </a:tblPr>
              <a:tblGrid>
                <a:gridCol w="1547119">
                  <a:extLst>
                    <a:ext uri="{9D8B030D-6E8A-4147-A177-3AD203B41FA5}">
                      <a16:colId xmlns:a16="http://schemas.microsoft.com/office/drawing/2014/main" val="20000"/>
                    </a:ext>
                  </a:extLst>
                </a:gridCol>
                <a:gridCol w="4182485">
                  <a:extLst>
                    <a:ext uri="{9D8B030D-6E8A-4147-A177-3AD203B41FA5}">
                      <a16:colId xmlns:a16="http://schemas.microsoft.com/office/drawing/2014/main" val="20001"/>
                    </a:ext>
                  </a:extLst>
                </a:gridCol>
                <a:gridCol w="5379087">
                  <a:extLst>
                    <a:ext uri="{9D8B030D-6E8A-4147-A177-3AD203B41FA5}">
                      <a16:colId xmlns:a16="http://schemas.microsoft.com/office/drawing/2014/main" val="20002"/>
                    </a:ext>
                  </a:extLst>
                </a:gridCol>
              </a:tblGrid>
              <a:tr h="906780">
                <a:tc>
                  <a:txBody>
                    <a:bodyPr/>
                    <a:lstStyle/>
                    <a:p>
                      <a:pPr marL="0" indent="0" algn="ctr">
                        <a:buNone/>
                      </a:pPr>
                      <a:r>
                        <a:rPr lang="en-SG" altLang="en-US" sz="2400" b="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HÌNH</a:t>
                      </a:r>
                    </a:p>
                  </a:txBody>
                  <a:tcPr marL="68580" marR="68580" marT="0" marB="0" anchor="ctr">
                    <a:solidFill>
                      <a:schemeClr val="bg1">
                        <a:lumMod val="95000"/>
                      </a:schemeClr>
                    </a:solidFill>
                  </a:tcPr>
                </a:tc>
                <a:tc>
                  <a:txBody>
                    <a:bodyPr/>
                    <a:lstStyle/>
                    <a:p>
                      <a:pPr algn="ctr">
                        <a:buNone/>
                      </a:pPr>
                      <a:r>
                        <a:rPr lang="en-SG" altLang="en-US" sz="2400" b="0" dirty="0">
                          <a:solidFill>
                            <a:schemeClr val="accent1">
                              <a:lumMod val="50000"/>
                            </a:schemeClr>
                          </a:solidFill>
                        </a:rPr>
                        <a:t>CÔNG VIỆC NUÔI DƯỠNG</a:t>
                      </a:r>
                    </a:p>
                    <a:p>
                      <a:pPr algn="ctr">
                        <a:buNone/>
                      </a:pPr>
                      <a:r>
                        <a:rPr lang="en-SG" altLang="en-US" sz="2400" b="0" dirty="0">
                          <a:solidFill>
                            <a:schemeClr val="accent1">
                              <a:lumMod val="50000"/>
                            </a:schemeClr>
                          </a:solidFill>
                        </a:rPr>
                        <a:t>CHĂM SÓC</a:t>
                      </a:r>
                    </a:p>
                  </a:txBody>
                  <a:tcPr anchor="ctr">
                    <a:solidFill>
                      <a:schemeClr val="accent6">
                        <a:lumMod val="20000"/>
                        <a:lumOff val="80000"/>
                      </a:schemeClr>
                    </a:solidFill>
                  </a:tcPr>
                </a:tc>
                <a:tc>
                  <a:txBody>
                    <a:bodyPr/>
                    <a:lstStyle/>
                    <a:p>
                      <a:pPr algn="ctr">
                        <a:buNone/>
                      </a:pPr>
                      <a:r>
                        <a:rPr lang="en-SG" altLang="en-US" sz="2400" b="0" dirty="0">
                          <a:solidFill>
                            <a:schemeClr val="accent1">
                              <a:lumMod val="50000"/>
                            </a:schemeClr>
                          </a:solidFill>
                        </a:rPr>
                        <a:t>LỢI ÍCH</a:t>
                      </a:r>
                    </a:p>
                  </a:txBody>
                  <a:tcPr anchor="ctr">
                    <a:solidFill>
                      <a:schemeClr val="accent4">
                        <a:lumMod val="20000"/>
                        <a:lumOff val="80000"/>
                      </a:schemeClr>
                    </a:solidFill>
                  </a:tcPr>
                </a:tc>
                <a:extLst>
                  <a:ext uri="{0D108BD9-81ED-4DB2-BD59-A6C34878D82A}">
                    <a16:rowId xmlns:a16="http://schemas.microsoft.com/office/drawing/2014/main" val="10000"/>
                  </a:ext>
                </a:extLst>
              </a:tr>
              <a:tr h="721360">
                <a:tc>
                  <a:txBody>
                    <a:bodyPr/>
                    <a:lstStyle/>
                    <a:p>
                      <a:pPr marL="0" indent="0" algn="l">
                        <a:buNone/>
                      </a:pPr>
                      <a:r>
                        <a:rPr lang="en-US" sz="2000" dirty="0">
                          <a:solidFill>
                            <a:srgbClr val="FF0000"/>
                          </a:solidFill>
                          <a:latin typeface="+mj-lt"/>
                          <a:cs typeface="Times New Roman" panose="02020603050405020304" pitchFamily="18" charset="0"/>
                        </a:rPr>
                        <a:t>1. </a:t>
                      </a:r>
                      <a:r>
                        <a:rPr lang="en-US" sz="2000" dirty="0" err="1">
                          <a:solidFill>
                            <a:srgbClr val="FF0000"/>
                          </a:solidFill>
                          <a:latin typeface="+mj-lt"/>
                          <a:cs typeface="Times New Roman" panose="02020603050405020304" pitchFamily="18" charset="0"/>
                        </a:rPr>
                        <a:t>Hình</a:t>
                      </a:r>
                      <a:r>
                        <a:rPr lang="en-US" sz="2000" dirty="0">
                          <a:solidFill>
                            <a:srgbClr val="FF0000"/>
                          </a:solidFill>
                          <a:latin typeface="+mj-lt"/>
                          <a:cs typeface="Times New Roman" panose="02020603050405020304" pitchFamily="18" charset="0"/>
                        </a:rPr>
                        <a:t> 9.2a</a:t>
                      </a:r>
                      <a:endParaRPr lang="en-US" sz="2000" dirty="0">
                        <a:solidFill>
                          <a:srgbClr val="FF0000"/>
                        </a:solidFill>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a:buNone/>
                      </a:pPr>
                      <a:r>
                        <a:rPr lang="en-US" sz="2000" dirty="0">
                          <a:latin typeface="+mj-lt"/>
                        </a:rPr>
                        <a:t>Cho </a:t>
                      </a:r>
                      <a:r>
                        <a:rPr lang="en-US" sz="2000" dirty="0" err="1">
                          <a:latin typeface="+mj-lt"/>
                        </a:rPr>
                        <a:t>vật</a:t>
                      </a:r>
                      <a:r>
                        <a:rPr lang="en-US" sz="2000" dirty="0">
                          <a:latin typeface="+mj-lt"/>
                        </a:rPr>
                        <a:t> non </a:t>
                      </a:r>
                      <a:r>
                        <a:rPr lang="en-US" sz="2000" dirty="0" err="1">
                          <a:latin typeface="+mj-lt"/>
                        </a:rPr>
                        <a:t>tập</a:t>
                      </a:r>
                      <a:r>
                        <a:rPr lang="en-US" sz="2000" dirty="0">
                          <a:latin typeface="+mj-lt"/>
                        </a:rPr>
                        <a:t> </a:t>
                      </a:r>
                      <a:r>
                        <a:rPr lang="en-US" sz="2000" dirty="0" err="1">
                          <a:latin typeface="+mj-lt"/>
                        </a:rPr>
                        <a:t>ăn</a:t>
                      </a:r>
                      <a:r>
                        <a:rPr lang="en-US" sz="2000" dirty="0">
                          <a:latin typeface="+mj-lt"/>
                        </a:rPr>
                        <a:t> </a:t>
                      </a:r>
                      <a:r>
                        <a:rPr lang="en-US" sz="2000" dirty="0" err="1">
                          <a:latin typeface="+mj-lt"/>
                        </a:rPr>
                        <a:t>sớm</a:t>
                      </a:r>
                      <a:r>
                        <a:rPr lang="en-US" sz="2000" dirty="0">
                          <a:latin typeface="+mj-lt"/>
                        </a:rPr>
                        <a:t> </a:t>
                      </a:r>
                      <a:r>
                        <a:rPr lang="en-US" sz="2000" dirty="0" err="1">
                          <a:latin typeface="+mj-lt"/>
                        </a:rPr>
                        <a:t>với</a:t>
                      </a:r>
                      <a:r>
                        <a:rPr lang="en-US" sz="2000" dirty="0">
                          <a:latin typeface="+mj-lt"/>
                        </a:rPr>
                        <a:t> </a:t>
                      </a:r>
                      <a:r>
                        <a:rPr lang="en-US" sz="2000" dirty="0" smtClean="0">
                          <a:latin typeface="+mj-lt"/>
                        </a:rPr>
                        <a:t/>
                      </a:r>
                      <a:br>
                        <a:rPr lang="en-US" sz="2000" dirty="0" smtClean="0">
                          <a:latin typeface="+mj-lt"/>
                        </a:rPr>
                      </a:br>
                      <a:r>
                        <a:rPr lang="en-US" sz="2000" dirty="0" err="1" smtClean="0">
                          <a:latin typeface="+mj-lt"/>
                        </a:rPr>
                        <a:t>thức</a:t>
                      </a:r>
                      <a:r>
                        <a:rPr lang="en-US" sz="2000" dirty="0" smtClean="0">
                          <a:latin typeface="+mj-lt"/>
                        </a:rPr>
                        <a:t> </a:t>
                      </a:r>
                      <a:r>
                        <a:rPr lang="en-US" sz="2000" dirty="0" err="1">
                          <a:latin typeface="+mj-lt"/>
                        </a:rPr>
                        <a:t>ăn</a:t>
                      </a:r>
                      <a:r>
                        <a:rPr lang="en-US" sz="2000" dirty="0">
                          <a:latin typeface="+mj-lt"/>
                        </a:rPr>
                        <a:t> </a:t>
                      </a:r>
                      <a:r>
                        <a:rPr lang="en-US" sz="2000" dirty="0" err="1">
                          <a:latin typeface="+mj-lt"/>
                        </a:rPr>
                        <a:t>đủ</a:t>
                      </a:r>
                      <a:r>
                        <a:rPr lang="en-US" sz="2000" dirty="0">
                          <a:latin typeface="+mj-lt"/>
                        </a:rPr>
                        <a:t> </a:t>
                      </a:r>
                      <a:r>
                        <a:rPr lang="en-US" sz="2000" dirty="0" err="1" smtClean="0">
                          <a:latin typeface="+mj-lt"/>
                        </a:rPr>
                        <a:t>chất</a:t>
                      </a:r>
                      <a:r>
                        <a:rPr lang="en-US" sz="2000" dirty="0" smtClean="0">
                          <a:latin typeface="+mj-lt"/>
                        </a:rPr>
                        <a:t> </a:t>
                      </a:r>
                      <a:r>
                        <a:rPr lang="en-US" sz="2000" dirty="0" err="1">
                          <a:latin typeface="+mj-lt"/>
                        </a:rPr>
                        <a:t>dinh</a:t>
                      </a:r>
                      <a:r>
                        <a:rPr lang="en-US" sz="2000" dirty="0">
                          <a:latin typeface="+mj-lt"/>
                        </a:rPr>
                        <a:t> </a:t>
                      </a:r>
                      <a:r>
                        <a:rPr lang="en-US" sz="2000" dirty="0" err="1">
                          <a:latin typeface="+mj-lt"/>
                        </a:rPr>
                        <a:t>dưỡng</a:t>
                      </a:r>
                      <a:r>
                        <a:rPr lang="en-US" sz="2000" dirty="0">
                          <a:latin typeface="+mj-lt"/>
                        </a:rPr>
                        <a:t>.</a:t>
                      </a:r>
                    </a:p>
                  </a:txBody>
                  <a:tcPr anchor="ctr"/>
                </a:tc>
                <a:tc>
                  <a:txBody>
                    <a:bodyPr/>
                    <a:lstStyle/>
                    <a:p>
                      <a:pPr>
                        <a:buNone/>
                      </a:pPr>
                      <a:endParaRPr lang="en-US" sz="1800"/>
                    </a:p>
                  </a:txBody>
                  <a:tcPr/>
                </a:tc>
                <a:extLst>
                  <a:ext uri="{0D108BD9-81ED-4DB2-BD59-A6C34878D82A}">
                    <a16:rowId xmlns:a16="http://schemas.microsoft.com/office/drawing/2014/main" val="10001"/>
                  </a:ext>
                </a:extLst>
              </a:tr>
              <a:tr h="720725">
                <a:tc>
                  <a:txBody>
                    <a:bodyPr/>
                    <a:lstStyle/>
                    <a:p>
                      <a:pPr marL="0" indent="0" algn="l">
                        <a:buNone/>
                      </a:pPr>
                      <a:r>
                        <a:rPr lang="en-US" sz="2000" dirty="0">
                          <a:solidFill>
                            <a:srgbClr val="FF0000"/>
                          </a:solidFill>
                          <a:latin typeface="+mj-lt"/>
                          <a:cs typeface="Times New Roman" panose="02020603050405020304" pitchFamily="18" charset="0"/>
                        </a:rPr>
                        <a:t>2. </a:t>
                      </a:r>
                      <a:r>
                        <a:rPr lang="en-US" sz="2000" dirty="0" err="1">
                          <a:solidFill>
                            <a:srgbClr val="FF0000"/>
                          </a:solidFill>
                          <a:latin typeface="+mj-lt"/>
                          <a:cs typeface="Times New Roman" panose="02020603050405020304" pitchFamily="18" charset="0"/>
                        </a:rPr>
                        <a:t>Hình</a:t>
                      </a:r>
                      <a:r>
                        <a:rPr lang="en-US" sz="2000" dirty="0">
                          <a:solidFill>
                            <a:srgbClr val="FF0000"/>
                          </a:solidFill>
                          <a:latin typeface="+mj-lt"/>
                          <a:cs typeface="Times New Roman" panose="02020603050405020304" pitchFamily="18" charset="0"/>
                        </a:rPr>
                        <a:t> 9.2b</a:t>
                      </a:r>
                      <a:endParaRPr lang="en-US" sz="2000" dirty="0">
                        <a:solidFill>
                          <a:srgbClr val="FF0000"/>
                        </a:solidFill>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a:buNone/>
                      </a:pPr>
                      <a:r>
                        <a:rPr lang="en-US" sz="2000" dirty="0" err="1">
                          <a:latin typeface="+mj-lt"/>
                        </a:rPr>
                        <a:t>Tiêm</a:t>
                      </a:r>
                      <a:r>
                        <a:rPr lang="en-US" sz="2000" dirty="0">
                          <a:latin typeface="+mj-lt"/>
                        </a:rPr>
                        <a:t> vaccine </a:t>
                      </a:r>
                      <a:r>
                        <a:rPr lang="en-US" sz="2000" dirty="0" err="1">
                          <a:latin typeface="+mj-lt"/>
                        </a:rPr>
                        <a:t>phòng</a:t>
                      </a:r>
                      <a:r>
                        <a:rPr lang="en-US" sz="2000" dirty="0">
                          <a:latin typeface="+mj-lt"/>
                        </a:rPr>
                        <a:t> </a:t>
                      </a:r>
                      <a:r>
                        <a:rPr lang="en-US" sz="2000" dirty="0" err="1">
                          <a:latin typeface="+mj-lt"/>
                        </a:rPr>
                        <a:t>bệnh</a:t>
                      </a:r>
                      <a:r>
                        <a:rPr lang="en-US" sz="2000" dirty="0">
                          <a:latin typeface="+mj-lt"/>
                        </a:rPr>
                        <a:t>.</a:t>
                      </a:r>
                    </a:p>
                  </a:txBody>
                  <a:tcPr anchor="ctr"/>
                </a:tc>
                <a:tc>
                  <a:txBody>
                    <a:bodyPr/>
                    <a:lstStyle/>
                    <a:p>
                      <a:pPr>
                        <a:buNone/>
                      </a:pPr>
                      <a:endParaRPr lang="en-US" sz="1800"/>
                    </a:p>
                  </a:txBody>
                  <a:tcPr/>
                </a:tc>
                <a:extLst>
                  <a:ext uri="{0D108BD9-81ED-4DB2-BD59-A6C34878D82A}">
                    <a16:rowId xmlns:a16="http://schemas.microsoft.com/office/drawing/2014/main" val="10002"/>
                  </a:ext>
                </a:extLst>
              </a:tr>
              <a:tr h="720725">
                <a:tc>
                  <a:txBody>
                    <a:bodyPr/>
                    <a:lstStyle/>
                    <a:p>
                      <a:pPr marL="0" indent="0" algn="l">
                        <a:buNone/>
                      </a:pPr>
                      <a:r>
                        <a:rPr lang="en-US" sz="2000">
                          <a:solidFill>
                            <a:srgbClr val="FF0000"/>
                          </a:solidFill>
                          <a:latin typeface="+mj-lt"/>
                          <a:cs typeface="Times New Roman" panose="02020603050405020304" pitchFamily="18" charset="0"/>
                        </a:rPr>
                        <a:t>3. Hình 9.2c</a:t>
                      </a:r>
                      <a:endParaRPr lang="en-US" sz="2000">
                        <a:solidFill>
                          <a:srgbClr val="FF0000"/>
                        </a:solidFill>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a:buNone/>
                      </a:pPr>
                      <a:r>
                        <a:rPr lang="en-US" sz="2000" dirty="0" err="1">
                          <a:latin typeface="+mj-lt"/>
                        </a:rPr>
                        <a:t>Vệ</a:t>
                      </a:r>
                      <a:r>
                        <a:rPr lang="en-US" sz="2000" dirty="0">
                          <a:latin typeface="+mj-lt"/>
                        </a:rPr>
                        <a:t> </a:t>
                      </a:r>
                      <a:r>
                        <a:rPr lang="en-US" sz="2000" dirty="0" err="1">
                          <a:latin typeface="+mj-lt"/>
                        </a:rPr>
                        <a:t>sinh</a:t>
                      </a:r>
                      <a:r>
                        <a:rPr lang="en-US" sz="2000" dirty="0">
                          <a:latin typeface="+mj-lt"/>
                        </a:rPr>
                        <a:t> </a:t>
                      </a:r>
                      <a:r>
                        <a:rPr lang="en-US" sz="2000" dirty="0" err="1">
                          <a:latin typeface="+mj-lt"/>
                        </a:rPr>
                        <a:t>nơi</a:t>
                      </a:r>
                      <a:r>
                        <a:rPr lang="en-US" sz="2000" dirty="0">
                          <a:latin typeface="+mj-lt"/>
                        </a:rPr>
                        <a:t> ở, </a:t>
                      </a:r>
                      <a:r>
                        <a:rPr lang="en-US" sz="2000" dirty="0" err="1">
                          <a:latin typeface="+mj-lt"/>
                        </a:rPr>
                        <a:t>chuồng</a:t>
                      </a:r>
                      <a:r>
                        <a:rPr lang="en-US" sz="2000" dirty="0">
                          <a:latin typeface="+mj-lt"/>
                        </a:rPr>
                        <a:t> </a:t>
                      </a:r>
                      <a:r>
                        <a:rPr lang="en-US" sz="2000" dirty="0" err="1">
                          <a:latin typeface="+mj-lt"/>
                        </a:rPr>
                        <a:t>nuôi</a:t>
                      </a:r>
                      <a:r>
                        <a:rPr lang="en-US" sz="2000" dirty="0">
                          <a:latin typeface="+mj-lt"/>
                        </a:rPr>
                        <a:t> </a:t>
                      </a:r>
                      <a:r>
                        <a:rPr lang="en-US" sz="2000" dirty="0" smtClean="0">
                          <a:latin typeface="+mj-lt"/>
                        </a:rPr>
                        <a:t/>
                      </a:r>
                      <a:br>
                        <a:rPr lang="en-US" sz="2000" dirty="0" smtClean="0">
                          <a:latin typeface="+mj-lt"/>
                        </a:rPr>
                      </a:br>
                      <a:r>
                        <a:rPr lang="en-US" sz="2000" dirty="0" err="1" smtClean="0">
                          <a:latin typeface="+mj-lt"/>
                        </a:rPr>
                        <a:t>cho</a:t>
                      </a:r>
                      <a:r>
                        <a:rPr lang="en-US" sz="2000" dirty="0" smtClean="0">
                          <a:latin typeface="+mj-lt"/>
                        </a:rPr>
                        <a:t> </a:t>
                      </a:r>
                      <a:r>
                        <a:rPr lang="en-US" sz="2000" dirty="0" err="1">
                          <a:latin typeface="+mj-lt"/>
                        </a:rPr>
                        <a:t>các</a:t>
                      </a:r>
                      <a:r>
                        <a:rPr lang="en-US" sz="2000" dirty="0">
                          <a:latin typeface="+mj-lt"/>
                        </a:rPr>
                        <a:t> </a:t>
                      </a:r>
                      <a:r>
                        <a:rPr lang="en-US" sz="2000" dirty="0" err="1">
                          <a:latin typeface="+mj-lt"/>
                        </a:rPr>
                        <a:t>vật</a:t>
                      </a:r>
                      <a:r>
                        <a:rPr lang="en-US" sz="2000" dirty="0">
                          <a:latin typeface="+mj-lt"/>
                        </a:rPr>
                        <a:t> </a:t>
                      </a:r>
                      <a:r>
                        <a:rPr lang="en-US" sz="2000" dirty="0" err="1">
                          <a:latin typeface="+mj-lt"/>
                        </a:rPr>
                        <a:t>nuôi</a:t>
                      </a:r>
                      <a:r>
                        <a:rPr lang="en-US" sz="2000" dirty="0">
                          <a:latin typeface="+mj-lt"/>
                        </a:rPr>
                        <a:t>.</a:t>
                      </a:r>
                    </a:p>
                  </a:txBody>
                  <a:tcPr anchor="ctr"/>
                </a:tc>
                <a:tc>
                  <a:txBody>
                    <a:bodyPr/>
                    <a:lstStyle/>
                    <a:p>
                      <a:pPr>
                        <a:buNone/>
                      </a:pPr>
                      <a:endParaRPr lang="en-US" sz="1800"/>
                    </a:p>
                  </a:txBody>
                  <a:tcPr/>
                </a:tc>
                <a:extLst>
                  <a:ext uri="{0D108BD9-81ED-4DB2-BD59-A6C34878D82A}">
                    <a16:rowId xmlns:a16="http://schemas.microsoft.com/office/drawing/2014/main" val="10003"/>
                  </a:ext>
                </a:extLst>
              </a:tr>
              <a:tr h="719455">
                <a:tc>
                  <a:txBody>
                    <a:bodyPr/>
                    <a:lstStyle/>
                    <a:p>
                      <a:pPr marL="0" indent="0" algn="l">
                        <a:buNone/>
                      </a:pPr>
                      <a:r>
                        <a:rPr lang="en-US" sz="2000">
                          <a:solidFill>
                            <a:srgbClr val="FF0000"/>
                          </a:solidFill>
                          <a:latin typeface="+mj-lt"/>
                          <a:cs typeface="Times New Roman" panose="02020603050405020304" pitchFamily="18" charset="0"/>
                        </a:rPr>
                        <a:t>4. Hình 9.2d</a:t>
                      </a:r>
                      <a:endParaRPr lang="en-US" sz="2000">
                        <a:solidFill>
                          <a:srgbClr val="FF0000"/>
                        </a:solidFill>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a:buNone/>
                      </a:pPr>
                      <a:r>
                        <a:rPr lang="en-US" sz="2000" dirty="0">
                          <a:latin typeface="+mj-lt"/>
                        </a:rPr>
                        <a:t>Cho </a:t>
                      </a:r>
                      <a:r>
                        <a:rPr lang="en-US" sz="2000" dirty="0" err="1">
                          <a:latin typeface="+mj-lt"/>
                        </a:rPr>
                        <a:t>vật</a:t>
                      </a:r>
                      <a:r>
                        <a:rPr lang="en-US" sz="2000" dirty="0">
                          <a:latin typeface="+mj-lt"/>
                        </a:rPr>
                        <a:t> </a:t>
                      </a:r>
                      <a:r>
                        <a:rPr lang="en-US" sz="2000" dirty="0" err="1">
                          <a:latin typeface="+mj-lt"/>
                        </a:rPr>
                        <a:t>nuôi</a:t>
                      </a:r>
                      <a:r>
                        <a:rPr lang="en-US" sz="2000" dirty="0">
                          <a:latin typeface="+mj-lt"/>
                        </a:rPr>
                        <a:t> </a:t>
                      </a:r>
                      <a:r>
                        <a:rPr lang="en-US" sz="2000" dirty="0" err="1">
                          <a:latin typeface="+mj-lt"/>
                        </a:rPr>
                        <a:t>vận</a:t>
                      </a:r>
                      <a:r>
                        <a:rPr lang="en-US" sz="2000" dirty="0">
                          <a:latin typeface="+mj-lt"/>
                        </a:rPr>
                        <a:t> </a:t>
                      </a:r>
                      <a:r>
                        <a:rPr lang="en-US" sz="2000" dirty="0" err="1">
                          <a:latin typeface="+mj-lt"/>
                        </a:rPr>
                        <a:t>động</a:t>
                      </a:r>
                      <a:r>
                        <a:rPr lang="en-US" sz="2000" dirty="0">
                          <a:latin typeface="+mj-lt"/>
                        </a:rPr>
                        <a:t>, </a:t>
                      </a:r>
                      <a:r>
                        <a:rPr lang="en-US" sz="2000" dirty="0" err="1">
                          <a:latin typeface="+mj-lt"/>
                        </a:rPr>
                        <a:t>tắm</a:t>
                      </a:r>
                      <a:r>
                        <a:rPr lang="en-US" sz="2000" dirty="0">
                          <a:latin typeface="+mj-lt"/>
                        </a:rPr>
                        <a:t> </a:t>
                      </a:r>
                      <a:r>
                        <a:rPr lang="en-US" sz="2000" dirty="0" err="1">
                          <a:latin typeface="+mj-lt"/>
                        </a:rPr>
                        <a:t>nắng</a:t>
                      </a:r>
                      <a:r>
                        <a:rPr lang="en-US" sz="2000" dirty="0">
                          <a:latin typeface="+mj-lt"/>
                        </a:rPr>
                        <a:t>.</a:t>
                      </a:r>
                    </a:p>
                  </a:txBody>
                  <a:tcPr anchor="ctr"/>
                </a:tc>
                <a:tc>
                  <a:txBody>
                    <a:bodyPr/>
                    <a:lstStyle/>
                    <a:p>
                      <a:pPr>
                        <a:buNone/>
                      </a:pPr>
                      <a:endParaRPr lang="en-US" sz="1800" dirty="0"/>
                    </a:p>
                  </a:txBody>
                  <a:tcPr/>
                </a:tc>
                <a:extLst>
                  <a:ext uri="{0D108BD9-81ED-4DB2-BD59-A6C34878D82A}">
                    <a16:rowId xmlns:a16="http://schemas.microsoft.com/office/drawing/2014/main" val="10004"/>
                  </a:ext>
                </a:extLst>
              </a:tr>
              <a:tr h="720725">
                <a:tc>
                  <a:txBody>
                    <a:bodyPr/>
                    <a:lstStyle/>
                    <a:p>
                      <a:pPr marL="0" indent="0" algn="l">
                        <a:buNone/>
                      </a:pPr>
                      <a:r>
                        <a:rPr lang="en-US" sz="2000">
                          <a:solidFill>
                            <a:srgbClr val="FF0000"/>
                          </a:solidFill>
                          <a:latin typeface="+mj-lt"/>
                          <a:cs typeface="Times New Roman" panose="02020603050405020304" pitchFamily="18" charset="0"/>
                        </a:rPr>
                        <a:t>5. Hình 9.2e</a:t>
                      </a:r>
                      <a:endParaRPr lang="en-US" sz="2000">
                        <a:solidFill>
                          <a:srgbClr val="FF0000"/>
                        </a:solidFill>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a:buNone/>
                      </a:pPr>
                      <a:r>
                        <a:rPr lang="en-US" sz="2000" dirty="0">
                          <a:latin typeface="+mj-lt"/>
                        </a:rPr>
                        <a:t>Cho </a:t>
                      </a:r>
                      <a:r>
                        <a:rPr lang="en-US" sz="2000" dirty="0" err="1">
                          <a:latin typeface="+mj-lt"/>
                        </a:rPr>
                        <a:t>vật</a:t>
                      </a:r>
                      <a:r>
                        <a:rPr lang="en-US" sz="2000" dirty="0">
                          <a:latin typeface="+mj-lt"/>
                        </a:rPr>
                        <a:t> </a:t>
                      </a:r>
                      <a:r>
                        <a:rPr lang="en-US" sz="2000" dirty="0" err="1">
                          <a:latin typeface="+mj-lt"/>
                        </a:rPr>
                        <a:t>nuôi</a:t>
                      </a:r>
                      <a:r>
                        <a:rPr lang="en-US" sz="2000" dirty="0">
                          <a:latin typeface="+mj-lt"/>
                        </a:rPr>
                        <a:t> </a:t>
                      </a:r>
                      <a:r>
                        <a:rPr lang="en-US" sz="2000" dirty="0" err="1">
                          <a:latin typeface="+mj-lt"/>
                        </a:rPr>
                        <a:t>bú</a:t>
                      </a:r>
                      <a:r>
                        <a:rPr lang="en-US" sz="2000" dirty="0">
                          <a:latin typeface="+mj-lt"/>
                        </a:rPr>
                        <a:t> </a:t>
                      </a:r>
                      <a:r>
                        <a:rPr lang="en-US" sz="2000" dirty="0" err="1">
                          <a:latin typeface="+mj-lt"/>
                        </a:rPr>
                        <a:t>sữa</a:t>
                      </a:r>
                      <a:r>
                        <a:rPr lang="en-US" sz="2000" dirty="0">
                          <a:latin typeface="+mj-lt"/>
                        </a:rPr>
                        <a:t> </a:t>
                      </a:r>
                      <a:r>
                        <a:rPr lang="en-US" sz="2000" dirty="0" err="1">
                          <a:latin typeface="+mj-lt"/>
                        </a:rPr>
                        <a:t>đầu</a:t>
                      </a:r>
                      <a:r>
                        <a:rPr lang="en-US" sz="2000" dirty="0">
                          <a:latin typeface="+mj-lt"/>
                        </a:rPr>
                        <a:t>.</a:t>
                      </a:r>
                    </a:p>
                  </a:txBody>
                  <a:tcPr anchor="ctr"/>
                </a:tc>
                <a:tc>
                  <a:txBody>
                    <a:bodyPr/>
                    <a:lstStyle/>
                    <a:p>
                      <a:pPr>
                        <a:buNone/>
                      </a:pPr>
                      <a:endParaRPr lang="en-US" sz="1800"/>
                    </a:p>
                  </a:txBody>
                  <a:tcPr/>
                </a:tc>
                <a:extLst>
                  <a:ext uri="{0D108BD9-81ED-4DB2-BD59-A6C34878D82A}">
                    <a16:rowId xmlns:a16="http://schemas.microsoft.com/office/drawing/2014/main" val="10005"/>
                  </a:ext>
                </a:extLst>
              </a:tr>
              <a:tr h="720725">
                <a:tc>
                  <a:txBody>
                    <a:bodyPr/>
                    <a:lstStyle/>
                    <a:p>
                      <a:pPr marL="0" indent="0" algn="l">
                        <a:buNone/>
                      </a:pPr>
                      <a:r>
                        <a:rPr lang="en-US" sz="2000">
                          <a:solidFill>
                            <a:srgbClr val="FF0000"/>
                          </a:solidFill>
                          <a:latin typeface="+mj-lt"/>
                          <a:cs typeface="Times New Roman" panose="02020603050405020304" pitchFamily="18" charset="0"/>
                        </a:rPr>
                        <a:t>6. Hình 9.2g</a:t>
                      </a:r>
                      <a:endParaRPr lang="en-US" sz="2000">
                        <a:solidFill>
                          <a:srgbClr val="FF0000"/>
                        </a:solidFill>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a:buNone/>
                      </a:pPr>
                      <a:r>
                        <a:rPr lang="en-US" sz="2000" dirty="0" err="1">
                          <a:latin typeface="+mj-lt"/>
                        </a:rPr>
                        <a:t>Sưởi</a:t>
                      </a:r>
                      <a:r>
                        <a:rPr lang="en-US" sz="2000" dirty="0">
                          <a:latin typeface="+mj-lt"/>
                        </a:rPr>
                        <a:t> </a:t>
                      </a:r>
                      <a:r>
                        <a:rPr lang="en-US" sz="2000" dirty="0" err="1">
                          <a:latin typeface="+mj-lt"/>
                        </a:rPr>
                        <a:t>ấm</a:t>
                      </a:r>
                      <a:r>
                        <a:rPr lang="en-US" sz="2000" dirty="0">
                          <a:latin typeface="+mj-lt"/>
                        </a:rPr>
                        <a:t> </a:t>
                      </a:r>
                      <a:r>
                        <a:rPr lang="en-US" sz="2000" dirty="0" err="1">
                          <a:latin typeface="+mj-lt"/>
                        </a:rPr>
                        <a:t>cho</a:t>
                      </a:r>
                      <a:r>
                        <a:rPr lang="en-US" sz="2000" dirty="0">
                          <a:latin typeface="+mj-lt"/>
                        </a:rPr>
                        <a:t> </a:t>
                      </a:r>
                      <a:r>
                        <a:rPr lang="en-US" sz="2000" dirty="0" err="1">
                          <a:latin typeface="+mj-lt"/>
                        </a:rPr>
                        <a:t>vật</a:t>
                      </a:r>
                      <a:r>
                        <a:rPr lang="en-US" sz="2000" dirty="0">
                          <a:latin typeface="+mj-lt"/>
                        </a:rPr>
                        <a:t> </a:t>
                      </a:r>
                      <a:r>
                        <a:rPr lang="en-US" sz="2000" dirty="0" err="1">
                          <a:latin typeface="+mj-lt"/>
                        </a:rPr>
                        <a:t>nuôi</a:t>
                      </a:r>
                      <a:r>
                        <a:rPr lang="en-US" sz="2000" dirty="0">
                          <a:latin typeface="+mj-lt"/>
                        </a:rPr>
                        <a:t> non.</a:t>
                      </a:r>
                    </a:p>
                  </a:txBody>
                  <a:tcPr anchor="ctr"/>
                </a:tc>
                <a:tc>
                  <a:txBody>
                    <a:bodyPr/>
                    <a:lstStyle/>
                    <a:p>
                      <a:pPr>
                        <a:buNone/>
                      </a:pPr>
                      <a:endParaRPr lang="en-US" sz="1800" dirty="0"/>
                    </a:p>
                  </a:txBody>
                  <a:tcPr/>
                </a:tc>
                <a:extLst>
                  <a:ext uri="{0D108BD9-81ED-4DB2-BD59-A6C34878D82A}">
                    <a16:rowId xmlns:a16="http://schemas.microsoft.com/office/drawing/2014/main" val="10006"/>
                  </a:ext>
                </a:extLst>
              </a:tr>
            </a:tbl>
          </a:graphicData>
        </a:graphic>
      </p:graphicFrame>
      <p:sp>
        <p:nvSpPr>
          <p:cNvPr id="100" name="Text Box 99"/>
          <p:cNvSpPr txBox="1"/>
          <p:nvPr/>
        </p:nvSpPr>
        <p:spPr>
          <a:xfrm>
            <a:off x="6403339" y="4556820"/>
            <a:ext cx="5225098" cy="720646"/>
          </a:xfrm>
          <a:prstGeom prst="rect">
            <a:avLst/>
          </a:prstGeom>
          <a:noFill/>
          <a:ln w="9525">
            <a:noFill/>
          </a:ln>
        </p:spPr>
        <p:txBody>
          <a:bodyPr wrap="square">
            <a:noAutofit/>
          </a:bodyPr>
          <a:lstStyle/>
          <a:p>
            <a:pPr marL="0" indent="0"/>
            <a:r>
              <a:rPr lang="en-SG" altLang="en-US" sz="2000" b="1" dirty="0">
                <a:solidFill>
                  <a:srgbClr val="FF0000"/>
                </a:solidFill>
                <a:latin typeface="Times New Roman" panose="02020603050405020304" pitchFamily="18" charset="0"/>
                <a:cs typeface="Calibri" panose="020F0502020204030204" pitchFamily="34" charset="0"/>
              </a:rPr>
              <a:t>1</a:t>
            </a:r>
            <a:r>
              <a:rPr lang="en-SG" altLang="en-US" sz="2000" b="1" dirty="0" smtClean="0">
                <a:solidFill>
                  <a:srgbClr val="FF0000"/>
                </a:solidFill>
                <a:latin typeface="Times New Roman" panose="02020603050405020304" pitchFamily="18" charset="0"/>
                <a:cs typeface="Calibri" panose="020F0502020204030204" pitchFamily="34" charset="0"/>
              </a:rPr>
              <a:t>. </a:t>
            </a:r>
            <a:r>
              <a:rPr lang="en-SG" altLang="en-US" sz="2000" b="1" dirty="0" err="1" smtClean="0">
                <a:solidFill>
                  <a:srgbClr val="FF0000"/>
                </a:solidFill>
                <a:latin typeface="Times New Roman" panose="02020603050405020304" pitchFamily="18" charset="0"/>
                <a:cs typeface="Calibri" panose="020F0502020204030204" pitchFamily="34" charset="0"/>
              </a:rPr>
              <a:t>Giúp</a:t>
            </a:r>
            <a:r>
              <a:rPr lang="en-SG" altLang="en-US" sz="2000" b="1" dirty="0" smtClean="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có</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đủ</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chất</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dinh</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dưỡng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nhiều</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kháng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thể</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giúp</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vật</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nuôi</a:t>
            </a:r>
            <a:r>
              <a:rPr lang="en-SG" altLang="en-US" sz="2000" b="1" dirty="0">
                <a:solidFill>
                  <a:srgbClr val="FF0000"/>
                </a:solidFill>
                <a:latin typeface="Times New Roman" panose="02020603050405020304" pitchFamily="18" charset="0"/>
                <a:cs typeface="Calibri" panose="020F0502020204030204" pitchFamily="34" charset="0"/>
              </a:rPr>
              <a:t> non </a:t>
            </a:r>
            <a:r>
              <a:rPr lang="en-SG" altLang="en-US" sz="2000" b="1" dirty="0" err="1">
                <a:solidFill>
                  <a:srgbClr val="FF0000"/>
                </a:solidFill>
                <a:latin typeface="Times New Roman" panose="02020603050405020304" pitchFamily="18" charset="0"/>
                <a:cs typeface="Calibri" panose="020F0502020204030204" pitchFamily="34" charset="0"/>
              </a:rPr>
              <a:t>chống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lại</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bệnh</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tật</a:t>
            </a:r>
            <a:r>
              <a:rPr lang="en-SG" altLang="en-US" sz="2000" b="1" dirty="0" smtClean="0">
                <a:solidFill>
                  <a:srgbClr val="FF0000"/>
                </a:solidFill>
                <a:latin typeface="Times New Roman" panose="02020603050405020304" pitchFamily="18" charset="0"/>
                <a:cs typeface="Calibri" panose="020F0502020204030204" pitchFamily="34" charset="0"/>
              </a:rPr>
              <a:t>.</a:t>
            </a:r>
            <a:endParaRPr lang="en-SG" altLang="en-US" sz="2000" b="1" dirty="0">
              <a:solidFill>
                <a:srgbClr val="FF0000"/>
              </a:solidFill>
              <a:latin typeface="Times New Roman" panose="02020603050405020304" pitchFamily="18" charset="0"/>
              <a:cs typeface="Calibri" panose="020F0502020204030204" pitchFamily="34" charset="0"/>
            </a:endParaRPr>
          </a:p>
        </p:txBody>
      </p:sp>
      <p:sp>
        <p:nvSpPr>
          <p:cNvPr id="5" name="Text Box 4"/>
          <p:cNvSpPr txBox="1"/>
          <p:nvPr/>
        </p:nvSpPr>
        <p:spPr>
          <a:xfrm>
            <a:off x="6403339" y="3071575"/>
            <a:ext cx="4553585" cy="708025"/>
          </a:xfrm>
          <a:prstGeom prst="rect">
            <a:avLst/>
          </a:prstGeom>
          <a:noFill/>
          <a:ln w="9525">
            <a:noFill/>
          </a:ln>
        </p:spPr>
        <p:txBody>
          <a:bodyPr wrap="square">
            <a:noAutofit/>
          </a:bodyPr>
          <a:lstStyle/>
          <a:p>
            <a:pPr marL="0" indent="0"/>
            <a:r>
              <a:rPr lang="en-SG" altLang="en-US" sz="2000" b="1" dirty="0">
                <a:solidFill>
                  <a:srgbClr val="FF0000"/>
                </a:solidFill>
                <a:latin typeface="Times New Roman" panose="02020603050405020304" pitchFamily="18" charset="0"/>
                <a:cs typeface="Calibri" panose="020F0502020204030204" pitchFamily="34" charset="0"/>
              </a:rPr>
              <a:t>2</a:t>
            </a:r>
            <a:r>
              <a:rPr lang="en-SG" altLang="en-US" sz="2000" b="1" dirty="0" smtClean="0">
                <a:solidFill>
                  <a:srgbClr val="FF0000"/>
                </a:solidFill>
                <a:latin typeface="Times New Roman" panose="02020603050405020304" pitchFamily="18" charset="0"/>
                <a:cs typeface="Calibri" panose="020F0502020204030204" pitchFamily="34" charset="0"/>
                <a:sym typeface="+mn-ea"/>
              </a:rPr>
              <a:t>. </a:t>
            </a:r>
            <a:r>
              <a:rPr lang="en-SG" altLang="en-US" sz="2000" b="1" dirty="0" err="1" smtClean="0">
                <a:solidFill>
                  <a:srgbClr val="FF0000"/>
                </a:solidFill>
                <a:latin typeface="Times New Roman" panose="02020603050405020304" pitchFamily="18" charset="0"/>
                <a:cs typeface="Calibri" panose="020F0502020204030204" pitchFamily="34" charset="0"/>
                <a:sym typeface="+mn-ea"/>
              </a:rPr>
              <a:t>Giúp</a:t>
            </a:r>
            <a:r>
              <a:rPr lang="en-SG" altLang="en-US" sz="2000" b="1" dirty="0" smtClean="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chuồng</a:t>
            </a:r>
            <a:r>
              <a:rPr lang="en-SG" altLang="en-US" sz="24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nuôi</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sạch</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giảm</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lây</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lan</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bệnh</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trong</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đàn</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vật</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nuôi</a:t>
            </a:r>
            <a:r>
              <a:rPr lang="en-SG" altLang="en-US" sz="2000" b="1" dirty="0">
                <a:solidFill>
                  <a:srgbClr val="FF0000"/>
                </a:solidFill>
                <a:latin typeface="Times New Roman" panose="02020603050405020304" pitchFamily="18" charset="0"/>
                <a:cs typeface="Calibri" panose="020F0502020204030204" pitchFamily="34" charset="0"/>
                <a:sym typeface="+mn-ea"/>
              </a:rPr>
              <a:t>.</a:t>
            </a:r>
            <a:endParaRPr lang="en-SG" altLang="en-US" sz="2000" b="1" dirty="0">
              <a:solidFill>
                <a:srgbClr val="FF0000"/>
              </a:solidFill>
              <a:latin typeface="Times New Roman" panose="02020603050405020304" pitchFamily="18" charset="0"/>
              <a:cs typeface="Calibri" panose="020F0502020204030204" pitchFamily="34" charset="0"/>
            </a:endParaRPr>
          </a:p>
          <a:p>
            <a:pPr marL="0" indent="0"/>
            <a:endParaRPr lang="en-SG" altLang="en-US" sz="2000" b="1" dirty="0">
              <a:solidFill>
                <a:srgbClr val="FF0000"/>
              </a:solidFill>
              <a:latin typeface="Times New Roman" panose="02020603050405020304" pitchFamily="18" charset="0"/>
              <a:cs typeface="Calibri" panose="020F0502020204030204" pitchFamily="34" charset="0"/>
            </a:endParaRPr>
          </a:p>
        </p:txBody>
      </p:sp>
      <p:sp>
        <p:nvSpPr>
          <p:cNvPr id="6" name="Text Box 5"/>
          <p:cNvSpPr txBox="1"/>
          <p:nvPr/>
        </p:nvSpPr>
        <p:spPr>
          <a:xfrm>
            <a:off x="6403339" y="2401323"/>
            <a:ext cx="4554220" cy="706755"/>
          </a:xfrm>
          <a:prstGeom prst="rect">
            <a:avLst/>
          </a:prstGeom>
          <a:noFill/>
          <a:ln w="9525">
            <a:noFill/>
          </a:ln>
        </p:spPr>
        <p:txBody>
          <a:bodyPr wrap="square">
            <a:spAutoFit/>
          </a:bodyPr>
          <a:lstStyle/>
          <a:p>
            <a:pPr marL="0" indent="0"/>
            <a:r>
              <a:rPr lang="en-SG" altLang="en-US" sz="2000" b="1" dirty="0">
                <a:solidFill>
                  <a:srgbClr val="FF0000"/>
                </a:solidFill>
                <a:latin typeface="Times New Roman" panose="02020603050405020304" pitchFamily="18" charset="0"/>
                <a:cs typeface="Calibri" panose="020F0502020204030204" pitchFamily="34" charset="0"/>
              </a:rPr>
              <a:t>3</a:t>
            </a:r>
            <a:r>
              <a:rPr lang="en-SG" altLang="en-US" sz="2000" b="1" dirty="0" smtClean="0">
                <a:solidFill>
                  <a:srgbClr val="FF0000"/>
                </a:solidFill>
                <a:latin typeface="Times New Roman" panose="02020603050405020304" pitchFamily="18" charset="0"/>
                <a:cs typeface="Calibri" panose="020F0502020204030204" pitchFamily="34" charset="0"/>
              </a:rPr>
              <a:t>. </a:t>
            </a:r>
            <a:r>
              <a:rPr lang="en-SG" altLang="en-US" sz="2000" b="1" dirty="0" err="1" smtClean="0">
                <a:solidFill>
                  <a:srgbClr val="FF0000"/>
                </a:solidFill>
                <a:latin typeface="Times New Roman" panose="02020603050405020304" pitchFamily="18" charset="0"/>
                <a:cs typeface="Calibri" panose="020F0502020204030204" pitchFamily="34" charset="0"/>
              </a:rPr>
              <a:t>Vật</a:t>
            </a:r>
            <a:r>
              <a:rPr lang="en-SG" altLang="en-US" sz="2000" b="1" dirty="0" smtClean="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nuôi</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có</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khả</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năng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phòng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chống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bệnh</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tật</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và</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khỏe</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mạnh</a:t>
            </a:r>
            <a:r>
              <a:rPr lang="en-SG" altLang="en-US" sz="2000" b="1" dirty="0">
                <a:solidFill>
                  <a:srgbClr val="FF0000"/>
                </a:solidFill>
                <a:latin typeface="Times New Roman" panose="02020603050405020304" pitchFamily="18" charset="0"/>
                <a:cs typeface="Calibri" panose="020F0502020204030204" pitchFamily="34" charset="0"/>
              </a:rPr>
              <a:t>. </a:t>
            </a:r>
          </a:p>
        </p:txBody>
      </p:sp>
      <p:sp>
        <p:nvSpPr>
          <p:cNvPr id="7" name="Text Box 6"/>
          <p:cNvSpPr txBox="1"/>
          <p:nvPr/>
        </p:nvSpPr>
        <p:spPr>
          <a:xfrm>
            <a:off x="6403339" y="1712820"/>
            <a:ext cx="4804410" cy="706755"/>
          </a:xfrm>
          <a:prstGeom prst="rect">
            <a:avLst/>
          </a:prstGeom>
          <a:noFill/>
          <a:ln w="9525">
            <a:noFill/>
          </a:ln>
        </p:spPr>
        <p:txBody>
          <a:bodyPr wrap="square">
            <a:spAutoFit/>
          </a:bodyPr>
          <a:lstStyle/>
          <a:p>
            <a:pPr marL="0" indent="0"/>
            <a:r>
              <a:rPr lang="en-SG" altLang="en-US" sz="2000" b="1" dirty="0">
                <a:solidFill>
                  <a:srgbClr val="FF0000"/>
                </a:solidFill>
                <a:latin typeface="Times New Roman" panose="02020603050405020304" pitchFamily="18" charset="0"/>
                <a:cs typeface="Calibri" panose="020F0502020204030204" pitchFamily="34" charset="0"/>
              </a:rPr>
              <a:t> 4</a:t>
            </a:r>
            <a:r>
              <a:rPr lang="en-SG" altLang="en-US" sz="2000" b="1" dirty="0" smtClean="0">
                <a:solidFill>
                  <a:srgbClr val="FF0000"/>
                </a:solidFill>
                <a:latin typeface="Times New Roman" panose="02020603050405020304" pitchFamily="18" charset="0"/>
                <a:cs typeface="Calibri" panose="020F0502020204030204" pitchFamily="34" charset="0"/>
              </a:rPr>
              <a:t>. </a:t>
            </a:r>
            <a:r>
              <a:rPr lang="en-SG" altLang="en-US" sz="2000" b="1" dirty="0" err="1" smtClean="0">
                <a:solidFill>
                  <a:srgbClr val="FF0000"/>
                </a:solidFill>
                <a:latin typeface="Times New Roman" panose="02020603050405020304" pitchFamily="18" charset="0"/>
                <a:cs typeface="Calibri" panose="020F0502020204030204" pitchFamily="34" charset="0"/>
              </a:rPr>
              <a:t>Cung</a:t>
            </a:r>
            <a:r>
              <a:rPr lang="en-SG" altLang="en-US" sz="2000" b="1" dirty="0" smtClean="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cấp</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dinh</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dưỡng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giúp</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hệ</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tiêu</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hoá</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phát</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triển</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hoàn</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thiện</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mau</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lớn</a:t>
            </a:r>
            <a:r>
              <a:rPr lang="en-SG" altLang="en-US" sz="2000" b="1" dirty="0">
                <a:solidFill>
                  <a:srgbClr val="FF0000"/>
                </a:solidFill>
                <a:latin typeface="Times New Roman" panose="02020603050405020304" pitchFamily="18" charset="0"/>
                <a:cs typeface="Calibri" panose="020F0502020204030204" pitchFamily="34" charset="0"/>
              </a:rPr>
              <a:t>. </a:t>
            </a:r>
          </a:p>
        </p:txBody>
      </p:sp>
      <p:sp>
        <p:nvSpPr>
          <p:cNvPr id="8" name="Text Box 7"/>
          <p:cNvSpPr txBox="1"/>
          <p:nvPr/>
        </p:nvSpPr>
        <p:spPr>
          <a:xfrm>
            <a:off x="6403339" y="3850065"/>
            <a:ext cx="4391025" cy="706755"/>
          </a:xfrm>
          <a:prstGeom prst="rect">
            <a:avLst/>
          </a:prstGeom>
          <a:noFill/>
          <a:ln w="9525">
            <a:noFill/>
          </a:ln>
        </p:spPr>
        <p:txBody>
          <a:bodyPr wrap="square">
            <a:spAutoFit/>
          </a:bodyPr>
          <a:lstStyle/>
          <a:p>
            <a:pPr marL="0" indent="0"/>
            <a:r>
              <a:rPr lang="en-SG" altLang="en-US" sz="2000" b="1" dirty="0">
                <a:solidFill>
                  <a:srgbClr val="FF0000"/>
                </a:solidFill>
                <a:latin typeface="Times New Roman" panose="02020603050405020304" pitchFamily="18" charset="0"/>
                <a:cs typeface="Calibri" panose="020F0502020204030204" pitchFamily="34" charset="0"/>
              </a:rPr>
              <a:t>7</a:t>
            </a:r>
            <a:r>
              <a:rPr lang="en-SG" altLang="en-US" sz="2000" b="1" dirty="0" smtClean="0">
                <a:solidFill>
                  <a:srgbClr val="FF0000"/>
                </a:solidFill>
                <a:latin typeface="Times New Roman" panose="02020603050405020304" pitchFamily="18" charset="0"/>
                <a:cs typeface="Calibri" panose="020F0502020204030204" pitchFamily="34" charset="0"/>
              </a:rPr>
              <a:t>. </a:t>
            </a:r>
            <a:r>
              <a:rPr lang="en-SG" altLang="en-US" sz="2000" b="1" dirty="0" err="1" smtClean="0">
                <a:solidFill>
                  <a:srgbClr val="FF0000"/>
                </a:solidFill>
                <a:latin typeface="Times New Roman" panose="02020603050405020304" pitchFamily="18" charset="0"/>
                <a:cs typeface="Calibri" panose="020F0502020204030204" pitchFamily="34" charset="0"/>
              </a:rPr>
              <a:t>Giúp</a:t>
            </a:r>
            <a:r>
              <a:rPr lang="en-SG" altLang="en-US" sz="2000" b="1" dirty="0" smtClean="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vật</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nuôi</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vận</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động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tiếp</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xúc</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với</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nắng</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sớm</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để</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khoẻ</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mạnh</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a:solidFill>
                  <a:srgbClr val="FF0000"/>
                </a:solidFill>
                <a:latin typeface="Times New Roman" panose="02020603050405020304" pitchFamily="18" charset="0"/>
                <a:cs typeface="Calibri" panose="020F0502020204030204" pitchFamily="34" charset="0"/>
              </a:rPr>
              <a:t>trao</a:t>
            </a:r>
            <a:r>
              <a:rPr lang="en-SG" altLang="en-US" sz="2000" b="1" dirty="0">
                <a:solidFill>
                  <a:srgbClr val="FF0000"/>
                </a:solidFill>
                <a:latin typeface="Times New Roman" panose="02020603050405020304" pitchFamily="18" charset="0"/>
                <a:cs typeface="Calibri" panose="020F0502020204030204" pitchFamily="34" charset="0"/>
              </a:rPr>
              <a:t> </a:t>
            </a:r>
            <a:r>
              <a:rPr lang="en-SG" altLang="en-US" sz="2000" b="1" dirty="0" err="1" smtClean="0">
                <a:solidFill>
                  <a:srgbClr val="FF0000"/>
                </a:solidFill>
                <a:latin typeface="Times New Roman" panose="02020603050405020304" pitchFamily="18" charset="0"/>
                <a:cs typeface="Calibri" panose="020F0502020204030204" pitchFamily="34" charset="0"/>
              </a:rPr>
              <a:t>đổi</a:t>
            </a:r>
            <a:r>
              <a:rPr lang="en-SG" altLang="en-US" sz="2000" b="1" dirty="0" smtClean="0">
                <a:solidFill>
                  <a:srgbClr val="FF0000"/>
                </a:solidFill>
                <a:latin typeface="Times New Roman" panose="02020603050405020304" pitchFamily="18" charset="0"/>
                <a:cs typeface="Calibri" panose="020F0502020204030204" pitchFamily="34" charset="0"/>
              </a:rPr>
              <a:t>.</a:t>
            </a:r>
            <a:endParaRPr lang="en-SG" altLang="en-US" sz="2000" b="1" dirty="0">
              <a:solidFill>
                <a:srgbClr val="FF0000"/>
              </a:solidFill>
              <a:latin typeface="Times New Roman" panose="02020603050405020304" pitchFamily="18" charset="0"/>
              <a:cs typeface="Calibri" panose="020F0502020204030204" pitchFamily="34" charset="0"/>
            </a:endParaRPr>
          </a:p>
        </p:txBody>
      </p:sp>
      <p:sp>
        <p:nvSpPr>
          <p:cNvPr id="9" name="Text Box 8"/>
          <p:cNvSpPr txBox="1"/>
          <p:nvPr/>
        </p:nvSpPr>
        <p:spPr>
          <a:xfrm>
            <a:off x="6403339" y="5317659"/>
            <a:ext cx="4253230" cy="707886"/>
          </a:xfrm>
          <a:prstGeom prst="rect">
            <a:avLst/>
          </a:prstGeom>
          <a:noFill/>
          <a:ln w="9525">
            <a:noFill/>
          </a:ln>
        </p:spPr>
        <p:txBody>
          <a:bodyPr wrap="square">
            <a:spAutoFit/>
          </a:bodyPr>
          <a:lstStyle/>
          <a:p>
            <a:pPr marL="0" indent="0"/>
            <a:r>
              <a:rPr lang="en-SG" altLang="en-US" sz="2000" b="1" dirty="0">
                <a:solidFill>
                  <a:srgbClr val="FF0000"/>
                </a:solidFill>
                <a:latin typeface="Times New Roman" panose="02020603050405020304" pitchFamily="18" charset="0"/>
                <a:cs typeface="Calibri" panose="020F0502020204030204" pitchFamily="34" charset="0"/>
              </a:rPr>
              <a:t>6</a:t>
            </a:r>
            <a:r>
              <a:rPr lang="en-SG" altLang="en-US" sz="2000" b="1" dirty="0" smtClean="0">
                <a:solidFill>
                  <a:srgbClr val="FF0000"/>
                </a:solidFill>
                <a:latin typeface="Times New Roman" panose="02020603050405020304" pitchFamily="18" charset="0"/>
                <a:cs typeface="Calibri" panose="020F0502020204030204" pitchFamily="34" charset="0"/>
                <a:sym typeface="+mn-ea"/>
              </a:rPr>
              <a:t>. </a:t>
            </a:r>
            <a:r>
              <a:rPr lang="en-SG" altLang="en-US" sz="2000" b="1" dirty="0" err="1" smtClean="0">
                <a:solidFill>
                  <a:srgbClr val="FF0000"/>
                </a:solidFill>
                <a:latin typeface="Times New Roman" panose="02020603050405020304" pitchFamily="18" charset="0"/>
                <a:cs typeface="Calibri" panose="020F0502020204030204" pitchFamily="34" charset="0"/>
                <a:sym typeface="+mn-ea"/>
              </a:rPr>
              <a:t>Tránh</a:t>
            </a:r>
            <a:r>
              <a:rPr lang="en-SG" altLang="en-US" sz="2000" b="1" dirty="0" smtClean="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nhiễm</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lạnh</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gây</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ra</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các</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bệnh</a:t>
            </a:r>
            <a:endParaRPr lang="en-SG" altLang="en-US" sz="2000" b="1" dirty="0">
              <a:solidFill>
                <a:srgbClr val="FF0000"/>
              </a:solidFill>
              <a:latin typeface="Times New Roman" panose="02020603050405020304" pitchFamily="18" charset="0"/>
              <a:cs typeface="Calibri" panose="020F0502020204030204" pitchFamily="34" charset="0"/>
              <a:sym typeface="+mn-ea"/>
            </a:endParaRPr>
          </a:p>
          <a:p>
            <a:pPr marL="0" indent="0"/>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về</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hô</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hấp</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tiêu</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hoá</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cho</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vật</a:t>
            </a:r>
            <a:r>
              <a:rPr lang="en-SG" altLang="en-US" sz="2000" b="1" dirty="0">
                <a:solidFill>
                  <a:srgbClr val="FF0000"/>
                </a:solidFill>
                <a:latin typeface="Times New Roman" panose="02020603050405020304" pitchFamily="18" charset="0"/>
                <a:cs typeface="Calibri" panose="020F0502020204030204" pitchFamily="34" charset="0"/>
                <a:sym typeface="+mn-ea"/>
              </a:rPr>
              <a:t> </a:t>
            </a:r>
            <a:r>
              <a:rPr lang="en-SG" altLang="en-US" sz="2000" b="1" dirty="0" err="1">
                <a:solidFill>
                  <a:srgbClr val="FF0000"/>
                </a:solidFill>
                <a:latin typeface="Times New Roman" panose="02020603050405020304" pitchFamily="18" charset="0"/>
                <a:cs typeface="Calibri" panose="020F0502020204030204" pitchFamily="34" charset="0"/>
                <a:sym typeface="+mn-ea"/>
              </a:rPr>
              <a:t>nuôi</a:t>
            </a:r>
            <a:r>
              <a:rPr lang="en-SG" altLang="en-US" sz="2000" b="1" dirty="0">
                <a:solidFill>
                  <a:srgbClr val="FF0000"/>
                </a:solidFill>
                <a:latin typeface="Times New Roman" panose="02020603050405020304" pitchFamily="18" charset="0"/>
                <a:cs typeface="Calibri" panose="020F0502020204030204" pitchFamily="34" charset="0"/>
                <a:sym typeface="+mn-ea"/>
              </a:rPr>
              <a:t> non</a:t>
            </a:r>
            <a:r>
              <a:rPr lang="en-SG" altLang="en-US" sz="2000" b="1" dirty="0" smtClean="0">
                <a:solidFill>
                  <a:srgbClr val="FF0000"/>
                </a:solidFill>
                <a:latin typeface="Times New Roman" panose="02020603050405020304" pitchFamily="18" charset="0"/>
                <a:cs typeface="Calibri" panose="020F0502020204030204" pitchFamily="34" charset="0"/>
                <a:sym typeface="+mn-ea"/>
              </a:rPr>
              <a:t>.</a:t>
            </a:r>
            <a:endParaRPr lang="en-SG" altLang="en-US" sz="2000" b="1" dirty="0">
              <a:solidFill>
                <a:srgbClr val="FF0000"/>
              </a:solidFill>
              <a:latin typeface="Times New Roman" panose="020206030504050203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0"/>
                                        </p:tgtEl>
                                        <p:attrNameLst>
                                          <p:attrName>style.visibility</p:attrName>
                                        </p:attrNameLst>
                                      </p:cBhvr>
                                      <p:to>
                                        <p:strVal val="visible"/>
                                      </p:to>
                                    </p:set>
                                    <p:animEffect transition="in" filter="fade">
                                      <p:cBhvr>
                                        <p:cTn id="33" dur="500"/>
                                        <p:tgtEl>
                                          <p:spTgt spid="10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5" grpId="0"/>
      <p:bldP spid="5" grpId="1"/>
      <p:bldP spid="6" grpId="0"/>
      <p:bldP spid="6" grpId="1"/>
      <p:bldP spid="7" grpId="0"/>
      <p:bldP spid="7" grpId="1"/>
      <p:bldP spid="8" grpId="0"/>
      <p:bldP spid="8" grpId="1"/>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p:cNvPicPr>
          <p:nvPr/>
        </p:nvPicPr>
        <p:blipFill>
          <a:blip r:embed="rId3"/>
          <a:stretch>
            <a:fillRect/>
          </a:stretch>
        </p:blipFill>
        <p:spPr>
          <a:xfrm>
            <a:off x="1524000" y="76200"/>
            <a:ext cx="9144000" cy="6858000"/>
          </a:xfrm>
          <a:prstGeom prst="rect">
            <a:avLst/>
          </a:prstGeom>
          <a:noFill/>
          <a:ln w="9525">
            <a:noFill/>
          </a:ln>
        </p:spPr>
      </p:pic>
      <p:pic>
        <p:nvPicPr>
          <p:cNvPr id="10243" name="Picture 4" descr="155"/>
          <p:cNvPicPr>
            <a:picLocks noGrp="1" noChangeAspect="1"/>
          </p:cNvPicPr>
          <p:nvPr>
            <p:ph idx="1"/>
          </p:nvPr>
        </p:nvPicPr>
        <p:blipFill>
          <a:blip r:embed="rId4"/>
          <a:srcRect/>
          <a:stretch>
            <a:fillRect/>
          </a:stretch>
        </p:blipFill>
        <p:spPr>
          <a:xfrm>
            <a:off x="411480" y="0"/>
            <a:ext cx="11209655" cy="6858000"/>
          </a:xfrm>
          <a:ln>
            <a:solidFill>
              <a:srgbClr val="3325ED">
                <a:alpha val="100000"/>
              </a:srgbClr>
            </a:solidFill>
            <a:miter lim="800000"/>
            <a:headEnd/>
            <a:tailEnd/>
          </a:ln>
        </p:spPr>
      </p:pic>
      <p:sp>
        <p:nvSpPr>
          <p:cNvPr id="89093" name="Text Box 5"/>
          <p:cNvSpPr txBox="1"/>
          <p:nvPr/>
        </p:nvSpPr>
        <p:spPr>
          <a:xfrm>
            <a:off x="807720" y="1167765"/>
            <a:ext cx="7593330" cy="5062855"/>
          </a:xfrm>
          <a:prstGeom prst="rect">
            <a:avLst/>
          </a:prstGeom>
          <a:noFill/>
          <a:ln w="9525">
            <a:noFill/>
          </a:ln>
        </p:spPr>
        <p:txBody>
          <a:bodyPr>
            <a:noAutofit/>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n-ea"/>
                <a:cs typeface="+mn-cs"/>
              </a:defRPr>
            </a:lvl1pPr>
            <a:lvl2pPr marL="692150" indent="-347980"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mn-lt"/>
              </a:defRPr>
            </a:lvl2pPr>
            <a:lvl3pPr marL="987425" indent="-294005"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mn-lt"/>
              </a:defRPr>
            </a:lvl3pPr>
            <a:lvl4pPr marL="1281430"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defRPr>
            </a:lvl4pPr>
            <a:lvl5pPr marL="1598930" indent="-316230"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5pPr>
          </a:lstStyle>
          <a:p>
            <a:pPr marL="0" lvl="0" indent="0" eaLnBrk="1" hangingPunct="1">
              <a:spcBef>
                <a:spcPct val="50000"/>
              </a:spcBef>
              <a:buClrTx/>
              <a:buSzTx/>
              <a:buFontTx/>
              <a:buNone/>
            </a:pPr>
            <a:r>
              <a:rPr lang="en-US" altLang="en-US" sz="2800" b="1" dirty="0"/>
              <a:t>  2.1.Nuôi dưỡng và chăm sóc vật nuôi non.</a:t>
            </a:r>
          </a:p>
          <a:p>
            <a:pPr marL="0" lvl="0" indent="0" eaLnBrk="1" hangingPunct="1">
              <a:spcBef>
                <a:spcPct val="50000"/>
              </a:spcBef>
              <a:buClrTx/>
              <a:buSzTx/>
              <a:buFontTx/>
              <a:buNone/>
            </a:pPr>
            <a:r>
              <a:rPr lang="en-US" altLang="en-US" sz="2800" b="1" dirty="0"/>
              <a:t>- Vật nuôi non có các đặc điểm chưa hoàn thiện như hệ tiêu hóa, khả năng điều tiết thân nhiệt chưa hoàn chỉnh, khả năng miễn </a:t>
            </a:r>
            <a:r>
              <a:rPr lang="en-US" altLang="en-US" sz="2800" b="1" dirty="0" err="1"/>
              <a:t>dịch</a:t>
            </a:r>
            <a:r>
              <a:rPr lang="en-US" altLang="en-US" sz="2800" b="1" dirty="0"/>
              <a:t> </a:t>
            </a:r>
            <a:r>
              <a:rPr lang="en-US" altLang="en-US" sz="2800" b="1" dirty="0" err="1" smtClean="0"/>
              <a:t>yếu</a:t>
            </a:r>
            <a:r>
              <a:rPr lang="en-US" altLang="en-US" sz="2800" b="1" dirty="0" smtClean="0"/>
              <a:t>…</a:t>
            </a:r>
            <a:endParaRPr lang="en-US" altLang="en-US" sz="2800" b="1" dirty="0"/>
          </a:p>
          <a:p>
            <a:pPr marL="0" lvl="0" indent="0" eaLnBrk="1" hangingPunct="1">
              <a:spcBef>
                <a:spcPct val="50000"/>
              </a:spcBef>
              <a:buClrTx/>
              <a:buSzTx/>
              <a:buFontTx/>
              <a:buNone/>
            </a:pPr>
            <a:r>
              <a:rPr lang="en-US" altLang="en-US" sz="2800" b="1" dirty="0"/>
              <a:t>- Việc nuôi dưỡng, chăm sóc vật nuôi non giúp tăng cường sức đề kháng, giúp hệ tiêu hóa phát triển, khả năng phòng chống bệnh tốt, giúp vật nuôi phát triễn khỏe mạnh, mau lớn...</a:t>
            </a:r>
          </a:p>
          <a:p>
            <a:pPr marL="0" lvl="0" indent="0" eaLnBrk="1" hangingPunct="1">
              <a:spcBef>
                <a:spcPct val="50000"/>
              </a:spcBef>
              <a:buClrTx/>
              <a:buSzTx/>
              <a:buFontTx/>
              <a:buNone/>
            </a:pPr>
            <a:endParaRPr lang="en-US" altLang="en-US" sz="2800" b="1" dirty="0">
              <a:solidFill>
                <a:srgbClr val="A50021"/>
              </a:solidFill>
            </a:endParaRPr>
          </a:p>
        </p:txBody>
      </p:sp>
      <p:sp>
        <p:nvSpPr>
          <p:cNvPr id="2" name="Rectangle 1"/>
          <p:cNvSpPr/>
          <p:nvPr/>
        </p:nvSpPr>
        <p:spPr>
          <a:xfrm>
            <a:off x="807720" y="336550"/>
            <a:ext cx="6567805" cy="831215"/>
          </a:xfrm>
          <a:prstGeom prst="rect">
            <a:avLst/>
          </a:prstGeom>
        </p:spPr>
        <p:txBody>
          <a:bodyPr wrap="none">
            <a:noAutofit/>
          </a:bodyPr>
          <a:lstStyle/>
          <a:p>
            <a:pPr>
              <a:spcBef>
                <a:spcPts val="300"/>
              </a:spcBef>
              <a:spcAft>
                <a:spcPts val="300"/>
              </a:spcAft>
            </a:pPr>
            <a:r>
              <a:rPr lang="en-US" altLang="nl-NL" sz="3200" b="1" u="sng" dirty="0">
                <a:latin typeface="Times New Roman" panose="02020603050405020304" pitchFamily="18" charset="0"/>
                <a:ea typeface="Calibri" panose="020F0502020204030204" pitchFamily="34" charset="0"/>
              </a:rPr>
              <a:t>2</a:t>
            </a:r>
            <a:r>
              <a:rPr lang="nl-NL" sz="3200" b="1" u="sng" dirty="0">
                <a:latin typeface="Times New Roman" panose="02020603050405020304" pitchFamily="18" charset="0"/>
                <a:ea typeface="Calibri" panose="020F0502020204030204" pitchFamily="34" charset="0"/>
              </a:rPr>
              <a:t>. Nuôi dưỡng và chăm sóc vật nuôi </a:t>
            </a:r>
            <a:r>
              <a:rPr lang="en-US" altLang="nl-NL" sz="3200" b="1" u="sng" dirty="0">
                <a:latin typeface="Times New Roman" panose="02020603050405020304" pitchFamily="18" charset="0"/>
                <a:ea typeface="Calibri" panose="020F0502020204030204" pitchFamily="34" charset="0"/>
              </a:rPr>
              <a:t>.</a:t>
            </a:r>
          </a:p>
          <a:p>
            <a:pPr>
              <a:spcBef>
                <a:spcPts val="300"/>
              </a:spcBef>
              <a:spcAft>
                <a:spcPts val="300"/>
              </a:spcAft>
            </a:pPr>
            <a:endParaRPr lang="en-US" altLang="nl-NL" sz="3200" b="1" u="sng" dirty="0">
              <a:effectLst/>
              <a:latin typeface="Times New Roman" panose="02020603050405020304" pitchFamily="18" charset="0"/>
              <a:ea typeface="Calibri" panose="020F0502020204030204" pitchFamily="34" charset="0"/>
            </a:endParaRPr>
          </a:p>
          <a:p>
            <a:pPr>
              <a:spcBef>
                <a:spcPts val="300"/>
              </a:spcBef>
              <a:spcAft>
                <a:spcPts val="300"/>
              </a:spcAft>
            </a:pPr>
            <a:endParaRPr lang="en-US" altLang="nl-NL" sz="3200" b="1" u="sng" dirty="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90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p:bldP spid="89093" grpId="1"/>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48"/>
        <p:cNvGrpSpPr/>
        <p:nvPr/>
      </p:nvGrpSpPr>
      <p:grpSpPr>
        <a:xfrm>
          <a:off x="0" y="0"/>
          <a:ext cx="0" cy="0"/>
          <a:chOff x="0" y="0"/>
          <a:chExt cx="0" cy="0"/>
        </a:xfrm>
      </p:grpSpPr>
      <p:sp>
        <p:nvSpPr>
          <p:cNvPr id="149" name="Google Shape;149;p8"/>
          <p:cNvSpPr/>
          <p:nvPr/>
        </p:nvSpPr>
        <p:spPr>
          <a:xfrm>
            <a:off x="1842049" y="2383443"/>
            <a:ext cx="9072741" cy="5822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3200" dirty="0">
                <a:solidFill>
                  <a:schemeClr val="accent1"/>
                </a:solidFill>
              </a:rPr>
              <a:t>LUYỆN TẬP</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3" descr="Các trò chơi khởi động cho một buổi sinh hoạt tập thể - Sinh Viên Công Giáo  Trung Chí"/>
          <p:cNvPicPr preferRelativeResize="0"/>
          <p:nvPr/>
        </p:nvPicPr>
        <p:blipFill rotWithShape="1">
          <a:blip r:embed="rId3"/>
          <a:srcRect/>
          <a:stretch>
            <a:fillRect/>
          </a:stretch>
        </p:blipFill>
        <p:spPr>
          <a:xfrm>
            <a:off x="271780" y="399415"/>
            <a:ext cx="11221720" cy="6517005"/>
          </a:xfrm>
          <a:prstGeom prst="rect">
            <a:avLst/>
          </a:prstGeom>
          <a:noFill/>
          <a:ln>
            <a:noFill/>
          </a:ln>
        </p:spPr>
      </p:pic>
      <p:sp>
        <p:nvSpPr>
          <p:cNvPr id="98" name="Google Shape;98;p3"/>
          <p:cNvSpPr/>
          <p:nvPr/>
        </p:nvSpPr>
        <p:spPr>
          <a:xfrm>
            <a:off x="4263390" y="3046730"/>
            <a:ext cx="2835910" cy="147066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endPar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 name="Google Shape;98;p3"/>
          <p:cNvSpPr/>
          <p:nvPr/>
        </p:nvSpPr>
        <p:spPr>
          <a:xfrm>
            <a:off x="4390390" y="2693670"/>
            <a:ext cx="2835910" cy="147066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endPar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r>
              <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LUYỆN TẬP</a:t>
            </a:r>
          </a:p>
          <a:p>
            <a:pPr marL="0" marR="0" lvl="0" indent="0" algn="ctr" rtl="0">
              <a:spcBef>
                <a:spcPts val="0"/>
              </a:spcBef>
              <a:spcAft>
                <a:spcPts val="0"/>
              </a:spcAft>
              <a:buNone/>
            </a:pPr>
            <a:r>
              <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(VỀ ĐÍCH)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9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8" name="Rectangle 4"/>
          <p:cNvSpPr>
            <a:spLocks noChangeArrowheads="1"/>
          </p:cNvSpPr>
          <p:nvPr/>
        </p:nvSpPr>
        <p:spPr bwMode="auto">
          <a:xfrm>
            <a:off x="2884170" y="3511034"/>
            <a:ext cx="7162800" cy="369332"/>
          </a:xfrm>
          <a:prstGeom prst="rect">
            <a:avLst/>
          </a:prstGeom>
          <a:noFill/>
          <a:ln w="76200"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9749" name="Rectangle 5"/>
          <p:cNvSpPr>
            <a:spLocks noChangeArrowheads="1"/>
          </p:cNvSpPr>
          <p:nvPr/>
        </p:nvSpPr>
        <p:spPr bwMode="auto">
          <a:xfrm>
            <a:off x="2788920" y="5978009"/>
            <a:ext cx="7239000" cy="369332"/>
          </a:xfrm>
          <a:prstGeom prst="rect">
            <a:avLst/>
          </a:prstGeom>
          <a:noFill/>
          <a:ln w="571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9750" name="Rectangle 6"/>
          <p:cNvSpPr>
            <a:spLocks noChangeArrowheads="1"/>
          </p:cNvSpPr>
          <p:nvPr/>
        </p:nvSpPr>
        <p:spPr bwMode="auto">
          <a:xfrm>
            <a:off x="2846070" y="4777859"/>
            <a:ext cx="7239000" cy="369332"/>
          </a:xfrm>
          <a:prstGeom prst="rect">
            <a:avLst/>
          </a:prstGeom>
          <a:noFill/>
          <a:ln w="571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9751" name="Rectangle 7"/>
          <p:cNvSpPr>
            <a:spLocks noChangeArrowheads="1"/>
          </p:cNvSpPr>
          <p:nvPr/>
        </p:nvSpPr>
        <p:spPr bwMode="auto">
          <a:xfrm>
            <a:off x="2884171" y="2225159"/>
            <a:ext cx="7186613" cy="369332"/>
          </a:xfrm>
          <a:prstGeom prst="rect">
            <a:avLst/>
          </a:prstGeom>
          <a:noFill/>
          <a:ln w="571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59752" name="Group 8"/>
          <p:cNvGrpSpPr>
            <a:grpSpLocks/>
          </p:cNvGrpSpPr>
          <p:nvPr/>
        </p:nvGrpSpPr>
        <p:grpSpPr bwMode="auto">
          <a:xfrm>
            <a:off x="2807970" y="5715000"/>
            <a:ext cx="7215188" cy="838200"/>
            <a:chOff x="639" y="3648"/>
            <a:chExt cx="4545" cy="672"/>
          </a:xfrm>
        </p:grpSpPr>
        <p:sp>
          <p:nvSpPr>
            <p:cNvPr id="33876" name="AutoShape 6"/>
            <p:cNvSpPr>
              <a:spLocks noChangeArrowheads="1"/>
            </p:cNvSpPr>
            <p:nvPr/>
          </p:nvSpPr>
          <p:spPr bwMode="gray">
            <a:xfrm>
              <a:off x="639" y="3648"/>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600">
                <a:cs typeface="Arial" panose="020B0604020202020204" pitchFamily="34" charset="0"/>
              </a:endParaRPr>
            </a:p>
          </p:txBody>
        </p:sp>
        <p:sp>
          <p:nvSpPr>
            <p:cNvPr id="159754" name="Rectangle 10"/>
            <p:cNvSpPr>
              <a:spLocks noChangeArrowheads="1"/>
            </p:cNvSpPr>
            <p:nvPr/>
          </p:nvSpPr>
          <p:spPr bwMode="auto">
            <a:xfrm>
              <a:off x="960" y="3760"/>
              <a:ext cx="4224" cy="469"/>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3000" b="1" dirty="0">
                  <a:solidFill>
                    <a:srgbClr val="FF0000"/>
                  </a:solidFill>
                  <a:latin typeface="Times New Roman" pitchFamily="18" charset="0"/>
                </a:rPr>
                <a:t> </a:t>
              </a:r>
              <a:r>
                <a:rPr lang="en-US" sz="3200" b="1" dirty="0" err="1">
                  <a:latin typeface="Times New Roman" panose="02020603050405020304" pitchFamily="18" charset="0"/>
                  <a:cs typeface="Times New Roman" panose="02020603050405020304" pitchFamily="18" charset="0"/>
                </a:rPr>
                <a:t>Khả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miễn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dịch</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còn</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yếu</a:t>
              </a:r>
              <a:r>
                <a:rPr lang="en-US" sz="3200" b="1" dirty="0">
                  <a:latin typeface="Times New Roman" panose="02020603050405020304" pitchFamily="18" charset="0"/>
                  <a:cs typeface="Times New Roman" panose="02020603050405020304" pitchFamily="18" charset="0"/>
                </a:rPr>
                <a:t>.</a:t>
              </a:r>
              <a:endParaRPr lang="en-US" sz="3000" b="1" i="1" dirty="0">
                <a:solidFill>
                  <a:srgbClr val="FF0000"/>
                </a:solidFill>
                <a:latin typeface="Times New Roman" pitchFamily="18" charset="0"/>
              </a:endParaRPr>
            </a:p>
          </p:txBody>
        </p:sp>
      </p:grpSp>
      <p:grpSp>
        <p:nvGrpSpPr>
          <p:cNvPr id="159755" name="Group 11"/>
          <p:cNvGrpSpPr>
            <a:grpSpLocks/>
          </p:cNvGrpSpPr>
          <p:nvPr/>
        </p:nvGrpSpPr>
        <p:grpSpPr bwMode="auto">
          <a:xfrm>
            <a:off x="2831784" y="4399304"/>
            <a:ext cx="7215187" cy="1077686"/>
            <a:chOff x="399" y="2795"/>
            <a:chExt cx="4545" cy="864"/>
          </a:xfrm>
        </p:grpSpPr>
        <p:sp>
          <p:nvSpPr>
            <p:cNvPr id="33874" name="AutoShape 6"/>
            <p:cNvSpPr>
              <a:spLocks noChangeArrowheads="1"/>
            </p:cNvSpPr>
            <p:nvPr/>
          </p:nvSpPr>
          <p:spPr bwMode="gray">
            <a:xfrm>
              <a:off x="399" y="2880"/>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600">
                <a:cs typeface="Arial" panose="020B0604020202020204" pitchFamily="34" charset="0"/>
              </a:endParaRPr>
            </a:p>
          </p:txBody>
        </p:sp>
        <p:sp>
          <p:nvSpPr>
            <p:cNvPr id="159757" name="Rectangle 13"/>
            <p:cNvSpPr>
              <a:spLocks noChangeArrowheads="1"/>
            </p:cNvSpPr>
            <p:nvPr/>
          </p:nvSpPr>
          <p:spPr bwMode="auto">
            <a:xfrm>
              <a:off x="720" y="2795"/>
              <a:ext cx="4224" cy="864"/>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3000" b="1" dirty="0">
                  <a:latin typeface="Times New Roman" pitchFamily="18" charset="0"/>
                </a:rPr>
                <a:t> </a:t>
              </a:r>
              <a:r>
                <a:rPr lang="en-US" sz="3200" b="1" dirty="0" err="1">
                  <a:latin typeface="Times New Roman" panose="02020603050405020304" pitchFamily="18" charset="0"/>
                  <a:cs typeface="Times New Roman" panose="02020603050405020304" pitchFamily="18" charset="0"/>
                </a:rPr>
                <a:t>Chức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chưa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chỉnh</a:t>
              </a:r>
              <a:endParaRPr lang="en-US" sz="3000" b="1" dirty="0">
                <a:solidFill>
                  <a:srgbClr val="FF0000"/>
                </a:solidFill>
                <a:latin typeface="Times New Roman" pitchFamily="18" charset="0"/>
              </a:endParaRPr>
            </a:p>
          </p:txBody>
        </p:sp>
      </p:grpSp>
      <p:grpSp>
        <p:nvGrpSpPr>
          <p:cNvPr id="159758" name="Group 14"/>
          <p:cNvGrpSpPr>
            <a:grpSpLocks/>
          </p:cNvGrpSpPr>
          <p:nvPr/>
        </p:nvGrpSpPr>
        <p:grpSpPr bwMode="auto">
          <a:xfrm>
            <a:off x="2884170" y="1839687"/>
            <a:ext cx="7162800" cy="1077686"/>
            <a:chOff x="399" y="1536"/>
            <a:chExt cx="4545" cy="792"/>
          </a:xfrm>
        </p:grpSpPr>
        <p:sp>
          <p:nvSpPr>
            <p:cNvPr id="33872" name="AutoShape 6"/>
            <p:cNvSpPr>
              <a:spLocks noChangeArrowheads="1"/>
            </p:cNvSpPr>
            <p:nvPr/>
          </p:nvSpPr>
          <p:spPr bwMode="gray">
            <a:xfrm>
              <a:off x="399" y="1584"/>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600">
                <a:cs typeface="Arial" panose="020B0604020202020204" pitchFamily="34" charset="0"/>
              </a:endParaRPr>
            </a:p>
          </p:txBody>
        </p:sp>
        <p:sp>
          <p:nvSpPr>
            <p:cNvPr id="159760" name="Rectangle 16"/>
            <p:cNvSpPr>
              <a:spLocks noChangeArrowheads="1"/>
            </p:cNvSpPr>
            <p:nvPr/>
          </p:nvSpPr>
          <p:spPr bwMode="auto">
            <a:xfrm>
              <a:off x="720" y="1536"/>
              <a:ext cx="4224" cy="792"/>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2600" b="1" dirty="0">
                  <a:solidFill>
                    <a:srgbClr val="FF0000"/>
                  </a:solidFill>
                  <a:latin typeface="VNI-Times" pitchFamily="2" charset="0"/>
                </a:rPr>
                <a:t>  </a:t>
              </a:r>
              <a:r>
                <a:rPr lang="en-US" sz="3200" b="1" dirty="0" err="1" smtClean="0">
                  <a:latin typeface="Times New Roman" panose="02020603050405020304" pitchFamily="18" charset="0"/>
                  <a:cs typeface="Times New Roman" panose="02020603050405020304" pitchFamily="18" charset="0"/>
                </a:rPr>
                <a:t>Khả</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chưa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chỉnh</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grpSp>
      <p:grpSp>
        <p:nvGrpSpPr>
          <p:cNvPr id="159761" name="Group 17"/>
          <p:cNvGrpSpPr>
            <a:grpSpLocks/>
          </p:cNvGrpSpPr>
          <p:nvPr/>
        </p:nvGrpSpPr>
        <p:grpSpPr bwMode="auto">
          <a:xfrm>
            <a:off x="2807970" y="3200400"/>
            <a:ext cx="7215188" cy="914400"/>
            <a:chOff x="609" y="2196"/>
            <a:chExt cx="4545" cy="672"/>
          </a:xfrm>
        </p:grpSpPr>
        <p:sp>
          <p:nvSpPr>
            <p:cNvPr id="33870" name="AutoShape 6"/>
            <p:cNvSpPr>
              <a:spLocks noChangeArrowheads="1"/>
            </p:cNvSpPr>
            <p:nvPr/>
          </p:nvSpPr>
          <p:spPr bwMode="gray">
            <a:xfrm>
              <a:off x="609" y="2196"/>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600">
                <a:cs typeface="Arial" panose="020B0604020202020204" pitchFamily="34" charset="0"/>
              </a:endParaRPr>
            </a:p>
          </p:txBody>
        </p:sp>
        <p:sp>
          <p:nvSpPr>
            <p:cNvPr id="159763" name="Rectangle 19"/>
            <p:cNvSpPr>
              <a:spLocks noChangeArrowheads="1"/>
            </p:cNvSpPr>
            <p:nvPr/>
          </p:nvSpPr>
          <p:spPr bwMode="auto">
            <a:xfrm>
              <a:off x="930" y="2328"/>
              <a:ext cx="4224" cy="430"/>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3000" b="1" dirty="0">
                  <a:solidFill>
                    <a:srgbClr val="FF0000"/>
                  </a:solidFill>
                  <a:latin typeface="Times New Roman" pitchFamily="18" charset="0"/>
                </a:rPr>
                <a:t> </a:t>
              </a:r>
              <a:r>
                <a:rPr lang="en-US" sz="3200" b="1" dirty="0" err="1" smtClean="0">
                  <a:latin typeface="Times New Roman" panose="02020603050405020304" pitchFamily="18" charset="0"/>
                  <a:cs typeface="Times New Roman" panose="02020603050405020304" pitchFamily="18" charset="0"/>
                </a:rPr>
                <a:t>Chức</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chỉnh</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grpSp>
      <p:grpSp>
        <p:nvGrpSpPr>
          <p:cNvPr id="159764" name="Group 20"/>
          <p:cNvGrpSpPr>
            <a:grpSpLocks/>
          </p:cNvGrpSpPr>
          <p:nvPr/>
        </p:nvGrpSpPr>
        <p:grpSpPr bwMode="auto">
          <a:xfrm rot="5400000">
            <a:off x="1807052" y="1208882"/>
            <a:ext cx="2133600" cy="173037"/>
            <a:chOff x="0" y="1896"/>
            <a:chExt cx="5760" cy="120"/>
          </a:xfrm>
        </p:grpSpPr>
        <p:sp>
          <p:nvSpPr>
            <p:cNvPr id="33868" name="Rectangle 21"/>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69" name="Rectangle 22"/>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59767" name="Group 23"/>
          <p:cNvGrpSpPr>
            <a:grpSpLocks/>
          </p:cNvGrpSpPr>
          <p:nvPr/>
        </p:nvGrpSpPr>
        <p:grpSpPr bwMode="auto">
          <a:xfrm rot="5400000">
            <a:off x="2439670" y="4448175"/>
            <a:ext cx="838200" cy="171450"/>
            <a:chOff x="0" y="1896"/>
            <a:chExt cx="5760" cy="120"/>
          </a:xfrm>
        </p:grpSpPr>
        <p:sp>
          <p:nvSpPr>
            <p:cNvPr id="33866" name="Rectangle 24"/>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67" name="Rectangle 25"/>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59770" name="Group 26"/>
          <p:cNvGrpSpPr>
            <a:grpSpLocks/>
          </p:cNvGrpSpPr>
          <p:nvPr/>
        </p:nvGrpSpPr>
        <p:grpSpPr bwMode="auto">
          <a:xfrm rot="5400000">
            <a:off x="1997552" y="2694782"/>
            <a:ext cx="1752600" cy="173037"/>
            <a:chOff x="0" y="1896"/>
            <a:chExt cx="5760" cy="120"/>
          </a:xfrm>
        </p:grpSpPr>
        <p:sp>
          <p:nvSpPr>
            <p:cNvPr id="33864" name="Rectangle 2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65" name="Rectangle 28"/>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59773" name="Group 29"/>
          <p:cNvGrpSpPr>
            <a:grpSpLocks/>
          </p:cNvGrpSpPr>
          <p:nvPr/>
        </p:nvGrpSpPr>
        <p:grpSpPr bwMode="auto">
          <a:xfrm rot="5400000">
            <a:off x="2179320" y="5334000"/>
            <a:ext cx="1371600" cy="152400"/>
            <a:chOff x="0" y="1896"/>
            <a:chExt cx="5760" cy="120"/>
          </a:xfrm>
        </p:grpSpPr>
        <p:sp>
          <p:nvSpPr>
            <p:cNvPr id="33862" name="Rectangle 30"/>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63" name="Rectangle 31"/>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59776" name="Group 32"/>
          <p:cNvGrpSpPr>
            <a:grpSpLocks/>
          </p:cNvGrpSpPr>
          <p:nvPr/>
        </p:nvGrpSpPr>
        <p:grpSpPr bwMode="auto">
          <a:xfrm>
            <a:off x="2361896" y="1905000"/>
            <a:ext cx="922322" cy="987425"/>
            <a:chOff x="149" y="1176"/>
            <a:chExt cx="580" cy="622"/>
          </a:xfrm>
        </p:grpSpPr>
        <p:grpSp>
          <p:nvGrpSpPr>
            <p:cNvPr id="33851" name="Group 33"/>
            <p:cNvGrpSpPr>
              <a:grpSpLocks/>
            </p:cNvGrpSpPr>
            <p:nvPr/>
          </p:nvGrpSpPr>
          <p:grpSpPr bwMode="auto">
            <a:xfrm rot="5400000">
              <a:off x="128" y="1197"/>
              <a:ext cx="622" cy="580"/>
              <a:chOff x="1868" y="1824"/>
              <a:chExt cx="2003" cy="1801"/>
            </a:xfrm>
          </p:grpSpPr>
          <p:sp>
            <p:nvSpPr>
              <p:cNvPr id="159778" name="AutoShape 34"/>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59779" name="AutoShape 35"/>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59780" name="AutoShape 36"/>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3856" name="Oval 37"/>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57" name="Oval 38"/>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9783" name="Oval 39"/>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3859" name="Oval 40"/>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9785" name="Oval 41"/>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3861" name="Oval 42"/>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59787" name="Text Box 43"/>
            <p:cNvSpPr txBox="1">
              <a:spLocks noChangeArrowheads="1"/>
            </p:cNvSpPr>
            <p:nvPr/>
          </p:nvSpPr>
          <p:spPr bwMode="gray">
            <a:xfrm>
              <a:off x="336" y="1296"/>
              <a:ext cx="282"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A</a:t>
              </a:r>
            </a:p>
          </p:txBody>
        </p:sp>
      </p:grpSp>
      <p:grpSp>
        <p:nvGrpSpPr>
          <p:cNvPr id="159788" name="Group 44"/>
          <p:cNvGrpSpPr>
            <a:grpSpLocks/>
          </p:cNvGrpSpPr>
          <p:nvPr/>
        </p:nvGrpSpPr>
        <p:grpSpPr bwMode="auto">
          <a:xfrm>
            <a:off x="2330146" y="3200400"/>
            <a:ext cx="922322" cy="987425"/>
            <a:chOff x="149" y="1176"/>
            <a:chExt cx="580" cy="622"/>
          </a:xfrm>
        </p:grpSpPr>
        <p:grpSp>
          <p:nvGrpSpPr>
            <p:cNvPr id="33840" name="Group 45"/>
            <p:cNvGrpSpPr>
              <a:grpSpLocks/>
            </p:cNvGrpSpPr>
            <p:nvPr/>
          </p:nvGrpSpPr>
          <p:grpSpPr bwMode="auto">
            <a:xfrm rot="5400000">
              <a:off x="128" y="1197"/>
              <a:ext cx="622" cy="580"/>
              <a:chOff x="1868" y="1824"/>
              <a:chExt cx="2003" cy="1801"/>
            </a:xfrm>
          </p:grpSpPr>
          <p:sp>
            <p:nvSpPr>
              <p:cNvPr id="159790" name="AutoShape 46"/>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59791" name="AutoShape 47"/>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59792" name="AutoShape 48"/>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3845" name="Oval 49"/>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46" name="Oval 50"/>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9795" name="Oval 51"/>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3848" name="Oval 52"/>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9797" name="Oval 53"/>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3850" name="Oval 54"/>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59799" name="Text Box 55"/>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B</a:t>
              </a:r>
            </a:p>
          </p:txBody>
        </p:sp>
      </p:grpSp>
      <p:grpSp>
        <p:nvGrpSpPr>
          <p:cNvPr id="159800" name="Group 56"/>
          <p:cNvGrpSpPr>
            <a:grpSpLocks/>
          </p:cNvGrpSpPr>
          <p:nvPr/>
        </p:nvGrpSpPr>
        <p:grpSpPr bwMode="auto">
          <a:xfrm>
            <a:off x="2339671" y="4419600"/>
            <a:ext cx="922322" cy="987425"/>
            <a:chOff x="149" y="1176"/>
            <a:chExt cx="580" cy="622"/>
          </a:xfrm>
        </p:grpSpPr>
        <p:grpSp>
          <p:nvGrpSpPr>
            <p:cNvPr id="33829" name="Group 57"/>
            <p:cNvGrpSpPr>
              <a:grpSpLocks/>
            </p:cNvGrpSpPr>
            <p:nvPr/>
          </p:nvGrpSpPr>
          <p:grpSpPr bwMode="auto">
            <a:xfrm rot="5400000">
              <a:off x="128" y="1197"/>
              <a:ext cx="622" cy="580"/>
              <a:chOff x="1868" y="1824"/>
              <a:chExt cx="2003" cy="1801"/>
            </a:xfrm>
          </p:grpSpPr>
          <p:sp>
            <p:nvSpPr>
              <p:cNvPr id="159802" name="AutoShape 58"/>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59803" name="AutoShape 59"/>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59804" name="AutoShape 60"/>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3834" name="Oval 6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35" name="Oval 6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9807" name="Oval 63"/>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3837" name="Oval 64"/>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9809" name="Oval 65"/>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3839" name="Oval 66"/>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59811" name="Text Box 67"/>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C</a:t>
              </a:r>
            </a:p>
          </p:txBody>
        </p:sp>
      </p:grpSp>
      <p:grpSp>
        <p:nvGrpSpPr>
          <p:cNvPr id="159812" name="Group 68"/>
          <p:cNvGrpSpPr>
            <a:grpSpLocks/>
          </p:cNvGrpSpPr>
          <p:nvPr/>
        </p:nvGrpSpPr>
        <p:grpSpPr bwMode="auto">
          <a:xfrm>
            <a:off x="2358721" y="5638800"/>
            <a:ext cx="922322" cy="987425"/>
            <a:chOff x="149" y="1176"/>
            <a:chExt cx="580" cy="622"/>
          </a:xfrm>
        </p:grpSpPr>
        <p:grpSp>
          <p:nvGrpSpPr>
            <p:cNvPr id="33818" name="Group 69"/>
            <p:cNvGrpSpPr>
              <a:grpSpLocks/>
            </p:cNvGrpSpPr>
            <p:nvPr/>
          </p:nvGrpSpPr>
          <p:grpSpPr bwMode="auto">
            <a:xfrm rot="5400000">
              <a:off x="128" y="1197"/>
              <a:ext cx="622" cy="580"/>
              <a:chOff x="1868" y="1824"/>
              <a:chExt cx="2003" cy="1801"/>
            </a:xfrm>
          </p:grpSpPr>
          <p:sp>
            <p:nvSpPr>
              <p:cNvPr id="159814" name="AutoShape 70"/>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59815" name="AutoShape 71"/>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59816" name="AutoShape 72"/>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3823" name="Oval 73"/>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24" name="Oval 74"/>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9819" name="Oval 75"/>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3826" name="Oval 76"/>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9821" name="Oval 77"/>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3828" name="Oval 78"/>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59823" name="Text Box 79"/>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D</a:t>
              </a:r>
            </a:p>
          </p:txBody>
        </p:sp>
      </p:grpSp>
      <p:pic>
        <p:nvPicPr>
          <p:cNvPr id="159824" name="Picture 80" descr="6140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13658" y="3124200"/>
            <a:ext cx="7667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825" name="AutoShape 81"/>
          <p:cNvSpPr>
            <a:spLocks noChangeArrowheads="1"/>
          </p:cNvSpPr>
          <p:nvPr/>
        </p:nvSpPr>
        <p:spPr bwMode="auto">
          <a:xfrm>
            <a:off x="3112770" y="-251190"/>
            <a:ext cx="8854440" cy="2331184"/>
          </a:xfrm>
          <a:prstGeom prst="horizontalScroll">
            <a:avLst>
              <a:gd name="adj" fmla="val 12500"/>
            </a:avLst>
          </a:prstGeom>
          <a:noFill/>
          <a:ln w="9525">
            <a:solidFill>
              <a:srgbClr val="FF0000"/>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500" b="1" dirty="0" err="1">
                <a:solidFill>
                  <a:schemeClr val="accent1">
                    <a:lumMod val="50000"/>
                  </a:schemeClr>
                </a:solidFill>
                <a:latin typeface="Times New Roman" panose="02020603050405020304" pitchFamily="18" charset="0"/>
              </a:rPr>
              <a:t>Câu</a:t>
            </a:r>
            <a:r>
              <a:rPr lang="en-US" altLang="en-US" sz="3500" b="1" dirty="0">
                <a:solidFill>
                  <a:schemeClr val="accent1">
                    <a:lumMod val="50000"/>
                  </a:schemeClr>
                </a:solidFill>
                <a:latin typeface="Times New Roman" panose="02020603050405020304" pitchFamily="18" charset="0"/>
              </a:rPr>
              <a:t> 1:</a:t>
            </a:r>
            <a:r>
              <a:rPr lang="en-US" altLang="en-US" sz="3500" b="1" dirty="0">
                <a:solidFill>
                  <a:schemeClr val="accent1">
                    <a:lumMod val="50000"/>
                  </a:schemeClr>
                </a:solidFill>
                <a:latin typeface="VNI-Times" pitchFamily="2"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Đặc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điểm</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nào</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dưới</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đây</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i="1" u="sng" dirty="0" err="1">
                <a:solidFill>
                  <a:srgbClr val="FF0000"/>
                </a:solidFill>
                <a:latin typeface="Times New Roman" panose="02020603050405020304" pitchFamily="18" charset="0"/>
                <a:cs typeface="Times New Roman" panose="02020603050405020304" pitchFamily="18" charset="0"/>
              </a:rPr>
              <a:t>không</a:t>
            </a:r>
            <a:r>
              <a:rPr lang="en-US" sz="3600" b="1" i="1" u="sng" dirty="0">
                <a:solidFill>
                  <a:srgbClr val="FF0000"/>
                </a:solidFill>
                <a:latin typeface="Times New Roman" panose="02020603050405020304" pitchFamily="18" charset="0"/>
                <a:cs typeface="Times New Roman" panose="02020603050405020304" pitchFamily="18" charset="0"/>
              </a:rPr>
              <a:t> </a:t>
            </a:r>
            <a:r>
              <a:rPr lang="en-US" sz="3600" b="1" i="1" u="sng" dirty="0" err="1">
                <a:solidFill>
                  <a:srgbClr val="FF0000"/>
                </a:solidFill>
                <a:latin typeface="Times New Roman" panose="02020603050405020304" pitchFamily="18" charset="0"/>
                <a:cs typeface="Times New Roman" panose="02020603050405020304" pitchFamily="18" charset="0"/>
              </a:rPr>
              <a:t>phải</a:t>
            </a:r>
            <a:r>
              <a:rPr lang="en-US" sz="3600" b="1" i="1" u="sng" dirty="0">
                <a:solidFill>
                  <a:srgbClr val="FF0000"/>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là</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đặc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điểm</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sự</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phát</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triển</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cơ</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thể</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vật</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nuôi</a:t>
            </a:r>
            <a:r>
              <a:rPr lang="en-US" sz="3600" b="1" dirty="0">
                <a:solidFill>
                  <a:schemeClr val="accent1">
                    <a:lumMod val="50000"/>
                  </a:schemeClr>
                </a:solidFill>
                <a:latin typeface="Times New Roman" panose="02020603050405020304" pitchFamily="18" charset="0"/>
                <a:cs typeface="Times New Roman" panose="02020603050405020304" pitchFamily="18" charset="0"/>
              </a:rPr>
              <a:t> non</a:t>
            </a:r>
            <a:r>
              <a:rPr lang="en-US" sz="3600" b="1" dirty="0" smtClean="0">
                <a:solidFill>
                  <a:schemeClr val="accent1">
                    <a:lumMod val="50000"/>
                  </a:schemeClr>
                </a:solidFill>
                <a:latin typeface="Times New Roman" panose="02020603050405020304" pitchFamily="18" charset="0"/>
                <a:cs typeface="Times New Roman" panose="02020603050405020304" pitchFamily="18" charset="0"/>
              </a:rPr>
              <a:t>?</a:t>
            </a:r>
            <a:endParaRPr lang="en-US" sz="36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59826" name="WordArt 82"/>
          <p:cNvSpPr>
            <a:spLocks noChangeArrowheads="1" noChangeShapeType="1" noTextEdit="1"/>
          </p:cNvSpPr>
          <p:nvPr/>
        </p:nvSpPr>
        <p:spPr bwMode="auto">
          <a:xfrm>
            <a:off x="10199371" y="4572000"/>
            <a:ext cx="790575" cy="647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Sai rồi</a:t>
            </a:r>
          </a:p>
        </p:txBody>
      </p:sp>
      <p:sp>
        <p:nvSpPr>
          <p:cNvPr id="159827" name="WordArt 83"/>
          <p:cNvSpPr>
            <a:spLocks noChangeArrowheads="1" noChangeShapeType="1" noTextEdit="1"/>
          </p:cNvSpPr>
          <p:nvPr/>
        </p:nvSpPr>
        <p:spPr bwMode="auto">
          <a:xfrm>
            <a:off x="10142221" y="5753100"/>
            <a:ext cx="790575" cy="647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Sai rồi</a:t>
            </a:r>
          </a:p>
        </p:txBody>
      </p:sp>
      <p:sp>
        <p:nvSpPr>
          <p:cNvPr id="159828" name="WordArt 84"/>
          <p:cNvSpPr>
            <a:spLocks noChangeArrowheads="1" noChangeShapeType="1" noTextEdit="1"/>
          </p:cNvSpPr>
          <p:nvPr/>
        </p:nvSpPr>
        <p:spPr bwMode="auto">
          <a:xfrm>
            <a:off x="10237471" y="2000250"/>
            <a:ext cx="790575" cy="647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Sai rồi</a:t>
            </a:r>
          </a:p>
        </p:txBody>
      </p:sp>
      <p:grpSp>
        <p:nvGrpSpPr>
          <p:cNvPr id="33815" name="Group 109"/>
          <p:cNvGrpSpPr>
            <a:grpSpLocks/>
          </p:cNvGrpSpPr>
          <p:nvPr/>
        </p:nvGrpSpPr>
        <p:grpSpPr bwMode="auto">
          <a:xfrm>
            <a:off x="2082482" y="457200"/>
            <a:ext cx="1106488" cy="655638"/>
            <a:chOff x="-73" y="288"/>
            <a:chExt cx="697" cy="413"/>
          </a:xfrm>
        </p:grpSpPr>
        <p:pic>
          <p:nvPicPr>
            <p:cNvPr id="33816" name="Picture 40" descr="Thumb"/>
            <p:cNvPicPr>
              <a:picLocks noChangeAspect="1" noChangeArrowheads="1"/>
            </p:cNvPicPr>
            <p:nvPr/>
          </p:nvPicPr>
          <p:blipFill>
            <a:blip r:embed="rId8">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73" y="288"/>
              <a:ext cx="697"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7" name="Picture 43" descr="abu061[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1938225" flipV="1">
              <a:off x="121" y="392"/>
              <a:ext cx="299"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20427" y="2309743"/>
            <a:ext cx="2052822" cy="1754326"/>
          </a:xfrm>
          <a:prstGeom prst="rect">
            <a:avLst/>
          </a:prstGeom>
          <a:no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VỀ ĐÍCH</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22" name="Text Box 39"/>
          <p:cNvSpPr txBox="1">
            <a:spLocks noChangeArrowheads="1"/>
          </p:cNvSpPr>
          <p:nvPr/>
        </p:nvSpPr>
        <p:spPr bwMode="auto">
          <a:xfrm>
            <a:off x="356932" y="536416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10</a:t>
            </a:r>
          </a:p>
        </p:txBody>
      </p:sp>
      <p:sp>
        <p:nvSpPr>
          <p:cNvPr id="123" name="Text Box 40"/>
          <p:cNvSpPr txBox="1">
            <a:spLocks noChangeArrowheads="1"/>
          </p:cNvSpPr>
          <p:nvPr/>
        </p:nvSpPr>
        <p:spPr bwMode="auto">
          <a:xfrm>
            <a:off x="356932" y="536416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09</a:t>
            </a:r>
          </a:p>
        </p:txBody>
      </p:sp>
      <p:sp>
        <p:nvSpPr>
          <p:cNvPr id="124" name="Text Box 41"/>
          <p:cNvSpPr txBox="1">
            <a:spLocks noChangeArrowheads="1"/>
          </p:cNvSpPr>
          <p:nvPr/>
        </p:nvSpPr>
        <p:spPr bwMode="auto">
          <a:xfrm>
            <a:off x="356932" y="536416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08</a:t>
            </a:r>
          </a:p>
        </p:txBody>
      </p:sp>
      <p:sp>
        <p:nvSpPr>
          <p:cNvPr id="125" name="Text Box 42"/>
          <p:cNvSpPr txBox="1">
            <a:spLocks noChangeArrowheads="1"/>
          </p:cNvSpPr>
          <p:nvPr/>
        </p:nvSpPr>
        <p:spPr bwMode="auto">
          <a:xfrm>
            <a:off x="356932" y="536416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07</a:t>
            </a:r>
          </a:p>
        </p:txBody>
      </p:sp>
      <p:sp>
        <p:nvSpPr>
          <p:cNvPr id="126" name="Text Box 43"/>
          <p:cNvSpPr txBox="1">
            <a:spLocks noChangeArrowheads="1"/>
          </p:cNvSpPr>
          <p:nvPr/>
        </p:nvSpPr>
        <p:spPr bwMode="auto">
          <a:xfrm>
            <a:off x="356932" y="536416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06</a:t>
            </a:r>
          </a:p>
        </p:txBody>
      </p:sp>
      <p:sp>
        <p:nvSpPr>
          <p:cNvPr id="127" name="Text Box 44"/>
          <p:cNvSpPr txBox="1">
            <a:spLocks noChangeArrowheads="1"/>
          </p:cNvSpPr>
          <p:nvPr/>
        </p:nvSpPr>
        <p:spPr bwMode="auto">
          <a:xfrm>
            <a:off x="356932" y="536416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05</a:t>
            </a:r>
          </a:p>
        </p:txBody>
      </p:sp>
      <p:sp>
        <p:nvSpPr>
          <p:cNvPr id="128" name="Text Box 45"/>
          <p:cNvSpPr txBox="1">
            <a:spLocks noChangeArrowheads="1"/>
          </p:cNvSpPr>
          <p:nvPr/>
        </p:nvSpPr>
        <p:spPr bwMode="auto">
          <a:xfrm>
            <a:off x="356932" y="536416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04</a:t>
            </a:r>
          </a:p>
        </p:txBody>
      </p:sp>
      <p:sp>
        <p:nvSpPr>
          <p:cNvPr id="129" name="Text Box 46"/>
          <p:cNvSpPr txBox="1">
            <a:spLocks noChangeArrowheads="1"/>
          </p:cNvSpPr>
          <p:nvPr/>
        </p:nvSpPr>
        <p:spPr bwMode="auto">
          <a:xfrm>
            <a:off x="356932" y="536416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03</a:t>
            </a:r>
          </a:p>
        </p:txBody>
      </p:sp>
      <p:sp>
        <p:nvSpPr>
          <p:cNvPr id="130" name="Text Box 47"/>
          <p:cNvSpPr txBox="1">
            <a:spLocks noChangeArrowheads="1"/>
          </p:cNvSpPr>
          <p:nvPr/>
        </p:nvSpPr>
        <p:spPr bwMode="auto">
          <a:xfrm>
            <a:off x="356932" y="536416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02</a:t>
            </a:r>
          </a:p>
        </p:txBody>
      </p:sp>
      <p:sp>
        <p:nvSpPr>
          <p:cNvPr id="131" name="Text Box 48"/>
          <p:cNvSpPr txBox="1">
            <a:spLocks noChangeArrowheads="1"/>
          </p:cNvSpPr>
          <p:nvPr/>
        </p:nvSpPr>
        <p:spPr bwMode="auto">
          <a:xfrm>
            <a:off x="356932" y="536416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01</a:t>
            </a:r>
          </a:p>
        </p:txBody>
      </p:sp>
      <p:sp>
        <p:nvSpPr>
          <p:cNvPr id="132" name="Text Box 49"/>
          <p:cNvSpPr txBox="1">
            <a:spLocks noChangeArrowheads="1"/>
          </p:cNvSpPr>
          <p:nvPr/>
        </p:nvSpPr>
        <p:spPr bwMode="auto">
          <a:xfrm>
            <a:off x="356932" y="536416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chemeClr val="tx2"/>
                </a:solidFill>
                <a:effectLst>
                  <a:outerShdw blurRad="38100" dist="38100" dir="2700000" algn="tl">
                    <a:srgbClr val="FFFFFF"/>
                  </a:outerShdw>
                </a:effectLst>
                <a:latin typeface="VNI-Bodon-Poster" pitchFamily="2" charset="0"/>
                <a:cs typeface="Arial" charset="0"/>
              </a:rPr>
              <a:t>0 : 00</a:t>
            </a:r>
          </a:p>
        </p:txBody>
      </p:sp>
    </p:spTree>
    <p:extLst>
      <p:ext uri="{BB962C8B-B14F-4D97-AF65-F5344CB8AC3E}">
        <p14:creationId xmlns:p14="http://schemas.microsoft.com/office/powerpoint/2010/main" val="2746009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159825"/>
                                        </p:tgtEl>
                                        <p:attrNameLst>
                                          <p:attrName>style.visibility</p:attrName>
                                        </p:attrNameLst>
                                      </p:cBhvr>
                                      <p:to>
                                        <p:strVal val="visible"/>
                                      </p:to>
                                    </p:set>
                                    <p:anim from="(-#ppt_w/2)" to="(#ppt_x)" calcmode="lin" valueType="num">
                                      <p:cBhvr>
                                        <p:cTn id="7" dur="600" fill="hold">
                                          <p:stCondLst>
                                            <p:cond delay="0"/>
                                          </p:stCondLst>
                                        </p:cTn>
                                        <p:tgtEl>
                                          <p:spTgt spid="159825"/>
                                        </p:tgtEl>
                                        <p:attrNameLst>
                                          <p:attrName>ppt_x</p:attrName>
                                        </p:attrNameLst>
                                      </p:cBhvr>
                                    </p:anim>
                                    <p:anim from="0" to="-1.0" calcmode="lin" valueType="num">
                                      <p:cBhvr>
                                        <p:cTn id="8" dur="200" decel="50000" autoRev="1" fill="hold">
                                          <p:stCondLst>
                                            <p:cond delay="600"/>
                                          </p:stCondLst>
                                        </p:cTn>
                                        <p:tgtEl>
                                          <p:spTgt spid="159825"/>
                                        </p:tgtEl>
                                        <p:attrNameLst>
                                          <p:attrName>xshear</p:attrName>
                                        </p:attrNameLst>
                                      </p:cBhvr>
                                    </p:anim>
                                    <p:animScale>
                                      <p:cBhvr>
                                        <p:cTn id="9" dur="200" decel="100000" autoRev="1" fill="hold">
                                          <p:stCondLst>
                                            <p:cond delay="600"/>
                                          </p:stCondLst>
                                        </p:cTn>
                                        <p:tgtEl>
                                          <p:spTgt spid="159825"/>
                                        </p:tgtEl>
                                      </p:cBhvr>
                                      <p:from x="100000" y="100000"/>
                                      <p:to x="80000" y="100000"/>
                                    </p:animScale>
                                    <p:anim by="(#ppt_h/3+#ppt_w*0.1)" calcmode="lin" valueType="num">
                                      <p:cBhvr additive="sum">
                                        <p:cTn id="10" dur="200" decel="100000" autoRev="1" fill="hold">
                                          <p:stCondLst>
                                            <p:cond delay="600"/>
                                          </p:stCondLst>
                                        </p:cTn>
                                        <p:tgtEl>
                                          <p:spTgt spid="159825"/>
                                        </p:tgtEl>
                                        <p:attrNameLst>
                                          <p:attrName>ppt_x</p:attrName>
                                        </p:attrNameLst>
                                      </p:cBhvr>
                                    </p:anim>
                                  </p:childTnLst>
                                </p:cTn>
                              </p:par>
                              <p:par>
                                <p:cTn id="11" presetID="12" presetClass="entr" presetSubtype="1" fill="hold" nodeType="withEffect">
                                  <p:stCondLst>
                                    <p:cond delay="0"/>
                                  </p:stCondLst>
                                  <p:childTnLst>
                                    <p:set>
                                      <p:cBhvr>
                                        <p:cTn id="12" dur="1" fill="hold">
                                          <p:stCondLst>
                                            <p:cond delay="0"/>
                                          </p:stCondLst>
                                        </p:cTn>
                                        <p:tgtEl>
                                          <p:spTgt spid="159764"/>
                                        </p:tgtEl>
                                        <p:attrNameLst>
                                          <p:attrName>style.visibility</p:attrName>
                                        </p:attrNameLst>
                                      </p:cBhvr>
                                      <p:to>
                                        <p:strVal val="visible"/>
                                      </p:to>
                                    </p:set>
                                    <p:animEffect transition="in" filter="slide(fromTop)">
                                      <p:cBhvr>
                                        <p:cTn id="13" dur="500"/>
                                        <p:tgtEl>
                                          <p:spTgt spid="159764"/>
                                        </p:tgtEl>
                                      </p:cBhvr>
                                    </p:animEffect>
                                  </p:childTnLst>
                                  <p:subTnLst>
                                    <p:audio>
                                      <p:cMediaNode>
                                        <p:cTn display="0" masterRel="sameClick">
                                          <p:stCondLst>
                                            <p:cond evt="begin" delay="0">
                                              <p:tn val="11"/>
                                            </p:cond>
                                          </p:stCondLst>
                                          <p:endCondLst>
                                            <p:cond evt="onStopAudio" delay="0">
                                              <p:tgtEl>
                                                <p:sldTgt/>
                                              </p:tgtEl>
                                            </p:cond>
                                          </p:endCondLst>
                                        </p:cTn>
                                        <p:tgtEl>
                                          <p:sndTgt r:embed="rId2" name="Jet Fighter 2-DVDH.wav"/>
                                        </p:tgtEl>
                                      </p:cMediaNode>
                                    </p:audio>
                                  </p:subTnLst>
                                </p:cTn>
                              </p:par>
                            </p:childTnLst>
                          </p:cTn>
                        </p:par>
                        <p:par>
                          <p:cTn id="14" fill="hold" nodeType="afterGroup">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159776"/>
                                        </p:tgtEl>
                                        <p:attrNameLst>
                                          <p:attrName>style.visibility</p:attrName>
                                        </p:attrNameLst>
                                      </p:cBhvr>
                                      <p:to>
                                        <p:strVal val="visible"/>
                                      </p:to>
                                    </p:set>
                                    <p:anim calcmode="lin" valueType="num">
                                      <p:cBhvr>
                                        <p:cTn id="17" dur="300" fill="hold"/>
                                        <p:tgtEl>
                                          <p:spTgt spid="159776"/>
                                        </p:tgtEl>
                                        <p:attrNameLst>
                                          <p:attrName>ppt_w</p:attrName>
                                        </p:attrNameLst>
                                      </p:cBhvr>
                                      <p:tavLst>
                                        <p:tav tm="0">
                                          <p:val>
                                            <p:fltVal val="0"/>
                                          </p:val>
                                        </p:tav>
                                        <p:tav tm="100000">
                                          <p:val>
                                            <p:strVal val="#ppt_w"/>
                                          </p:val>
                                        </p:tav>
                                      </p:tavLst>
                                    </p:anim>
                                    <p:anim calcmode="lin" valueType="num">
                                      <p:cBhvr>
                                        <p:cTn id="18" dur="300" fill="hold"/>
                                        <p:tgtEl>
                                          <p:spTgt spid="159776"/>
                                        </p:tgtEl>
                                        <p:attrNameLst>
                                          <p:attrName>ppt_h</p:attrName>
                                        </p:attrNameLst>
                                      </p:cBhvr>
                                      <p:tavLst>
                                        <p:tav tm="0">
                                          <p:val>
                                            <p:fltVal val="0"/>
                                          </p:val>
                                        </p:tav>
                                        <p:tav tm="100000">
                                          <p:val>
                                            <p:strVal val="#ppt_h"/>
                                          </p:val>
                                        </p:tav>
                                      </p:tavLst>
                                    </p:anim>
                                    <p:anim calcmode="lin" valueType="num">
                                      <p:cBhvr>
                                        <p:cTn id="19" dur="300" fill="hold"/>
                                        <p:tgtEl>
                                          <p:spTgt spid="159776"/>
                                        </p:tgtEl>
                                        <p:attrNameLst>
                                          <p:attrName>style.rotation</p:attrName>
                                        </p:attrNameLst>
                                      </p:cBhvr>
                                      <p:tavLst>
                                        <p:tav tm="0">
                                          <p:val>
                                            <p:fltVal val="360"/>
                                          </p:val>
                                        </p:tav>
                                        <p:tav tm="100000">
                                          <p:val>
                                            <p:fltVal val="0"/>
                                          </p:val>
                                        </p:tav>
                                      </p:tavLst>
                                    </p:anim>
                                    <p:animEffect transition="in" filter="fade">
                                      <p:cBhvr>
                                        <p:cTn id="20" dur="300"/>
                                        <p:tgtEl>
                                          <p:spTgt spid="159776"/>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 3-CL (2).wav"/>
                                        </p:tgtEl>
                                      </p:cMediaNode>
                                    </p:audio>
                                  </p:subTnLst>
                                </p:cTn>
                              </p:par>
                            </p:childTnLst>
                          </p:cTn>
                        </p:par>
                        <p:par>
                          <p:cTn id="21" fill="hold" nodeType="afterGroup">
                            <p:stCondLst>
                              <p:cond delay="1300"/>
                            </p:stCondLst>
                            <p:childTnLst>
                              <p:par>
                                <p:cTn id="22" presetID="17" presetClass="entr" presetSubtype="8" fill="hold" nodeType="afterEffect">
                                  <p:stCondLst>
                                    <p:cond delay="0"/>
                                  </p:stCondLst>
                                  <p:childTnLst>
                                    <p:set>
                                      <p:cBhvr>
                                        <p:cTn id="23" dur="1" fill="hold">
                                          <p:stCondLst>
                                            <p:cond delay="0"/>
                                          </p:stCondLst>
                                        </p:cTn>
                                        <p:tgtEl>
                                          <p:spTgt spid="159758"/>
                                        </p:tgtEl>
                                        <p:attrNameLst>
                                          <p:attrName>style.visibility</p:attrName>
                                        </p:attrNameLst>
                                      </p:cBhvr>
                                      <p:to>
                                        <p:strVal val="visible"/>
                                      </p:to>
                                    </p:set>
                                    <p:anim calcmode="lin" valueType="num">
                                      <p:cBhvr>
                                        <p:cTn id="24" dur="500" fill="hold"/>
                                        <p:tgtEl>
                                          <p:spTgt spid="159758"/>
                                        </p:tgtEl>
                                        <p:attrNameLst>
                                          <p:attrName>ppt_x</p:attrName>
                                        </p:attrNameLst>
                                      </p:cBhvr>
                                      <p:tavLst>
                                        <p:tav tm="0">
                                          <p:val>
                                            <p:strVal val="#ppt_x-#ppt_w/2"/>
                                          </p:val>
                                        </p:tav>
                                        <p:tav tm="100000">
                                          <p:val>
                                            <p:strVal val="#ppt_x"/>
                                          </p:val>
                                        </p:tav>
                                      </p:tavLst>
                                    </p:anim>
                                    <p:anim calcmode="lin" valueType="num">
                                      <p:cBhvr>
                                        <p:cTn id="25" dur="500" fill="hold"/>
                                        <p:tgtEl>
                                          <p:spTgt spid="159758"/>
                                        </p:tgtEl>
                                        <p:attrNameLst>
                                          <p:attrName>ppt_y</p:attrName>
                                        </p:attrNameLst>
                                      </p:cBhvr>
                                      <p:tavLst>
                                        <p:tav tm="0">
                                          <p:val>
                                            <p:strVal val="#ppt_y"/>
                                          </p:val>
                                        </p:tav>
                                        <p:tav tm="100000">
                                          <p:val>
                                            <p:strVal val="#ppt_y"/>
                                          </p:val>
                                        </p:tav>
                                      </p:tavLst>
                                    </p:anim>
                                    <p:anim calcmode="lin" valueType="num">
                                      <p:cBhvr>
                                        <p:cTn id="26" dur="500" fill="hold"/>
                                        <p:tgtEl>
                                          <p:spTgt spid="159758"/>
                                        </p:tgtEl>
                                        <p:attrNameLst>
                                          <p:attrName>ppt_w</p:attrName>
                                        </p:attrNameLst>
                                      </p:cBhvr>
                                      <p:tavLst>
                                        <p:tav tm="0">
                                          <p:val>
                                            <p:fltVal val="0"/>
                                          </p:val>
                                        </p:tav>
                                        <p:tav tm="100000">
                                          <p:val>
                                            <p:strVal val="#ppt_w"/>
                                          </p:val>
                                        </p:tav>
                                      </p:tavLst>
                                    </p:anim>
                                    <p:anim calcmode="lin" valueType="num">
                                      <p:cBhvr>
                                        <p:cTn id="27" dur="500" fill="hold"/>
                                        <p:tgtEl>
                                          <p:spTgt spid="159758"/>
                                        </p:tgtEl>
                                        <p:attrNameLst>
                                          <p:attrName>ppt_h</p:attrName>
                                        </p:attrNameLst>
                                      </p:cBhvr>
                                      <p:tavLst>
                                        <p:tav tm="0">
                                          <p:val>
                                            <p:strVal val="#ppt_h"/>
                                          </p:val>
                                        </p:tav>
                                        <p:tav tm="100000">
                                          <p:val>
                                            <p:strVal val="#ppt_h"/>
                                          </p:val>
                                        </p:tav>
                                      </p:tavLst>
                                    </p:anim>
                                  </p:childTnLst>
                                </p:cTn>
                              </p:par>
                            </p:childTnLst>
                          </p:cTn>
                        </p:par>
                        <p:par>
                          <p:cTn id="28" fill="hold" nodeType="afterGroup">
                            <p:stCondLst>
                              <p:cond delay="1800"/>
                            </p:stCondLst>
                            <p:childTnLst>
                              <p:par>
                                <p:cTn id="29" presetID="12" presetClass="entr" presetSubtype="1" fill="hold" nodeType="afterEffect">
                                  <p:stCondLst>
                                    <p:cond delay="0"/>
                                  </p:stCondLst>
                                  <p:childTnLst>
                                    <p:set>
                                      <p:cBhvr>
                                        <p:cTn id="30" dur="1" fill="hold">
                                          <p:stCondLst>
                                            <p:cond delay="0"/>
                                          </p:stCondLst>
                                        </p:cTn>
                                        <p:tgtEl>
                                          <p:spTgt spid="159770"/>
                                        </p:tgtEl>
                                        <p:attrNameLst>
                                          <p:attrName>style.visibility</p:attrName>
                                        </p:attrNameLst>
                                      </p:cBhvr>
                                      <p:to>
                                        <p:strVal val="visible"/>
                                      </p:to>
                                    </p:set>
                                    <p:animEffect transition="in" filter="slide(fromTop)">
                                      <p:cBhvr>
                                        <p:cTn id="31" dur="500"/>
                                        <p:tgtEl>
                                          <p:spTgt spid="159770"/>
                                        </p:tgtEl>
                                      </p:cBhvr>
                                    </p:animEffect>
                                  </p:childTnLst>
                                </p:cTn>
                              </p:par>
                            </p:childTnLst>
                          </p:cTn>
                        </p:par>
                        <p:par>
                          <p:cTn id="32" fill="hold" nodeType="afterGroup">
                            <p:stCondLst>
                              <p:cond delay="2300"/>
                            </p:stCondLst>
                            <p:childTnLst>
                              <p:par>
                                <p:cTn id="33" presetID="49" presetClass="entr" presetSubtype="0" decel="100000" fill="hold" nodeType="afterEffect">
                                  <p:stCondLst>
                                    <p:cond delay="0"/>
                                  </p:stCondLst>
                                  <p:childTnLst>
                                    <p:set>
                                      <p:cBhvr>
                                        <p:cTn id="34" dur="1" fill="hold">
                                          <p:stCondLst>
                                            <p:cond delay="0"/>
                                          </p:stCondLst>
                                        </p:cTn>
                                        <p:tgtEl>
                                          <p:spTgt spid="159788"/>
                                        </p:tgtEl>
                                        <p:attrNameLst>
                                          <p:attrName>style.visibility</p:attrName>
                                        </p:attrNameLst>
                                      </p:cBhvr>
                                      <p:to>
                                        <p:strVal val="visible"/>
                                      </p:to>
                                    </p:set>
                                    <p:anim calcmode="lin" valueType="num">
                                      <p:cBhvr>
                                        <p:cTn id="35" dur="500" fill="hold"/>
                                        <p:tgtEl>
                                          <p:spTgt spid="159788"/>
                                        </p:tgtEl>
                                        <p:attrNameLst>
                                          <p:attrName>ppt_w</p:attrName>
                                        </p:attrNameLst>
                                      </p:cBhvr>
                                      <p:tavLst>
                                        <p:tav tm="0">
                                          <p:val>
                                            <p:fltVal val="0"/>
                                          </p:val>
                                        </p:tav>
                                        <p:tav tm="100000">
                                          <p:val>
                                            <p:strVal val="#ppt_w"/>
                                          </p:val>
                                        </p:tav>
                                      </p:tavLst>
                                    </p:anim>
                                    <p:anim calcmode="lin" valueType="num">
                                      <p:cBhvr>
                                        <p:cTn id="36" dur="500" fill="hold"/>
                                        <p:tgtEl>
                                          <p:spTgt spid="159788"/>
                                        </p:tgtEl>
                                        <p:attrNameLst>
                                          <p:attrName>ppt_h</p:attrName>
                                        </p:attrNameLst>
                                      </p:cBhvr>
                                      <p:tavLst>
                                        <p:tav tm="0">
                                          <p:val>
                                            <p:fltVal val="0"/>
                                          </p:val>
                                        </p:tav>
                                        <p:tav tm="100000">
                                          <p:val>
                                            <p:strVal val="#ppt_h"/>
                                          </p:val>
                                        </p:tav>
                                      </p:tavLst>
                                    </p:anim>
                                    <p:anim calcmode="lin" valueType="num">
                                      <p:cBhvr>
                                        <p:cTn id="37" dur="500" fill="hold"/>
                                        <p:tgtEl>
                                          <p:spTgt spid="159788"/>
                                        </p:tgtEl>
                                        <p:attrNameLst>
                                          <p:attrName>style.rotation</p:attrName>
                                        </p:attrNameLst>
                                      </p:cBhvr>
                                      <p:tavLst>
                                        <p:tav tm="0">
                                          <p:val>
                                            <p:fltVal val="360"/>
                                          </p:val>
                                        </p:tav>
                                        <p:tav tm="100000">
                                          <p:val>
                                            <p:fltVal val="0"/>
                                          </p:val>
                                        </p:tav>
                                      </p:tavLst>
                                    </p:anim>
                                    <p:animEffect transition="in" filter="fade">
                                      <p:cBhvr>
                                        <p:cTn id="38" dur="500"/>
                                        <p:tgtEl>
                                          <p:spTgt spid="159788"/>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 3-CL (2).wav"/>
                                        </p:tgtEl>
                                      </p:cMediaNode>
                                    </p:audio>
                                  </p:subTnLst>
                                </p:cTn>
                              </p:par>
                            </p:childTnLst>
                          </p:cTn>
                        </p:par>
                        <p:par>
                          <p:cTn id="39" fill="hold" nodeType="afterGroup">
                            <p:stCondLst>
                              <p:cond delay="2800"/>
                            </p:stCondLst>
                            <p:childTnLst>
                              <p:par>
                                <p:cTn id="40" presetID="17" presetClass="entr" presetSubtype="8" fill="hold" nodeType="afterEffect">
                                  <p:stCondLst>
                                    <p:cond delay="0"/>
                                  </p:stCondLst>
                                  <p:childTnLst>
                                    <p:set>
                                      <p:cBhvr>
                                        <p:cTn id="41" dur="1" fill="hold">
                                          <p:stCondLst>
                                            <p:cond delay="0"/>
                                          </p:stCondLst>
                                        </p:cTn>
                                        <p:tgtEl>
                                          <p:spTgt spid="159761"/>
                                        </p:tgtEl>
                                        <p:attrNameLst>
                                          <p:attrName>style.visibility</p:attrName>
                                        </p:attrNameLst>
                                      </p:cBhvr>
                                      <p:to>
                                        <p:strVal val="visible"/>
                                      </p:to>
                                    </p:set>
                                    <p:anim calcmode="lin" valueType="num">
                                      <p:cBhvr>
                                        <p:cTn id="42" dur="500" fill="hold"/>
                                        <p:tgtEl>
                                          <p:spTgt spid="159761"/>
                                        </p:tgtEl>
                                        <p:attrNameLst>
                                          <p:attrName>ppt_x</p:attrName>
                                        </p:attrNameLst>
                                      </p:cBhvr>
                                      <p:tavLst>
                                        <p:tav tm="0">
                                          <p:val>
                                            <p:strVal val="#ppt_x-#ppt_w/2"/>
                                          </p:val>
                                        </p:tav>
                                        <p:tav tm="100000">
                                          <p:val>
                                            <p:strVal val="#ppt_x"/>
                                          </p:val>
                                        </p:tav>
                                      </p:tavLst>
                                    </p:anim>
                                    <p:anim calcmode="lin" valueType="num">
                                      <p:cBhvr>
                                        <p:cTn id="43" dur="500" fill="hold"/>
                                        <p:tgtEl>
                                          <p:spTgt spid="159761"/>
                                        </p:tgtEl>
                                        <p:attrNameLst>
                                          <p:attrName>ppt_y</p:attrName>
                                        </p:attrNameLst>
                                      </p:cBhvr>
                                      <p:tavLst>
                                        <p:tav tm="0">
                                          <p:val>
                                            <p:strVal val="#ppt_y"/>
                                          </p:val>
                                        </p:tav>
                                        <p:tav tm="100000">
                                          <p:val>
                                            <p:strVal val="#ppt_y"/>
                                          </p:val>
                                        </p:tav>
                                      </p:tavLst>
                                    </p:anim>
                                    <p:anim calcmode="lin" valueType="num">
                                      <p:cBhvr>
                                        <p:cTn id="44" dur="500" fill="hold"/>
                                        <p:tgtEl>
                                          <p:spTgt spid="159761"/>
                                        </p:tgtEl>
                                        <p:attrNameLst>
                                          <p:attrName>ppt_w</p:attrName>
                                        </p:attrNameLst>
                                      </p:cBhvr>
                                      <p:tavLst>
                                        <p:tav tm="0">
                                          <p:val>
                                            <p:fltVal val="0"/>
                                          </p:val>
                                        </p:tav>
                                        <p:tav tm="100000">
                                          <p:val>
                                            <p:strVal val="#ppt_w"/>
                                          </p:val>
                                        </p:tav>
                                      </p:tavLst>
                                    </p:anim>
                                    <p:anim calcmode="lin" valueType="num">
                                      <p:cBhvr>
                                        <p:cTn id="45" dur="500" fill="hold"/>
                                        <p:tgtEl>
                                          <p:spTgt spid="159761"/>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3300"/>
                            </p:stCondLst>
                            <p:childTnLst>
                              <p:par>
                                <p:cTn id="47" presetID="12" presetClass="entr" presetSubtype="1" fill="hold" nodeType="afterEffect">
                                  <p:stCondLst>
                                    <p:cond delay="0"/>
                                  </p:stCondLst>
                                  <p:childTnLst>
                                    <p:set>
                                      <p:cBhvr>
                                        <p:cTn id="48" dur="1" fill="hold">
                                          <p:stCondLst>
                                            <p:cond delay="0"/>
                                          </p:stCondLst>
                                        </p:cTn>
                                        <p:tgtEl>
                                          <p:spTgt spid="159767"/>
                                        </p:tgtEl>
                                        <p:attrNameLst>
                                          <p:attrName>style.visibility</p:attrName>
                                        </p:attrNameLst>
                                      </p:cBhvr>
                                      <p:to>
                                        <p:strVal val="visible"/>
                                      </p:to>
                                    </p:set>
                                    <p:animEffect transition="in" filter="slide(fromTop)">
                                      <p:cBhvr>
                                        <p:cTn id="49" dur="500"/>
                                        <p:tgtEl>
                                          <p:spTgt spid="159767"/>
                                        </p:tgtEl>
                                      </p:cBhvr>
                                    </p:animEffect>
                                  </p:childTnLst>
                                </p:cTn>
                              </p:par>
                            </p:childTnLst>
                          </p:cTn>
                        </p:par>
                        <p:par>
                          <p:cTn id="50" fill="hold" nodeType="afterGroup">
                            <p:stCondLst>
                              <p:cond delay="3800"/>
                            </p:stCondLst>
                            <p:childTnLst>
                              <p:par>
                                <p:cTn id="51" presetID="49" presetClass="entr" presetSubtype="0" decel="100000" fill="hold" nodeType="afterEffect">
                                  <p:stCondLst>
                                    <p:cond delay="0"/>
                                  </p:stCondLst>
                                  <p:childTnLst>
                                    <p:set>
                                      <p:cBhvr>
                                        <p:cTn id="52" dur="1" fill="hold">
                                          <p:stCondLst>
                                            <p:cond delay="0"/>
                                          </p:stCondLst>
                                        </p:cTn>
                                        <p:tgtEl>
                                          <p:spTgt spid="159800"/>
                                        </p:tgtEl>
                                        <p:attrNameLst>
                                          <p:attrName>style.visibility</p:attrName>
                                        </p:attrNameLst>
                                      </p:cBhvr>
                                      <p:to>
                                        <p:strVal val="visible"/>
                                      </p:to>
                                    </p:set>
                                    <p:anim calcmode="lin" valueType="num">
                                      <p:cBhvr>
                                        <p:cTn id="53" dur="500" fill="hold"/>
                                        <p:tgtEl>
                                          <p:spTgt spid="159800"/>
                                        </p:tgtEl>
                                        <p:attrNameLst>
                                          <p:attrName>ppt_w</p:attrName>
                                        </p:attrNameLst>
                                      </p:cBhvr>
                                      <p:tavLst>
                                        <p:tav tm="0">
                                          <p:val>
                                            <p:fltVal val="0"/>
                                          </p:val>
                                        </p:tav>
                                        <p:tav tm="100000">
                                          <p:val>
                                            <p:strVal val="#ppt_w"/>
                                          </p:val>
                                        </p:tav>
                                      </p:tavLst>
                                    </p:anim>
                                    <p:anim calcmode="lin" valueType="num">
                                      <p:cBhvr>
                                        <p:cTn id="54" dur="500" fill="hold"/>
                                        <p:tgtEl>
                                          <p:spTgt spid="159800"/>
                                        </p:tgtEl>
                                        <p:attrNameLst>
                                          <p:attrName>ppt_h</p:attrName>
                                        </p:attrNameLst>
                                      </p:cBhvr>
                                      <p:tavLst>
                                        <p:tav tm="0">
                                          <p:val>
                                            <p:fltVal val="0"/>
                                          </p:val>
                                        </p:tav>
                                        <p:tav tm="100000">
                                          <p:val>
                                            <p:strVal val="#ppt_h"/>
                                          </p:val>
                                        </p:tav>
                                      </p:tavLst>
                                    </p:anim>
                                    <p:anim calcmode="lin" valueType="num">
                                      <p:cBhvr>
                                        <p:cTn id="55" dur="500" fill="hold"/>
                                        <p:tgtEl>
                                          <p:spTgt spid="159800"/>
                                        </p:tgtEl>
                                        <p:attrNameLst>
                                          <p:attrName>style.rotation</p:attrName>
                                        </p:attrNameLst>
                                      </p:cBhvr>
                                      <p:tavLst>
                                        <p:tav tm="0">
                                          <p:val>
                                            <p:fltVal val="360"/>
                                          </p:val>
                                        </p:tav>
                                        <p:tav tm="100000">
                                          <p:val>
                                            <p:fltVal val="0"/>
                                          </p:val>
                                        </p:tav>
                                      </p:tavLst>
                                    </p:anim>
                                    <p:animEffect transition="in" filter="fade">
                                      <p:cBhvr>
                                        <p:cTn id="56" dur="500"/>
                                        <p:tgtEl>
                                          <p:spTgt spid="159800"/>
                                        </p:tgtEl>
                                      </p:cBhvr>
                                    </p:animEffect>
                                  </p:childTnLst>
                                  <p:subTnLst>
                                    <p:audio>
                                      <p:cMediaNode>
                                        <p:cTn display="0" masterRel="sameClick">
                                          <p:stCondLst>
                                            <p:cond evt="begin" delay="0">
                                              <p:tn val="51"/>
                                            </p:cond>
                                          </p:stCondLst>
                                          <p:endCondLst>
                                            <p:cond evt="onStopAudio" delay="0">
                                              <p:tgtEl>
                                                <p:sldTgt/>
                                              </p:tgtEl>
                                            </p:cond>
                                          </p:endCondLst>
                                        </p:cTn>
                                        <p:tgtEl>
                                          <p:sndTgt r:embed="rId3" name="Chimes 3-CL (2).wav"/>
                                        </p:tgtEl>
                                      </p:cMediaNode>
                                    </p:audio>
                                  </p:subTnLst>
                                </p:cTn>
                              </p:par>
                            </p:childTnLst>
                          </p:cTn>
                        </p:par>
                        <p:par>
                          <p:cTn id="57" fill="hold" nodeType="afterGroup">
                            <p:stCondLst>
                              <p:cond delay="4300"/>
                            </p:stCondLst>
                            <p:childTnLst>
                              <p:par>
                                <p:cTn id="58" presetID="17" presetClass="entr" presetSubtype="8" fill="hold" nodeType="afterEffect">
                                  <p:stCondLst>
                                    <p:cond delay="0"/>
                                  </p:stCondLst>
                                  <p:childTnLst>
                                    <p:set>
                                      <p:cBhvr>
                                        <p:cTn id="59" dur="1" fill="hold">
                                          <p:stCondLst>
                                            <p:cond delay="0"/>
                                          </p:stCondLst>
                                        </p:cTn>
                                        <p:tgtEl>
                                          <p:spTgt spid="159755"/>
                                        </p:tgtEl>
                                        <p:attrNameLst>
                                          <p:attrName>style.visibility</p:attrName>
                                        </p:attrNameLst>
                                      </p:cBhvr>
                                      <p:to>
                                        <p:strVal val="visible"/>
                                      </p:to>
                                    </p:set>
                                    <p:anim calcmode="lin" valueType="num">
                                      <p:cBhvr>
                                        <p:cTn id="60" dur="500" fill="hold"/>
                                        <p:tgtEl>
                                          <p:spTgt spid="159755"/>
                                        </p:tgtEl>
                                        <p:attrNameLst>
                                          <p:attrName>ppt_x</p:attrName>
                                        </p:attrNameLst>
                                      </p:cBhvr>
                                      <p:tavLst>
                                        <p:tav tm="0">
                                          <p:val>
                                            <p:strVal val="#ppt_x-#ppt_w/2"/>
                                          </p:val>
                                        </p:tav>
                                        <p:tav tm="100000">
                                          <p:val>
                                            <p:strVal val="#ppt_x"/>
                                          </p:val>
                                        </p:tav>
                                      </p:tavLst>
                                    </p:anim>
                                    <p:anim calcmode="lin" valueType="num">
                                      <p:cBhvr>
                                        <p:cTn id="61" dur="500" fill="hold"/>
                                        <p:tgtEl>
                                          <p:spTgt spid="159755"/>
                                        </p:tgtEl>
                                        <p:attrNameLst>
                                          <p:attrName>ppt_y</p:attrName>
                                        </p:attrNameLst>
                                      </p:cBhvr>
                                      <p:tavLst>
                                        <p:tav tm="0">
                                          <p:val>
                                            <p:strVal val="#ppt_y"/>
                                          </p:val>
                                        </p:tav>
                                        <p:tav tm="100000">
                                          <p:val>
                                            <p:strVal val="#ppt_y"/>
                                          </p:val>
                                        </p:tav>
                                      </p:tavLst>
                                    </p:anim>
                                    <p:anim calcmode="lin" valueType="num">
                                      <p:cBhvr>
                                        <p:cTn id="62" dur="500" fill="hold"/>
                                        <p:tgtEl>
                                          <p:spTgt spid="159755"/>
                                        </p:tgtEl>
                                        <p:attrNameLst>
                                          <p:attrName>ppt_w</p:attrName>
                                        </p:attrNameLst>
                                      </p:cBhvr>
                                      <p:tavLst>
                                        <p:tav tm="0">
                                          <p:val>
                                            <p:fltVal val="0"/>
                                          </p:val>
                                        </p:tav>
                                        <p:tav tm="100000">
                                          <p:val>
                                            <p:strVal val="#ppt_w"/>
                                          </p:val>
                                        </p:tav>
                                      </p:tavLst>
                                    </p:anim>
                                    <p:anim calcmode="lin" valueType="num">
                                      <p:cBhvr>
                                        <p:cTn id="63" dur="500" fill="hold"/>
                                        <p:tgtEl>
                                          <p:spTgt spid="159755"/>
                                        </p:tgtEl>
                                        <p:attrNameLst>
                                          <p:attrName>ppt_h</p:attrName>
                                        </p:attrNameLst>
                                      </p:cBhvr>
                                      <p:tavLst>
                                        <p:tav tm="0">
                                          <p:val>
                                            <p:strVal val="#ppt_h"/>
                                          </p:val>
                                        </p:tav>
                                        <p:tav tm="100000">
                                          <p:val>
                                            <p:strVal val="#ppt_h"/>
                                          </p:val>
                                        </p:tav>
                                      </p:tavLst>
                                    </p:anim>
                                  </p:childTnLst>
                                </p:cTn>
                              </p:par>
                            </p:childTnLst>
                          </p:cTn>
                        </p:par>
                        <p:par>
                          <p:cTn id="64" fill="hold" nodeType="afterGroup">
                            <p:stCondLst>
                              <p:cond delay="4800"/>
                            </p:stCondLst>
                            <p:childTnLst>
                              <p:par>
                                <p:cTn id="65" presetID="12" presetClass="entr" presetSubtype="1" fill="hold" nodeType="afterEffect">
                                  <p:stCondLst>
                                    <p:cond delay="0"/>
                                  </p:stCondLst>
                                  <p:childTnLst>
                                    <p:set>
                                      <p:cBhvr>
                                        <p:cTn id="66" dur="1" fill="hold">
                                          <p:stCondLst>
                                            <p:cond delay="0"/>
                                          </p:stCondLst>
                                        </p:cTn>
                                        <p:tgtEl>
                                          <p:spTgt spid="159773"/>
                                        </p:tgtEl>
                                        <p:attrNameLst>
                                          <p:attrName>style.visibility</p:attrName>
                                        </p:attrNameLst>
                                      </p:cBhvr>
                                      <p:to>
                                        <p:strVal val="visible"/>
                                      </p:to>
                                    </p:set>
                                    <p:animEffect transition="in" filter="slide(fromTop)">
                                      <p:cBhvr>
                                        <p:cTn id="67" dur="500"/>
                                        <p:tgtEl>
                                          <p:spTgt spid="159773"/>
                                        </p:tgtEl>
                                      </p:cBhvr>
                                    </p:animEffect>
                                  </p:childTnLst>
                                </p:cTn>
                              </p:par>
                            </p:childTnLst>
                          </p:cTn>
                        </p:par>
                        <p:par>
                          <p:cTn id="68" fill="hold" nodeType="afterGroup">
                            <p:stCondLst>
                              <p:cond delay="5300"/>
                            </p:stCondLst>
                            <p:childTnLst>
                              <p:par>
                                <p:cTn id="69" presetID="49" presetClass="entr" presetSubtype="0" decel="100000" fill="hold" nodeType="afterEffect">
                                  <p:stCondLst>
                                    <p:cond delay="0"/>
                                  </p:stCondLst>
                                  <p:childTnLst>
                                    <p:set>
                                      <p:cBhvr>
                                        <p:cTn id="70" dur="1" fill="hold">
                                          <p:stCondLst>
                                            <p:cond delay="0"/>
                                          </p:stCondLst>
                                        </p:cTn>
                                        <p:tgtEl>
                                          <p:spTgt spid="159812"/>
                                        </p:tgtEl>
                                        <p:attrNameLst>
                                          <p:attrName>style.visibility</p:attrName>
                                        </p:attrNameLst>
                                      </p:cBhvr>
                                      <p:to>
                                        <p:strVal val="visible"/>
                                      </p:to>
                                    </p:set>
                                    <p:anim calcmode="lin" valueType="num">
                                      <p:cBhvr>
                                        <p:cTn id="71" dur="500" fill="hold"/>
                                        <p:tgtEl>
                                          <p:spTgt spid="159812"/>
                                        </p:tgtEl>
                                        <p:attrNameLst>
                                          <p:attrName>ppt_w</p:attrName>
                                        </p:attrNameLst>
                                      </p:cBhvr>
                                      <p:tavLst>
                                        <p:tav tm="0">
                                          <p:val>
                                            <p:fltVal val="0"/>
                                          </p:val>
                                        </p:tav>
                                        <p:tav tm="100000">
                                          <p:val>
                                            <p:strVal val="#ppt_w"/>
                                          </p:val>
                                        </p:tav>
                                      </p:tavLst>
                                    </p:anim>
                                    <p:anim calcmode="lin" valueType="num">
                                      <p:cBhvr>
                                        <p:cTn id="72" dur="500" fill="hold"/>
                                        <p:tgtEl>
                                          <p:spTgt spid="159812"/>
                                        </p:tgtEl>
                                        <p:attrNameLst>
                                          <p:attrName>ppt_h</p:attrName>
                                        </p:attrNameLst>
                                      </p:cBhvr>
                                      <p:tavLst>
                                        <p:tav tm="0">
                                          <p:val>
                                            <p:fltVal val="0"/>
                                          </p:val>
                                        </p:tav>
                                        <p:tav tm="100000">
                                          <p:val>
                                            <p:strVal val="#ppt_h"/>
                                          </p:val>
                                        </p:tav>
                                      </p:tavLst>
                                    </p:anim>
                                    <p:anim calcmode="lin" valueType="num">
                                      <p:cBhvr>
                                        <p:cTn id="73" dur="500" fill="hold"/>
                                        <p:tgtEl>
                                          <p:spTgt spid="159812"/>
                                        </p:tgtEl>
                                        <p:attrNameLst>
                                          <p:attrName>style.rotation</p:attrName>
                                        </p:attrNameLst>
                                      </p:cBhvr>
                                      <p:tavLst>
                                        <p:tav tm="0">
                                          <p:val>
                                            <p:fltVal val="360"/>
                                          </p:val>
                                        </p:tav>
                                        <p:tav tm="100000">
                                          <p:val>
                                            <p:fltVal val="0"/>
                                          </p:val>
                                        </p:tav>
                                      </p:tavLst>
                                    </p:anim>
                                    <p:animEffect transition="in" filter="fade">
                                      <p:cBhvr>
                                        <p:cTn id="74" dur="500"/>
                                        <p:tgtEl>
                                          <p:spTgt spid="159812"/>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 3-CL (2).wav"/>
                                        </p:tgtEl>
                                      </p:cMediaNode>
                                    </p:audio>
                                  </p:subTnLst>
                                </p:cTn>
                              </p:par>
                            </p:childTnLst>
                          </p:cTn>
                        </p:par>
                        <p:par>
                          <p:cTn id="75" fill="hold" nodeType="afterGroup">
                            <p:stCondLst>
                              <p:cond delay="5800"/>
                            </p:stCondLst>
                            <p:childTnLst>
                              <p:par>
                                <p:cTn id="76" presetID="17" presetClass="entr" presetSubtype="8" fill="hold" nodeType="afterEffect">
                                  <p:stCondLst>
                                    <p:cond delay="0"/>
                                  </p:stCondLst>
                                  <p:childTnLst>
                                    <p:set>
                                      <p:cBhvr>
                                        <p:cTn id="77" dur="1" fill="hold">
                                          <p:stCondLst>
                                            <p:cond delay="0"/>
                                          </p:stCondLst>
                                        </p:cTn>
                                        <p:tgtEl>
                                          <p:spTgt spid="159752"/>
                                        </p:tgtEl>
                                        <p:attrNameLst>
                                          <p:attrName>style.visibility</p:attrName>
                                        </p:attrNameLst>
                                      </p:cBhvr>
                                      <p:to>
                                        <p:strVal val="visible"/>
                                      </p:to>
                                    </p:set>
                                    <p:anim calcmode="lin" valueType="num">
                                      <p:cBhvr>
                                        <p:cTn id="78" dur="500" fill="hold"/>
                                        <p:tgtEl>
                                          <p:spTgt spid="159752"/>
                                        </p:tgtEl>
                                        <p:attrNameLst>
                                          <p:attrName>ppt_x</p:attrName>
                                        </p:attrNameLst>
                                      </p:cBhvr>
                                      <p:tavLst>
                                        <p:tav tm="0">
                                          <p:val>
                                            <p:strVal val="#ppt_x-#ppt_w/2"/>
                                          </p:val>
                                        </p:tav>
                                        <p:tav tm="100000">
                                          <p:val>
                                            <p:strVal val="#ppt_x"/>
                                          </p:val>
                                        </p:tav>
                                      </p:tavLst>
                                    </p:anim>
                                    <p:anim calcmode="lin" valueType="num">
                                      <p:cBhvr>
                                        <p:cTn id="79" dur="500" fill="hold"/>
                                        <p:tgtEl>
                                          <p:spTgt spid="159752"/>
                                        </p:tgtEl>
                                        <p:attrNameLst>
                                          <p:attrName>ppt_y</p:attrName>
                                        </p:attrNameLst>
                                      </p:cBhvr>
                                      <p:tavLst>
                                        <p:tav tm="0">
                                          <p:val>
                                            <p:strVal val="#ppt_y"/>
                                          </p:val>
                                        </p:tav>
                                        <p:tav tm="100000">
                                          <p:val>
                                            <p:strVal val="#ppt_y"/>
                                          </p:val>
                                        </p:tav>
                                      </p:tavLst>
                                    </p:anim>
                                    <p:anim calcmode="lin" valueType="num">
                                      <p:cBhvr>
                                        <p:cTn id="80" dur="500" fill="hold"/>
                                        <p:tgtEl>
                                          <p:spTgt spid="159752"/>
                                        </p:tgtEl>
                                        <p:attrNameLst>
                                          <p:attrName>ppt_w</p:attrName>
                                        </p:attrNameLst>
                                      </p:cBhvr>
                                      <p:tavLst>
                                        <p:tav tm="0">
                                          <p:val>
                                            <p:fltVal val="0"/>
                                          </p:val>
                                        </p:tav>
                                        <p:tav tm="100000">
                                          <p:val>
                                            <p:strVal val="#ppt_w"/>
                                          </p:val>
                                        </p:tav>
                                      </p:tavLst>
                                    </p:anim>
                                    <p:anim calcmode="lin" valueType="num">
                                      <p:cBhvr>
                                        <p:cTn id="81" dur="500" fill="hold"/>
                                        <p:tgtEl>
                                          <p:spTgt spid="159752"/>
                                        </p:tgtEl>
                                        <p:attrNameLst>
                                          <p:attrName>ppt_h</p:attrName>
                                        </p:attrNameLst>
                                      </p:cBhvr>
                                      <p:tavLst>
                                        <p:tav tm="0">
                                          <p:val>
                                            <p:strVal val="#ppt_h"/>
                                          </p:val>
                                        </p:tav>
                                        <p:tav tm="100000">
                                          <p:val>
                                            <p:strVal val="#ppt_h"/>
                                          </p:val>
                                        </p:tav>
                                      </p:tavLst>
                                    </p:anim>
                                  </p:childTnLst>
                                </p:cTn>
                              </p:par>
                              <p:par>
                                <p:cTn id="82" presetID="22" presetClass="emph" presetSubtype="0" repeatCount="indefinite" fill="hold" grpId="0" nodeType="withEffect">
                                  <p:stCondLst>
                                    <p:cond delay="0"/>
                                  </p:stCondLst>
                                  <p:childTnLst>
                                    <p:animClr clrSpc="hsl" dir="cw">
                                      <p:cBhvr override="childStyle">
                                        <p:cTn id="83" dur="1000" fill="hold"/>
                                        <p:tgtEl>
                                          <p:spTgt spid="2"/>
                                        </p:tgtEl>
                                        <p:attrNameLst>
                                          <p:attrName>style.color</p:attrName>
                                        </p:attrNameLst>
                                      </p:cBhvr>
                                      <p:by>
                                        <p:hsl h="-7200000" s="0" l="0"/>
                                      </p:by>
                                    </p:animClr>
                                    <p:animClr clrSpc="hsl" dir="cw">
                                      <p:cBhvr>
                                        <p:cTn id="84" dur="1000" fill="hold"/>
                                        <p:tgtEl>
                                          <p:spTgt spid="2"/>
                                        </p:tgtEl>
                                        <p:attrNameLst>
                                          <p:attrName>fillcolor</p:attrName>
                                        </p:attrNameLst>
                                      </p:cBhvr>
                                      <p:by>
                                        <p:hsl h="-7200000" s="0" l="0"/>
                                      </p:by>
                                    </p:animClr>
                                    <p:animClr clrSpc="hsl" dir="cw">
                                      <p:cBhvr>
                                        <p:cTn id="85" dur="1000" fill="hold"/>
                                        <p:tgtEl>
                                          <p:spTgt spid="2"/>
                                        </p:tgtEl>
                                        <p:attrNameLst>
                                          <p:attrName>stroke.color</p:attrName>
                                        </p:attrNameLst>
                                      </p:cBhvr>
                                      <p:by>
                                        <p:hsl h="-7200000" s="0" l="0"/>
                                      </p:by>
                                    </p:animClr>
                                    <p:set>
                                      <p:cBhvr>
                                        <p:cTn id="86" dur="1000" fill="hold"/>
                                        <p:tgtEl>
                                          <p:spTgt spid="2"/>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2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0"/>
                            </p:stCondLst>
                            <p:childTnLst>
                              <p:par>
                                <p:cTn id="92" presetID="1" presetClass="entr" presetSubtype="0" fill="hold" grpId="0" nodeType="afterEffect">
                                  <p:stCondLst>
                                    <p:cond delay="0"/>
                                  </p:stCondLst>
                                  <p:childTnLst>
                                    <p:set>
                                      <p:cBhvr>
                                        <p:cTn id="93" dur="1" fill="hold">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beep.wav"/>
                                        </p:tgtEl>
                                      </p:cMediaNode>
                                    </p:audio>
                                  </p:subTnLst>
                                </p:cTn>
                              </p:par>
                            </p:childTnLst>
                          </p:cTn>
                        </p:par>
                        <p:par>
                          <p:cTn id="94" fill="hold">
                            <p:stCondLst>
                              <p:cond delay="0"/>
                            </p:stCondLst>
                            <p:childTnLst>
                              <p:par>
                                <p:cTn id="95" presetID="1" presetClass="entr" presetSubtype="0" fill="hold" grpId="0" nodeType="afterEffect">
                                  <p:stCondLst>
                                    <p:cond delay="1000"/>
                                  </p:stCondLst>
                                  <p:childTnLst>
                                    <p:set>
                                      <p:cBhvr>
                                        <p:cTn id="96"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beep.wav"/>
                                        </p:tgtEl>
                                      </p:cMediaNode>
                                    </p:audio>
                                  </p:subTnLst>
                                </p:cTn>
                              </p:par>
                            </p:childTnLst>
                          </p:cTn>
                        </p:par>
                        <p:par>
                          <p:cTn id="97" fill="hold">
                            <p:stCondLst>
                              <p:cond delay="1000"/>
                            </p:stCondLst>
                            <p:childTnLst>
                              <p:par>
                                <p:cTn id="98" presetID="1" presetClass="entr" presetSubtype="0" fill="hold" grpId="0" nodeType="afterEffect">
                                  <p:stCondLst>
                                    <p:cond delay="1000"/>
                                  </p:stCondLst>
                                  <p:childTnLst>
                                    <p:set>
                                      <p:cBhvr>
                                        <p:cTn id="99"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4" name="beep.wav"/>
                                        </p:tgtEl>
                                      </p:cMediaNode>
                                    </p:audio>
                                  </p:subTnLst>
                                </p:cTn>
                              </p:par>
                            </p:childTnLst>
                          </p:cTn>
                        </p:par>
                        <p:par>
                          <p:cTn id="100" fill="hold">
                            <p:stCondLst>
                              <p:cond delay="2000"/>
                            </p:stCondLst>
                            <p:childTnLst>
                              <p:par>
                                <p:cTn id="101" presetID="1" presetClass="entr" presetSubtype="0" fill="hold" grpId="0" nodeType="afterEffect">
                                  <p:stCondLst>
                                    <p:cond delay="1000"/>
                                  </p:stCondLst>
                                  <p:childTnLst>
                                    <p:set>
                                      <p:cBhvr>
                                        <p:cTn id="102"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4" name="beep.wav"/>
                                        </p:tgtEl>
                                      </p:cMediaNode>
                                    </p:audio>
                                  </p:subTnLst>
                                </p:cTn>
                              </p:par>
                            </p:childTnLst>
                          </p:cTn>
                        </p:par>
                        <p:par>
                          <p:cTn id="103" fill="hold">
                            <p:stCondLst>
                              <p:cond delay="3000"/>
                            </p:stCondLst>
                            <p:childTnLst>
                              <p:par>
                                <p:cTn id="104" presetID="1" presetClass="entr" presetSubtype="0" fill="hold" grpId="0" nodeType="afterEffect">
                                  <p:stCondLst>
                                    <p:cond delay="1000"/>
                                  </p:stCondLst>
                                  <p:childTnLst>
                                    <p:set>
                                      <p:cBhvr>
                                        <p:cTn id="105"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4" name="beep.wav"/>
                                        </p:tgtEl>
                                      </p:cMediaNode>
                                    </p:audio>
                                  </p:subTnLst>
                                </p:cTn>
                              </p:par>
                            </p:childTnLst>
                          </p:cTn>
                        </p:par>
                        <p:par>
                          <p:cTn id="106" fill="hold">
                            <p:stCondLst>
                              <p:cond delay="4000"/>
                            </p:stCondLst>
                            <p:childTnLst>
                              <p:par>
                                <p:cTn id="107" presetID="1" presetClass="entr" presetSubtype="0" fill="hold" grpId="0" nodeType="afterEffect">
                                  <p:stCondLst>
                                    <p:cond delay="1000"/>
                                  </p:stCondLst>
                                  <p:childTnLst>
                                    <p:set>
                                      <p:cBhvr>
                                        <p:cTn id="108"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4" name="beep.wav"/>
                                        </p:tgtEl>
                                      </p:cMediaNode>
                                    </p:audio>
                                  </p:subTnLst>
                                </p:cTn>
                              </p:par>
                            </p:childTnLst>
                          </p:cTn>
                        </p:par>
                        <p:par>
                          <p:cTn id="109" fill="hold">
                            <p:stCondLst>
                              <p:cond delay="5000"/>
                            </p:stCondLst>
                            <p:childTnLst>
                              <p:par>
                                <p:cTn id="110" presetID="1" presetClass="entr" presetSubtype="0" fill="hold" grpId="0" nodeType="afterEffect">
                                  <p:stCondLst>
                                    <p:cond delay="1000"/>
                                  </p:stCondLst>
                                  <p:childTnLst>
                                    <p:set>
                                      <p:cBhvr>
                                        <p:cTn id="111" dur="1" fill="hold">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4" name="beep.wav"/>
                                        </p:tgtEl>
                                      </p:cMediaNode>
                                    </p:audio>
                                  </p:subTnLst>
                                </p:cTn>
                              </p:par>
                            </p:childTnLst>
                          </p:cTn>
                        </p:par>
                        <p:par>
                          <p:cTn id="112" fill="hold">
                            <p:stCondLst>
                              <p:cond delay="6000"/>
                            </p:stCondLst>
                            <p:childTnLst>
                              <p:par>
                                <p:cTn id="113" presetID="1" presetClass="entr" presetSubtype="0" fill="hold" grpId="0" nodeType="afterEffect">
                                  <p:stCondLst>
                                    <p:cond delay="1000"/>
                                  </p:stCondLst>
                                  <p:childTnLst>
                                    <p:set>
                                      <p:cBhvr>
                                        <p:cTn id="114" dur="1" fill="hold">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4" name="beep.wav"/>
                                        </p:tgtEl>
                                      </p:cMediaNode>
                                    </p:audio>
                                  </p:subTnLst>
                                </p:cTn>
                              </p:par>
                            </p:childTnLst>
                          </p:cTn>
                        </p:par>
                        <p:par>
                          <p:cTn id="115" fill="hold">
                            <p:stCondLst>
                              <p:cond delay="7000"/>
                            </p:stCondLst>
                            <p:childTnLst>
                              <p:par>
                                <p:cTn id="116" presetID="1" presetClass="entr" presetSubtype="0" fill="hold" grpId="0" nodeType="afterEffect">
                                  <p:stCondLst>
                                    <p:cond delay="1000"/>
                                  </p:stCondLst>
                                  <p:childTnLst>
                                    <p:set>
                                      <p:cBhvr>
                                        <p:cTn id="117" dur="1" fill="hold">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4" name="beep.wav"/>
                                        </p:tgtEl>
                                      </p:cMediaNode>
                                    </p:audio>
                                  </p:subTnLst>
                                </p:cTn>
                              </p:par>
                            </p:childTnLst>
                          </p:cTn>
                        </p:par>
                        <p:par>
                          <p:cTn id="118" fill="hold">
                            <p:stCondLst>
                              <p:cond delay="8000"/>
                            </p:stCondLst>
                            <p:childTnLst>
                              <p:par>
                                <p:cTn id="119" presetID="1" presetClass="entr" presetSubtype="0" fill="hold" grpId="0" nodeType="afterEffect">
                                  <p:stCondLst>
                                    <p:cond delay="1000"/>
                                  </p:stCondLst>
                                  <p:childTnLst>
                                    <p:set>
                                      <p:cBhvr>
                                        <p:cTn id="120" dur="1" fill="hold">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1" restart="whenNotActive" fill="hold" evtFilter="cancelBubble" nodeType="interactiveSeq">
                <p:stCondLst>
                  <p:cond evt="onClick" delay="0">
                    <p:tgtEl>
                      <p:spTgt spid="159758"/>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159751"/>
                                        </p:tgtEl>
                                        <p:attrNameLst>
                                          <p:attrName>style.visibility</p:attrName>
                                        </p:attrNameLst>
                                      </p:cBhvr>
                                      <p:to>
                                        <p:strVal val="visible"/>
                                      </p:to>
                                    </p:set>
                                  </p:childTnLst>
                                </p:cTn>
                              </p:par>
                              <p:par>
                                <p:cTn id="126" presetID="3" presetClass="entr" presetSubtype="0" fill="hold" nodeType="withEffect">
                                  <p:stCondLst>
                                    <p:cond delay="0"/>
                                  </p:stCondLst>
                                  <p:childTnLst>
                                    <p:set>
                                      <p:cBhvr>
                                        <p:cTn id="127" dur="1" fill="hold">
                                          <p:stCondLst>
                                            <p:cond delay="0"/>
                                          </p:stCondLst>
                                        </p:cTn>
                                        <p:tgtEl>
                                          <p:spTgt spid="159828"/>
                                        </p:tgtEl>
                                        <p:attrNameLst>
                                          <p:attrName>style.visibility</p:attrName>
                                        </p:attrNameLst>
                                      </p:cBhvr>
                                      <p:to>
                                        <p:strVal val="visible"/>
                                      </p:to>
                                    </p:set>
                                  </p:childTnLst>
                                </p:cTn>
                              </p:par>
                            </p:childTnLst>
                          </p:cTn>
                        </p:par>
                        <p:par>
                          <p:cTn id="128" fill="hold" nodeType="afterGroup">
                            <p:stCondLst>
                              <p:cond delay="0"/>
                            </p:stCondLst>
                            <p:childTnLst>
                              <p:par>
                                <p:cTn id="129" presetID="3" presetClass="exit" presetSubtype="10" fill="hold" nodeType="afterEffect">
                                  <p:stCondLst>
                                    <p:cond delay="1000"/>
                                  </p:stCondLst>
                                  <p:childTnLst>
                                    <p:animEffect transition="out" filter="blinds(horizontal)">
                                      <p:cBhvr>
                                        <p:cTn id="130" dur="500"/>
                                        <p:tgtEl>
                                          <p:spTgt spid="159828"/>
                                        </p:tgtEl>
                                      </p:cBhvr>
                                    </p:animEffect>
                                    <p:set>
                                      <p:cBhvr>
                                        <p:cTn id="131" dur="1" fill="hold">
                                          <p:stCondLst>
                                            <p:cond delay="499"/>
                                          </p:stCondLst>
                                        </p:cTn>
                                        <p:tgtEl>
                                          <p:spTgt spid="159828"/>
                                        </p:tgtEl>
                                        <p:attrNameLst>
                                          <p:attrName>style.visibility</p:attrName>
                                        </p:attrNameLst>
                                      </p:cBhvr>
                                      <p:to>
                                        <p:strVal val="hidden"/>
                                      </p:to>
                                    </p:set>
                                  </p:childTnLst>
                                </p:cTn>
                              </p:par>
                            </p:childTnLst>
                          </p:cTn>
                        </p:par>
                      </p:childTnLst>
                    </p:cTn>
                  </p:par>
                </p:childTnLst>
              </p:cTn>
              <p:nextCondLst>
                <p:cond evt="onClick" delay="0">
                  <p:tgtEl>
                    <p:spTgt spid="159758"/>
                  </p:tgtEl>
                </p:cond>
              </p:nextCondLst>
            </p:seq>
            <p:seq concurrent="1" nextAc="seek">
              <p:cTn id="132" restart="whenNotActive" fill="hold" evtFilter="cancelBubble" nodeType="interactiveSeq">
                <p:stCondLst>
                  <p:cond evt="onClick" delay="0">
                    <p:tgtEl>
                      <p:spTgt spid="159761"/>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1" presetClass="entr" presetSubtype="0" fill="hold" nodeType="afterEffect">
                                  <p:stCondLst>
                                    <p:cond delay="0"/>
                                  </p:stCondLst>
                                  <p:childTnLst>
                                    <p:set>
                                      <p:cBhvr>
                                        <p:cTn id="136" dur="1" fill="hold">
                                          <p:stCondLst>
                                            <p:cond delay="0"/>
                                          </p:stCondLst>
                                        </p:cTn>
                                        <p:tgtEl>
                                          <p:spTgt spid="159824"/>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6" name="applause.wav"/>
                                        </p:tgtEl>
                                      </p:cMediaNode>
                                    </p:audio>
                                  </p:subTnLst>
                                </p:cTn>
                              </p:par>
                              <p:par>
                                <p:cTn id="137" presetID="1" presetClass="entr" presetSubtype="0" fill="hold" grpId="0" nodeType="withEffect">
                                  <p:stCondLst>
                                    <p:cond delay="0"/>
                                  </p:stCondLst>
                                  <p:childTnLst>
                                    <p:set>
                                      <p:cBhvr>
                                        <p:cTn id="138" dur="1" fill="hold">
                                          <p:stCondLst>
                                            <p:cond delay="0"/>
                                          </p:stCondLst>
                                        </p:cTn>
                                        <p:tgtEl>
                                          <p:spTgt spid="159748"/>
                                        </p:tgtEl>
                                        <p:attrNameLst>
                                          <p:attrName>style.visibility</p:attrName>
                                        </p:attrNameLst>
                                      </p:cBhvr>
                                      <p:to>
                                        <p:strVal val="visible"/>
                                      </p:to>
                                    </p:set>
                                  </p:childTnLst>
                                </p:cTn>
                              </p:par>
                              <p:par>
                                <p:cTn id="139" presetID="26" presetClass="emph" presetSubtype="0" fill="hold" grpId="1" nodeType="withEffect">
                                  <p:stCondLst>
                                    <p:cond delay="0"/>
                                  </p:stCondLst>
                                  <p:childTnLst>
                                    <p:animEffect transition="out" filter="fade">
                                      <p:cBhvr>
                                        <p:cTn id="140" dur="500" tmFilter="0, 0; .2, .5; .8, .5; 1, 0"/>
                                        <p:tgtEl>
                                          <p:spTgt spid="159748"/>
                                        </p:tgtEl>
                                      </p:cBhvr>
                                    </p:animEffect>
                                    <p:animScale>
                                      <p:cBhvr>
                                        <p:cTn id="141" dur="250" autoRev="1" fill="hold"/>
                                        <p:tgtEl>
                                          <p:spTgt spid="159748"/>
                                        </p:tgtEl>
                                      </p:cBhvr>
                                      <p:by x="105000" y="105000"/>
                                    </p:animScale>
                                  </p:childTnLst>
                                </p:cTn>
                              </p:par>
                            </p:childTnLst>
                          </p:cTn>
                        </p:par>
                      </p:childTnLst>
                    </p:cTn>
                  </p:par>
                </p:childTnLst>
              </p:cTn>
              <p:nextCondLst>
                <p:cond evt="onClick" delay="0">
                  <p:tgtEl>
                    <p:spTgt spid="159761"/>
                  </p:tgtEl>
                </p:cond>
              </p:nextCondLst>
            </p:seq>
            <p:seq concurrent="1" nextAc="seek">
              <p:cTn id="142" restart="whenNotActive" fill="hold" evtFilter="cancelBubble" nodeType="interactiveSeq">
                <p:stCondLst>
                  <p:cond evt="onClick" delay="0">
                    <p:tgtEl>
                      <p:spTgt spid="159755"/>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59750"/>
                                        </p:tgtEl>
                                        <p:attrNameLst>
                                          <p:attrName>style.visibility</p:attrName>
                                        </p:attrNameLst>
                                      </p:cBhvr>
                                      <p:to>
                                        <p:strVal val="visible"/>
                                      </p:to>
                                    </p:set>
                                  </p:childTnLst>
                                </p:cTn>
                              </p:par>
                              <p:par>
                                <p:cTn id="147" presetID="3" presetClass="entr" presetSubtype="0" fill="hold" nodeType="withEffect">
                                  <p:stCondLst>
                                    <p:cond delay="0"/>
                                  </p:stCondLst>
                                  <p:childTnLst>
                                    <p:set>
                                      <p:cBhvr>
                                        <p:cTn id="148" dur="1" fill="hold">
                                          <p:stCondLst>
                                            <p:cond delay="0"/>
                                          </p:stCondLst>
                                        </p:cTn>
                                        <p:tgtEl>
                                          <p:spTgt spid="159826"/>
                                        </p:tgtEl>
                                        <p:attrNameLst>
                                          <p:attrName>style.visibility</p:attrName>
                                        </p:attrNameLst>
                                      </p:cBhvr>
                                      <p:to>
                                        <p:strVal val="visible"/>
                                      </p:to>
                                    </p:set>
                                  </p:childTnLst>
                                </p:cTn>
                              </p:par>
                            </p:childTnLst>
                          </p:cTn>
                        </p:par>
                        <p:par>
                          <p:cTn id="149" fill="hold" nodeType="afterGroup">
                            <p:stCondLst>
                              <p:cond delay="0"/>
                            </p:stCondLst>
                            <p:childTnLst>
                              <p:par>
                                <p:cTn id="150" presetID="3" presetClass="exit" presetSubtype="10" fill="hold" nodeType="afterEffect">
                                  <p:stCondLst>
                                    <p:cond delay="1000"/>
                                  </p:stCondLst>
                                  <p:childTnLst>
                                    <p:animEffect transition="out" filter="blinds(horizontal)">
                                      <p:cBhvr>
                                        <p:cTn id="151" dur="500"/>
                                        <p:tgtEl>
                                          <p:spTgt spid="159826"/>
                                        </p:tgtEl>
                                      </p:cBhvr>
                                    </p:animEffect>
                                    <p:set>
                                      <p:cBhvr>
                                        <p:cTn id="152" dur="1" fill="hold">
                                          <p:stCondLst>
                                            <p:cond delay="499"/>
                                          </p:stCondLst>
                                        </p:cTn>
                                        <p:tgtEl>
                                          <p:spTgt spid="159826"/>
                                        </p:tgtEl>
                                        <p:attrNameLst>
                                          <p:attrName>style.visibility</p:attrName>
                                        </p:attrNameLst>
                                      </p:cBhvr>
                                      <p:to>
                                        <p:strVal val="hidden"/>
                                      </p:to>
                                    </p:set>
                                  </p:childTnLst>
                                </p:cTn>
                              </p:par>
                            </p:childTnLst>
                          </p:cTn>
                        </p:par>
                      </p:childTnLst>
                    </p:cTn>
                  </p:par>
                </p:childTnLst>
              </p:cTn>
              <p:nextCondLst>
                <p:cond evt="onClick" delay="0">
                  <p:tgtEl>
                    <p:spTgt spid="159755"/>
                  </p:tgtEl>
                </p:cond>
              </p:nextCondLst>
            </p:seq>
            <p:seq concurrent="1" nextAc="seek">
              <p:cTn id="153" restart="whenNotActive" fill="hold" evtFilter="cancelBubble" nodeType="interactiveSeq">
                <p:stCondLst>
                  <p:cond evt="onClick" delay="0">
                    <p:tgtEl>
                      <p:spTgt spid="159752"/>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159749"/>
                                        </p:tgtEl>
                                        <p:attrNameLst>
                                          <p:attrName>style.visibility</p:attrName>
                                        </p:attrNameLst>
                                      </p:cBhvr>
                                      <p:to>
                                        <p:strVal val="visible"/>
                                      </p:to>
                                    </p:set>
                                  </p:childTnLst>
                                </p:cTn>
                              </p:par>
                              <p:par>
                                <p:cTn id="158" presetID="3" presetClass="entr" presetSubtype="0" fill="hold" nodeType="withEffect">
                                  <p:stCondLst>
                                    <p:cond delay="0"/>
                                  </p:stCondLst>
                                  <p:childTnLst>
                                    <p:set>
                                      <p:cBhvr>
                                        <p:cTn id="159" dur="1" fill="hold">
                                          <p:stCondLst>
                                            <p:cond delay="0"/>
                                          </p:stCondLst>
                                        </p:cTn>
                                        <p:tgtEl>
                                          <p:spTgt spid="159827"/>
                                        </p:tgtEl>
                                        <p:attrNameLst>
                                          <p:attrName>style.visibility</p:attrName>
                                        </p:attrNameLst>
                                      </p:cBhvr>
                                      <p:to>
                                        <p:strVal val="visible"/>
                                      </p:to>
                                    </p:set>
                                  </p:childTnLst>
                                </p:cTn>
                              </p:par>
                            </p:childTnLst>
                          </p:cTn>
                        </p:par>
                        <p:par>
                          <p:cTn id="160" fill="hold" nodeType="afterGroup">
                            <p:stCondLst>
                              <p:cond delay="0"/>
                            </p:stCondLst>
                            <p:childTnLst>
                              <p:par>
                                <p:cTn id="161" presetID="3" presetClass="exit" presetSubtype="10" fill="hold" nodeType="afterEffect">
                                  <p:stCondLst>
                                    <p:cond delay="1000"/>
                                  </p:stCondLst>
                                  <p:childTnLst>
                                    <p:animEffect transition="out" filter="blinds(horizontal)">
                                      <p:cBhvr>
                                        <p:cTn id="162" dur="500"/>
                                        <p:tgtEl>
                                          <p:spTgt spid="159827"/>
                                        </p:tgtEl>
                                      </p:cBhvr>
                                    </p:animEffect>
                                    <p:set>
                                      <p:cBhvr>
                                        <p:cTn id="163" dur="1" fill="hold">
                                          <p:stCondLst>
                                            <p:cond delay="499"/>
                                          </p:stCondLst>
                                        </p:cTn>
                                        <p:tgtEl>
                                          <p:spTgt spid="159827"/>
                                        </p:tgtEl>
                                        <p:attrNameLst>
                                          <p:attrName>style.visibility</p:attrName>
                                        </p:attrNameLst>
                                      </p:cBhvr>
                                      <p:to>
                                        <p:strVal val="hidden"/>
                                      </p:to>
                                    </p:set>
                                  </p:childTnLst>
                                </p:cTn>
                              </p:par>
                            </p:childTnLst>
                          </p:cTn>
                        </p:par>
                      </p:childTnLst>
                    </p:cTn>
                  </p:par>
                </p:childTnLst>
              </p:cTn>
              <p:nextCondLst>
                <p:cond evt="onClick" delay="0">
                  <p:tgtEl>
                    <p:spTgt spid="159752"/>
                  </p:tgtEl>
                </p:cond>
              </p:nextCondLst>
            </p:seq>
          </p:childTnLst>
        </p:cTn>
      </p:par>
    </p:tnLst>
    <p:bldLst>
      <p:bldP spid="159748" grpId="0" animBg="1"/>
      <p:bldP spid="159748" grpId="1" animBg="1"/>
      <p:bldP spid="159749" grpId="0" animBg="1"/>
      <p:bldP spid="159750" grpId="0" animBg="1"/>
      <p:bldP spid="159751" grpId="0" animBg="1"/>
      <p:bldP spid="159825" grpId="0" animBg="1"/>
      <p:bldP spid="2" grpId="0"/>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3272790" y="5892284"/>
            <a:ext cx="7162800" cy="369332"/>
          </a:xfrm>
          <a:prstGeom prst="rect">
            <a:avLst/>
          </a:prstGeom>
          <a:noFill/>
          <a:ln w="76200"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7155" name="Rectangle 3"/>
          <p:cNvSpPr>
            <a:spLocks noChangeArrowheads="1"/>
          </p:cNvSpPr>
          <p:nvPr/>
        </p:nvSpPr>
        <p:spPr bwMode="auto">
          <a:xfrm>
            <a:off x="3139440" y="3349109"/>
            <a:ext cx="7239000" cy="369332"/>
          </a:xfrm>
          <a:prstGeom prst="rect">
            <a:avLst/>
          </a:prstGeom>
          <a:noFill/>
          <a:ln w="571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7156" name="Rectangle 4"/>
          <p:cNvSpPr>
            <a:spLocks noChangeArrowheads="1"/>
          </p:cNvSpPr>
          <p:nvPr/>
        </p:nvSpPr>
        <p:spPr bwMode="auto">
          <a:xfrm>
            <a:off x="3177540" y="4587359"/>
            <a:ext cx="7239000" cy="369332"/>
          </a:xfrm>
          <a:prstGeom prst="rect">
            <a:avLst/>
          </a:prstGeom>
          <a:noFill/>
          <a:ln w="571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7157" name="Rectangle 5"/>
          <p:cNvSpPr>
            <a:spLocks noChangeArrowheads="1"/>
          </p:cNvSpPr>
          <p:nvPr/>
        </p:nvSpPr>
        <p:spPr bwMode="auto">
          <a:xfrm>
            <a:off x="3215641" y="2272784"/>
            <a:ext cx="7186613" cy="369332"/>
          </a:xfrm>
          <a:prstGeom prst="rect">
            <a:avLst/>
          </a:prstGeom>
          <a:noFill/>
          <a:ln w="571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77158" name="Group 6"/>
          <p:cNvGrpSpPr>
            <a:grpSpLocks/>
          </p:cNvGrpSpPr>
          <p:nvPr/>
        </p:nvGrpSpPr>
        <p:grpSpPr bwMode="auto">
          <a:xfrm>
            <a:off x="3215640" y="3116263"/>
            <a:ext cx="7138988" cy="838200"/>
            <a:chOff x="639" y="3648"/>
            <a:chExt cx="4497" cy="672"/>
          </a:xfrm>
        </p:grpSpPr>
        <p:sp>
          <p:nvSpPr>
            <p:cNvPr id="34900" name="AutoShape 6"/>
            <p:cNvSpPr>
              <a:spLocks noChangeArrowheads="1"/>
            </p:cNvSpPr>
            <p:nvPr/>
          </p:nvSpPr>
          <p:spPr bwMode="gray">
            <a:xfrm>
              <a:off x="639" y="3648"/>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600">
                <a:cs typeface="Arial" panose="020B0604020202020204" pitchFamily="34" charset="0"/>
              </a:endParaRPr>
            </a:p>
          </p:txBody>
        </p:sp>
        <p:sp>
          <p:nvSpPr>
            <p:cNvPr id="177160" name="Rectangle 8"/>
            <p:cNvSpPr>
              <a:spLocks noChangeArrowheads="1"/>
            </p:cNvSpPr>
            <p:nvPr/>
          </p:nvSpPr>
          <p:spPr bwMode="auto">
            <a:xfrm>
              <a:off x="1050" y="3759"/>
              <a:ext cx="3674" cy="469"/>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wrap="square" anchor="ctr">
              <a:spAutoFit/>
            </a:bodyPr>
            <a:lstStyle/>
            <a:p>
              <a:pPr>
                <a:defRPr/>
              </a:pPr>
              <a:r>
                <a:rPr lang="en-US" sz="3200" b="1" dirty="0" err="1">
                  <a:solidFill>
                    <a:schemeClr val="tx1"/>
                  </a:solidFill>
                  <a:latin typeface="Times New Roman" panose="02020603050405020304" pitchFamily="18" charset="0"/>
                  <a:cs typeface="Times New Roman" panose="02020603050405020304" pitchFamily="18" charset="0"/>
                </a:rPr>
                <a:t>Giữ</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ấm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thể</a:t>
              </a:r>
              <a:endParaRPr lang="en-US" sz="3200" b="1" i="1" dirty="0">
                <a:solidFill>
                  <a:srgbClr val="FF0000"/>
                </a:solidFill>
                <a:latin typeface="Times New Roman" pitchFamily="18" charset="0"/>
              </a:endParaRPr>
            </a:p>
          </p:txBody>
        </p:sp>
      </p:grpSp>
      <p:grpSp>
        <p:nvGrpSpPr>
          <p:cNvPr id="177161" name="Group 9"/>
          <p:cNvGrpSpPr>
            <a:grpSpLocks/>
          </p:cNvGrpSpPr>
          <p:nvPr/>
        </p:nvGrpSpPr>
        <p:grpSpPr bwMode="auto">
          <a:xfrm>
            <a:off x="3139440" y="4324350"/>
            <a:ext cx="7215188" cy="838200"/>
            <a:chOff x="399" y="2880"/>
            <a:chExt cx="4545" cy="672"/>
          </a:xfrm>
        </p:grpSpPr>
        <p:sp>
          <p:nvSpPr>
            <p:cNvPr id="34898" name="AutoShape 6"/>
            <p:cNvSpPr>
              <a:spLocks noChangeArrowheads="1"/>
            </p:cNvSpPr>
            <p:nvPr/>
          </p:nvSpPr>
          <p:spPr bwMode="gray">
            <a:xfrm>
              <a:off x="399" y="2880"/>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600">
                <a:cs typeface="Arial" panose="020B0604020202020204" pitchFamily="34" charset="0"/>
              </a:endParaRPr>
            </a:p>
          </p:txBody>
        </p:sp>
        <p:sp>
          <p:nvSpPr>
            <p:cNvPr id="177163" name="Rectangle 11"/>
            <p:cNvSpPr>
              <a:spLocks noChangeArrowheads="1"/>
            </p:cNvSpPr>
            <p:nvPr/>
          </p:nvSpPr>
          <p:spPr bwMode="auto">
            <a:xfrm>
              <a:off x="720" y="3017"/>
              <a:ext cx="4224" cy="419"/>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2800" b="1" dirty="0">
                  <a:solidFill>
                    <a:srgbClr val="FF0000"/>
                  </a:solidFill>
                  <a:latin typeface="Times New Roman"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vệ</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phòng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bệnh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nuôi</a:t>
              </a:r>
              <a:r>
                <a:rPr lang="en-US" sz="2800" b="1" dirty="0">
                  <a:solidFill>
                    <a:schemeClr val="tx1"/>
                  </a:solidFill>
                  <a:latin typeface="Times New Roman" panose="02020603050405020304" pitchFamily="18" charset="0"/>
                  <a:cs typeface="Times New Roman" panose="02020603050405020304" pitchFamily="18" charset="0"/>
                </a:rPr>
                <a:t> non</a:t>
              </a:r>
              <a:endParaRPr lang="en-US" sz="3200" b="1" dirty="0">
                <a:solidFill>
                  <a:srgbClr val="FF0000"/>
                </a:solidFill>
                <a:latin typeface="Times New Roman" pitchFamily="18" charset="0"/>
              </a:endParaRPr>
            </a:p>
          </p:txBody>
        </p:sp>
      </p:grpSp>
      <p:grpSp>
        <p:nvGrpSpPr>
          <p:cNvPr id="177164" name="Group 12"/>
          <p:cNvGrpSpPr>
            <a:grpSpLocks/>
          </p:cNvGrpSpPr>
          <p:nvPr/>
        </p:nvGrpSpPr>
        <p:grpSpPr bwMode="auto">
          <a:xfrm>
            <a:off x="3215640" y="1981200"/>
            <a:ext cx="7162800" cy="819150"/>
            <a:chOff x="399" y="1584"/>
            <a:chExt cx="4545" cy="672"/>
          </a:xfrm>
        </p:grpSpPr>
        <p:sp>
          <p:nvSpPr>
            <p:cNvPr id="34896" name="AutoShape 6"/>
            <p:cNvSpPr>
              <a:spLocks noChangeArrowheads="1"/>
            </p:cNvSpPr>
            <p:nvPr/>
          </p:nvSpPr>
          <p:spPr bwMode="gray">
            <a:xfrm>
              <a:off x="399" y="1584"/>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600">
                <a:cs typeface="Arial" panose="020B0604020202020204" pitchFamily="34" charset="0"/>
              </a:endParaRPr>
            </a:p>
          </p:txBody>
        </p:sp>
        <p:sp>
          <p:nvSpPr>
            <p:cNvPr id="177166" name="Rectangle 14"/>
            <p:cNvSpPr>
              <a:spLocks noChangeArrowheads="1"/>
            </p:cNvSpPr>
            <p:nvPr/>
          </p:nvSpPr>
          <p:spPr bwMode="auto">
            <a:xfrm>
              <a:off x="720" y="1691"/>
              <a:ext cx="4224" cy="480"/>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3200" b="1" dirty="0">
                  <a:solidFill>
                    <a:srgbClr val="FF0000"/>
                  </a:solidFill>
                  <a:latin typeface="VNI-Times" pitchFamily="2" charset="0"/>
                </a:rPr>
                <a:t> </a:t>
              </a:r>
              <a:r>
                <a:rPr lang="en-US" sz="3200" b="1" dirty="0" err="1">
                  <a:solidFill>
                    <a:schemeClr val="tx1"/>
                  </a:solidFill>
                  <a:latin typeface="Times New Roman" panose="02020603050405020304" pitchFamily="18" charset="0"/>
                  <a:cs typeface="Times New Roman" panose="02020603050405020304" pitchFamily="18" charset="0"/>
                </a:rPr>
                <a:t>Nuôi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vật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nuôi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mẹ</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tốt</a:t>
              </a:r>
              <a:endParaRPr lang="en-US" sz="3200" b="1" i="1" dirty="0">
                <a:solidFill>
                  <a:srgbClr val="FF0000"/>
                </a:solidFill>
                <a:latin typeface="Times New Roman" pitchFamily="18" charset="0"/>
              </a:endParaRPr>
            </a:p>
          </p:txBody>
        </p:sp>
      </p:grpSp>
      <p:grpSp>
        <p:nvGrpSpPr>
          <p:cNvPr id="177167" name="Group 15"/>
          <p:cNvGrpSpPr>
            <a:grpSpLocks/>
          </p:cNvGrpSpPr>
          <p:nvPr/>
        </p:nvGrpSpPr>
        <p:grpSpPr bwMode="auto">
          <a:xfrm>
            <a:off x="3196590" y="5555826"/>
            <a:ext cx="7285038" cy="913863"/>
            <a:chOff x="609" y="2196"/>
            <a:chExt cx="4589" cy="671"/>
          </a:xfrm>
        </p:grpSpPr>
        <p:sp>
          <p:nvSpPr>
            <p:cNvPr id="34894" name="AutoShape 6"/>
            <p:cNvSpPr>
              <a:spLocks noChangeArrowheads="1"/>
            </p:cNvSpPr>
            <p:nvPr/>
          </p:nvSpPr>
          <p:spPr bwMode="gray">
            <a:xfrm>
              <a:off x="609" y="2196"/>
              <a:ext cx="4497" cy="67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600">
                <a:cs typeface="Arial" panose="020B0604020202020204" pitchFamily="34" charset="0"/>
              </a:endParaRPr>
            </a:p>
          </p:txBody>
        </p:sp>
        <p:sp>
          <p:nvSpPr>
            <p:cNvPr id="177169" name="Rectangle 17"/>
            <p:cNvSpPr>
              <a:spLocks noChangeArrowheads="1"/>
            </p:cNvSpPr>
            <p:nvPr/>
          </p:nvSpPr>
          <p:spPr bwMode="auto">
            <a:xfrm>
              <a:off x="974" y="2327"/>
              <a:ext cx="4224" cy="429"/>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3200" b="1" dirty="0">
                  <a:latin typeface="Times New Roman"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Kiểm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năng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suất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thường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xuyên</a:t>
              </a:r>
              <a:endParaRPr lang="en-US" sz="3200" b="1" i="1" dirty="0">
                <a:solidFill>
                  <a:srgbClr val="FF0000"/>
                </a:solidFill>
                <a:latin typeface="Times New Roman" pitchFamily="18" charset="0"/>
              </a:endParaRPr>
            </a:p>
          </p:txBody>
        </p:sp>
      </p:grpSp>
      <p:grpSp>
        <p:nvGrpSpPr>
          <p:cNvPr id="177170" name="Group 18"/>
          <p:cNvGrpSpPr>
            <a:grpSpLocks/>
          </p:cNvGrpSpPr>
          <p:nvPr/>
        </p:nvGrpSpPr>
        <p:grpSpPr bwMode="auto">
          <a:xfrm rot="5400000">
            <a:off x="2138522" y="1323182"/>
            <a:ext cx="2133600" cy="173037"/>
            <a:chOff x="0" y="1896"/>
            <a:chExt cx="5760" cy="120"/>
          </a:xfrm>
        </p:grpSpPr>
        <p:sp>
          <p:nvSpPr>
            <p:cNvPr id="34892" name="Rectangle 19"/>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93" name="Rectangle 20"/>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77173" name="Group 21"/>
          <p:cNvGrpSpPr>
            <a:grpSpLocks/>
          </p:cNvGrpSpPr>
          <p:nvPr/>
        </p:nvGrpSpPr>
        <p:grpSpPr bwMode="auto">
          <a:xfrm rot="5400000">
            <a:off x="2771140" y="4352925"/>
            <a:ext cx="838200" cy="171450"/>
            <a:chOff x="0" y="1896"/>
            <a:chExt cx="5760" cy="120"/>
          </a:xfrm>
        </p:grpSpPr>
        <p:sp>
          <p:nvSpPr>
            <p:cNvPr id="34890" name="Rectangle 2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91" name="Rectangle 2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77176" name="Group 24"/>
          <p:cNvGrpSpPr>
            <a:grpSpLocks/>
          </p:cNvGrpSpPr>
          <p:nvPr/>
        </p:nvGrpSpPr>
        <p:grpSpPr bwMode="auto">
          <a:xfrm rot="5400000">
            <a:off x="2329022" y="2599532"/>
            <a:ext cx="1752600" cy="173037"/>
            <a:chOff x="0" y="1896"/>
            <a:chExt cx="5760" cy="120"/>
          </a:xfrm>
        </p:grpSpPr>
        <p:sp>
          <p:nvSpPr>
            <p:cNvPr id="34888" name="Rectangle 2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89" name="Rectangle 2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77179" name="Group 27"/>
          <p:cNvGrpSpPr>
            <a:grpSpLocks/>
          </p:cNvGrpSpPr>
          <p:nvPr/>
        </p:nvGrpSpPr>
        <p:grpSpPr bwMode="auto">
          <a:xfrm rot="5400000">
            <a:off x="2510790" y="5238750"/>
            <a:ext cx="1371600" cy="152400"/>
            <a:chOff x="0" y="1896"/>
            <a:chExt cx="5760" cy="120"/>
          </a:xfrm>
        </p:grpSpPr>
        <p:sp>
          <p:nvSpPr>
            <p:cNvPr id="34886" name="Rectangle 28"/>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87" name="Rectangle 29"/>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77182" name="Group 30"/>
          <p:cNvGrpSpPr>
            <a:grpSpLocks/>
          </p:cNvGrpSpPr>
          <p:nvPr/>
        </p:nvGrpSpPr>
        <p:grpSpPr bwMode="auto">
          <a:xfrm>
            <a:off x="2693366" y="1981200"/>
            <a:ext cx="922322" cy="987425"/>
            <a:chOff x="149" y="1176"/>
            <a:chExt cx="580" cy="622"/>
          </a:xfrm>
        </p:grpSpPr>
        <p:grpSp>
          <p:nvGrpSpPr>
            <p:cNvPr id="34875" name="Group 31"/>
            <p:cNvGrpSpPr>
              <a:grpSpLocks/>
            </p:cNvGrpSpPr>
            <p:nvPr/>
          </p:nvGrpSpPr>
          <p:grpSpPr bwMode="auto">
            <a:xfrm rot="5400000">
              <a:off x="128" y="1197"/>
              <a:ext cx="622" cy="580"/>
              <a:chOff x="1868" y="1824"/>
              <a:chExt cx="2003" cy="1801"/>
            </a:xfrm>
          </p:grpSpPr>
          <p:sp>
            <p:nvSpPr>
              <p:cNvPr id="177184" name="AutoShape 32"/>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7185" name="AutoShape 33"/>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7186" name="AutoShape 34"/>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4880" name="Oval 3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81" name="Oval 3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7189" name="Oval 37"/>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4883" name="Oval 38"/>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7191" name="Oval 39"/>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4885" name="Oval 40"/>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77193" name="Text Box 41"/>
            <p:cNvSpPr txBox="1">
              <a:spLocks noChangeArrowheads="1"/>
            </p:cNvSpPr>
            <p:nvPr/>
          </p:nvSpPr>
          <p:spPr bwMode="gray">
            <a:xfrm>
              <a:off x="336" y="1296"/>
              <a:ext cx="282"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A</a:t>
              </a:r>
            </a:p>
          </p:txBody>
        </p:sp>
      </p:grpSp>
      <p:grpSp>
        <p:nvGrpSpPr>
          <p:cNvPr id="177194" name="Group 42"/>
          <p:cNvGrpSpPr>
            <a:grpSpLocks/>
          </p:cNvGrpSpPr>
          <p:nvPr/>
        </p:nvGrpSpPr>
        <p:grpSpPr bwMode="auto">
          <a:xfrm>
            <a:off x="2661616" y="3105150"/>
            <a:ext cx="922322" cy="987425"/>
            <a:chOff x="149" y="1176"/>
            <a:chExt cx="580" cy="622"/>
          </a:xfrm>
        </p:grpSpPr>
        <p:grpSp>
          <p:nvGrpSpPr>
            <p:cNvPr id="34864" name="Group 43"/>
            <p:cNvGrpSpPr>
              <a:grpSpLocks/>
            </p:cNvGrpSpPr>
            <p:nvPr/>
          </p:nvGrpSpPr>
          <p:grpSpPr bwMode="auto">
            <a:xfrm rot="5400000">
              <a:off x="128" y="1197"/>
              <a:ext cx="622" cy="580"/>
              <a:chOff x="1868" y="1824"/>
              <a:chExt cx="2003" cy="1801"/>
            </a:xfrm>
          </p:grpSpPr>
          <p:sp>
            <p:nvSpPr>
              <p:cNvPr id="177196" name="AutoShape 44"/>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7197" name="AutoShape 45"/>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7198" name="AutoShape 46"/>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4869" name="Oval 47"/>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70" name="Oval 48"/>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7201" name="Oval 49"/>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4872" name="Oval 50"/>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7203" name="Oval 51"/>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4874" name="Oval 52"/>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77205" name="Text Box 53"/>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B</a:t>
              </a:r>
            </a:p>
          </p:txBody>
        </p:sp>
      </p:grpSp>
      <p:grpSp>
        <p:nvGrpSpPr>
          <p:cNvPr id="177206" name="Group 54"/>
          <p:cNvGrpSpPr>
            <a:grpSpLocks/>
          </p:cNvGrpSpPr>
          <p:nvPr/>
        </p:nvGrpSpPr>
        <p:grpSpPr bwMode="auto">
          <a:xfrm>
            <a:off x="2671141" y="4324350"/>
            <a:ext cx="922322" cy="987425"/>
            <a:chOff x="149" y="1176"/>
            <a:chExt cx="580" cy="622"/>
          </a:xfrm>
        </p:grpSpPr>
        <p:grpSp>
          <p:nvGrpSpPr>
            <p:cNvPr id="34853" name="Group 55"/>
            <p:cNvGrpSpPr>
              <a:grpSpLocks/>
            </p:cNvGrpSpPr>
            <p:nvPr/>
          </p:nvGrpSpPr>
          <p:grpSpPr bwMode="auto">
            <a:xfrm rot="5400000">
              <a:off x="128" y="1197"/>
              <a:ext cx="622" cy="580"/>
              <a:chOff x="1868" y="1824"/>
              <a:chExt cx="2003" cy="1801"/>
            </a:xfrm>
          </p:grpSpPr>
          <p:sp>
            <p:nvSpPr>
              <p:cNvPr id="177208" name="AutoShape 56"/>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7209" name="AutoShape 57"/>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7210" name="AutoShape 58"/>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4858" name="Oval 59"/>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59" name="Oval 60"/>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7213" name="Oval 61"/>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4861" name="Oval 62"/>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7215" name="Oval 63"/>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4863" name="Oval 64"/>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77217" name="Text Box 65"/>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C</a:t>
              </a:r>
            </a:p>
          </p:txBody>
        </p:sp>
      </p:grpSp>
      <p:grpSp>
        <p:nvGrpSpPr>
          <p:cNvPr id="177218" name="Group 66"/>
          <p:cNvGrpSpPr>
            <a:grpSpLocks/>
          </p:cNvGrpSpPr>
          <p:nvPr/>
        </p:nvGrpSpPr>
        <p:grpSpPr bwMode="auto">
          <a:xfrm>
            <a:off x="2690191" y="5543550"/>
            <a:ext cx="922322" cy="987425"/>
            <a:chOff x="149" y="1176"/>
            <a:chExt cx="580" cy="622"/>
          </a:xfrm>
        </p:grpSpPr>
        <p:grpSp>
          <p:nvGrpSpPr>
            <p:cNvPr id="34842" name="Group 67"/>
            <p:cNvGrpSpPr>
              <a:grpSpLocks/>
            </p:cNvGrpSpPr>
            <p:nvPr/>
          </p:nvGrpSpPr>
          <p:grpSpPr bwMode="auto">
            <a:xfrm rot="5400000">
              <a:off x="128" y="1197"/>
              <a:ext cx="622" cy="580"/>
              <a:chOff x="1868" y="1824"/>
              <a:chExt cx="2003" cy="1801"/>
            </a:xfrm>
          </p:grpSpPr>
          <p:sp>
            <p:nvSpPr>
              <p:cNvPr id="177220" name="AutoShape 68"/>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7221" name="AutoShape 69"/>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7222" name="AutoShape 70"/>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4847" name="Oval 7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48" name="Oval 7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7225" name="Oval 73"/>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4850" name="Oval 74"/>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7227" name="Oval 75"/>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4852" name="Oval 76"/>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77229" name="Text Box 77"/>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D</a:t>
              </a:r>
            </a:p>
          </p:txBody>
        </p:sp>
      </p:grpSp>
      <p:pic>
        <p:nvPicPr>
          <p:cNvPr id="177230" name="Picture 78" descr="6140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07041" y="5645150"/>
            <a:ext cx="7667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231" name="AutoShape 79"/>
          <p:cNvSpPr>
            <a:spLocks noChangeArrowheads="1"/>
          </p:cNvSpPr>
          <p:nvPr/>
        </p:nvSpPr>
        <p:spPr bwMode="auto">
          <a:xfrm>
            <a:off x="3520441" y="-187691"/>
            <a:ext cx="8671559" cy="2331184"/>
          </a:xfrm>
          <a:prstGeom prst="horizontalScroll">
            <a:avLst>
              <a:gd name="adj" fmla="val 12500"/>
            </a:avLst>
          </a:prstGeom>
          <a:noFill/>
          <a:ln w="9525">
            <a:solidFill>
              <a:srgbClr val="FF0000"/>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500" b="1" dirty="0" err="1">
                <a:solidFill>
                  <a:srgbClr val="002060"/>
                </a:solidFill>
                <a:latin typeface="Times New Roman" panose="02020603050405020304" pitchFamily="18" charset="0"/>
              </a:rPr>
              <a:t>Câu</a:t>
            </a:r>
            <a:r>
              <a:rPr lang="en-US" altLang="en-US" sz="3500" b="1" dirty="0">
                <a:solidFill>
                  <a:srgbClr val="002060"/>
                </a:solidFill>
                <a:latin typeface="Times New Roman" panose="02020603050405020304" pitchFamily="18" charset="0"/>
              </a:rPr>
              <a:t> 2: </a:t>
            </a:r>
            <a:r>
              <a:rPr lang="en-US" sz="3600" b="1" dirty="0" err="1">
                <a:solidFill>
                  <a:srgbClr val="002060"/>
                </a:solidFill>
                <a:latin typeface="Times New Roman" panose="02020603050405020304" pitchFamily="18" charset="0"/>
                <a:cs typeface="Times New Roman" panose="02020603050405020304" pitchFamily="18" charset="0"/>
              </a:rPr>
              <a:t>Phương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pháp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nào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dưới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đây</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i="1" u="sng" dirty="0" err="1">
                <a:solidFill>
                  <a:srgbClr val="FF0000"/>
                </a:solidFill>
                <a:latin typeface="Times New Roman" panose="02020603050405020304" pitchFamily="18" charset="0"/>
                <a:cs typeface="Times New Roman" panose="02020603050405020304" pitchFamily="18" charset="0"/>
              </a:rPr>
              <a:t>không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phù</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hợp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với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nuôi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dưỡng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chăm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sóc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nuôi</a:t>
            </a:r>
            <a:r>
              <a:rPr lang="en-US" sz="3600" b="1" dirty="0">
                <a:solidFill>
                  <a:srgbClr val="002060"/>
                </a:solidFill>
                <a:latin typeface="Times New Roman" panose="02020603050405020304" pitchFamily="18" charset="0"/>
                <a:cs typeface="Times New Roman" panose="02020603050405020304" pitchFamily="18" charset="0"/>
              </a:rPr>
              <a:t> non?</a:t>
            </a:r>
            <a:endParaRPr lang="en-US" altLang="en-US" sz="3500" b="1" dirty="0">
              <a:solidFill>
                <a:srgbClr val="002060"/>
              </a:solidFill>
              <a:latin typeface="Times New Roman" panose="02020603050405020304" pitchFamily="18" charset="0"/>
            </a:endParaRPr>
          </a:p>
        </p:txBody>
      </p:sp>
      <p:sp>
        <p:nvSpPr>
          <p:cNvPr id="177232" name="WordArt 80"/>
          <p:cNvSpPr>
            <a:spLocks noChangeArrowheads="1" noChangeShapeType="1" noTextEdit="1"/>
          </p:cNvSpPr>
          <p:nvPr/>
        </p:nvSpPr>
        <p:spPr bwMode="auto">
          <a:xfrm>
            <a:off x="10530841" y="4476750"/>
            <a:ext cx="790575" cy="647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Sai rồi</a:t>
            </a:r>
          </a:p>
        </p:txBody>
      </p:sp>
      <p:sp>
        <p:nvSpPr>
          <p:cNvPr id="177233" name="WordArt 81"/>
          <p:cNvSpPr>
            <a:spLocks noChangeArrowheads="1" noChangeShapeType="1" noTextEdit="1"/>
          </p:cNvSpPr>
          <p:nvPr/>
        </p:nvSpPr>
        <p:spPr bwMode="auto">
          <a:xfrm>
            <a:off x="10549891" y="3105150"/>
            <a:ext cx="790575" cy="647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Sai rồi</a:t>
            </a:r>
          </a:p>
        </p:txBody>
      </p:sp>
      <p:sp>
        <p:nvSpPr>
          <p:cNvPr id="177234" name="WordArt 82"/>
          <p:cNvSpPr>
            <a:spLocks noChangeArrowheads="1" noChangeShapeType="1" noTextEdit="1"/>
          </p:cNvSpPr>
          <p:nvPr/>
        </p:nvSpPr>
        <p:spPr bwMode="auto">
          <a:xfrm>
            <a:off x="10568941" y="2076450"/>
            <a:ext cx="790575" cy="647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Sai rồi</a:t>
            </a:r>
          </a:p>
        </p:txBody>
      </p:sp>
      <p:grpSp>
        <p:nvGrpSpPr>
          <p:cNvPr id="34839" name="Group 83"/>
          <p:cNvGrpSpPr>
            <a:grpSpLocks/>
          </p:cNvGrpSpPr>
          <p:nvPr/>
        </p:nvGrpSpPr>
        <p:grpSpPr bwMode="auto">
          <a:xfrm>
            <a:off x="2413952" y="571500"/>
            <a:ext cx="1106488" cy="655638"/>
            <a:chOff x="-73" y="288"/>
            <a:chExt cx="697" cy="413"/>
          </a:xfrm>
        </p:grpSpPr>
        <p:pic>
          <p:nvPicPr>
            <p:cNvPr id="34840" name="Picture 40" descr="Thumb"/>
            <p:cNvPicPr>
              <a:picLocks noChangeAspect="1" noChangeArrowheads="1"/>
            </p:cNvPicPr>
            <p:nvPr/>
          </p:nvPicPr>
          <p:blipFill>
            <a:blip r:embed="rId8">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73" y="288"/>
              <a:ext cx="697"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1" name="Picture 43" descr="abu061[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1938225" flipV="1">
              <a:off x="121" y="392"/>
              <a:ext cx="299"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 name="Rectangle 85"/>
          <p:cNvSpPr/>
          <p:nvPr/>
        </p:nvSpPr>
        <p:spPr>
          <a:xfrm>
            <a:off x="246157" y="1715383"/>
            <a:ext cx="2052822" cy="1754326"/>
          </a:xfrm>
          <a:prstGeom prst="rect">
            <a:avLst/>
          </a:prstGeom>
          <a:no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VỀ ĐÍCH</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87" name="Text Box 39"/>
          <p:cNvSpPr txBox="1">
            <a:spLocks noChangeArrowheads="1"/>
          </p:cNvSpPr>
          <p:nvPr/>
        </p:nvSpPr>
        <p:spPr bwMode="auto">
          <a:xfrm>
            <a:off x="482662" y="47698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10</a:t>
            </a:r>
          </a:p>
        </p:txBody>
      </p:sp>
      <p:sp>
        <p:nvSpPr>
          <p:cNvPr id="88" name="Text Box 40"/>
          <p:cNvSpPr txBox="1">
            <a:spLocks noChangeArrowheads="1"/>
          </p:cNvSpPr>
          <p:nvPr/>
        </p:nvSpPr>
        <p:spPr bwMode="auto">
          <a:xfrm>
            <a:off x="482662" y="47698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09</a:t>
            </a:r>
          </a:p>
        </p:txBody>
      </p:sp>
      <p:sp>
        <p:nvSpPr>
          <p:cNvPr id="89" name="Text Box 41"/>
          <p:cNvSpPr txBox="1">
            <a:spLocks noChangeArrowheads="1"/>
          </p:cNvSpPr>
          <p:nvPr/>
        </p:nvSpPr>
        <p:spPr bwMode="auto">
          <a:xfrm>
            <a:off x="482662" y="47698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08</a:t>
            </a:r>
          </a:p>
        </p:txBody>
      </p:sp>
      <p:sp>
        <p:nvSpPr>
          <p:cNvPr id="90" name="Text Box 42"/>
          <p:cNvSpPr txBox="1">
            <a:spLocks noChangeArrowheads="1"/>
          </p:cNvSpPr>
          <p:nvPr/>
        </p:nvSpPr>
        <p:spPr bwMode="auto">
          <a:xfrm>
            <a:off x="482662" y="47698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07</a:t>
            </a:r>
          </a:p>
        </p:txBody>
      </p:sp>
      <p:sp>
        <p:nvSpPr>
          <p:cNvPr id="91" name="Text Box 43"/>
          <p:cNvSpPr txBox="1">
            <a:spLocks noChangeArrowheads="1"/>
          </p:cNvSpPr>
          <p:nvPr/>
        </p:nvSpPr>
        <p:spPr bwMode="auto">
          <a:xfrm>
            <a:off x="482662" y="47698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06</a:t>
            </a:r>
          </a:p>
        </p:txBody>
      </p:sp>
      <p:sp>
        <p:nvSpPr>
          <p:cNvPr id="92" name="Text Box 44"/>
          <p:cNvSpPr txBox="1">
            <a:spLocks noChangeArrowheads="1"/>
          </p:cNvSpPr>
          <p:nvPr/>
        </p:nvSpPr>
        <p:spPr bwMode="auto">
          <a:xfrm>
            <a:off x="482662" y="47698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05</a:t>
            </a:r>
          </a:p>
        </p:txBody>
      </p:sp>
      <p:sp>
        <p:nvSpPr>
          <p:cNvPr id="93" name="Text Box 45"/>
          <p:cNvSpPr txBox="1">
            <a:spLocks noChangeArrowheads="1"/>
          </p:cNvSpPr>
          <p:nvPr/>
        </p:nvSpPr>
        <p:spPr bwMode="auto">
          <a:xfrm>
            <a:off x="482662" y="47698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04</a:t>
            </a:r>
          </a:p>
        </p:txBody>
      </p:sp>
      <p:sp>
        <p:nvSpPr>
          <p:cNvPr id="94" name="Text Box 46"/>
          <p:cNvSpPr txBox="1">
            <a:spLocks noChangeArrowheads="1"/>
          </p:cNvSpPr>
          <p:nvPr/>
        </p:nvSpPr>
        <p:spPr bwMode="auto">
          <a:xfrm>
            <a:off x="482662" y="47698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03</a:t>
            </a:r>
          </a:p>
        </p:txBody>
      </p:sp>
      <p:sp>
        <p:nvSpPr>
          <p:cNvPr id="95" name="Text Box 47"/>
          <p:cNvSpPr txBox="1">
            <a:spLocks noChangeArrowheads="1"/>
          </p:cNvSpPr>
          <p:nvPr/>
        </p:nvSpPr>
        <p:spPr bwMode="auto">
          <a:xfrm>
            <a:off x="482662" y="47698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02</a:t>
            </a:r>
          </a:p>
        </p:txBody>
      </p:sp>
      <p:sp>
        <p:nvSpPr>
          <p:cNvPr id="96" name="Text Box 48"/>
          <p:cNvSpPr txBox="1">
            <a:spLocks noChangeArrowheads="1"/>
          </p:cNvSpPr>
          <p:nvPr/>
        </p:nvSpPr>
        <p:spPr bwMode="auto">
          <a:xfrm>
            <a:off x="482662" y="47698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01</a:t>
            </a:r>
          </a:p>
        </p:txBody>
      </p:sp>
      <p:sp>
        <p:nvSpPr>
          <p:cNvPr id="97" name="Text Box 49"/>
          <p:cNvSpPr txBox="1">
            <a:spLocks noChangeArrowheads="1"/>
          </p:cNvSpPr>
          <p:nvPr/>
        </p:nvSpPr>
        <p:spPr bwMode="auto">
          <a:xfrm>
            <a:off x="482662" y="47698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chemeClr val="tx2"/>
                </a:solidFill>
                <a:effectLst>
                  <a:outerShdw blurRad="38100" dist="38100" dir="2700000" algn="tl">
                    <a:srgbClr val="FFFFFF"/>
                  </a:outerShdw>
                </a:effectLst>
                <a:latin typeface="VNI-Bodon-Poster" pitchFamily="2" charset="0"/>
                <a:cs typeface="Arial" charset="0"/>
              </a:rPr>
              <a:t>0 : 00</a:t>
            </a:r>
          </a:p>
        </p:txBody>
      </p:sp>
    </p:spTree>
    <p:extLst>
      <p:ext uri="{BB962C8B-B14F-4D97-AF65-F5344CB8AC3E}">
        <p14:creationId xmlns:p14="http://schemas.microsoft.com/office/powerpoint/2010/main" val="1819961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177231"/>
                                        </p:tgtEl>
                                        <p:attrNameLst>
                                          <p:attrName>style.visibility</p:attrName>
                                        </p:attrNameLst>
                                      </p:cBhvr>
                                      <p:to>
                                        <p:strVal val="visible"/>
                                      </p:to>
                                    </p:set>
                                    <p:anim from="(-#ppt_w/2)" to="(#ppt_x)" calcmode="lin" valueType="num">
                                      <p:cBhvr>
                                        <p:cTn id="7" dur="600" fill="hold">
                                          <p:stCondLst>
                                            <p:cond delay="0"/>
                                          </p:stCondLst>
                                        </p:cTn>
                                        <p:tgtEl>
                                          <p:spTgt spid="177231"/>
                                        </p:tgtEl>
                                        <p:attrNameLst>
                                          <p:attrName>ppt_x</p:attrName>
                                        </p:attrNameLst>
                                      </p:cBhvr>
                                    </p:anim>
                                    <p:anim from="0" to="-1.0" calcmode="lin" valueType="num">
                                      <p:cBhvr>
                                        <p:cTn id="8" dur="200" decel="50000" autoRev="1" fill="hold">
                                          <p:stCondLst>
                                            <p:cond delay="600"/>
                                          </p:stCondLst>
                                        </p:cTn>
                                        <p:tgtEl>
                                          <p:spTgt spid="177231"/>
                                        </p:tgtEl>
                                        <p:attrNameLst>
                                          <p:attrName>xshear</p:attrName>
                                        </p:attrNameLst>
                                      </p:cBhvr>
                                    </p:anim>
                                    <p:animScale>
                                      <p:cBhvr>
                                        <p:cTn id="9" dur="200" decel="100000" autoRev="1" fill="hold">
                                          <p:stCondLst>
                                            <p:cond delay="600"/>
                                          </p:stCondLst>
                                        </p:cTn>
                                        <p:tgtEl>
                                          <p:spTgt spid="177231"/>
                                        </p:tgtEl>
                                      </p:cBhvr>
                                      <p:from x="100000" y="100000"/>
                                      <p:to x="80000" y="100000"/>
                                    </p:animScale>
                                    <p:anim by="(#ppt_h/3+#ppt_w*0.1)" calcmode="lin" valueType="num">
                                      <p:cBhvr additive="sum">
                                        <p:cTn id="10" dur="200" decel="100000" autoRev="1" fill="hold">
                                          <p:stCondLst>
                                            <p:cond delay="600"/>
                                          </p:stCondLst>
                                        </p:cTn>
                                        <p:tgtEl>
                                          <p:spTgt spid="177231"/>
                                        </p:tgtEl>
                                        <p:attrNameLst>
                                          <p:attrName>ppt_x</p:attrName>
                                        </p:attrNameLst>
                                      </p:cBhvr>
                                    </p:anim>
                                  </p:childTnLst>
                                </p:cTn>
                              </p:par>
                              <p:par>
                                <p:cTn id="11" presetID="12" presetClass="entr" presetSubtype="1" fill="hold" nodeType="withEffect">
                                  <p:stCondLst>
                                    <p:cond delay="0"/>
                                  </p:stCondLst>
                                  <p:childTnLst>
                                    <p:set>
                                      <p:cBhvr>
                                        <p:cTn id="12" dur="1" fill="hold">
                                          <p:stCondLst>
                                            <p:cond delay="0"/>
                                          </p:stCondLst>
                                        </p:cTn>
                                        <p:tgtEl>
                                          <p:spTgt spid="177170"/>
                                        </p:tgtEl>
                                        <p:attrNameLst>
                                          <p:attrName>style.visibility</p:attrName>
                                        </p:attrNameLst>
                                      </p:cBhvr>
                                      <p:to>
                                        <p:strVal val="visible"/>
                                      </p:to>
                                    </p:set>
                                    <p:animEffect transition="in" filter="slide(fromTop)">
                                      <p:cBhvr>
                                        <p:cTn id="13" dur="500"/>
                                        <p:tgtEl>
                                          <p:spTgt spid="177170"/>
                                        </p:tgtEl>
                                      </p:cBhvr>
                                    </p:animEffect>
                                  </p:childTnLst>
                                  <p:subTnLst>
                                    <p:audio>
                                      <p:cMediaNode>
                                        <p:cTn display="0" masterRel="sameClick">
                                          <p:stCondLst>
                                            <p:cond evt="begin" delay="0">
                                              <p:tn val="11"/>
                                            </p:cond>
                                          </p:stCondLst>
                                          <p:endCondLst>
                                            <p:cond evt="onStopAudio" delay="0">
                                              <p:tgtEl>
                                                <p:sldTgt/>
                                              </p:tgtEl>
                                            </p:cond>
                                          </p:endCondLst>
                                        </p:cTn>
                                        <p:tgtEl>
                                          <p:sndTgt r:embed="rId2" name="Jet Fighter 2-DVDH.wav"/>
                                        </p:tgtEl>
                                      </p:cMediaNode>
                                    </p:audio>
                                  </p:subTnLst>
                                </p:cTn>
                              </p:par>
                            </p:childTnLst>
                          </p:cTn>
                        </p:par>
                        <p:par>
                          <p:cTn id="14" fill="hold" nodeType="afterGroup">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177182"/>
                                        </p:tgtEl>
                                        <p:attrNameLst>
                                          <p:attrName>style.visibility</p:attrName>
                                        </p:attrNameLst>
                                      </p:cBhvr>
                                      <p:to>
                                        <p:strVal val="visible"/>
                                      </p:to>
                                    </p:set>
                                    <p:anim calcmode="lin" valueType="num">
                                      <p:cBhvr>
                                        <p:cTn id="17" dur="300" fill="hold"/>
                                        <p:tgtEl>
                                          <p:spTgt spid="177182"/>
                                        </p:tgtEl>
                                        <p:attrNameLst>
                                          <p:attrName>ppt_w</p:attrName>
                                        </p:attrNameLst>
                                      </p:cBhvr>
                                      <p:tavLst>
                                        <p:tav tm="0">
                                          <p:val>
                                            <p:fltVal val="0"/>
                                          </p:val>
                                        </p:tav>
                                        <p:tav tm="100000">
                                          <p:val>
                                            <p:strVal val="#ppt_w"/>
                                          </p:val>
                                        </p:tav>
                                      </p:tavLst>
                                    </p:anim>
                                    <p:anim calcmode="lin" valueType="num">
                                      <p:cBhvr>
                                        <p:cTn id="18" dur="300" fill="hold"/>
                                        <p:tgtEl>
                                          <p:spTgt spid="177182"/>
                                        </p:tgtEl>
                                        <p:attrNameLst>
                                          <p:attrName>ppt_h</p:attrName>
                                        </p:attrNameLst>
                                      </p:cBhvr>
                                      <p:tavLst>
                                        <p:tav tm="0">
                                          <p:val>
                                            <p:fltVal val="0"/>
                                          </p:val>
                                        </p:tav>
                                        <p:tav tm="100000">
                                          <p:val>
                                            <p:strVal val="#ppt_h"/>
                                          </p:val>
                                        </p:tav>
                                      </p:tavLst>
                                    </p:anim>
                                    <p:anim calcmode="lin" valueType="num">
                                      <p:cBhvr>
                                        <p:cTn id="19" dur="300" fill="hold"/>
                                        <p:tgtEl>
                                          <p:spTgt spid="177182"/>
                                        </p:tgtEl>
                                        <p:attrNameLst>
                                          <p:attrName>style.rotation</p:attrName>
                                        </p:attrNameLst>
                                      </p:cBhvr>
                                      <p:tavLst>
                                        <p:tav tm="0">
                                          <p:val>
                                            <p:fltVal val="360"/>
                                          </p:val>
                                        </p:tav>
                                        <p:tav tm="100000">
                                          <p:val>
                                            <p:fltVal val="0"/>
                                          </p:val>
                                        </p:tav>
                                      </p:tavLst>
                                    </p:anim>
                                    <p:animEffect transition="in" filter="fade">
                                      <p:cBhvr>
                                        <p:cTn id="20" dur="300"/>
                                        <p:tgtEl>
                                          <p:spTgt spid="177182"/>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 3-CL (2).wav"/>
                                        </p:tgtEl>
                                      </p:cMediaNode>
                                    </p:audio>
                                  </p:subTnLst>
                                </p:cTn>
                              </p:par>
                            </p:childTnLst>
                          </p:cTn>
                        </p:par>
                        <p:par>
                          <p:cTn id="21" fill="hold" nodeType="afterGroup">
                            <p:stCondLst>
                              <p:cond delay="1300"/>
                            </p:stCondLst>
                            <p:childTnLst>
                              <p:par>
                                <p:cTn id="22" presetID="17" presetClass="entr" presetSubtype="8" fill="hold" nodeType="afterEffect">
                                  <p:stCondLst>
                                    <p:cond delay="0"/>
                                  </p:stCondLst>
                                  <p:childTnLst>
                                    <p:set>
                                      <p:cBhvr>
                                        <p:cTn id="23" dur="1" fill="hold">
                                          <p:stCondLst>
                                            <p:cond delay="0"/>
                                          </p:stCondLst>
                                        </p:cTn>
                                        <p:tgtEl>
                                          <p:spTgt spid="177164"/>
                                        </p:tgtEl>
                                        <p:attrNameLst>
                                          <p:attrName>style.visibility</p:attrName>
                                        </p:attrNameLst>
                                      </p:cBhvr>
                                      <p:to>
                                        <p:strVal val="visible"/>
                                      </p:to>
                                    </p:set>
                                    <p:anim calcmode="lin" valueType="num">
                                      <p:cBhvr>
                                        <p:cTn id="24" dur="500" fill="hold"/>
                                        <p:tgtEl>
                                          <p:spTgt spid="177164"/>
                                        </p:tgtEl>
                                        <p:attrNameLst>
                                          <p:attrName>ppt_x</p:attrName>
                                        </p:attrNameLst>
                                      </p:cBhvr>
                                      <p:tavLst>
                                        <p:tav tm="0">
                                          <p:val>
                                            <p:strVal val="#ppt_x-#ppt_w/2"/>
                                          </p:val>
                                        </p:tav>
                                        <p:tav tm="100000">
                                          <p:val>
                                            <p:strVal val="#ppt_x"/>
                                          </p:val>
                                        </p:tav>
                                      </p:tavLst>
                                    </p:anim>
                                    <p:anim calcmode="lin" valueType="num">
                                      <p:cBhvr>
                                        <p:cTn id="25" dur="500" fill="hold"/>
                                        <p:tgtEl>
                                          <p:spTgt spid="177164"/>
                                        </p:tgtEl>
                                        <p:attrNameLst>
                                          <p:attrName>ppt_y</p:attrName>
                                        </p:attrNameLst>
                                      </p:cBhvr>
                                      <p:tavLst>
                                        <p:tav tm="0">
                                          <p:val>
                                            <p:strVal val="#ppt_y"/>
                                          </p:val>
                                        </p:tav>
                                        <p:tav tm="100000">
                                          <p:val>
                                            <p:strVal val="#ppt_y"/>
                                          </p:val>
                                        </p:tav>
                                      </p:tavLst>
                                    </p:anim>
                                    <p:anim calcmode="lin" valueType="num">
                                      <p:cBhvr>
                                        <p:cTn id="26" dur="500" fill="hold"/>
                                        <p:tgtEl>
                                          <p:spTgt spid="177164"/>
                                        </p:tgtEl>
                                        <p:attrNameLst>
                                          <p:attrName>ppt_w</p:attrName>
                                        </p:attrNameLst>
                                      </p:cBhvr>
                                      <p:tavLst>
                                        <p:tav tm="0">
                                          <p:val>
                                            <p:fltVal val="0"/>
                                          </p:val>
                                        </p:tav>
                                        <p:tav tm="100000">
                                          <p:val>
                                            <p:strVal val="#ppt_w"/>
                                          </p:val>
                                        </p:tav>
                                      </p:tavLst>
                                    </p:anim>
                                    <p:anim calcmode="lin" valueType="num">
                                      <p:cBhvr>
                                        <p:cTn id="27" dur="500" fill="hold"/>
                                        <p:tgtEl>
                                          <p:spTgt spid="177164"/>
                                        </p:tgtEl>
                                        <p:attrNameLst>
                                          <p:attrName>ppt_h</p:attrName>
                                        </p:attrNameLst>
                                      </p:cBhvr>
                                      <p:tavLst>
                                        <p:tav tm="0">
                                          <p:val>
                                            <p:strVal val="#ppt_h"/>
                                          </p:val>
                                        </p:tav>
                                        <p:tav tm="100000">
                                          <p:val>
                                            <p:strVal val="#ppt_h"/>
                                          </p:val>
                                        </p:tav>
                                      </p:tavLst>
                                    </p:anim>
                                  </p:childTnLst>
                                </p:cTn>
                              </p:par>
                            </p:childTnLst>
                          </p:cTn>
                        </p:par>
                        <p:par>
                          <p:cTn id="28" fill="hold" nodeType="afterGroup">
                            <p:stCondLst>
                              <p:cond delay="1800"/>
                            </p:stCondLst>
                            <p:childTnLst>
                              <p:par>
                                <p:cTn id="29" presetID="12" presetClass="entr" presetSubtype="1" fill="hold" nodeType="afterEffect">
                                  <p:stCondLst>
                                    <p:cond delay="0"/>
                                  </p:stCondLst>
                                  <p:childTnLst>
                                    <p:set>
                                      <p:cBhvr>
                                        <p:cTn id="30" dur="1" fill="hold">
                                          <p:stCondLst>
                                            <p:cond delay="0"/>
                                          </p:stCondLst>
                                        </p:cTn>
                                        <p:tgtEl>
                                          <p:spTgt spid="177176"/>
                                        </p:tgtEl>
                                        <p:attrNameLst>
                                          <p:attrName>style.visibility</p:attrName>
                                        </p:attrNameLst>
                                      </p:cBhvr>
                                      <p:to>
                                        <p:strVal val="visible"/>
                                      </p:to>
                                    </p:set>
                                    <p:animEffect transition="in" filter="slide(fromTop)">
                                      <p:cBhvr>
                                        <p:cTn id="31" dur="500"/>
                                        <p:tgtEl>
                                          <p:spTgt spid="177176"/>
                                        </p:tgtEl>
                                      </p:cBhvr>
                                    </p:animEffect>
                                  </p:childTnLst>
                                </p:cTn>
                              </p:par>
                            </p:childTnLst>
                          </p:cTn>
                        </p:par>
                        <p:par>
                          <p:cTn id="32" fill="hold" nodeType="afterGroup">
                            <p:stCondLst>
                              <p:cond delay="2300"/>
                            </p:stCondLst>
                            <p:childTnLst>
                              <p:par>
                                <p:cTn id="33" presetID="49" presetClass="entr" presetSubtype="0" decel="100000" fill="hold" nodeType="afterEffect">
                                  <p:stCondLst>
                                    <p:cond delay="0"/>
                                  </p:stCondLst>
                                  <p:childTnLst>
                                    <p:set>
                                      <p:cBhvr>
                                        <p:cTn id="34" dur="1" fill="hold">
                                          <p:stCondLst>
                                            <p:cond delay="0"/>
                                          </p:stCondLst>
                                        </p:cTn>
                                        <p:tgtEl>
                                          <p:spTgt spid="177194"/>
                                        </p:tgtEl>
                                        <p:attrNameLst>
                                          <p:attrName>style.visibility</p:attrName>
                                        </p:attrNameLst>
                                      </p:cBhvr>
                                      <p:to>
                                        <p:strVal val="visible"/>
                                      </p:to>
                                    </p:set>
                                    <p:anim calcmode="lin" valueType="num">
                                      <p:cBhvr>
                                        <p:cTn id="35" dur="500" fill="hold"/>
                                        <p:tgtEl>
                                          <p:spTgt spid="177194"/>
                                        </p:tgtEl>
                                        <p:attrNameLst>
                                          <p:attrName>ppt_w</p:attrName>
                                        </p:attrNameLst>
                                      </p:cBhvr>
                                      <p:tavLst>
                                        <p:tav tm="0">
                                          <p:val>
                                            <p:fltVal val="0"/>
                                          </p:val>
                                        </p:tav>
                                        <p:tav tm="100000">
                                          <p:val>
                                            <p:strVal val="#ppt_w"/>
                                          </p:val>
                                        </p:tav>
                                      </p:tavLst>
                                    </p:anim>
                                    <p:anim calcmode="lin" valueType="num">
                                      <p:cBhvr>
                                        <p:cTn id="36" dur="500" fill="hold"/>
                                        <p:tgtEl>
                                          <p:spTgt spid="177194"/>
                                        </p:tgtEl>
                                        <p:attrNameLst>
                                          <p:attrName>ppt_h</p:attrName>
                                        </p:attrNameLst>
                                      </p:cBhvr>
                                      <p:tavLst>
                                        <p:tav tm="0">
                                          <p:val>
                                            <p:fltVal val="0"/>
                                          </p:val>
                                        </p:tav>
                                        <p:tav tm="100000">
                                          <p:val>
                                            <p:strVal val="#ppt_h"/>
                                          </p:val>
                                        </p:tav>
                                      </p:tavLst>
                                    </p:anim>
                                    <p:anim calcmode="lin" valueType="num">
                                      <p:cBhvr>
                                        <p:cTn id="37" dur="500" fill="hold"/>
                                        <p:tgtEl>
                                          <p:spTgt spid="177194"/>
                                        </p:tgtEl>
                                        <p:attrNameLst>
                                          <p:attrName>style.rotation</p:attrName>
                                        </p:attrNameLst>
                                      </p:cBhvr>
                                      <p:tavLst>
                                        <p:tav tm="0">
                                          <p:val>
                                            <p:fltVal val="360"/>
                                          </p:val>
                                        </p:tav>
                                        <p:tav tm="100000">
                                          <p:val>
                                            <p:fltVal val="0"/>
                                          </p:val>
                                        </p:tav>
                                      </p:tavLst>
                                    </p:anim>
                                    <p:animEffect transition="in" filter="fade">
                                      <p:cBhvr>
                                        <p:cTn id="38" dur="500"/>
                                        <p:tgtEl>
                                          <p:spTgt spid="177194"/>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 3-CL (2).wav"/>
                                        </p:tgtEl>
                                      </p:cMediaNode>
                                    </p:audio>
                                  </p:subTnLst>
                                </p:cTn>
                              </p:par>
                            </p:childTnLst>
                          </p:cTn>
                        </p:par>
                        <p:par>
                          <p:cTn id="39" fill="hold" nodeType="afterGroup">
                            <p:stCondLst>
                              <p:cond delay="2800"/>
                            </p:stCondLst>
                            <p:childTnLst>
                              <p:par>
                                <p:cTn id="40" presetID="17" presetClass="entr" presetSubtype="8" fill="hold" nodeType="afterEffect">
                                  <p:stCondLst>
                                    <p:cond delay="0"/>
                                  </p:stCondLst>
                                  <p:childTnLst>
                                    <p:set>
                                      <p:cBhvr>
                                        <p:cTn id="41" dur="1" fill="hold">
                                          <p:stCondLst>
                                            <p:cond delay="0"/>
                                          </p:stCondLst>
                                        </p:cTn>
                                        <p:tgtEl>
                                          <p:spTgt spid="177158"/>
                                        </p:tgtEl>
                                        <p:attrNameLst>
                                          <p:attrName>style.visibility</p:attrName>
                                        </p:attrNameLst>
                                      </p:cBhvr>
                                      <p:to>
                                        <p:strVal val="visible"/>
                                      </p:to>
                                    </p:set>
                                    <p:anim calcmode="lin" valueType="num">
                                      <p:cBhvr>
                                        <p:cTn id="42" dur="500" fill="hold"/>
                                        <p:tgtEl>
                                          <p:spTgt spid="177158"/>
                                        </p:tgtEl>
                                        <p:attrNameLst>
                                          <p:attrName>ppt_x</p:attrName>
                                        </p:attrNameLst>
                                      </p:cBhvr>
                                      <p:tavLst>
                                        <p:tav tm="0">
                                          <p:val>
                                            <p:strVal val="#ppt_x-#ppt_w/2"/>
                                          </p:val>
                                        </p:tav>
                                        <p:tav tm="100000">
                                          <p:val>
                                            <p:strVal val="#ppt_x"/>
                                          </p:val>
                                        </p:tav>
                                      </p:tavLst>
                                    </p:anim>
                                    <p:anim calcmode="lin" valueType="num">
                                      <p:cBhvr>
                                        <p:cTn id="43" dur="500" fill="hold"/>
                                        <p:tgtEl>
                                          <p:spTgt spid="177158"/>
                                        </p:tgtEl>
                                        <p:attrNameLst>
                                          <p:attrName>ppt_y</p:attrName>
                                        </p:attrNameLst>
                                      </p:cBhvr>
                                      <p:tavLst>
                                        <p:tav tm="0">
                                          <p:val>
                                            <p:strVal val="#ppt_y"/>
                                          </p:val>
                                        </p:tav>
                                        <p:tav tm="100000">
                                          <p:val>
                                            <p:strVal val="#ppt_y"/>
                                          </p:val>
                                        </p:tav>
                                      </p:tavLst>
                                    </p:anim>
                                    <p:anim calcmode="lin" valueType="num">
                                      <p:cBhvr>
                                        <p:cTn id="44" dur="500" fill="hold"/>
                                        <p:tgtEl>
                                          <p:spTgt spid="177158"/>
                                        </p:tgtEl>
                                        <p:attrNameLst>
                                          <p:attrName>ppt_w</p:attrName>
                                        </p:attrNameLst>
                                      </p:cBhvr>
                                      <p:tavLst>
                                        <p:tav tm="0">
                                          <p:val>
                                            <p:fltVal val="0"/>
                                          </p:val>
                                        </p:tav>
                                        <p:tav tm="100000">
                                          <p:val>
                                            <p:strVal val="#ppt_w"/>
                                          </p:val>
                                        </p:tav>
                                      </p:tavLst>
                                    </p:anim>
                                    <p:anim calcmode="lin" valueType="num">
                                      <p:cBhvr>
                                        <p:cTn id="45" dur="500" fill="hold"/>
                                        <p:tgtEl>
                                          <p:spTgt spid="177158"/>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3800"/>
                            </p:stCondLst>
                            <p:childTnLst>
                              <p:par>
                                <p:cTn id="47" presetID="12" presetClass="entr" presetSubtype="1" fill="hold" nodeType="afterEffect">
                                  <p:stCondLst>
                                    <p:cond delay="0"/>
                                  </p:stCondLst>
                                  <p:childTnLst>
                                    <p:set>
                                      <p:cBhvr>
                                        <p:cTn id="48" dur="1" fill="hold">
                                          <p:stCondLst>
                                            <p:cond delay="0"/>
                                          </p:stCondLst>
                                        </p:cTn>
                                        <p:tgtEl>
                                          <p:spTgt spid="177173"/>
                                        </p:tgtEl>
                                        <p:attrNameLst>
                                          <p:attrName>style.visibility</p:attrName>
                                        </p:attrNameLst>
                                      </p:cBhvr>
                                      <p:to>
                                        <p:strVal val="visible"/>
                                      </p:to>
                                    </p:set>
                                    <p:animEffect transition="in" filter="slide(fromTop)">
                                      <p:cBhvr>
                                        <p:cTn id="49" dur="500"/>
                                        <p:tgtEl>
                                          <p:spTgt spid="177173"/>
                                        </p:tgtEl>
                                      </p:cBhvr>
                                    </p:animEffect>
                                  </p:childTnLst>
                                </p:cTn>
                              </p:par>
                            </p:childTnLst>
                          </p:cTn>
                        </p:par>
                        <p:par>
                          <p:cTn id="50" fill="hold" nodeType="afterGroup">
                            <p:stCondLst>
                              <p:cond delay="4300"/>
                            </p:stCondLst>
                            <p:childTnLst>
                              <p:par>
                                <p:cTn id="51" presetID="49" presetClass="entr" presetSubtype="0" decel="100000" fill="hold" nodeType="afterEffect">
                                  <p:stCondLst>
                                    <p:cond delay="0"/>
                                  </p:stCondLst>
                                  <p:childTnLst>
                                    <p:set>
                                      <p:cBhvr>
                                        <p:cTn id="52" dur="1" fill="hold">
                                          <p:stCondLst>
                                            <p:cond delay="0"/>
                                          </p:stCondLst>
                                        </p:cTn>
                                        <p:tgtEl>
                                          <p:spTgt spid="177206"/>
                                        </p:tgtEl>
                                        <p:attrNameLst>
                                          <p:attrName>style.visibility</p:attrName>
                                        </p:attrNameLst>
                                      </p:cBhvr>
                                      <p:to>
                                        <p:strVal val="visible"/>
                                      </p:to>
                                    </p:set>
                                    <p:anim calcmode="lin" valueType="num">
                                      <p:cBhvr>
                                        <p:cTn id="53" dur="500" fill="hold"/>
                                        <p:tgtEl>
                                          <p:spTgt spid="177206"/>
                                        </p:tgtEl>
                                        <p:attrNameLst>
                                          <p:attrName>ppt_w</p:attrName>
                                        </p:attrNameLst>
                                      </p:cBhvr>
                                      <p:tavLst>
                                        <p:tav tm="0">
                                          <p:val>
                                            <p:fltVal val="0"/>
                                          </p:val>
                                        </p:tav>
                                        <p:tav tm="100000">
                                          <p:val>
                                            <p:strVal val="#ppt_w"/>
                                          </p:val>
                                        </p:tav>
                                      </p:tavLst>
                                    </p:anim>
                                    <p:anim calcmode="lin" valueType="num">
                                      <p:cBhvr>
                                        <p:cTn id="54" dur="500" fill="hold"/>
                                        <p:tgtEl>
                                          <p:spTgt spid="177206"/>
                                        </p:tgtEl>
                                        <p:attrNameLst>
                                          <p:attrName>ppt_h</p:attrName>
                                        </p:attrNameLst>
                                      </p:cBhvr>
                                      <p:tavLst>
                                        <p:tav tm="0">
                                          <p:val>
                                            <p:fltVal val="0"/>
                                          </p:val>
                                        </p:tav>
                                        <p:tav tm="100000">
                                          <p:val>
                                            <p:strVal val="#ppt_h"/>
                                          </p:val>
                                        </p:tav>
                                      </p:tavLst>
                                    </p:anim>
                                    <p:anim calcmode="lin" valueType="num">
                                      <p:cBhvr>
                                        <p:cTn id="55" dur="500" fill="hold"/>
                                        <p:tgtEl>
                                          <p:spTgt spid="177206"/>
                                        </p:tgtEl>
                                        <p:attrNameLst>
                                          <p:attrName>style.rotation</p:attrName>
                                        </p:attrNameLst>
                                      </p:cBhvr>
                                      <p:tavLst>
                                        <p:tav tm="0">
                                          <p:val>
                                            <p:fltVal val="360"/>
                                          </p:val>
                                        </p:tav>
                                        <p:tav tm="100000">
                                          <p:val>
                                            <p:fltVal val="0"/>
                                          </p:val>
                                        </p:tav>
                                      </p:tavLst>
                                    </p:anim>
                                    <p:animEffect transition="in" filter="fade">
                                      <p:cBhvr>
                                        <p:cTn id="56" dur="500"/>
                                        <p:tgtEl>
                                          <p:spTgt spid="177206"/>
                                        </p:tgtEl>
                                      </p:cBhvr>
                                    </p:animEffect>
                                  </p:childTnLst>
                                  <p:subTnLst>
                                    <p:audio>
                                      <p:cMediaNode>
                                        <p:cTn display="0" masterRel="sameClick">
                                          <p:stCondLst>
                                            <p:cond evt="begin" delay="0">
                                              <p:tn val="51"/>
                                            </p:cond>
                                          </p:stCondLst>
                                          <p:endCondLst>
                                            <p:cond evt="onStopAudio" delay="0">
                                              <p:tgtEl>
                                                <p:sldTgt/>
                                              </p:tgtEl>
                                            </p:cond>
                                          </p:endCondLst>
                                        </p:cTn>
                                        <p:tgtEl>
                                          <p:sndTgt r:embed="rId3" name="Chimes 3-CL (2).wav"/>
                                        </p:tgtEl>
                                      </p:cMediaNode>
                                    </p:audio>
                                  </p:subTnLst>
                                </p:cTn>
                              </p:par>
                            </p:childTnLst>
                          </p:cTn>
                        </p:par>
                        <p:par>
                          <p:cTn id="57" fill="hold" nodeType="afterGroup">
                            <p:stCondLst>
                              <p:cond delay="4800"/>
                            </p:stCondLst>
                            <p:childTnLst>
                              <p:par>
                                <p:cTn id="58" presetID="17" presetClass="entr" presetSubtype="8" fill="hold" nodeType="afterEffect">
                                  <p:stCondLst>
                                    <p:cond delay="0"/>
                                  </p:stCondLst>
                                  <p:childTnLst>
                                    <p:set>
                                      <p:cBhvr>
                                        <p:cTn id="59" dur="1" fill="hold">
                                          <p:stCondLst>
                                            <p:cond delay="0"/>
                                          </p:stCondLst>
                                        </p:cTn>
                                        <p:tgtEl>
                                          <p:spTgt spid="177161"/>
                                        </p:tgtEl>
                                        <p:attrNameLst>
                                          <p:attrName>style.visibility</p:attrName>
                                        </p:attrNameLst>
                                      </p:cBhvr>
                                      <p:to>
                                        <p:strVal val="visible"/>
                                      </p:to>
                                    </p:set>
                                    <p:anim calcmode="lin" valueType="num">
                                      <p:cBhvr>
                                        <p:cTn id="60" dur="500" fill="hold"/>
                                        <p:tgtEl>
                                          <p:spTgt spid="177161"/>
                                        </p:tgtEl>
                                        <p:attrNameLst>
                                          <p:attrName>ppt_x</p:attrName>
                                        </p:attrNameLst>
                                      </p:cBhvr>
                                      <p:tavLst>
                                        <p:tav tm="0">
                                          <p:val>
                                            <p:strVal val="#ppt_x-#ppt_w/2"/>
                                          </p:val>
                                        </p:tav>
                                        <p:tav tm="100000">
                                          <p:val>
                                            <p:strVal val="#ppt_x"/>
                                          </p:val>
                                        </p:tav>
                                      </p:tavLst>
                                    </p:anim>
                                    <p:anim calcmode="lin" valueType="num">
                                      <p:cBhvr>
                                        <p:cTn id="61" dur="500" fill="hold"/>
                                        <p:tgtEl>
                                          <p:spTgt spid="177161"/>
                                        </p:tgtEl>
                                        <p:attrNameLst>
                                          <p:attrName>ppt_y</p:attrName>
                                        </p:attrNameLst>
                                      </p:cBhvr>
                                      <p:tavLst>
                                        <p:tav tm="0">
                                          <p:val>
                                            <p:strVal val="#ppt_y"/>
                                          </p:val>
                                        </p:tav>
                                        <p:tav tm="100000">
                                          <p:val>
                                            <p:strVal val="#ppt_y"/>
                                          </p:val>
                                        </p:tav>
                                      </p:tavLst>
                                    </p:anim>
                                    <p:anim calcmode="lin" valueType="num">
                                      <p:cBhvr>
                                        <p:cTn id="62" dur="500" fill="hold"/>
                                        <p:tgtEl>
                                          <p:spTgt spid="177161"/>
                                        </p:tgtEl>
                                        <p:attrNameLst>
                                          <p:attrName>ppt_w</p:attrName>
                                        </p:attrNameLst>
                                      </p:cBhvr>
                                      <p:tavLst>
                                        <p:tav tm="0">
                                          <p:val>
                                            <p:fltVal val="0"/>
                                          </p:val>
                                        </p:tav>
                                        <p:tav tm="100000">
                                          <p:val>
                                            <p:strVal val="#ppt_w"/>
                                          </p:val>
                                        </p:tav>
                                      </p:tavLst>
                                    </p:anim>
                                    <p:anim calcmode="lin" valueType="num">
                                      <p:cBhvr>
                                        <p:cTn id="63" dur="500" fill="hold"/>
                                        <p:tgtEl>
                                          <p:spTgt spid="177161"/>
                                        </p:tgtEl>
                                        <p:attrNameLst>
                                          <p:attrName>ppt_h</p:attrName>
                                        </p:attrNameLst>
                                      </p:cBhvr>
                                      <p:tavLst>
                                        <p:tav tm="0">
                                          <p:val>
                                            <p:strVal val="#ppt_h"/>
                                          </p:val>
                                        </p:tav>
                                        <p:tav tm="100000">
                                          <p:val>
                                            <p:strVal val="#ppt_h"/>
                                          </p:val>
                                        </p:tav>
                                      </p:tavLst>
                                    </p:anim>
                                  </p:childTnLst>
                                </p:cTn>
                              </p:par>
                            </p:childTnLst>
                          </p:cTn>
                        </p:par>
                        <p:par>
                          <p:cTn id="64" fill="hold" nodeType="afterGroup">
                            <p:stCondLst>
                              <p:cond delay="5800"/>
                            </p:stCondLst>
                            <p:childTnLst>
                              <p:par>
                                <p:cTn id="65" presetID="12" presetClass="entr" presetSubtype="1" fill="hold" nodeType="afterEffect">
                                  <p:stCondLst>
                                    <p:cond delay="0"/>
                                  </p:stCondLst>
                                  <p:childTnLst>
                                    <p:set>
                                      <p:cBhvr>
                                        <p:cTn id="66" dur="1" fill="hold">
                                          <p:stCondLst>
                                            <p:cond delay="0"/>
                                          </p:stCondLst>
                                        </p:cTn>
                                        <p:tgtEl>
                                          <p:spTgt spid="177179"/>
                                        </p:tgtEl>
                                        <p:attrNameLst>
                                          <p:attrName>style.visibility</p:attrName>
                                        </p:attrNameLst>
                                      </p:cBhvr>
                                      <p:to>
                                        <p:strVal val="visible"/>
                                      </p:to>
                                    </p:set>
                                    <p:animEffect transition="in" filter="slide(fromTop)">
                                      <p:cBhvr>
                                        <p:cTn id="67" dur="500"/>
                                        <p:tgtEl>
                                          <p:spTgt spid="177179"/>
                                        </p:tgtEl>
                                      </p:cBhvr>
                                    </p:animEffect>
                                  </p:childTnLst>
                                </p:cTn>
                              </p:par>
                            </p:childTnLst>
                          </p:cTn>
                        </p:par>
                        <p:par>
                          <p:cTn id="68" fill="hold" nodeType="afterGroup">
                            <p:stCondLst>
                              <p:cond delay="6300"/>
                            </p:stCondLst>
                            <p:childTnLst>
                              <p:par>
                                <p:cTn id="69" presetID="49" presetClass="entr" presetSubtype="0" decel="100000" fill="hold" nodeType="afterEffect">
                                  <p:stCondLst>
                                    <p:cond delay="0"/>
                                  </p:stCondLst>
                                  <p:childTnLst>
                                    <p:set>
                                      <p:cBhvr>
                                        <p:cTn id="70" dur="1" fill="hold">
                                          <p:stCondLst>
                                            <p:cond delay="0"/>
                                          </p:stCondLst>
                                        </p:cTn>
                                        <p:tgtEl>
                                          <p:spTgt spid="177218"/>
                                        </p:tgtEl>
                                        <p:attrNameLst>
                                          <p:attrName>style.visibility</p:attrName>
                                        </p:attrNameLst>
                                      </p:cBhvr>
                                      <p:to>
                                        <p:strVal val="visible"/>
                                      </p:to>
                                    </p:set>
                                    <p:anim calcmode="lin" valueType="num">
                                      <p:cBhvr>
                                        <p:cTn id="71" dur="500" fill="hold"/>
                                        <p:tgtEl>
                                          <p:spTgt spid="177218"/>
                                        </p:tgtEl>
                                        <p:attrNameLst>
                                          <p:attrName>ppt_w</p:attrName>
                                        </p:attrNameLst>
                                      </p:cBhvr>
                                      <p:tavLst>
                                        <p:tav tm="0">
                                          <p:val>
                                            <p:fltVal val="0"/>
                                          </p:val>
                                        </p:tav>
                                        <p:tav tm="100000">
                                          <p:val>
                                            <p:strVal val="#ppt_w"/>
                                          </p:val>
                                        </p:tav>
                                      </p:tavLst>
                                    </p:anim>
                                    <p:anim calcmode="lin" valueType="num">
                                      <p:cBhvr>
                                        <p:cTn id="72" dur="500" fill="hold"/>
                                        <p:tgtEl>
                                          <p:spTgt spid="177218"/>
                                        </p:tgtEl>
                                        <p:attrNameLst>
                                          <p:attrName>ppt_h</p:attrName>
                                        </p:attrNameLst>
                                      </p:cBhvr>
                                      <p:tavLst>
                                        <p:tav tm="0">
                                          <p:val>
                                            <p:fltVal val="0"/>
                                          </p:val>
                                        </p:tav>
                                        <p:tav tm="100000">
                                          <p:val>
                                            <p:strVal val="#ppt_h"/>
                                          </p:val>
                                        </p:tav>
                                      </p:tavLst>
                                    </p:anim>
                                    <p:anim calcmode="lin" valueType="num">
                                      <p:cBhvr>
                                        <p:cTn id="73" dur="500" fill="hold"/>
                                        <p:tgtEl>
                                          <p:spTgt spid="177218"/>
                                        </p:tgtEl>
                                        <p:attrNameLst>
                                          <p:attrName>style.rotation</p:attrName>
                                        </p:attrNameLst>
                                      </p:cBhvr>
                                      <p:tavLst>
                                        <p:tav tm="0">
                                          <p:val>
                                            <p:fltVal val="360"/>
                                          </p:val>
                                        </p:tav>
                                        <p:tav tm="100000">
                                          <p:val>
                                            <p:fltVal val="0"/>
                                          </p:val>
                                        </p:tav>
                                      </p:tavLst>
                                    </p:anim>
                                    <p:animEffect transition="in" filter="fade">
                                      <p:cBhvr>
                                        <p:cTn id="74" dur="500"/>
                                        <p:tgtEl>
                                          <p:spTgt spid="177218"/>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 3-CL (2).wav"/>
                                        </p:tgtEl>
                                      </p:cMediaNode>
                                    </p:audio>
                                  </p:subTnLst>
                                </p:cTn>
                              </p:par>
                            </p:childTnLst>
                          </p:cTn>
                        </p:par>
                        <p:par>
                          <p:cTn id="75" fill="hold" nodeType="afterGroup">
                            <p:stCondLst>
                              <p:cond delay="6800"/>
                            </p:stCondLst>
                            <p:childTnLst>
                              <p:par>
                                <p:cTn id="76" presetID="17" presetClass="entr" presetSubtype="8" fill="hold" nodeType="afterEffect">
                                  <p:stCondLst>
                                    <p:cond delay="0"/>
                                  </p:stCondLst>
                                  <p:childTnLst>
                                    <p:set>
                                      <p:cBhvr>
                                        <p:cTn id="77" dur="1" fill="hold">
                                          <p:stCondLst>
                                            <p:cond delay="0"/>
                                          </p:stCondLst>
                                        </p:cTn>
                                        <p:tgtEl>
                                          <p:spTgt spid="177167"/>
                                        </p:tgtEl>
                                        <p:attrNameLst>
                                          <p:attrName>style.visibility</p:attrName>
                                        </p:attrNameLst>
                                      </p:cBhvr>
                                      <p:to>
                                        <p:strVal val="visible"/>
                                      </p:to>
                                    </p:set>
                                    <p:anim calcmode="lin" valueType="num">
                                      <p:cBhvr>
                                        <p:cTn id="78" dur="500" fill="hold"/>
                                        <p:tgtEl>
                                          <p:spTgt spid="177167"/>
                                        </p:tgtEl>
                                        <p:attrNameLst>
                                          <p:attrName>ppt_x</p:attrName>
                                        </p:attrNameLst>
                                      </p:cBhvr>
                                      <p:tavLst>
                                        <p:tav tm="0">
                                          <p:val>
                                            <p:strVal val="#ppt_x-#ppt_w/2"/>
                                          </p:val>
                                        </p:tav>
                                        <p:tav tm="100000">
                                          <p:val>
                                            <p:strVal val="#ppt_x"/>
                                          </p:val>
                                        </p:tav>
                                      </p:tavLst>
                                    </p:anim>
                                    <p:anim calcmode="lin" valueType="num">
                                      <p:cBhvr>
                                        <p:cTn id="79" dur="500" fill="hold"/>
                                        <p:tgtEl>
                                          <p:spTgt spid="177167"/>
                                        </p:tgtEl>
                                        <p:attrNameLst>
                                          <p:attrName>ppt_y</p:attrName>
                                        </p:attrNameLst>
                                      </p:cBhvr>
                                      <p:tavLst>
                                        <p:tav tm="0">
                                          <p:val>
                                            <p:strVal val="#ppt_y"/>
                                          </p:val>
                                        </p:tav>
                                        <p:tav tm="100000">
                                          <p:val>
                                            <p:strVal val="#ppt_y"/>
                                          </p:val>
                                        </p:tav>
                                      </p:tavLst>
                                    </p:anim>
                                    <p:anim calcmode="lin" valueType="num">
                                      <p:cBhvr>
                                        <p:cTn id="80" dur="500" fill="hold"/>
                                        <p:tgtEl>
                                          <p:spTgt spid="177167"/>
                                        </p:tgtEl>
                                        <p:attrNameLst>
                                          <p:attrName>ppt_w</p:attrName>
                                        </p:attrNameLst>
                                      </p:cBhvr>
                                      <p:tavLst>
                                        <p:tav tm="0">
                                          <p:val>
                                            <p:fltVal val="0"/>
                                          </p:val>
                                        </p:tav>
                                        <p:tav tm="100000">
                                          <p:val>
                                            <p:strVal val="#ppt_w"/>
                                          </p:val>
                                        </p:tav>
                                      </p:tavLst>
                                    </p:anim>
                                    <p:anim calcmode="lin" valueType="num">
                                      <p:cBhvr>
                                        <p:cTn id="81" dur="500" fill="hold"/>
                                        <p:tgtEl>
                                          <p:spTgt spid="177167"/>
                                        </p:tgtEl>
                                        <p:attrNameLst>
                                          <p:attrName>ppt_h</p:attrName>
                                        </p:attrNameLst>
                                      </p:cBhvr>
                                      <p:tavLst>
                                        <p:tav tm="0">
                                          <p:val>
                                            <p:strVal val="#ppt_h"/>
                                          </p:val>
                                        </p:tav>
                                        <p:tav tm="100000">
                                          <p:val>
                                            <p:strVal val="#ppt_h"/>
                                          </p:val>
                                        </p:tav>
                                      </p:tavLst>
                                    </p:anim>
                                  </p:childTnLst>
                                </p:cTn>
                              </p:par>
                              <p:par>
                                <p:cTn id="82" presetID="22" presetClass="emph" presetSubtype="0" repeatCount="indefinite" fill="hold" grpId="0" nodeType="withEffect">
                                  <p:stCondLst>
                                    <p:cond delay="0"/>
                                  </p:stCondLst>
                                  <p:childTnLst>
                                    <p:animClr clrSpc="hsl" dir="cw">
                                      <p:cBhvr override="childStyle">
                                        <p:cTn id="83" dur="1000" fill="hold"/>
                                        <p:tgtEl>
                                          <p:spTgt spid="86"/>
                                        </p:tgtEl>
                                        <p:attrNameLst>
                                          <p:attrName>style.color</p:attrName>
                                        </p:attrNameLst>
                                      </p:cBhvr>
                                      <p:by>
                                        <p:hsl h="-7200000" s="0" l="0"/>
                                      </p:by>
                                    </p:animClr>
                                    <p:animClr clrSpc="hsl" dir="cw">
                                      <p:cBhvr>
                                        <p:cTn id="84" dur="1000" fill="hold"/>
                                        <p:tgtEl>
                                          <p:spTgt spid="86"/>
                                        </p:tgtEl>
                                        <p:attrNameLst>
                                          <p:attrName>fillcolor</p:attrName>
                                        </p:attrNameLst>
                                      </p:cBhvr>
                                      <p:by>
                                        <p:hsl h="-7200000" s="0" l="0"/>
                                      </p:by>
                                    </p:animClr>
                                    <p:animClr clrSpc="hsl" dir="cw">
                                      <p:cBhvr>
                                        <p:cTn id="85" dur="1000" fill="hold"/>
                                        <p:tgtEl>
                                          <p:spTgt spid="86"/>
                                        </p:tgtEl>
                                        <p:attrNameLst>
                                          <p:attrName>stroke.color</p:attrName>
                                        </p:attrNameLst>
                                      </p:cBhvr>
                                      <p:by>
                                        <p:hsl h="-7200000" s="0" l="0"/>
                                      </p:by>
                                    </p:animClr>
                                    <p:set>
                                      <p:cBhvr>
                                        <p:cTn id="86" dur="1000" fill="hold"/>
                                        <p:tgtEl>
                                          <p:spTgt spid="86"/>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0"/>
                            </p:stCondLst>
                            <p:childTnLst>
                              <p:par>
                                <p:cTn id="92" presetID="1" presetClass="entr" presetSubtype="0" fill="hold" grpId="0" nodeType="afterEffect">
                                  <p:stCondLst>
                                    <p:cond delay="0"/>
                                  </p:stCondLst>
                                  <p:childTnLst>
                                    <p:set>
                                      <p:cBhvr>
                                        <p:cTn id="93"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beep.wav"/>
                                        </p:tgtEl>
                                      </p:cMediaNode>
                                    </p:audio>
                                  </p:subTnLst>
                                </p:cTn>
                              </p:par>
                            </p:childTnLst>
                          </p:cTn>
                        </p:par>
                        <p:par>
                          <p:cTn id="94" fill="hold">
                            <p:stCondLst>
                              <p:cond delay="0"/>
                            </p:stCondLst>
                            <p:childTnLst>
                              <p:par>
                                <p:cTn id="95" presetID="1" presetClass="entr" presetSubtype="0" fill="hold" grpId="0" nodeType="afterEffect">
                                  <p:stCondLst>
                                    <p:cond delay="1000"/>
                                  </p:stCondLst>
                                  <p:childTnLst>
                                    <p:set>
                                      <p:cBhvr>
                                        <p:cTn id="96"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beep.wav"/>
                                        </p:tgtEl>
                                      </p:cMediaNode>
                                    </p:audio>
                                  </p:subTnLst>
                                </p:cTn>
                              </p:par>
                            </p:childTnLst>
                          </p:cTn>
                        </p:par>
                        <p:par>
                          <p:cTn id="97" fill="hold">
                            <p:stCondLst>
                              <p:cond delay="1000"/>
                            </p:stCondLst>
                            <p:childTnLst>
                              <p:par>
                                <p:cTn id="98" presetID="1" presetClass="entr" presetSubtype="0" fill="hold" grpId="0" nodeType="afterEffect">
                                  <p:stCondLst>
                                    <p:cond delay="1000"/>
                                  </p:stCondLst>
                                  <p:childTnLst>
                                    <p:set>
                                      <p:cBhvr>
                                        <p:cTn id="99"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4" name="beep.wav"/>
                                        </p:tgtEl>
                                      </p:cMediaNode>
                                    </p:audio>
                                  </p:subTnLst>
                                </p:cTn>
                              </p:par>
                            </p:childTnLst>
                          </p:cTn>
                        </p:par>
                        <p:par>
                          <p:cTn id="100" fill="hold">
                            <p:stCondLst>
                              <p:cond delay="2000"/>
                            </p:stCondLst>
                            <p:childTnLst>
                              <p:par>
                                <p:cTn id="101" presetID="1" presetClass="entr" presetSubtype="0" fill="hold" grpId="0" nodeType="afterEffect">
                                  <p:stCondLst>
                                    <p:cond delay="1000"/>
                                  </p:stCondLst>
                                  <p:childTnLst>
                                    <p:set>
                                      <p:cBhvr>
                                        <p:cTn id="102"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4" name="beep.wav"/>
                                        </p:tgtEl>
                                      </p:cMediaNode>
                                    </p:audio>
                                  </p:subTnLst>
                                </p:cTn>
                              </p:par>
                            </p:childTnLst>
                          </p:cTn>
                        </p:par>
                        <p:par>
                          <p:cTn id="103" fill="hold">
                            <p:stCondLst>
                              <p:cond delay="3000"/>
                            </p:stCondLst>
                            <p:childTnLst>
                              <p:par>
                                <p:cTn id="104" presetID="1" presetClass="entr" presetSubtype="0" fill="hold" grpId="0" nodeType="afterEffect">
                                  <p:stCondLst>
                                    <p:cond delay="1000"/>
                                  </p:stCondLst>
                                  <p:childTnLst>
                                    <p:set>
                                      <p:cBhvr>
                                        <p:cTn id="105"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4" name="beep.wav"/>
                                        </p:tgtEl>
                                      </p:cMediaNode>
                                    </p:audio>
                                  </p:subTnLst>
                                </p:cTn>
                              </p:par>
                            </p:childTnLst>
                          </p:cTn>
                        </p:par>
                        <p:par>
                          <p:cTn id="106" fill="hold">
                            <p:stCondLst>
                              <p:cond delay="4000"/>
                            </p:stCondLst>
                            <p:childTnLst>
                              <p:par>
                                <p:cTn id="107" presetID="1" presetClass="entr" presetSubtype="0" fill="hold" grpId="0" nodeType="afterEffect">
                                  <p:stCondLst>
                                    <p:cond delay="1000"/>
                                  </p:stCondLst>
                                  <p:childTnLst>
                                    <p:set>
                                      <p:cBhvr>
                                        <p:cTn id="108"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4" name="beep.wav"/>
                                        </p:tgtEl>
                                      </p:cMediaNode>
                                    </p:audio>
                                  </p:subTnLst>
                                </p:cTn>
                              </p:par>
                            </p:childTnLst>
                          </p:cTn>
                        </p:par>
                        <p:par>
                          <p:cTn id="109" fill="hold">
                            <p:stCondLst>
                              <p:cond delay="5000"/>
                            </p:stCondLst>
                            <p:childTnLst>
                              <p:par>
                                <p:cTn id="110" presetID="1" presetClass="entr" presetSubtype="0" fill="hold" grpId="0" nodeType="afterEffect">
                                  <p:stCondLst>
                                    <p:cond delay="1000"/>
                                  </p:stCondLst>
                                  <p:childTnLst>
                                    <p:set>
                                      <p:cBhvr>
                                        <p:cTn id="111"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4" name="beep.wav"/>
                                        </p:tgtEl>
                                      </p:cMediaNode>
                                    </p:audio>
                                  </p:subTnLst>
                                </p:cTn>
                              </p:par>
                            </p:childTnLst>
                          </p:cTn>
                        </p:par>
                        <p:par>
                          <p:cTn id="112" fill="hold">
                            <p:stCondLst>
                              <p:cond delay="6000"/>
                            </p:stCondLst>
                            <p:childTnLst>
                              <p:par>
                                <p:cTn id="113" presetID="1" presetClass="entr" presetSubtype="0" fill="hold" grpId="0" nodeType="afterEffect">
                                  <p:stCondLst>
                                    <p:cond delay="1000"/>
                                  </p:stCondLst>
                                  <p:childTnLst>
                                    <p:set>
                                      <p:cBhvr>
                                        <p:cTn id="114"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4" name="beep.wav"/>
                                        </p:tgtEl>
                                      </p:cMediaNode>
                                    </p:audio>
                                  </p:subTnLst>
                                </p:cTn>
                              </p:par>
                            </p:childTnLst>
                          </p:cTn>
                        </p:par>
                        <p:par>
                          <p:cTn id="115" fill="hold">
                            <p:stCondLst>
                              <p:cond delay="7000"/>
                            </p:stCondLst>
                            <p:childTnLst>
                              <p:par>
                                <p:cTn id="116" presetID="1" presetClass="entr" presetSubtype="0" fill="hold" grpId="0" nodeType="afterEffect">
                                  <p:stCondLst>
                                    <p:cond delay="1000"/>
                                  </p:stCondLst>
                                  <p:childTnLst>
                                    <p:set>
                                      <p:cBhvr>
                                        <p:cTn id="117"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4" name="beep.wav"/>
                                        </p:tgtEl>
                                      </p:cMediaNode>
                                    </p:audio>
                                  </p:subTnLst>
                                </p:cTn>
                              </p:par>
                            </p:childTnLst>
                          </p:cTn>
                        </p:par>
                        <p:par>
                          <p:cTn id="118" fill="hold">
                            <p:stCondLst>
                              <p:cond delay="8000"/>
                            </p:stCondLst>
                            <p:childTnLst>
                              <p:par>
                                <p:cTn id="119" presetID="1" presetClass="entr" presetSubtype="0" fill="hold" grpId="0" nodeType="afterEffect">
                                  <p:stCondLst>
                                    <p:cond delay="1000"/>
                                  </p:stCondLst>
                                  <p:childTnLst>
                                    <p:set>
                                      <p:cBhvr>
                                        <p:cTn id="120"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1" restart="whenNotActive" fill="hold" evtFilter="cancelBubble" nodeType="interactiveSeq">
                <p:stCondLst>
                  <p:cond evt="onClick" delay="0">
                    <p:tgtEl>
                      <p:spTgt spid="177164"/>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177157"/>
                                        </p:tgtEl>
                                        <p:attrNameLst>
                                          <p:attrName>style.visibility</p:attrName>
                                        </p:attrNameLst>
                                      </p:cBhvr>
                                      <p:to>
                                        <p:strVal val="visible"/>
                                      </p:to>
                                    </p:set>
                                  </p:childTnLst>
                                </p:cTn>
                              </p:par>
                              <p:par>
                                <p:cTn id="126" presetID="3" presetClass="entr" presetSubtype="0" fill="hold" nodeType="withEffect">
                                  <p:stCondLst>
                                    <p:cond delay="0"/>
                                  </p:stCondLst>
                                  <p:childTnLst>
                                    <p:set>
                                      <p:cBhvr>
                                        <p:cTn id="127" dur="1" fill="hold">
                                          <p:stCondLst>
                                            <p:cond delay="0"/>
                                          </p:stCondLst>
                                        </p:cTn>
                                        <p:tgtEl>
                                          <p:spTgt spid="177234"/>
                                        </p:tgtEl>
                                        <p:attrNameLst>
                                          <p:attrName>style.visibility</p:attrName>
                                        </p:attrNameLst>
                                      </p:cBhvr>
                                      <p:to>
                                        <p:strVal val="visible"/>
                                      </p:to>
                                    </p:set>
                                  </p:childTnLst>
                                </p:cTn>
                              </p:par>
                            </p:childTnLst>
                          </p:cTn>
                        </p:par>
                        <p:par>
                          <p:cTn id="128" fill="hold" nodeType="afterGroup">
                            <p:stCondLst>
                              <p:cond delay="0"/>
                            </p:stCondLst>
                            <p:childTnLst>
                              <p:par>
                                <p:cTn id="129" presetID="3" presetClass="exit" presetSubtype="10" fill="hold" nodeType="afterEffect">
                                  <p:stCondLst>
                                    <p:cond delay="1000"/>
                                  </p:stCondLst>
                                  <p:childTnLst>
                                    <p:animEffect transition="out" filter="blinds(horizontal)">
                                      <p:cBhvr>
                                        <p:cTn id="130" dur="500"/>
                                        <p:tgtEl>
                                          <p:spTgt spid="177234"/>
                                        </p:tgtEl>
                                      </p:cBhvr>
                                    </p:animEffect>
                                    <p:set>
                                      <p:cBhvr>
                                        <p:cTn id="131" dur="1" fill="hold">
                                          <p:stCondLst>
                                            <p:cond delay="499"/>
                                          </p:stCondLst>
                                        </p:cTn>
                                        <p:tgtEl>
                                          <p:spTgt spid="177234"/>
                                        </p:tgtEl>
                                        <p:attrNameLst>
                                          <p:attrName>style.visibility</p:attrName>
                                        </p:attrNameLst>
                                      </p:cBhvr>
                                      <p:to>
                                        <p:strVal val="hidden"/>
                                      </p:to>
                                    </p:set>
                                  </p:childTnLst>
                                </p:cTn>
                              </p:par>
                            </p:childTnLst>
                          </p:cTn>
                        </p:par>
                      </p:childTnLst>
                    </p:cTn>
                  </p:par>
                </p:childTnLst>
              </p:cTn>
              <p:nextCondLst>
                <p:cond evt="onClick" delay="0">
                  <p:tgtEl>
                    <p:spTgt spid="177164"/>
                  </p:tgtEl>
                </p:cond>
              </p:nextCondLst>
            </p:seq>
            <p:seq concurrent="1" nextAc="seek">
              <p:cTn id="132" restart="whenNotActive" fill="hold" evtFilter="cancelBubble" nodeType="interactiveSeq">
                <p:stCondLst>
                  <p:cond evt="onClick" delay="0">
                    <p:tgtEl>
                      <p:spTgt spid="177167"/>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1" presetClass="entr" presetSubtype="0" fill="hold" nodeType="afterEffect">
                                  <p:stCondLst>
                                    <p:cond delay="0"/>
                                  </p:stCondLst>
                                  <p:childTnLst>
                                    <p:set>
                                      <p:cBhvr>
                                        <p:cTn id="136" dur="1" fill="hold">
                                          <p:stCondLst>
                                            <p:cond delay="0"/>
                                          </p:stCondLst>
                                        </p:cTn>
                                        <p:tgtEl>
                                          <p:spTgt spid="177230"/>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6" name="applause.wav"/>
                                        </p:tgtEl>
                                      </p:cMediaNode>
                                    </p:audio>
                                  </p:subTnLst>
                                </p:cTn>
                              </p:par>
                              <p:par>
                                <p:cTn id="137" presetID="1" presetClass="entr" presetSubtype="0" fill="hold" grpId="0" nodeType="withEffect">
                                  <p:stCondLst>
                                    <p:cond delay="0"/>
                                  </p:stCondLst>
                                  <p:childTnLst>
                                    <p:set>
                                      <p:cBhvr>
                                        <p:cTn id="138" dur="1" fill="hold">
                                          <p:stCondLst>
                                            <p:cond delay="0"/>
                                          </p:stCondLst>
                                        </p:cTn>
                                        <p:tgtEl>
                                          <p:spTgt spid="177154"/>
                                        </p:tgtEl>
                                        <p:attrNameLst>
                                          <p:attrName>style.visibility</p:attrName>
                                        </p:attrNameLst>
                                      </p:cBhvr>
                                      <p:to>
                                        <p:strVal val="visible"/>
                                      </p:to>
                                    </p:set>
                                  </p:childTnLst>
                                </p:cTn>
                              </p:par>
                              <p:par>
                                <p:cTn id="139" presetID="26" presetClass="emph" presetSubtype="0" fill="hold" grpId="1" nodeType="withEffect">
                                  <p:stCondLst>
                                    <p:cond delay="0"/>
                                  </p:stCondLst>
                                  <p:childTnLst>
                                    <p:animEffect transition="out" filter="fade">
                                      <p:cBhvr>
                                        <p:cTn id="140" dur="500" tmFilter="0, 0; .2, .5; .8, .5; 1, 0"/>
                                        <p:tgtEl>
                                          <p:spTgt spid="177154"/>
                                        </p:tgtEl>
                                      </p:cBhvr>
                                    </p:animEffect>
                                    <p:animScale>
                                      <p:cBhvr>
                                        <p:cTn id="141" dur="250" autoRev="1" fill="hold"/>
                                        <p:tgtEl>
                                          <p:spTgt spid="177154"/>
                                        </p:tgtEl>
                                      </p:cBhvr>
                                      <p:by x="105000" y="105000"/>
                                    </p:animScale>
                                  </p:childTnLst>
                                </p:cTn>
                              </p:par>
                            </p:childTnLst>
                          </p:cTn>
                        </p:par>
                      </p:childTnLst>
                    </p:cTn>
                  </p:par>
                </p:childTnLst>
              </p:cTn>
              <p:nextCondLst>
                <p:cond evt="onClick" delay="0">
                  <p:tgtEl>
                    <p:spTgt spid="177167"/>
                  </p:tgtEl>
                </p:cond>
              </p:nextCondLst>
            </p:seq>
            <p:seq concurrent="1" nextAc="seek">
              <p:cTn id="142" restart="whenNotActive" fill="hold" evtFilter="cancelBubble" nodeType="interactiveSeq">
                <p:stCondLst>
                  <p:cond evt="onClick" delay="0">
                    <p:tgtEl>
                      <p:spTgt spid="177161"/>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77156"/>
                                        </p:tgtEl>
                                        <p:attrNameLst>
                                          <p:attrName>style.visibility</p:attrName>
                                        </p:attrNameLst>
                                      </p:cBhvr>
                                      <p:to>
                                        <p:strVal val="visible"/>
                                      </p:to>
                                    </p:set>
                                  </p:childTnLst>
                                </p:cTn>
                              </p:par>
                              <p:par>
                                <p:cTn id="147" presetID="3" presetClass="entr" presetSubtype="0" fill="hold" nodeType="withEffect">
                                  <p:stCondLst>
                                    <p:cond delay="0"/>
                                  </p:stCondLst>
                                  <p:childTnLst>
                                    <p:set>
                                      <p:cBhvr>
                                        <p:cTn id="148" dur="1" fill="hold">
                                          <p:stCondLst>
                                            <p:cond delay="0"/>
                                          </p:stCondLst>
                                        </p:cTn>
                                        <p:tgtEl>
                                          <p:spTgt spid="177232"/>
                                        </p:tgtEl>
                                        <p:attrNameLst>
                                          <p:attrName>style.visibility</p:attrName>
                                        </p:attrNameLst>
                                      </p:cBhvr>
                                      <p:to>
                                        <p:strVal val="visible"/>
                                      </p:to>
                                    </p:set>
                                  </p:childTnLst>
                                </p:cTn>
                              </p:par>
                            </p:childTnLst>
                          </p:cTn>
                        </p:par>
                        <p:par>
                          <p:cTn id="149" fill="hold" nodeType="afterGroup">
                            <p:stCondLst>
                              <p:cond delay="0"/>
                            </p:stCondLst>
                            <p:childTnLst>
                              <p:par>
                                <p:cTn id="150" presetID="3" presetClass="exit" presetSubtype="10" fill="hold" nodeType="afterEffect">
                                  <p:stCondLst>
                                    <p:cond delay="1000"/>
                                  </p:stCondLst>
                                  <p:childTnLst>
                                    <p:animEffect transition="out" filter="blinds(horizontal)">
                                      <p:cBhvr>
                                        <p:cTn id="151" dur="500"/>
                                        <p:tgtEl>
                                          <p:spTgt spid="177232"/>
                                        </p:tgtEl>
                                      </p:cBhvr>
                                    </p:animEffect>
                                    <p:set>
                                      <p:cBhvr>
                                        <p:cTn id="152" dur="1" fill="hold">
                                          <p:stCondLst>
                                            <p:cond delay="499"/>
                                          </p:stCondLst>
                                        </p:cTn>
                                        <p:tgtEl>
                                          <p:spTgt spid="177232"/>
                                        </p:tgtEl>
                                        <p:attrNameLst>
                                          <p:attrName>style.visibility</p:attrName>
                                        </p:attrNameLst>
                                      </p:cBhvr>
                                      <p:to>
                                        <p:strVal val="hidden"/>
                                      </p:to>
                                    </p:set>
                                  </p:childTnLst>
                                </p:cTn>
                              </p:par>
                            </p:childTnLst>
                          </p:cTn>
                        </p:par>
                      </p:childTnLst>
                    </p:cTn>
                  </p:par>
                </p:childTnLst>
              </p:cTn>
              <p:nextCondLst>
                <p:cond evt="onClick" delay="0">
                  <p:tgtEl>
                    <p:spTgt spid="177161"/>
                  </p:tgtEl>
                </p:cond>
              </p:nextCondLst>
            </p:seq>
            <p:seq concurrent="1" nextAc="seek">
              <p:cTn id="153" restart="whenNotActive" fill="hold" evtFilter="cancelBubble" nodeType="interactiveSeq">
                <p:stCondLst>
                  <p:cond evt="onClick" delay="0">
                    <p:tgtEl>
                      <p:spTgt spid="177158"/>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177155"/>
                                        </p:tgtEl>
                                        <p:attrNameLst>
                                          <p:attrName>style.visibility</p:attrName>
                                        </p:attrNameLst>
                                      </p:cBhvr>
                                      <p:to>
                                        <p:strVal val="visible"/>
                                      </p:to>
                                    </p:set>
                                  </p:childTnLst>
                                </p:cTn>
                              </p:par>
                              <p:par>
                                <p:cTn id="158" presetID="3" presetClass="entr" presetSubtype="0" fill="hold" nodeType="withEffect">
                                  <p:stCondLst>
                                    <p:cond delay="0"/>
                                  </p:stCondLst>
                                  <p:childTnLst>
                                    <p:set>
                                      <p:cBhvr>
                                        <p:cTn id="159" dur="1" fill="hold">
                                          <p:stCondLst>
                                            <p:cond delay="0"/>
                                          </p:stCondLst>
                                        </p:cTn>
                                        <p:tgtEl>
                                          <p:spTgt spid="177233"/>
                                        </p:tgtEl>
                                        <p:attrNameLst>
                                          <p:attrName>style.visibility</p:attrName>
                                        </p:attrNameLst>
                                      </p:cBhvr>
                                      <p:to>
                                        <p:strVal val="visible"/>
                                      </p:to>
                                    </p:set>
                                  </p:childTnLst>
                                </p:cTn>
                              </p:par>
                            </p:childTnLst>
                          </p:cTn>
                        </p:par>
                        <p:par>
                          <p:cTn id="160" fill="hold" nodeType="afterGroup">
                            <p:stCondLst>
                              <p:cond delay="0"/>
                            </p:stCondLst>
                            <p:childTnLst>
                              <p:par>
                                <p:cTn id="161" presetID="3" presetClass="exit" presetSubtype="10" fill="hold" nodeType="afterEffect">
                                  <p:stCondLst>
                                    <p:cond delay="1000"/>
                                  </p:stCondLst>
                                  <p:childTnLst>
                                    <p:animEffect transition="out" filter="blinds(horizontal)">
                                      <p:cBhvr>
                                        <p:cTn id="162" dur="500"/>
                                        <p:tgtEl>
                                          <p:spTgt spid="177233"/>
                                        </p:tgtEl>
                                      </p:cBhvr>
                                    </p:animEffect>
                                    <p:set>
                                      <p:cBhvr>
                                        <p:cTn id="163" dur="1" fill="hold">
                                          <p:stCondLst>
                                            <p:cond delay="499"/>
                                          </p:stCondLst>
                                        </p:cTn>
                                        <p:tgtEl>
                                          <p:spTgt spid="177233"/>
                                        </p:tgtEl>
                                        <p:attrNameLst>
                                          <p:attrName>style.visibility</p:attrName>
                                        </p:attrNameLst>
                                      </p:cBhvr>
                                      <p:to>
                                        <p:strVal val="hidden"/>
                                      </p:to>
                                    </p:set>
                                  </p:childTnLst>
                                </p:cTn>
                              </p:par>
                            </p:childTnLst>
                          </p:cTn>
                        </p:par>
                      </p:childTnLst>
                    </p:cTn>
                  </p:par>
                </p:childTnLst>
              </p:cTn>
              <p:nextCondLst>
                <p:cond evt="onClick" delay="0">
                  <p:tgtEl>
                    <p:spTgt spid="177158"/>
                  </p:tgtEl>
                </p:cond>
              </p:nextCondLst>
            </p:seq>
          </p:childTnLst>
        </p:cTn>
      </p:par>
    </p:tnLst>
    <p:bldLst>
      <p:bldP spid="177154" grpId="0" animBg="1"/>
      <p:bldP spid="177154" grpId="1" animBg="1"/>
      <p:bldP spid="177155" grpId="0" animBg="1"/>
      <p:bldP spid="177156" grpId="0" animBg="1"/>
      <p:bldP spid="177157" grpId="0" animBg="1"/>
      <p:bldP spid="177231" grpId="0" animBg="1"/>
      <p:bldP spid="86" grpId="0"/>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31837" y="163512"/>
            <a:ext cx="9991725" cy="1400175"/>
          </a:xfrm>
          <a:prstGeom prst="rect">
            <a:avLst/>
          </a:prstGeom>
        </p:spPr>
      </p:pic>
      <p:pic>
        <p:nvPicPr>
          <p:cNvPr id="4" name="Picture 3"/>
          <p:cNvPicPr>
            <a:picLocks noChangeAspect="1"/>
          </p:cNvPicPr>
          <p:nvPr/>
        </p:nvPicPr>
        <p:blipFill>
          <a:blip r:embed="rId4"/>
          <a:stretch>
            <a:fillRect/>
          </a:stretch>
        </p:blipFill>
        <p:spPr>
          <a:xfrm>
            <a:off x="1360487" y="1722437"/>
            <a:ext cx="9834078" cy="3852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3101340" y="2139434"/>
            <a:ext cx="7162800" cy="369332"/>
          </a:xfrm>
          <a:prstGeom prst="rect">
            <a:avLst/>
          </a:prstGeom>
          <a:noFill/>
          <a:ln w="76200"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8179" name="Rectangle 3"/>
          <p:cNvSpPr>
            <a:spLocks noChangeArrowheads="1"/>
          </p:cNvSpPr>
          <p:nvPr/>
        </p:nvSpPr>
        <p:spPr bwMode="auto">
          <a:xfrm>
            <a:off x="3006090" y="5863709"/>
            <a:ext cx="7239000" cy="369332"/>
          </a:xfrm>
          <a:prstGeom prst="rect">
            <a:avLst/>
          </a:prstGeom>
          <a:noFill/>
          <a:ln w="571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8180" name="Rectangle 4"/>
          <p:cNvSpPr>
            <a:spLocks noChangeArrowheads="1"/>
          </p:cNvSpPr>
          <p:nvPr/>
        </p:nvSpPr>
        <p:spPr bwMode="auto">
          <a:xfrm>
            <a:off x="3063240" y="4663559"/>
            <a:ext cx="7239000" cy="369332"/>
          </a:xfrm>
          <a:prstGeom prst="rect">
            <a:avLst/>
          </a:prstGeom>
          <a:noFill/>
          <a:ln w="571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8181" name="Rectangle 5"/>
          <p:cNvSpPr>
            <a:spLocks noChangeArrowheads="1"/>
          </p:cNvSpPr>
          <p:nvPr/>
        </p:nvSpPr>
        <p:spPr bwMode="auto">
          <a:xfrm>
            <a:off x="3101341" y="3444359"/>
            <a:ext cx="7186613" cy="369332"/>
          </a:xfrm>
          <a:prstGeom prst="rect">
            <a:avLst/>
          </a:prstGeom>
          <a:noFill/>
          <a:ln w="571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78182" name="Group 6"/>
          <p:cNvGrpSpPr>
            <a:grpSpLocks/>
          </p:cNvGrpSpPr>
          <p:nvPr/>
        </p:nvGrpSpPr>
        <p:grpSpPr bwMode="auto">
          <a:xfrm>
            <a:off x="3025140" y="5600700"/>
            <a:ext cx="7215188" cy="838200"/>
            <a:chOff x="639" y="3648"/>
            <a:chExt cx="4545" cy="672"/>
          </a:xfrm>
        </p:grpSpPr>
        <p:sp>
          <p:nvSpPr>
            <p:cNvPr id="35924" name="AutoShape 6"/>
            <p:cNvSpPr>
              <a:spLocks noChangeArrowheads="1"/>
            </p:cNvSpPr>
            <p:nvPr/>
          </p:nvSpPr>
          <p:spPr bwMode="gray">
            <a:xfrm>
              <a:off x="639" y="3648"/>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600">
                <a:cs typeface="Arial" panose="020B0604020202020204" pitchFamily="34" charset="0"/>
              </a:endParaRPr>
            </a:p>
          </p:txBody>
        </p:sp>
        <p:sp>
          <p:nvSpPr>
            <p:cNvPr id="178184" name="Rectangle 8"/>
            <p:cNvSpPr>
              <a:spLocks noChangeArrowheads="1"/>
            </p:cNvSpPr>
            <p:nvPr/>
          </p:nvSpPr>
          <p:spPr bwMode="auto">
            <a:xfrm>
              <a:off x="960" y="3760"/>
              <a:ext cx="4224" cy="469"/>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marL="0" indent="0"/>
              <a:r>
                <a:rPr lang="en-US" sz="3200" b="1" dirty="0" err="1">
                  <a:solidFill>
                    <a:schemeClr val="tx1"/>
                  </a:solidFill>
                  <a:latin typeface="Times New Roman" panose="02020603050405020304" pitchFamily="18" charset="0"/>
                  <a:cs typeface="Times New Roman" panose="02020603050405020304" pitchFamily="18" charset="0"/>
                </a:rPr>
                <a:t>Tăng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cường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sức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chậm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lớn</a:t>
              </a:r>
              <a:r>
                <a:rPr lang="en-US" sz="3200" b="1" dirty="0">
                  <a:solidFill>
                    <a:schemeClr val="tx1"/>
                  </a:solidFill>
                  <a:latin typeface="Times New Roman" panose="02020603050405020304" pitchFamily="18" charset="0"/>
                  <a:cs typeface="Times New Roman" panose="02020603050405020304" pitchFamily="18" charset="0"/>
                </a:rPr>
                <a:t>.</a:t>
              </a:r>
            </a:p>
          </p:txBody>
        </p:sp>
      </p:grpSp>
      <p:grpSp>
        <p:nvGrpSpPr>
          <p:cNvPr id="178185" name="Group 9"/>
          <p:cNvGrpSpPr>
            <a:grpSpLocks/>
          </p:cNvGrpSpPr>
          <p:nvPr/>
        </p:nvGrpSpPr>
        <p:grpSpPr bwMode="auto">
          <a:xfrm>
            <a:off x="3048954" y="4286251"/>
            <a:ext cx="7215187" cy="1077686"/>
            <a:chOff x="399" y="2796"/>
            <a:chExt cx="4545" cy="864"/>
          </a:xfrm>
        </p:grpSpPr>
        <p:sp>
          <p:nvSpPr>
            <p:cNvPr id="35922" name="AutoShape 6"/>
            <p:cNvSpPr>
              <a:spLocks noChangeArrowheads="1"/>
            </p:cNvSpPr>
            <p:nvPr/>
          </p:nvSpPr>
          <p:spPr bwMode="gray">
            <a:xfrm>
              <a:off x="399" y="2853"/>
              <a:ext cx="4497" cy="77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600">
                <a:cs typeface="Arial" panose="020B0604020202020204" pitchFamily="34" charset="0"/>
              </a:endParaRPr>
            </a:p>
          </p:txBody>
        </p:sp>
        <p:sp>
          <p:nvSpPr>
            <p:cNvPr id="178187" name="Rectangle 11"/>
            <p:cNvSpPr>
              <a:spLocks noChangeArrowheads="1"/>
            </p:cNvSpPr>
            <p:nvPr/>
          </p:nvSpPr>
          <p:spPr bwMode="auto">
            <a:xfrm>
              <a:off x="720" y="2796"/>
              <a:ext cx="4224" cy="864"/>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marL="0" indent="0"/>
              <a:r>
                <a:rPr lang="en-US" sz="2600" b="1" dirty="0">
                  <a:latin typeface="VNI-Times" pitchFamily="2" charset="0"/>
                </a:rPr>
                <a:t>   </a:t>
              </a:r>
              <a:r>
                <a:rPr lang="en-US" sz="3200" b="1" dirty="0" err="1">
                  <a:solidFill>
                    <a:schemeClr val="tx1"/>
                  </a:solidFill>
                  <a:latin typeface="Times New Roman" panose="02020603050405020304" pitchFamily="18" charset="0"/>
                  <a:cs typeface="Times New Roman" panose="02020603050405020304" pitchFamily="18" charset="0"/>
                </a:rPr>
                <a:t>Chống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chịu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bệnh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tốt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phát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triển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chậm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lớn</a:t>
              </a:r>
              <a:r>
                <a:rPr lang="en-US" sz="3200" b="1" dirty="0">
                  <a:solidFill>
                    <a:schemeClr val="tx1"/>
                  </a:solidFill>
                  <a:latin typeface="Times New Roman" panose="02020603050405020304" pitchFamily="18" charset="0"/>
                  <a:cs typeface="Times New Roman" panose="02020603050405020304" pitchFamily="18" charset="0"/>
                </a:rPr>
                <a:t>.</a:t>
              </a:r>
            </a:p>
          </p:txBody>
        </p:sp>
      </p:grpSp>
      <p:grpSp>
        <p:nvGrpSpPr>
          <p:cNvPr id="178188" name="Group 12"/>
          <p:cNvGrpSpPr>
            <a:grpSpLocks/>
          </p:cNvGrpSpPr>
          <p:nvPr/>
        </p:nvGrpSpPr>
        <p:grpSpPr bwMode="auto">
          <a:xfrm>
            <a:off x="3101340" y="3124200"/>
            <a:ext cx="7162800" cy="914400"/>
            <a:chOff x="399" y="1584"/>
            <a:chExt cx="4545" cy="672"/>
          </a:xfrm>
        </p:grpSpPr>
        <p:sp>
          <p:nvSpPr>
            <p:cNvPr id="35920" name="AutoShape 6"/>
            <p:cNvSpPr>
              <a:spLocks noChangeArrowheads="1"/>
            </p:cNvSpPr>
            <p:nvPr/>
          </p:nvSpPr>
          <p:spPr bwMode="gray">
            <a:xfrm>
              <a:off x="399" y="1584"/>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600">
                <a:cs typeface="Arial" panose="020B0604020202020204" pitchFamily="34" charset="0"/>
              </a:endParaRPr>
            </a:p>
          </p:txBody>
        </p:sp>
        <p:sp>
          <p:nvSpPr>
            <p:cNvPr id="178190" name="Rectangle 14"/>
            <p:cNvSpPr>
              <a:spLocks noChangeArrowheads="1"/>
            </p:cNvSpPr>
            <p:nvPr/>
          </p:nvSpPr>
          <p:spPr bwMode="auto">
            <a:xfrm>
              <a:off x="720" y="1717"/>
              <a:ext cx="4224" cy="430"/>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3000" b="1" dirty="0">
                  <a:solidFill>
                    <a:srgbClr val="FF0000"/>
                  </a:solidFill>
                  <a:latin typeface="Times New Roman"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Vật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nuôi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chậm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lớn</a:t>
              </a:r>
              <a:r>
                <a:rPr lang="en-US" sz="3200" b="1" dirty="0">
                  <a:solidFill>
                    <a:schemeClr val="tx1"/>
                  </a:solidFill>
                  <a:latin typeface="Times New Roman" panose="02020603050405020304" pitchFamily="18" charset="0"/>
                  <a:cs typeface="Times New Roman" panose="02020603050405020304" pitchFamily="18" charset="0"/>
                </a:rPr>
                <a:t>, hay </a:t>
              </a:r>
              <a:r>
                <a:rPr lang="en-US" sz="3200" b="1" dirty="0" err="1">
                  <a:solidFill>
                    <a:schemeClr val="tx1"/>
                  </a:solidFill>
                  <a:latin typeface="Times New Roman" panose="02020603050405020304" pitchFamily="18" charset="0"/>
                  <a:cs typeface="Times New Roman" panose="02020603050405020304" pitchFamily="18" charset="0"/>
                </a:rPr>
                <a:t>bị</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bệnh</a:t>
              </a:r>
              <a:endParaRPr lang="en-US" sz="3000" b="1" i="1" dirty="0">
                <a:solidFill>
                  <a:srgbClr val="FF0000"/>
                </a:solidFill>
                <a:latin typeface="Times New Roman" pitchFamily="18" charset="0"/>
              </a:endParaRPr>
            </a:p>
          </p:txBody>
        </p:sp>
      </p:grpSp>
      <p:grpSp>
        <p:nvGrpSpPr>
          <p:cNvPr id="178191" name="Group 15"/>
          <p:cNvGrpSpPr>
            <a:grpSpLocks/>
          </p:cNvGrpSpPr>
          <p:nvPr/>
        </p:nvGrpSpPr>
        <p:grpSpPr bwMode="auto">
          <a:xfrm>
            <a:off x="3025140" y="1801587"/>
            <a:ext cx="7215188" cy="1077686"/>
            <a:chOff x="609" y="2148"/>
            <a:chExt cx="4545" cy="792"/>
          </a:xfrm>
        </p:grpSpPr>
        <p:sp>
          <p:nvSpPr>
            <p:cNvPr id="35918" name="AutoShape 6"/>
            <p:cNvSpPr>
              <a:spLocks noChangeArrowheads="1"/>
            </p:cNvSpPr>
            <p:nvPr/>
          </p:nvSpPr>
          <p:spPr bwMode="gray">
            <a:xfrm>
              <a:off x="609" y="2196"/>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600">
                <a:cs typeface="Arial" panose="020B0604020202020204" pitchFamily="34" charset="0"/>
              </a:endParaRPr>
            </a:p>
          </p:txBody>
        </p:sp>
        <p:sp>
          <p:nvSpPr>
            <p:cNvPr id="178193" name="Rectangle 17"/>
            <p:cNvSpPr>
              <a:spLocks noChangeArrowheads="1"/>
            </p:cNvSpPr>
            <p:nvPr/>
          </p:nvSpPr>
          <p:spPr bwMode="auto">
            <a:xfrm>
              <a:off x="930" y="2148"/>
              <a:ext cx="4224" cy="792"/>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3000" b="1" dirty="0">
                  <a:solidFill>
                    <a:srgbClr val="FF0000"/>
                  </a:solidFill>
                  <a:latin typeface="Times New Roman"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Vật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nuôi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phát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triển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khỏe</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nhanh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lớn</a:t>
              </a:r>
              <a:r>
                <a:rPr lang="en-US" sz="3200" b="1" dirty="0" smtClean="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grpSp>
      <p:grpSp>
        <p:nvGrpSpPr>
          <p:cNvPr id="178194" name="Group 18"/>
          <p:cNvGrpSpPr>
            <a:grpSpLocks/>
          </p:cNvGrpSpPr>
          <p:nvPr/>
        </p:nvGrpSpPr>
        <p:grpSpPr bwMode="auto">
          <a:xfrm rot="5400000">
            <a:off x="2024222" y="1208882"/>
            <a:ext cx="2133600" cy="173037"/>
            <a:chOff x="0" y="1896"/>
            <a:chExt cx="5760" cy="120"/>
          </a:xfrm>
        </p:grpSpPr>
        <p:sp>
          <p:nvSpPr>
            <p:cNvPr id="35916" name="Rectangle 19"/>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917" name="Rectangle 20"/>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78197" name="Group 21"/>
          <p:cNvGrpSpPr>
            <a:grpSpLocks/>
          </p:cNvGrpSpPr>
          <p:nvPr/>
        </p:nvGrpSpPr>
        <p:grpSpPr bwMode="auto">
          <a:xfrm rot="5400000">
            <a:off x="2656840" y="4333875"/>
            <a:ext cx="838200" cy="171450"/>
            <a:chOff x="0" y="1896"/>
            <a:chExt cx="5760" cy="120"/>
          </a:xfrm>
        </p:grpSpPr>
        <p:sp>
          <p:nvSpPr>
            <p:cNvPr id="35914" name="Rectangle 2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915" name="Rectangle 2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78200" name="Group 24"/>
          <p:cNvGrpSpPr>
            <a:grpSpLocks/>
          </p:cNvGrpSpPr>
          <p:nvPr/>
        </p:nvGrpSpPr>
        <p:grpSpPr bwMode="auto">
          <a:xfrm rot="5400000">
            <a:off x="2214722" y="2580482"/>
            <a:ext cx="1752600" cy="173037"/>
            <a:chOff x="0" y="1896"/>
            <a:chExt cx="5760" cy="120"/>
          </a:xfrm>
        </p:grpSpPr>
        <p:sp>
          <p:nvSpPr>
            <p:cNvPr id="35912" name="Rectangle 2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913" name="Rectangle 2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78203" name="Group 27"/>
          <p:cNvGrpSpPr>
            <a:grpSpLocks/>
          </p:cNvGrpSpPr>
          <p:nvPr/>
        </p:nvGrpSpPr>
        <p:grpSpPr bwMode="auto">
          <a:xfrm rot="5400000">
            <a:off x="2396490" y="5219700"/>
            <a:ext cx="1371600" cy="152400"/>
            <a:chOff x="0" y="1896"/>
            <a:chExt cx="5760" cy="120"/>
          </a:xfrm>
        </p:grpSpPr>
        <p:sp>
          <p:nvSpPr>
            <p:cNvPr id="35910" name="Rectangle 28"/>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911" name="Rectangle 29"/>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78206" name="Group 30"/>
          <p:cNvGrpSpPr>
            <a:grpSpLocks/>
          </p:cNvGrpSpPr>
          <p:nvPr/>
        </p:nvGrpSpPr>
        <p:grpSpPr bwMode="auto">
          <a:xfrm>
            <a:off x="2579066" y="1790700"/>
            <a:ext cx="922322" cy="987425"/>
            <a:chOff x="149" y="1176"/>
            <a:chExt cx="580" cy="622"/>
          </a:xfrm>
        </p:grpSpPr>
        <p:grpSp>
          <p:nvGrpSpPr>
            <p:cNvPr id="35899" name="Group 31"/>
            <p:cNvGrpSpPr>
              <a:grpSpLocks/>
            </p:cNvGrpSpPr>
            <p:nvPr/>
          </p:nvGrpSpPr>
          <p:grpSpPr bwMode="auto">
            <a:xfrm rot="5400000">
              <a:off x="128" y="1197"/>
              <a:ext cx="622" cy="580"/>
              <a:chOff x="1868" y="1824"/>
              <a:chExt cx="2003" cy="1801"/>
            </a:xfrm>
          </p:grpSpPr>
          <p:sp>
            <p:nvSpPr>
              <p:cNvPr id="178208" name="AutoShape 32"/>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8209" name="AutoShape 33"/>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8210" name="AutoShape 34"/>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5904" name="Oval 3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905" name="Oval 3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8213" name="Oval 37"/>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5907" name="Oval 38"/>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8215" name="Oval 39"/>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5909" name="Oval 40"/>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78217" name="Text Box 41"/>
            <p:cNvSpPr txBox="1">
              <a:spLocks noChangeArrowheads="1"/>
            </p:cNvSpPr>
            <p:nvPr/>
          </p:nvSpPr>
          <p:spPr bwMode="gray">
            <a:xfrm>
              <a:off x="336" y="1296"/>
              <a:ext cx="282"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A</a:t>
              </a:r>
            </a:p>
          </p:txBody>
        </p:sp>
      </p:grpSp>
      <p:grpSp>
        <p:nvGrpSpPr>
          <p:cNvPr id="178218" name="Group 42"/>
          <p:cNvGrpSpPr>
            <a:grpSpLocks/>
          </p:cNvGrpSpPr>
          <p:nvPr/>
        </p:nvGrpSpPr>
        <p:grpSpPr bwMode="auto">
          <a:xfrm>
            <a:off x="2547316" y="3086100"/>
            <a:ext cx="922322" cy="987425"/>
            <a:chOff x="149" y="1176"/>
            <a:chExt cx="580" cy="622"/>
          </a:xfrm>
        </p:grpSpPr>
        <p:grpSp>
          <p:nvGrpSpPr>
            <p:cNvPr id="35888" name="Group 43"/>
            <p:cNvGrpSpPr>
              <a:grpSpLocks/>
            </p:cNvGrpSpPr>
            <p:nvPr/>
          </p:nvGrpSpPr>
          <p:grpSpPr bwMode="auto">
            <a:xfrm rot="5400000">
              <a:off x="128" y="1197"/>
              <a:ext cx="622" cy="580"/>
              <a:chOff x="1868" y="1824"/>
              <a:chExt cx="2003" cy="1801"/>
            </a:xfrm>
          </p:grpSpPr>
          <p:sp>
            <p:nvSpPr>
              <p:cNvPr id="178220" name="AutoShape 44"/>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8221" name="AutoShape 45"/>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8222" name="AutoShape 46"/>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5893" name="Oval 47"/>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894" name="Oval 48"/>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8225" name="Oval 49"/>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5896" name="Oval 50"/>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8227" name="Oval 51"/>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5898" name="Oval 52"/>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78229" name="Text Box 53"/>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B</a:t>
              </a:r>
            </a:p>
          </p:txBody>
        </p:sp>
      </p:grpSp>
      <p:grpSp>
        <p:nvGrpSpPr>
          <p:cNvPr id="178230" name="Group 54"/>
          <p:cNvGrpSpPr>
            <a:grpSpLocks/>
          </p:cNvGrpSpPr>
          <p:nvPr/>
        </p:nvGrpSpPr>
        <p:grpSpPr bwMode="auto">
          <a:xfrm>
            <a:off x="2556841" y="4305300"/>
            <a:ext cx="922322" cy="987425"/>
            <a:chOff x="149" y="1176"/>
            <a:chExt cx="580" cy="622"/>
          </a:xfrm>
        </p:grpSpPr>
        <p:grpSp>
          <p:nvGrpSpPr>
            <p:cNvPr id="35877" name="Group 55"/>
            <p:cNvGrpSpPr>
              <a:grpSpLocks/>
            </p:cNvGrpSpPr>
            <p:nvPr/>
          </p:nvGrpSpPr>
          <p:grpSpPr bwMode="auto">
            <a:xfrm rot="5400000">
              <a:off x="128" y="1197"/>
              <a:ext cx="622" cy="580"/>
              <a:chOff x="1868" y="1824"/>
              <a:chExt cx="2003" cy="1801"/>
            </a:xfrm>
          </p:grpSpPr>
          <p:sp>
            <p:nvSpPr>
              <p:cNvPr id="178232" name="AutoShape 56"/>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8233" name="AutoShape 57"/>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8234" name="AutoShape 58"/>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5882" name="Oval 59"/>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883" name="Oval 60"/>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8237" name="Oval 61"/>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5885" name="Oval 62"/>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8239" name="Oval 63"/>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5887" name="Oval 64"/>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78241" name="Text Box 65"/>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C</a:t>
              </a:r>
            </a:p>
          </p:txBody>
        </p:sp>
      </p:grpSp>
      <p:grpSp>
        <p:nvGrpSpPr>
          <p:cNvPr id="178242" name="Group 66"/>
          <p:cNvGrpSpPr>
            <a:grpSpLocks/>
          </p:cNvGrpSpPr>
          <p:nvPr/>
        </p:nvGrpSpPr>
        <p:grpSpPr bwMode="auto">
          <a:xfrm>
            <a:off x="2575891" y="5524500"/>
            <a:ext cx="922322" cy="987425"/>
            <a:chOff x="149" y="1176"/>
            <a:chExt cx="580" cy="622"/>
          </a:xfrm>
        </p:grpSpPr>
        <p:grpSp>
          <p:nvGrpSpPr>
            <p:cNvPr id="35866" name="Group 67"/>
            <p:cNvGrpSpPr>
              <a:grpSpLocks/>
            </p:cNvGrpSpPr>
            <p:nvPr/>
          </p:nvGrpSpPr>
          <p:grpSpPr bwMode="auto">
            <a:xfrm rot="5400000">
              <a:off x="128" y="1197"/>
              <a:ext cx="622" cy="580"/>
              <a:chOff x="1868" y="1824"/>
              <a:chExt cx="2003" cy="1801"/>
            </a:xfrm>
          </p:grpSpPr>
          <p:sp>
            <p:nvSpPr>
              <p:cNvPr id="178244" name="AutoShape 68"/>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8245" name="AutoShape 69"/>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8246" name="AutoShape 70"/>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5871" name="Oval 7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872" name="Oval 7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8249" name="Oval 73"/>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5874" name="Oval 74"/>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8251" name="Oval 75"/>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5876" name="Oval 76"/>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78253" name="Text Box 77"/>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D</a:t>
              </a:r>
            </a:p>
          </p:txBody>
        </p:sp>
      </p:grpSp>
      <p:pic>
        <p:nvPicPr>
          <p:cNvPr id="178254" name="Picture 78" descr="6140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0828" y="1752600"/>
            <a:ext cx="7667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255" name="AutoShape 79"/>
          <p:cNvSpPr>
            <a:spLocks noChangeArrowheads="1"/>
          </p:cNvSpPr>
          <p:nvPr/>
        </p:nvSpPr>
        <p:spPr bwMode="auto">
          <a:xfrm>
            <a:off x="3475990" y="142290"/>
            <a:ext cx="7673976" cy="1595021"/>
          </a:xfrm>
          <a:prstGeom prst="horizontalScroll">
            <a:avLst>
              <a:gd name="adj" fmla="val 12500"/>
            </a:avLst>
          </a:prstGeom>
          <a:noFill/>
          <a:ln w="9525">
            <a:solidFill>
              <a:srgbClr val="FF0000"/>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500" b="1" dirty="0" err="1">
                <a:solidFill>
                  <a:srgbClr val="002060"/>
                </a:solidFill>
                <a:latin typeface="Times New Roman" panose="02020603050405020304" pitchFamily="18" charset="0"/>
              </a:rPr>
              <a:t>Câu</a:t>
            </a:r>
            <a:r>
              <a:rPr lang="en-US" altLang="en-US" sz="3500" b="1" dirty="0">
                <a:solidFill>
                  <a:srgbClr val="002060"/>
                </a:solidFill>
                <a:latin typeface="Times New Roman" panose="02020603050405020304" pitchFamily="18" charset="0"/>
              </a:rPr>
              <a:t> 3: </a:t>
            </a:r>
            <a:r>
              <a:rPr lang="en-US" sz="3600" b="1" dirty="0" err="1">
                <a:solidFill>
                  <a:srgbClr val="002060"/>
                </a:solidFill>
                <a:latin typeface="Times New Roman" panose="02020603050405020304" pitchFamily="18" charset="0"/>
                <a:cs typeface="Times New Roman" panose="02020603050405020304" pitchFamily="18" charset="0"/>
              </a:rPr>
              <a:t>Khi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nuôi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dưỡng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chăm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sóc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nuôi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tốt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giúp</a:t>
            </a:r>
            <a:endParaRPr lang="en-US" altLang="en-US" sz="3500" b="1" dirty="0">
              <a:solidFill>
                <a:srgbClr val="002060"/>
              </a:solidFill>
              <a:latin typeface="Times New Roman" panose="02020603050405020304" pitchFamily="18" charset="0"/>
            </a:endParaRPr>
          </a:p>
        </p:txBody>
      </p:sp>
      <p:sp>
        <p:nvSpPr>
          <p:cNvPr id="178256" name="WordArt 80"/>
          <p:cNvSpPr>
            <a:spLocks noChangeArrowheads="1" noChangeShapeType="1" noTextEdit="1"/>
          </p:cNvSpPr>
          <p:nvPr/>
        </p:nvSpPr>
        <p:spPr bwMode="auto">
          <a:xfrm>
            <a:off x="10416541" y="4457700"/>
            <a:ext cx="790575" cy="647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Sai rồi</a:t>
            </a:r>
          </a:p>
        </p:txBody>
      </p:sp>
      <p:sp>
        <p:nvSpPr>
          <p:cNvPr id="178257" name="WordArt 81"/>
          <p:cNvSpPr>
            <a:spLocks noChangeArrowheads="1" noChangeShapeType="1" noTextEdit="1"/>
          </p:cNvSpPr>
          <p:nvPr/>
        </p:nvSpPr>
        <p:spPr bwMode="auto">
          <a:xfrm>
            <a:off x="10359391" y="5638800"/>
            <a:ext cx="790575" cy="647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Sai rồi</a:t>
            </a:r>
          </a:p>
        </p:txBody>
      </p:sp>
      <p:sp>
        <p:nvSpPr>
          <p:cNvPr id="178258" name="WordArt 82"/>
          <p:cNvSpPr>
            <a:spLocks noChangeArrowheads="1" noChangeShapeType="1" noTextEdit="1"/>
          </p:cNvSpPr>
          <p:nvPr/>
        </p:nvSpPr>
        <p:spPr bwMode="auto">
          <a:xfrm>
            <a:off x="10454641" y="3219450"/>
            <a:ext cx="790575" cy="647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Sai rồi</a:t>
            </a:r>
          </a:p>
        </p:txBody>
      </p:sp>
      <p:grpSp>
        <p:nvGrpSpPr>
          <p:cNvPr id="35863" name="Group 83"/>
          <p:cNvGrpSpPr>
            <a:grpSpLocks/>
          </p:cNvGrpSpPr>
          <p:nvPr/>
        </p:nvGrpSpPr>
        <p:grpSpPr bwMode="auto">
          <a:xfrm>
            <a:off x="2299652" y="457200"/>
            <a:ext cx="1106488" cy="655638"/>
            <a:chOff x="-73" y="288"/>
            <a:chExt cx="697" cy="413"/>
          </a:xfrm>
        </p:grpSpPr>
        <p:pic>
          <p:nvPicPr>
            <p:cNvPr id="35864" name="Picture 40" descr="Thumb"/>
            <p:cNvPicPr>
              <a:picLocks noChangeAspect="1" noChangeArrowheads="1"/>
            </p:cNvPicPr>
            <p:nvPr/>
          </p:nvPicPr>
          <p:blipFill>
            <a:blip r:embed="rId8">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73" y="288"/>
              <a:ext cx="697"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5" name="Picture 43" descr="abu061[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1938225" flipV="1">
              <a:off x="121" y="392"/>
              <a:ext cx="299"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 name="Rectangle 85"/>
          <p:cNvSpPr/>
          <p:nvPr/>
        </p:nvSpPr>
        <p:spPr>
          <a:xfrm>
            <a:off x="154717" y="1601083"/>
            <a:ext cx="2052822" cy="1754326"/>
          </a:xfrm>
          <a:prstGeom prst="rect">
            <a:avLst/>
          </a:prstGeom>
          <a:no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VỀ ĐÍCH</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87" name="Text Box 39"/>
          <p:cNvSpPr txBox="1">
            <a:spLocks noChangeArrowheads="1"/>
          </p:cNvSpPr>
          <p:nvPr/>
        </p:nvSpPr>
        <p:spPr bwMode="auto">
          <a:xfrm>
            <a:off x="391222" y="46555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10</a:t>
            </a:r>
          </a:p>
        </p:txBody>
      </p:sp>
      <p:sp>
        <p:nvSpPr>
          <p:cNvPr id="88" name="Text Box 40"/>
          <p:cNvSpPr txBox="1">
            <a:spLocks noChangeArrowheads="1"/>
          </p:cNvSpPr>
          <p:nvPr/>
        </p:nvSpPr>
        <p:spPr bwMode="auto">
          <a:xfrm>
            <a:off x="391222" y="46555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09</a:t>
            </a:r>
          </a:p>
        </p:txBody>
      </p:sp>
      <p:sp>
        <p:nvSpPr>
          <p:cNvPr id="89" name="Text Box 41"/>
          <p:cNvSpPr txBox="1">
            <a:spLocks noChangeArrowheads="1"/>
          </p:cNvSpPr>
          <p:nvPr/>
        </p:nvSpPr>
        <p:spPr bwMode="auto">
          <a:xfrm>
            <a:off x="391222" y="46555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08</a:t>
            </a:r>
          </a:p>
        </p:txBody>
      </p:sp>
      <p:sp>
        <p:nvSpPr>
          <p:cNvPr id="90" name="Text Box 42"/>
          <p:cNvSpPr txBox="1">
            <a:spLocks noChangeArrowheads="1"/>
          </p:cNvSpPr>
          <p:nvPr/>
        </p:nvSpPr>
        <p:spPr bwMode="auto">
          <a:xfrm>
            <a:off x="391222" y="46555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07</a:t>
            </a:r>
          </a:p>
        </p:txBody>
      </p:sp>
      <p:sp>
        <p:nvSpPr>
          <p:cNvPr id="91" name="Text Box 43"/>
          <p:cNvSpPr txBox="1">
            <a:spLocks noChangeArrowheads="1"/>
          </p:cNvSpPr>
          <p:nvPr/>
        </p:nvSpPr>
        <p:spPr bwMode="auto">
          <a:xfrm>
            <a:off x="391222" y="46555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06</a:t>
            </a:r>
          </a:p>
        </p:txBody>
      </p:sp>
      <p:sp>
        <p:nvSpPr>
          <p:cNvPr id="92" name="Text Box 44"/>
          <p:cNvSpPr txBox="1">
            <a:spLocks noChangeArrowheads="1"/>
          </p:cNvSpPr>
          <p:nvPr/>
        </p:nvSpPr>
        <p:spPr bwMode="auto">
          <a:xfrm>
            <a:off x="391222" y="46555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05</a:t>
            </a:r>
          </a:p>
        </p:txBody>
      </p:sp>
      <p:sp>
        <p:nvSpPr>
          <p:cNvPr id="93" name="Text Box 45"/>
          <p:cNvSpPr txBox="1">
            <a:spLocks noChangeArrowheads="1"/>
          </p:cNvSpPr>
          <p:nvPr/>
        </p:nvSpPr>
        <p:spPr bwMode="auto">
          <a:xfrm>
            <a:off x="391222" y="46555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04</a:t>
            </a:r>
          </a:p>
        </p:txBody>
      </p:sp>
      <p:sp>
        <p:nvSpPr>
          <p:cNvPr id="94" name="Text Box 46"/>
          <p:cNvSpPr txBox="1">
            <a:spLocks noChangeArrowheads="1"/>
          </p:cNvSpPr>
          <p:nvPr/>
        </p:nvSpPr>
        <p:spPr bwMode="auto">
          <a:xfrm>
            <a:off x="391222" y="46555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03</a:t>
            </a:r>
          </a:p>
        </p:txBody>
      </p:sp>
      <p:sp>
        <p:nvSpPr>
          <p:cNvPr id="95" name="Text Box 47"/>
          <p:cNvSpPr txBox="1">
            <a:spLocks noChangeArrowheads="1"/>
          </p:cNvSpPr>
          <p:nvPr/>
        </p:nvSpPr>
        <p:spPr bwMode="auto">
          <a:xfrm>
            <a:off x="391222" y="46555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02</a:t>
            </a:r>
          </a:p>
        </p:txBody>
      </p:sp>
      <p:sp>
        <p:nvSpPr>
          <p:cNvPr id="96" name="Text Box 48"/>
          <p:cNvSpPr txBox="1">
            <a:spLocks noChangeArrowheads="1"/>
          </p:cNvSpPr>
          <p:nvPr/>
        </p:nvSpPr>
        <p:spPr bwMode="auto">
          <a:xfrm>
            <a:off x="391222" y="46555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01</a:t>
            </a:r>
          </a:p>
        </p:txBody>
      </p:sp>
      <p:sp>
        <p:nvSpPr>
          <p:cNvPr id="97" name="Text Box 49"/>
          <p:cNvSpPr txBox="1">
            <a:spLocks noChangeArrowheads="1"/>
          </p:cNvSpPr>
          <p:nvPr/>
        </p:nvSpPr>
        <p:spPr bwMode="auto">
          <a:xfrm>
            <a:off x="391222" y="465550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chemeClr val="tx2"/>
                </a:solidFill>
                <a:effectLst>
                  <a:outerShdw blurRad="38100" dist="38100" dir="2700000" algn="tl">
                    <a:srgbClr val="FFFFFF"/>
                  </a:outerShdw>
                </a:effectLst>
                <a:latin typeface="VNI-Bodon-Poster" pitchFamily="2" charset="0"/>
                <a:cs typeface="Arial" charset="0"/>
              </a:rPr>
              <a:t>0 : 00</a:t>
            </a:r>
          </a:p>
        </p:txBody>
      </p:sp>
    </p:spTree>
    <p:extLst>
      <p:ext uri="{BB962C8B-B14F-4D97-AF65-F5344CB8AC3E}">
        <p14:creationId xmlns:p14="http://schemas.microsoft.com/office/powerpoint/2010/main" val="2949173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178255"/>
                                        </p:tgtEl>
                                        <p:attrNameLst>
                                          <p:attrName>style.visibility</p:attrName>
                                        </p:attrNameLst>
                                      </p:cBhvr>
                                      <p:to>
                                        <p:strVal val="visible"/>
                                      </p:to>
                                    </p:set>
                                    <p:anim from="(-#ppt_w/2)" to="(#ppt_x)" calcmode="lin" valueType="num">
                                      <p:cBhvr>
                                        <p:cTn id="7" dur="600" fill="hold">
                                          <p:stCondLst>
                                            <p:cond delay="0"/>
                                          </p:stCondLst>
                                        </p:cTn>
                                        <p:tgtEl>
                                          <p:spTgt spid="178255"/>
                                        </p:tgtEl>
                                        <p:attrNameLst>
                                          <p:attrName>ppt_x</p:attrName>
                                        </p:attrNameLst>
                                      </p:cBhvr>
                                    </p:anim>
                                    <p:anim from="0" to="-1.0" calcmode="lin" valueType="num">
                                      <p:cBhvr>
                                        <p:cTn id="8" dur="200" decel="50000" autoRev="1" fill="hold">
                                          <p:stCondLst>
                                            <p:cond delay="600"/>
                                          </p:stCondLst>
                                        </p:cTn>
                                        <p:tgtEl>
                                          <p:spTgt spid="178255"/>
                                        </p:tgtEl>
                                        <p:attrNameLst>
                                          <p:attrName>xshear</p:attrName>
                                        </p:attrNameLst>
                                      </p:cBhvr>
                                    </p:anim>
                                    <p:animScale>
                                      <p:cBhvr>
                                        <p:cTn id="9" dur="200" decel="100000" autoRev="1" fill="hold">
                                          <p:stCondLst>
                                            <p:cond delay="600"/>
                                          </p:stCondLst>
                                        </p:cTn>
                                        <p:tgtEl>
                                          <p:spTgt spid="178255"/>
                                        </p:tgtEl>
                                      </p:cBhvr>
                                      <p:from x="100000" y="100000"/>
                                      <p:to x="80000" y="100000"/>
                                    </p:animScale>
                                    <p:anim by="(#ppt_h/3+#ppt_w*0.1)" calcmode="lin" valueType="num">
                                      <p:cBhvr additive="sum">
                                        <p:cTn id="10" dur="200" decel="100000" autoRev="1" fill="hold">
                                          <p:stCondLst>
                                            <p:cond delay="600"/>
                                          </p:stCondLst>
                                        </p:cTn>
                                        <p:tgtEl>
                                          <p:spTgt spid="178255"/>
                                        </p:tgtEl>
                                        <p:attrNameLst>
                                          <p:attrName>ppt_x</p:attrName>
                                        </p:attrNameLst>
                                      </p:cBhvr>
                                    </p:anim>
                                  </p:childTnLst>
                                </p:cTn>
                              </p:par>
                              <p:par>
                                <p:cTn id="11" presetID="12" presetClass="entr" presetSubtype="1" fill="hold" nodeType="withEffect">
                                  <p:stCondLst>
                                    <p:cond delay="0"/>
                                  </p:stCondLst>
                                  <p:childTnLst>
                                    <p:set>
                                      <p:cBhvr>
                                        <p:cTn id="12" dur="1" fill="hold">
                                          <p:stCondLst>
                                            <p:cond delay="0"/>
                                          </p:stCondLst>
                                        </p:cTn>
                                        <p:tgtEl>
                                          <p:spTgt spid="178194"/>
                                        </p:tgtEl>
                                        <p:attrNameLst>
                                          <p:attrName>style.visibility</p:attrName>
                                        </p:attrNameLst>
                                      </p:cBhvr>
                                      <p:to>
                                        <p:strVal val="visible"/>
                                      </p:to>
                                    </p:set>
                                    <p:animEffect transition="in" filter="slide(fromTop)">
                                      <p:cBhvr>
                                        <p:cTn id="13" dur="500"/>
                                        <p:tgtEl>
                                          <p:spTgt spid="178194"/>
                                        </p:tgtEl>
                                      </p:cBhvr>
                                    </p:animEffect>
                                  </p:childTnLst>
                                  <p:subTnLst>
                                    <p:audio>
                                      <p:cMediaNode>
                                        <p:cTn display="0" masterRel="sameClick">
                                          <p:stCondLst>
                                            <p:cond evt="begin" delay="0">
                                              <p:tn val="11"/>
                                            </p:cond>
                                          </p:stCondLst>
                                          <p:endCondLst>
                                            <p:cond evt="onStopAudio" delay="0">
                                              <p:tgtEl>
                                                <p:sldTgt/>
                                              </p:tgtEl>
                                            </p:cond>
                                          </p:endCondLst>
                                        </p:cTn>
                                        <p:tgtEl>
                                          <p:sndTgt r:embed="rId2" name="Jet Fighter 2-DVDH.wav"/>
                                        </p:tgtEl>
                                      </p:cMediaNode>
                                    </p:audio>
                                  </p:subTnLst>
                                </p:cTn>
                              </p:par>
                            </p:childTnLst>
                          </p:cTn>
                        </p:par>
                        <p:par>
                          <p:cTn id="14" fill="hold" nodeType="afterGroup">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178206"/>
                                        </p:tgtEl>
                                        <p:attrNameLst>
                                          <p:attrName>style.visibility</p:attrName>
                                        </p:attrNameLst>
                                      </p:cBhvr>
                                      <p:to>
                                        <p:strVal val="visible"/>
                                      </p:to>
                                    </p:set>
                                    <p:anim calcmode="lin" valueType="num">
                                      <p:cBhvr>
                                        <p:cTn id="17" dur="300" fill="hold"/>
                                        <p:tgtEl>
                                          <p:spTgt spid="178206"/>
                                        </p:tgtEl>
                                        <p:attrNameLst>
                                          <p:attrName>ppt_w</p:attrName>
                                        </p:attrNameLst>
                                      </p:cBhvr>
                                      <p:tavLst>
                                        <p:tav tm="0">
                                          <p:val>
                                            <p:fltVal val="0"/>
                                          </p:val>
                                        </p:tav>
                                        <p:tav tm="100000">
                                          <p:val>
                                            <p:strVal val="#ppt_w"/>
                                          </p:val>
                                        </p:tav>
                                      </p:tavLst>
                                    </p:anim>
                                    <p:anim calcmode="lin" valueType="num">
                                      <p:cBhvr>
                                        <p:cTn id="18" dur="300" fill="hold"/>
                                        <p:tgtEl>
                                          <p:spTgt spid="178206"/>
                                        </p:tgtEl>
                                        <p:attrNameLst>
                                          <p:attrName>ppt_h</p:attrName>
                                        </p:attrNameLst>
                                      </p:cBhvr>
                                      <p:tavLst>
                                        <p:tav tm="0">
                                          <p:val>
                                            <p:fltVal val="0"/>
                                          </p:val>
                                        </p:tav>
                                        <p:tav tm="100000">
                                          <p:val>
                                            <p:strVal val="#ppt_h"/>
                                          </p:val>
                                        </p:tav>
                                      </p:tavLst>
                                    </p:anim>
                                    <p:anim calcmode="lin" valueType="num">
                                      <p:cBhvr>
                                        <p:cTn id="19" dur="300" fill="hold"/>
                                        <p:tgtEl>
                                          <p:spTgt spid="178206"/>
                                        </p:tgtEl>
                                        <p:attrNameLst>
                                          <p:attrName>style.rotation</p:attrName>
                                        </p:attrNameLst>
                                      </p:cBhvr>
                                      <p:tavLst>
                                        <p:tav tm="0">
                                          <p:val>
                                            <p:fltVal val="360"/>
                                          </p:val>
                                        </p:tav>
                                        <p:tav tm="100000">
                                          <p:val>
                                            <p:fltVal val="0"/>
                                          </p:val>
                                        </p:tav>
                                      </p:tavLst>
                                    </p:anim>
                                    <p:animEffect transition="in" filter="fade">
                                      <p:cBhvr>
                                        <p:cTn id="20" dur="300"/>
                                        <p:tgtEl>
                                          <p:spTgt spid="178206"/>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 3-CL (2).wav"/>
                                        </p:tgtEl>
                                      </p:cMediaNode>
                                    </p:audio>
                                  </p:subTnLst>
                                </p:cTn>
                              </p:par>
                            </p:childTnLst>
                          </p:cTn>
                        </p:par>
                        <p:par>
                          <p:cTn id="21" fill="hold" nodeType="afterGroup">
                            <p:stCondLst>
                              <p:cond delay="1800"/>
                            </p:stCondLst>
                            <p:childTnLst>
                              <p:par>
                                <p:cTn id="22" presetID="17" presetClass="entr" presetSubtype="8" fill="hold" nodeType="afterEffect">
                                  <p:stCondLst>
                                    <p:cond delay="0"/>
                                  </p:stCondLst>
                                  <p:childTnLst>
                                    <p:set>
                                      <p:cBhvr>
                                        <p:cTn id="23" dur="1" fill="hold">
                                          <p:stCondLst>
                                            <p:cond delay="0"/>
                                          </p:stCondLst>
                                        </p:cTn>
                                        <p:tgtEl>
                                          <p:spTgt spid="178191"/>
                                        </p:tgtEl>
                                        <p:attrNameLst>
                                          <p:attrName>style.visibility</p:attrName>
                                        </p:attrNameLst>
                                      </p:cBhvr>
                                      <p:to>
                                        <p:strVal val="visible"/>
                                      </p:to>
                                    </p:set>
                                    <p:anim calcmode="lin" valueType="num">
                                      <p:cBhvr>
                                        <p:cTn id="24" dur="500" fill="hold"/>
                                        <p:tgtEl>
                                          <p:spTgt spid="178191"/>
                                        </p:tgtEl>
                                        <p:attrNameLst>
                                          <p:attrName>ppt_x</p:attrName>
                                        </p:attrNameLst>
                                      </p:cBhvr>
                                      <p:tavLst>
                                        <p:tav tm="0">
                                          <p:val>
                                            <p:strVal val="#ppt_x-#ppt_w/2"/>
                                          </p:val>
                                        </p:tav>
                                        <p:tav tm="100000">
                                          <p:val>
                                            <p:strVal val="#ppt_x"/>
                                          </p:val>
                                        </p:tav>
                                      </p:tavLst>
                                    </p:anim>
                                    <p:anim calcmode="lin" valueType="num">
                                      <p:cBhvr>
                                        <p:cTn id="25" dur="500" fill="hold"/>
                                        <p:tgtEl>
                                          <p:spTgt spid="178191"/>
                                        </p:tgtEl>
                                        <p:attrNameLst>
                                          <p:attrName>ppt_y</p:attrName>
                                        </p:attrNameLst>
                                      </p:cBhvr>
                                      <p:tavLst>
                                        <p:tav tm="0">
                                          <p:val>
                                            <p:strVal val="#ppt_y"/>
                                          </p:val>
                                        </p:tav>
                                        <p:tav tm="100000">
                                          <p:val>
                                            <p:strVal val="#ppt_y"/>
                                          </p:val>
                                        </p:tav>
                                      </p:tavLst>
                                    </p:anim>
                                    <p:anim calcmode="lin" valueType="num">
                                      <p:cBhvr>
                                        <p:cTn id="26" dur="500" fill="hold"/>
                                        <p:tgtEl>
                                          <p:spTgt spid="178191"/>
                                        </p:tgtEl>
                                        <p:attrNameLst>
                                          <p:attrName>ppt_w</p:attrName>
                                        </p:attrNameLst>
                                      </p:cBhvr>
                                      <p:tavLst>
                                        <p:tav tm="0">
                                          <p:val>
                                            <p:fltVal val="0"/>
                                          </p:val>
                                        </p:tav>
                                        <p:tav tm="100000">
                                          <p:val>
                                            <p:strVal val="#ppt_w"/>
                                          </p:val>
                                        </p:tav>
                                      </p:tavLst>
                                    </p:anim>
                                    <p:anim calcmode="lin" valueType="num">
                                      <p:cBhvr>
                                        <p:cTn id="27" dur="500" fill="hold"/>
                                        <p:tgtEl>
                                          <p:spTgt spid="178191"/>
                                        </p:tgtEl>
                                        <p:attrNameLst>
                                          <p:attrName>ppt_h</p:attrName>
                                        </p:attrNameLst>
                                      </p:cBhvr>
                                      <p:tavLst>
                                        <p:tav tm="0">
                                          <p:val>
                                            <p:strVal val="#ppt_h"/>
                                          </p:val>
                                        </p:tav>
                                        <p:tav tm="100000">
                                          <p:val>
                                            <p:strVal val="#ppt_h"/>
                                          </p:val>
                                        </p:tav>
                                      </p:tavLst>
                                    </p:anim>
                                  </p:childTnLst>
                                </p:cTn>
                              </p:par>
                            </p:childTnLst>
                          </p:cTn>
                        </p:par>
                        <p:par>
                          <p:cTn id="28" fill="hold" nodeType="afterGroup">
                            <p:stCondLst>
                              <p:cond delay="2300"/>
                            </p:stCondLst>
                            <p:childTnLst>
                              <p:par>
                                <p:cTn id="29" presetID="12" presetClass="entr" presetSubtype="1" fill="hold" nodeType="afterEffect">
                                  <p:stCondLst>
                                    <p:cond delay="0"/>
                                  </p:stCondLst>
                                  <p:childTnLst>
                                    <p:set>
                                      <p:cBhvr>
                                        <p:cTn id="30" dur="1" fill="hold">
                                          <p:stCondLst>
                                            <p:cond delay="0"/>
                                          </p:stCondLst>
                                        </p:cTn>
                                        <p:tgtEl>
                                          <p:spTgt spid="178200"/>
                                        </p:tgtEl>
                                        <p:attrNameLst>
                                          <p:attrName>style.visibility</p:attrName>
                                        </p:attrNameLst>
                                      </p:cBhvr>
                                      <p:to>
                                        <p:strVal val="visible"/>
                                      </p:to>
                                    </p:set>
                                    <p:animEffect transition="in" filter="slide(fromTop)">
                                      <p:cBhvr>
                                        <p:cTn id="31" dur="500"/>
                                        <p:tgtEl>
                                          <p:spTgt spid="178200"/>
                                        </p:tgtEl>
                                      </p:cBhvr>
                                    </p:animEffect>
                                  </p:childTnLst>
                                </p:cTn>
                              </p:par>
                            </p:childTnLst>
                          </p:cTn>
                        </p:par>
                        <p:par>
                          <p:cTn id="32" fill="hold" nodeType="afterGroup">
                            <p:stCondLst>
                              <p:cond delay="2800"/>
                            </p:stCondLst>
                            <p:childTnLst>
                              <p:par>
                                <p:cTn id="33" presetID="49" presetClass="entr" presetSubtype="0" decel="100000" fill="hold" nodeType="afterEffect">
                                  <p:stCondLst>
                                    <p:cond delay="0"/>
                                  </p:stCondLst>
                                  <p:childTnLst>
                                    <p:set>
                                      <p:cBhvr>
                                        <p:cTn id="34" dur="1" fill="hold">
                                          <p:stCondLst>
                                            <p:cond delay="0"/>
                                          </p:stCondLst>
                                        </p:cTn>
                                        <p:tgtEl>
                                          <p:spTgt spid="178218"/>
                                        </p:tgtEl>
                                        <p:attrNameLst>
                                          <p:attrName>style.visibility</p:attrName>
                                        </p:attrNameLst>
                                      </p:cBhvr>
                                      <p:to>
                                        <p:strVal val="visible"/>
                                      </p:to>
                                    </p:set>
                                    <p:anim calcmode="lin" valueType="num">
                                      <p:cBhvr>
                                        <p:cTn id="35" dur="500" fill="hold"/>
                                        <p:tgtEl>
                                          <p:spTgt spid="178218"/>
                                        </p:tgtEl>
                                        <p:attrNameLst>
                                          <p:attrName>ppt_w</p:attrName>
                                        </p:attrNameLst>
                                      </p:cBhvr>
                                      <p:tavLst>
                                        <p:tav tm="0">
                                          <p:val>
                                            <p:fltVal val="0"/>
                                          </p:val>
                                        </p:tav>
                                        <p:tav tm="100000">
                                          <p:val>
                                            <p:strVal val="#ppt_w"/>
                                          </p:val>
                                        </p:tav>
                                      </p:tavLst>
                                    </p:anim>
                                    <p:anim calcmode="lin" valueType="num">
                                      <p:cBhvr>
                                        <p:cTn id="36" dur="500" fill="hold"/>
                                        <p:tgtEl>
                                          <p:spTgt spid="178218"/>
                                        </p:tgtEl>
                                        <p:attrNameLst>
                                          <p:attrName>ppt_h</p:attrName>
                                        </p:attrNameLst>
                                      </p:cBhvr>
                                      <p:tavLst>
                                        <p:tav tm="0">
                                          <p:val>
                                            <p:fltVal val="0"/>
                                          </p:val>
                                        </p:tav>
                                        <p:tav tm="100000">
                                          <p:val>
                                            <p:strVal val="#ppt_h"/>
                                          </p:val>
                                        </p:tav>
                                      </p:tavLst>
                                    </p:anim>
                                    <p:anim calcmode="lin" valueType="num">
                                      <p:cBhvr>
                                        <p:cTn id="37" dur="500" fill="hold"/>
                                        <p:tgtEl>
                                          <p:spTgt spid="178218"/>
                                        </p:tgtEl>
                                        <p:attrNameLst>
                                          <p:attrName>style.rotation</p:attrName>
                                        </p:attrNameLst>
                                      </p:cBhvr>
                                      <p:tavLst>
                                        <p:tav tm="0">
                                          <p:val>
                                            <p:fltVal val="360"/>
                                          </p:val>
                                        </p:tav>
                                        <p:tav tm="100000">
                                          <p:val>
                                            <p:fltVal val="0"/>
                                          </p:val>
                                        </p:tav>
                                      </p:tavLst>
                                    </p:anim>
                                    <p:animEffect transition="in" filter="fade">
                                      <p:cBhvr>
                                        <p:cTn id="38" dur="500"/>
                                        <p:tgtEl>
                                          <p:spTgt spid="178218"/>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 3-CL (2).wav"/>
                                        </p:tgtEl>
                                      </p:cMediaNode>
                                    </p:audio>
                                  </p:subTnLst>
                                </p:cTn>
                              </p:par>
                            </p:childTnLst>
                          </p:cTn>
                        </p:par>
                        <p:par>
                          <p:cTn id="39" fill="hold" nodeType="afterGroup">
                            <p:stCondLst>
                              <p:cond delay="3300"/>
                            </p:stCondLst>
                            <p:childTnLst>
                              <p:par>
                                <p:cTn id="40" presetID="17" presetClass="entr" presetSubtype="8" fill="hold" nodeType="afterEffect">
                                  <p:stCondLst>
                                    <p:cond delay="0"/>
                                  </p:stCondLst>
                                  <p:childTnLst>
                                    <p:set>
                                      <p:cBhvr>
                                        <p:cTn id="41" dur="1" fill="hold">
                                          <p:stCondLst>
                                            <p:cond delay="0"/>
                                          </p:stCondLst>
                                        </p:cTn>
                                        <p:tgtEl>
                                          <p:spTgt spid="178188"/>
                                        </p:tgtEl>
                                        <p:attrNameLst>
                                          <p:attrName>style.visibility</p:attrName>
                                        </p:attrNameLst>
                                      </p:cBhvr>
                                      <p:to>
                                        <p:strVal val="visible"/>
                                      </p:to>
                                    </p:set>
                                    <p:anim calcmode="lin" valueType="num">
                                      <p:cBhvr>
                                        <p:cTn id="42" dur="500" fill="hold"/>
                                        <p:tgtEl>
                                          <p:spTgt spid="178188"/>
                                        </p:tgtEl>
                                        <p:attrNameLst>
                                          <p:attrName>ppt_x</p:attrName>
                                        </p:attrNameLst>
                                      </p:cBhvr>
                                      <p:tavLst>
                                        <p:tav tm="0">
                                          <p:val>
                                            <p:strVal val="#ppt_x-#ppt_w/2"/>
                                          </p:val>
                                        </p:tav>
                                        <p:tav tm="100000">
                                          <p:val>
                                            <p:strVal val="#ppt_x"/>
                                          </p:val>
                                        </p:tav>
                                      </p:tavLst>
                                    </p:anim>
                                    <p:anim calcmode="lin" valueType="num">
                                      <p:cBhvr>
                                        <p:cTn id="43" dur="500" fill="hold"/>
                                        <p:tgtEl>
                                          <p:spTgt spid="178188"/>
                                        </p:tgtEl>
                                        <p:attrNameLst>
                                          <p:attrName>ppt_y</p:attrName>
                                        </p:attrNameLst>
                                      </p:cBhvr>
                                      <p:tavLst>
                                        <p:tav tm="0">
                                          <p:val>
                                            <p:strVal val="#ppt_y"/>
                                          </p:val>
                                        </p:tav>
                                        <p:tav tm="100000">
                                          <p:val>
                                            <p:strVal val="#ppt_y"/>
                                          </p:val>
                                        </p:tav>
                                      </p:tavLst>
                                    </p:anim>
                                    <p:anim calcmode="lin" valueType="num">
                                      <p:cBhvr>
                                        <p:cTn id="44" dur="500" fill="hold"/>
                                        <p:tgtEl>
                                          <p:spTgt spid="178188"/>
                                        </p:tgtEl>
                                        <p:attrNameLst>
                                          <p:attrName>ppt_w</p:attrName>
                                        </p:attrNameLst>
                                      </p:cBhvr>
                                      <p:tavLst>
                                        <p:tav tm="0">
                                          <p:val>
                                            <p:fltVal val="0"/>
                                          </p:val>
                                        </p:tav>
                                        <p:tav tm="100000">
                                          <p:val>
                                            <p:strVal val="#ppt_w"/>
                                          </p:val>
                                        </p:tav>
                                      </p:tavLst>
                                    </p:anim>
                                    <p:anim calcmode="lin" valueType="num">
                                      <p:cBhvr>
                                        <p:cTn id="45" dur="500" fill="hold"/>
                                        <p:tgtEl>
                                          <p:spTgt spid="178188"/>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3800"/>
                            </p:stCondLst>
                            <p:childTnLst>
                              <p:par>
                                <p:cTn id="47" presetID="12" presetClass="entr" presetSubtype="1" fill="hold" nodeType="afterEffect">
                                  <p:stCondLst>
                                    <p:cond delay="0"/>
                                  </p:stCondLst>
                                  <p:childTnLst>
                                    <p:set>
                                      <p:cBhvr>
                                        <p:cTn id="48" dur="1" fill="hold">
                                          <p:stCondLst>
                                            <p:cond delay="0"/>
                                          </p:stCondLst>
                                        </p:cTn>
                                        <p:tgtEl>
                                          <p:spTgt spid="178197"/>
                                        </p:tgtEl>
                                        <p:attrNameLst>
                                          <p:attrName>style.visibility</p:attrName>
                                        </p:attrNameLst>
                                      </p:cBhvr>
                                      <p:to>
                                        <p:strVal val="visible"/>
                                      </p:to>
                                    </p:set>
                                    <p:animEffect transition="in" filter="slide(fromTop)">
                                      <p:cBhvr>
                                        <p:cTn id="49" dur="500"/>
                                        <p:tgtEl>
                                          <p:spTgt spid="178197"/>
                                        </p:tgtEl>
                                      </p:cBhvr>
                                    </p:animEffect>
                                  </p:childTnLst>
                                </p:cTn>
                              </p:par>
                            </p:childTnLst>
                          </p:cTn>
                        </p:par>
                        <p:par>
                          <p:cTn id="50" fill="hold" nodeType="afterGroup">
                            <p:stCondLst>
                              <p:cond delay="4300"/>
                            </p:stCondLst>
                            <p:childTnLst>
                              <p:par>
                                <p:cTn id="51" presetID="49" presetClass="entr" presetSubtype="0" decel="100000" fill="hold" nodeType="afterEffect">
                                  <p:stCondLst>
                                    <p:cond delay="0"/>
                                  </p:stCondLst>
                                  <p:childTnLst>
                                    <p:set>
                                      <p:cBhvr>
                                        <p:cTn id="52" dur="1" fill="hold">
                                          <p:stCondLst>
                                            <p:cond delay="0"/>
                                          </p:stCondLst>
                                        </p:cTn>
                                        <p:tgtEl>
                                          <p:spTgt spid="178230"/>
                                        </p:tgtEl>
                                        <p:attrNameLst>
                                          <p:attrName>style.visibility</p:attrName>
                                        </p:attrNameLst>
                                      </p:cBhvr>
                                      <p:to>
                                        <p:strVal val="visible"/>
                                      </p:to>
                                    </p:set>
                                    <p:anim calcmode="lin" valueType="num">
                                      <p:cBhvr>
                                        <p:cTn id="53" dur="500" fill="hold"/>
                                        <p:tgtEl>
                                          <p:spTgt spid="178230"/>
                                        </p:tgtEl>
                                        <p:attrNameLst>
                                          <p:attrName>ppt_w</p:attrName>
                                        </p:attrNameLst>
                                      </p:cBhvr>
                                      <p:tavLst>
                                        <p:tav tm="0">
                                          <p:val>
                                            <p:fltVal val="0"/>
                                          </p:val>
                                        </p:tav>
                                        <p:tav tm="100000">
                                          <p:val>
                                            <p:strVal val="#ppt_w"/>
                                          </p:val>
                                        </p:tav>
                                      </p:tavLst>
                                    </p:anim>
                                    <p:anim calcmode="lin" valueType="num">
                                      <p:cBhvr>
                                        <p:cTn id="54" dur="500" fill="hold"/>
                                        <p:tgtEl>
                                          <p:spTgt spid="178230"/>
                                        </p:tgtEl>
                                        <p:attrNameLst>
                                          <p:attrName>ppt_h</p:attrName>
                                        </p:attrNameLst>
                                      </p:cBhvr>
                                      <p:tavLst>
                                        <p:tav tm="0">
                                          <p:val>
                                            <p:fltVal val="0"/>
                                          </p:val>
                                        </p:tav>
                                        <p:tav tm="100000">
                                          <p:val>
                                            <p:strVal val="#ppt_h"/>
                                          </p:val>
                                        </p:tav>
                                      </p:tavLst>
                                    </p:anim>
                                    <p:anim calcmode="lin" valueType="num">
                                      <p:cBhvr>
                                        <p:cTn id="55" dur="500" fill="hold"/>
                                        <p:tgtEl>
                                          <p:spTgt spid="178230"/>
                                        </p:tgtEl>
                                        <p:attrNameLst>
                                          <p:attrName>style.rotation</p:attrName>
                                        </p:attrNameLst>
                                      </p:cBhvr>
                                      <p:tavLst>
                                        <p:tav tm="0">
                                          <p:val>
                                            <p:fltVal val="360"/>
                                          </p:val>
                                        </p:tav>
                                        <p:tav tm="100000">
                                          <p:val>
                                            <p:fltVal val="0"/>
                                          </p:val>
                                        </p:tav>
                                      </p:tavLst>
                                    </p:anim>
                                    <p:animEffect transition="in" filter="fade">
                                      <p:cBhvr>
                                        <p:cTn id="56" dur="500"/>
                                        <p:tgtEl>
                                          <p:spTgt spid="178230"/>
                                        </p:tgtEl>
                                      </p:cBhvr>
                                    </p:animEffect>
                                  </p:childTnLst>
                                  <p:subTnLst>
                                    <p:audio>
                                      <p:cMediaNode>
                                        <p:cTn display="0" masterRel="sameClick">
                                          <p:stCondLst>
                                            <p:cond evt="begin" delay="0">
                                              <p:tn val="51"/>
                                            </p:cond>
                                          </p:stCondLst>
                                          <p:endCondLst>
                                            <p:cond evt="onStopAudio" delay="0">
                                              <p:tgtEl>
                                                <p:sldTgt/>
                                              </p:tgtEl>
                                            </p:cond>
                                          </p:endCondLst>
                                        </p:cTn>
                                        <p:tgtEl>
                                          <p:sndTgt r:embed="rId3" name="Chimes 3-CL (2).wav"/>
                                        </p:tgtEl>
                                      </p:cMediaNode>
                                    </p:audio>
                                  </p:subTnLst>
                                </p:cTn>
                              </p:par>
                            </p:childTnLst>
                          </p:cTn>
                        </p:par>
                        <p:par>
                          <p:cTn id="57" fill="hold" nodeType="afterGroup">
                            <p:stCondLst>
                              <p:cond delay="4800"/>
                            </p:stCondLst>
                            <p:childTnLst>
                              <p:par>
                                <p:cTn id="58" presetID="17" presetClass="entr" presetSubtype="8" fill="hold" nodeType="afterEffect">
                                  <p:stCondLst>
                                    <p:cond delay="0"/>
                                  </p:stCondLst>
                                  <p:childTnLst>
                                    <p:set>
                                      <p:cBhvr>
                                        <p:cTn id="59" dur="1" fill="hold">
                                          <p:stCondLst>
                                            <p:cond delay="0"/>
                                          </p:stCondLst>
                                        </p:cTn>
                                        <p:tgtEl>
                                          <p:spTgt spid="178185"/>
                                        </p:tgtEl>
                                        <p:attrNameLst>
                                          <p:attrName>style.visibility</p:attrName>
                                        </p:attrNameLst>
                                      </p:cBhvr>
                                      <p:to>
                                        <p:strVal val="visible"/>
                                      </p:to>
                                    </p:set>
                                    <p:anim calcmode="lin" valueType="num">
                                      <p:cBhvr>
                                        <p:cTn id="60" dur="500" fill="hold"/>
                                        <p:tgtEl>
                                          <p:spTgt spid="178185"/>
                                        </p:tgtEl>
                                        <p:attrNameLst>
                                          <p:attrName>ppt_x</p:attrName>
                                        </p:attrNameLst>
                                      </p:cBhvr>
                                      <p:tavLst>
                                        <p:tav tm="0">
                                          <p:val>
                                            <p:strVal val="#ppt_x-#ppt_w/2"/>
                                          </p:val>
                                        </p:tav>
                                        <p:tav tm="100000">
                                          <p:val>
                                            <p:strVal val="#ppt_x"/>
                                          </p:val>
                                        </p:tav>
                                      </p:tavLst>
                                    </p:anim>
                                    <p:anim calcmode="lin" valueType="num">
                                      <p:cBhvr>
                                        <p:cTn id="61" dur="500" fill="hold"/>
                                        <p:tgtEl>
                                          <p:spTgt spid="178185"/>
                                        </p:tgtEl>
                                        <p:attrNameLst>
                                          <p:attrName>ppt_y</p:attrName>
                                        </p:attrNameLst>
                                      </p:cBhvr>
                                      <p:tavLst>
                                        <p:tav tm="0">
                                          <p:val>
                                            <p:strVal val="#ppt_y"/>
                                          </p:val>
                                        </p:tav>
                                        <p:tav tm="100000">
                                          <p:val>
                                            <p:strVal val="#ppt_y"/>
                                          </p:val>
                                        </p:tav>
                                      </p:tavLst>
                                    </p:anim>
                                    <p:anim calcmode="lin" valueType="num">
                                      <p:cBhvr>
                                        <p:cTn id="62" dur="500" fill="hold"/>
                                        <p:tgtEl>
                                          <p:spTgt spid="178185"/>
                                        </p:tgtEl>
                                        <p:attrNameLst>
                                          <p:attrName>ppt_w</p:attrName>
                                        </p:attrNameLst>
                                      </p:cBhvr>
                                      <p:tavLst>
                                        <p:tav tm="0">
                                          <p:val>
                                            <p:fltVal val="0"/>
                                          </p:val>
                                        </p:tav>
                                        <p:tav tm="100000">
                                          <p:val>
                                            <p:strVal val="#ppt_w"/>
                                          </p:val>
                                        </p:tav>
                                      </p:tavLst>
                                    </p:anim>
                                    <p:anim calcmode="lin" valueType="num">
                                      <p:cBhvr>
                                        <p:cTn id="63" dur="500" fill="hold"/>
                                        <p:tgtEl>
                                          <p:spTgt spid="178185"/>
                                        </p:tgtEl>
                                        <p:attrNameLst>
                                          <p:attrName>ppt_h</p:attrName>
                                        </p:attrNameLst>
                                      </p:cBhvr>
                                      <p:tavLst>
                                        <p:tav tm="0">
                                          <p:val>
                                            <p:strVal val="#ppt_h"/>
                                          </p:val>
                                        </p:tav>
                                        <p:tav tm="100000">
                                          <p:val>
                                            <p:strVal val="#ppt_h"/>
                                          </p:val>
                                        </p:tav>
                                      </p:tavLst>
                                    </p:anim>
                                  </p:childTnLst>
                                </p:cTn>
                              </p:par>
                            </p:childTnLst>
                          </p:cTn>
                        </p:par>
                        <p:par>
                          <p:cTn id="64" fill="hold" nodeType="afterGroup">
                            <p:stCondLst>
                              <p:cond delay="5300"/>
                            </p:stCondLst>
                            <p:childTnLst>
                              <p:par>
                                <p:cTn id="65" presetID="12" presetClass="entr" presetSubtype="1" fill="hold" nodeType="afterEffect">
                                  <p:stCondLst>
                                    <p:cond delay="0"/>
                                  </p:stCondLst>
                                  <p:childTnLst>
                                    <p:set>
                                      <p:cBhvr>
                                        <p:cTn id="66" dur="1" fill="hold">
                                          <p:stCondLst>
                                            <p:cond delay="0"/>
                                          </p:stCondLst>
                                        </p:cTn>
                                        <p:tgtEl>
                                          <p:spTgt spid="178203"/>
                                        </p:tgtEl>
                                        <p:attrNameLst>
                                          <p:attrName>style.visibility</p:attrName>
                                        </p:attrNameLst>
                                      </p:cBhvr>
                                      <p:to>
                                        <p:strVal val="visible"/>
                                      </p:to>
                                    </p:set>
                                    <p:animEffect transition="in" filter="slide(fromTop)">
                                      <p:cBhvr>
                                        <p:cTn id="67" dur="500"/>
                                        <p:tgtEl>
                                          <p:spTgt spid="178203"/>
                                        </p:tgtEl>
                                      </p:cBhvr>
                                    </p:animEffect>
                                  </p:childTnLst>
                                </p:cTn>
                              </p:par>
                            </p:childTnLst>
                          </p:cTn>
                        </p:par>
                        <p:par>
                          <p:cTn id="68" fill="hold" nodeType="afterGroup">
                            <p:stCondLst>
                              <p:cond delay="5800"/>
                            </p:stCondLst>
                            <p:childTnLst>
                              <p:par>
                                <p:cTn id="69" presetID="49" presetClass="entr" presetSubtype="0" decel="100000" fill="hold" nodeType="afterEffect">
                                  <p:stCondLst>
                                    <p:cond delay="0"/>
                                  </p:stCondLst>
                                  <p:childTnLst>
                                    <p:set>
                                      <p:cBhvr>
                                        <p:cTn id="70" dur="1" fill="hold">
                                          <p:stCondLst>
                                            <p:cond delay="0"/>
                                          </p:stCondLst>
                                        </p:cTn>
                                        <p:tgtEl>
                                          <p:spTgt spid="178242"/>
                                        </p:tgtEl>
                                        <p:attrNameLst>
                                          <p:attrName>style.visibility</p:attrName>
                                        </p:attrNameLst>
                                      </p:cBhvr>
                                      <p:to>
                                        <p:strVal val="visible"/>
                                      </p:to>
                                    </p:set>
                                    <p:anim calcmode="lin" valueType="num">
                                      <p:cBhvr>
                                        <p:cTn id="71" dur="500" fill="hold"/>
                                        <p:tgtEl>
                                          <p:spTgt spid="178242"/>
                                        </p:tgtEl>
                                        <p:attrNameLst>
                                          <p:attrName>ppt_w</p:attrName>
                                        </p:attrNameLst>
                                      </p:cBhvr>
                                      <p:tavLst>
                                        <p:tav tm="0">
                                          <p:val>
                                            <p:fltVal val="0"/>
                                          </p:val>
                                        </p:tav>
                                        <p:tav tm="100000">
                                          <p:val>
                                            <p:strVal val="#ppt_w"/>
                                          </p:val>
                                        </p:tav>
                                      </p:tavLst>
                                    </p:anim>
                                    <p:anim calcmode="lin" valueType="num">
                                      <p:cBhvr>
                                        <p:cTn id="72" dur="500" fill="hold"/>
                                        <p:tgtEl>
                                          <p:spTgt spid="178242"/>
                                        </p:tgtEl>
                                        <p:attrNameLst>
                                          <p:attrName>ppt_h</p:attrName>
                                        </p:attrNameLst>
                                      </p:cBhvr>
                                      <p:tavLst>
                                        <p:tav tm="0">
                                          <p:val>
                                            <p:fltVal val="0"/>
                                          </p:val>
                                        </p:tav>
                                        <p:tav tm="100000">
                                          <p:val>
                                            <p:strVal val="#ppt_h"/>
                                          </p:val>
                                        </p:tav>
                                      </p:tavLst>
                                    </p:anim>
                                    <p:anim calcmode="lin" valueType="num">
                                      <p:cBhvr>
                                        <p:cTn id="73" dur="500" fill="hold"/>
                                        <p:tgtEl>
                                          <p:spTgt spid="178242"/>
                                        </p:tgtEl>
                                        <p:attrNameLst>
                                          <p:attrName>style.rotation</p:attrName>
                                        </p:attrNameLst>
                                      </p:cBhvr>
                                      <p:tavLst>
                                        <p:tav tm="0">
                                          <p:val>
                                            <p:fltVal val="360"/>
                                          </p:val>
                                        </p:tav>
                                        <p:tav tm="100000">
                                          <p:val>
                                            <p:fltVal val="0"/>
                                          </p:val>
                                        </p:tav>
                                      </p:tavLst>
                                    </p:anim>
                                    <p:animEffect transition="in" filter="fade">
                                      <p:cBhvr>
                                        <p:cTn id="74" dur="500"/>
                                        <p:tgtEl>
                                          <p:spTgt spid="178242"/>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 3-CL (2).wav"/>
                                        </p:tgtEl>
                                      </p:cMediaNode>
                                    </p:audio>
                                  </p:subTnLst>
                                </p:cTn>
                              </p:par>
                            </p:childTnLst>
                          </p:cTn>
                        </p:par>
                        <p:par>
                          <p:cTn id="75" fill="hold" nodeType="afterGroup">
                            <p:stCondLst>
                              <p:cond delay="6300"/>
                            </p:stCondLst>
                            <p:childTnLst>
                              <p:par>
                                <p:cTn id="76" presetID="17" presetClass="entr" presetSubtype="8" fill="hold" nodeType="afterEffect">
                                  <p:stCondLst>
                                    <p:cond delay="0"/>
                                  </p:stCondLst>
                                  <p:childTnLst>
                                    <p:set>
                                      <p:cBhvr>
                                        <p:cTn id="77" dur="1" fill="hold">
                                          <p:stCondLst>
                                            <p:cond delay="0"/>
                                          </p:stCondLst>
                                        </p:cTn>
                                        <p:tgtEl>
                                          <p:spTgt spid="178182"/>
                                        </p:tgtEl>
                                        <p:attrNameLst>
                                          <p:attrName>style.visibility</p:attrName>
                                        </p:attrNameLst>
                                      </p:cBhvr>
                                      <p:to>
                                        <p:strVal val="visible"/>
                                      </p:to>
                                    </p:set>
                                    <p:anim calcmode="lin" valueType="num">
                                      <p:cBhvr>
                                        <p:cTn id="78" dur="500" fill="hold"/>
                                        <p:tgtEl>
                                          <p:spTgt spid="178182"/>
                                        </p:tgtEl>
                                        <p:attrNameLst>
                                          <p:attrName>ppt_x</p:attrName>
                                        </p:attrNameLst>
                                      </p:cBhvr>
                                      <p:tavLst>
                                        <p:tav tm="0">
                                          <p:val>
                                            <p:strVal val="#ppt_x-#ppt_w/2"/>
                                          </p:val>
                                        </p:tav>
                                        <p:tav tm="100000">
                                          <p:val>
                                            <p:strVal val="#ppt_x"/>
                                          </p:val>
                                        </p:tav>
                                      </p:tavLst>
                                    </p:anim>
                                    <p:anim calcmode="lin" valueType="num">
                                      <p:cBhvr>
                                        <p:cTn id="79" dur="500" fill="hold"/>
                                        <p:tgtEl>
                                          <p:spTgt spid="178182"/>
                                        </p:tgtEl>
                                        <p:attrNameLst>
                                          <p:attrName>ppt_y</p:attrName>
                                        </p:attrNameLst>
                                      </p:cBhvr>
                                      <p:tavLst>
                                        <p:tav tm="0">
                                          <p:val>
                                            <p:strVal val="#ppt_y"/>
                                          </p:val>
                                        </p:tav>
                                        <p:tav tm="100000">
                                          <p:val>
                                            <p:strVal val="#ppt_y"/>
                                          </p:val>
                                        </p:tav>
                                      </p:tavLst>
                                    </p:anim>
                                    <p:anim calcmode="lin" valueType="num">
                                      <p:cBhvr>
                                        <p:cTn id="80" dur="500" fill="hold"/>
                                        <p:tgtEl>
                                          <p:spTgt spid="178182"/>
                                        </p:tgtEl>
                                        <p:attrNameLst>
                                          <p:attrName>ppt_w</p:attrName>
                                        </p:attrNameLst>
                                      </p:cBhvr>
                                      <p:tavLst>
                                        <p:tav tm="0">
                                          <p:val>
                                            <p:fltVal val="0"/>
                                          </p:val>
                                        </p:tav>
                                        <p:tav tm="100000">
                                          <p:val>
                                            <p:strVal val="#ppt_w"/>
                                          </p:val>
                                        </p:tav>
                                      </p:tavLst>
                                    </p:anim>
                                    <p:anim calcmode="lin" valueType="num">
                                      <p:cBhvr>
                                        <p:cTn id="81" dur="500" fill="hold"/>
                                        <p:tgtEl>
                                          <p:spTgt spid="178182"/>
                                        </p:tgtEl>
                                        <p:attrNameLst>
                                          <p:attrName>ppt_h</p:attrName>
                                        </p:attrNameLst>
                                      </p:cBhvr>
                                      <p:tavLst>
                                        <p:tav tm="0">
                                          <p:val>
                                            <p:strVal val="#ppt_h"/>
                                          </p:val>
                                        </p:tav>
                                        <p:tav tm="100000">
                                          <p:val>
                                            <p:strVal val="#ppt_h"/>
                                          </p:val>
                                        </p:tav>
                                      </p:tavLst>
                                    </p:anim>
                                  </p:childTnLst>
                                </p:cTn>
                              </p:par>
                              <p:par>
                                <p:cTn id="82" presetID="22" presetClass="emph" presetSubtype="0" repeatCount="indefinite" fill="hold" grpId="0" nodeType="withEffect">
                                  <p:stCondLst>
                                    <p:cond delay="0"/>
                                  </p:stCondLst>
                                  <p:childTnLst>
                                    <p:animClr clrSpc="hsl" dir="cw">
                                      <p:cBhvr override="childStyle">
                                        <p:cTn id="83" dur="1000" fill="hold"/>
                                        <p:tgtEl>
                                          <p:spTgt spid="86"/>
                                        </p:tgtEl>
                                        <p:attrNameLst>
                                          <p:attrName>style.color</p:attrName>
                                        </p:attrNameLst>
                                      </p:cBhvr>
                                      <p:by>
                                        <p:hsl h="-7200000" s="0" l="0"/>
                                      </p:by>
                                    </p:animClr>
                                    <p:animClr clrSpc="hsl" dir="cw">
                                      <p:cBhvr>
                                        <p:cTn id="84" dur="1000" fill="hold"/>
                                        <p:tgtEl>
                                          <p:spTgt spid="86"/>
                                        </p:tgtEl>
                                        <p:attrNameLst>
                                          <p:attrName>fillcolor</p:attrName>
                                        </p:attrNameLst>
                                      </p:cBhvr>
                                      <p:by>
                                        <p:hsl h="-7200000" s="0" l="0"/>
                                      </p:by>
                                    </p:animClr>
                                    <p:animClr clrSpc="hsl" dir="cw">
                                      <p:cBhvr>
                                        <p:cTn id="85" dur="1000" fill="hold"/>
                                        <p:tgtEl>
                                          <p:spTgt spid="86"/>
                                        </p:tgtEl>
                                        <p:attrNameLst>
                                          <p:attrName>stroke.color</p:attrName>
                                        </p:attrNameLst>
                                      </p:cBhvr>
                                      <p:by>
                                        <p:hsl h="-7200000" s="0" l="0"/>
                                      </p:by>
                                    </p:animClr>
                                    <p:set>
                                      <p:cBhvr>
                                        <p:cTn id="86" dur="1000" fill="hold"/>
                                        <p:tgtEl>
                                          <p:spTgt spid="86"/>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0"/>
                            </p:stCondLst>
                            <p:childTnLst>
                              <p:par>
                                <p:cTn id="92" presetID="1" presetClass="entr" presetSubtype="0" fill="hold" grpId="0" nodeType="afterEffect">
                                  <p:stCondLst>
                                    <p:cond delay="0"/>
                                  </p:stCondLst>
                                  <p:childTnLst>
                                    <p:set>
                                      <p:cBhvr>
                                        <p:cTn id="93"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beep.wav"/>
                                        </p:tgtEl>
                                      </p:cMediaNode>
                                    </p:audio>
                                  </p:subTnLst>
                                </p:cTn>
                              </p:par>
                            </p:childTnLst>
                          </p:cTn>
                        </p:par>
                        <p:par>
                          <p:cTn id="94" fill="hold">
                            <p:stCondLst>
                              <p:cond delay="0"/>
                            </p:stCondLst>
                            <p:childTnLst>
                              <p:par>
                                <p:cTn id="95" presetID="1" presetClass="entr" presetSubtype="0" fill="hold" grpId="0" nodeType="afterEffect">
                                  <p:stCondLst>
                                    <p:cond delay="1000"/>
                                  </p:stCondLst>
                                  <p:childTnLst>
                                    <p:set>
                                      <p:cBhvr>
                                        <p:cTn id="96"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beep.wav"/>
                                        </p:tgtEl>
                                      </p:cMediaNode>
                                    </p:audio>
                                  </p:subTnLst>
                                </p:cTn>
                              </p:par>
                            </p:childTnLst>
                          </p:cTn>
                        </p:par>
                        <p:par>
                          <p:cTn id="97" fill="hold">
                            <p:stCondLst>
                              <p:cond delay="1000"/>
                            </p:stCondLst>
                            <p:childTnLst>
                              <p:par>
                                <p:cTn id="98" presetID="1" presetClass="entr" presetSubtype="0" fill="hold" grpId="0" nodeType="afterEffect">
                                  <p:stCondLst>
                                    <p:cond delay="1000"/>
                                  </p:stCondLst>
                                  <p:childTnLst>
                                    <p:set>
                                      <p:cBhvr>
                                        <p:cTn id="99"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4" name="beep.wav"/>
                                        </p:tgtEl>
                                      </p:cMediaNode>
                                    </p:audio>
                                  </p:subTnLst>
                                </p:cTn>
                              </p:par>
                            </p:childTnLst>
                          </p:cTn>
                        </p:par>
                        <p:par>
                          <p:cTn id="100" fill="hold">
                            <p:stCondLst>
                              <p:cond delay="2000"/>
                            </p:stCondLst>
                            <p:childTnLst>
                              <p:par>
                                <p:cTn id="101" presetID="1" presetClass="entr" presetSubtype="0" fill="hold" grpId="0" nodeType="afterEffect">
                                  <p:stCondLst>
                                    <p:cond delay="1000"/>
                                  </p:stCondLst>
                                  <p:childTnLst>
                                    <p:set>
                                      <p:cBhvr>
                                        <p:cTn id="102"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4" name="beep.wav"/>
                                        </p:tgtEl>
                                      </p:cMediaNode>
                                    </p:audio>
                                  </p:subTnLst>
                                </p:cTn>
                              </p:par>
                            </p:childTnLst>
                          </p:cTn>
                        </p:par>
                        <p:par>
                          <p:cTn id="103" fill="hold">
                            <p:stCondLst>
                              <p:cond delay="3000"/>
                            </p:stCondLst>
                            <p:childTnLst>
                              <p:par>
                                <p:cTn id="104" presetID="1" presetClass="entr" presetSubtype="0" fill="hold" grpId="0" nodeType="afterEffect">
                                  <p:stCondLst>
                                    <p:cond delay="1000"/>
                                  </p:stCondLst>
                                  <p:childTnLst>
                                    <p:set>
                                      <p:cBhvr>
                                        <p:cTn id="105"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4" name="beep.wav"/>
                                        </p:tgtEl>
                                      </p:cMediaNode>
                                    </p:audio>
                                  </p:subTnLst>
                                </p:cTn>
                              </p:par>
                            </p:childTnLst>
                          </p:cTn>
                        </p:par>
                        <p:par>
                          <p:cTn id="106" fill="hold">
                            <p:stCondLst>
                              <p:cond delay="4000"/>
                            </p:stCondLst>
                            <p:childTnLst>
                              <p:par>
                                <p:cTn id="107" presetID="1" presetClass="entr" presetSubtype="0" fill="hold" grpId="0" nodeType="afterEffect">
                                  <p:stCondLst>
                                    <p:cond delay="1000"/>
                                  </p:stCondLst>
                                  <p:childTnLst>
                                    <p:set>
                                      <p:cBhvr>
                                        <p:cTn id="108"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4" name="beep.wav"/>
                                        </p:tgtEl>
                                      </p:cMediaNode>
                                    </p:audio>
                                  </p:subTnLst>
                                </p:cTn>
                              </p:par>
                            </p:childTnLst>
                          </p:cTn>
                        </p:par>
                        <p:par>
                          <p:cTn id="109" fill="hold">
                            <p:stCondLst>
                              <p:cond delay="5000"/>
                            </p:stCondLst>
                            <p:childTnLst>
                              <p:par>
                                <p:cTn id="110" presetID="1" presetClass="entr" presetSubtype="0" fill="hold" grpId="0" nodeType="afterEffect">
                                  <p:stCondLst>
                                    <p:cond delay="1000"/>
                                  </p:stCondLst>
                                  <p:childTnLst>
                                    <p:set>
                                      <p:cBhvr>
                                        <p:cTn id="111"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4" name="beep.wav"/>
                                        </p:tgtEl>
                                      </p:cMediaNode>
                                    </p:audio>
                                  </p:subTnLst>
                                </p:cTn>
                              </p:par>
                            </p:childTnLst>
                          </p:cTn>
                        </p:par>
                        <p:par>
                          <p:cTn id="112" fill="hold">
                            <p:stCondLst>
                              <p:cond delay="6000"/>
                            </p:stCondLst>
                            <p:childTnLst>
                              <p:par>
                                <p:cTn id="113" presetID="1" presetClass="entr" presetSubtype="0" fill="hold" grpId="0" nodeType="afterEffect">
                                  <p:stCondLst>
                                    <p:cond delay="1000"/>
                                  </p:stCondLst>
                                  <p:childTnLst>
                                    <p:set>
                                      <p:cBhvr>
                                        <p:cTn id="114"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4" name="beep.wav"/>
                                        </p:tgtEl>
                                      </p:cMediaNode>
                                    </p:audio>
                                  </p:subTnLst>
                                </p:cTn>
                              </p:par>
                            </p:childTnLst>
                          </p:cTn>
                        </p:par>
                        <p:par>
                          <p:cTn id="115" fill="hold">
                            <p:stCondLst>
                              <p:cond delay="7000"/>
                            </p:stCondLst>
                            <p:childTnLst>
                              <p:par>
                                <p:cTn id="116" presetID="1" presetClass="entr" presetSubtype="0" fill="hold" grpId="0" nodeType="afterEffect">
                                  <p:stCondLst>
                                    <p:cond delay="1000"/>
                                  </p:stCondLst>
                                  <p:childTnLst>
                                    <p:set>
                                      <p:cBhvr>
                                        <p:cTn id="117"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4" name="beep.wav"/>
                                        </p:tgtEl>
                                      </p:cMediaNode>
                                    </p:audio>
                                  </p:subTnLst>
                                </p:cTn>
                              </p:par>
                            </p:childTnLst>
                          </p:cTn>
                        </p:par>
                        <p:par>
                          <p:cTn id="118" fill="hold">
                            <p:stCondLst>
                              <p:cond delay="8000"/>
                            </p:stCondLst>
                            <p:childTnLst>
                              <p:par>
                                <p:cTn id="119" presetID="1" presetClass="entr" presetSubtype="0" fill="hold" grpId="0" nodeType="afterEffect">
                                  <p:stCondLst>
                                    <p:cond delay="1000"/>
                                  </p:stCondLst>
                                  <p:childTnLst>
                                    <p:set>
                                      <p:cBhvr>
                                        <p:cTn id="120"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1" restart="whenNotActive" fill="hold" evtFilter="cancelBubble" nodeType="interactiveSeq">
                <p:stCondLst>
                  <p:cond evt="onClick" delay="0">
                    <p:tgtEl>
                      <p:spTgt spid="178188"/>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178181"/>
                                        </p:tgtEl>
                                        <p:attrNameLst>
                                          <p:attrName>style.visibility</p:attrName>
                                        </p:attrNameLst>
                                      </p:cBhvr>
                                      <p:to>
                                        <p:strVal val="visible"/>
                                      </p:to>
                                    </p:set>
                                  </p:childTnLst>
                                </p:cTn>
                              </p:par>
                              <p:par>
                                <p:cTn id="126" presetID="3" presetClass="entr" presetSubtype="0" fill="hold" nodeType="withEffect">
                                  <p:stCondLst>
                                    <p:cond delay="0"/>
                                  </p:stCondLst>
                                  <p:childTnLst>
                                    <p:set>
                                      <p:cBhvr>
                                        <p:cTn id="127" dur="1" fill="hold">
                                          <p:stCondLst>
                                            <p:cond delay="0"/>
                                          </p:stCondLst>
                                        </p:cTn>
                                        <p:tgtEl>
                                          <p:spTgt spid="178258"/>
                                        </p:tgtEl>
                                        <p:attrNameLst>
                                          <p:attrName>style.visibility</p:attrName>
                                        </p:attrNameLst>
                                      </p:cBhvr>
                                      <p:to>
                                        <p:strVal val="visible"/>
                                      </p:to>
                                    </p:set>
                                  </p:childTnLst>
                                </p:cTn>
                              </p:par>
                            </p:childTnLst>
                          </p:cTn>
                        </p:par>
                        <p:par>
                          <p:cTn id="128" fill="hold" nodeType="afterGroup">
                            <p:stCondLst>
                              <p:cond delay="0"/>
                            </p:stCondLst>
                            <p:childTnLst>
                              <p:par>
                                <p:cTn id="129" presetID="3" presetClass="exit" presetSubtype="10" fill="hold" nodeType="afterEffect">
                                  <p:stCondLst>
                                    <p:cond delay="1000"/>
                                  </p:stCondLst>
                                  <p:childTnLst>
                                    <p:animEffect transition="out" filter="blinds(horizontal)">
                                      <p:cBhvr>
                                        <p:cTn id="130" dur="500"/>
                                        <p:tgtEl>
                                          <p:spTgt spid="178258"/>
                                        </p:tgtEl>
                                      </p:cBhvr>
                                    </p:animEffect>
                                    <p:set>
                                      <p:cBhvr>
                                        <p:cTn id="131" dur="1" fill="hold">
                                          <p:stCondLst>
                                            <p:cond delay="499"/>
                                          </p:stCondLst>
                                        </p:cTn>
                                        <p:tgtEl>
                                          <p:spTgt spid="178258"/>
                                        </p:tgtEl>
                                        <p:attrNameLst>
                                          <p:attrName>style.visibility</p:attrName>
                                        </p:attrNameLst>
                                      </p:cBhvr>
                                      <p:to>
                                        <p:strVal val="hidden"/>
                                      </p:to>
                                    </p:set>
                                  </p:childTnLst>
                                </p:cTn>
                              </p:par>
                            </p:childTnLst>
                          </p:cTn>
                        </p:par>
                      </p:childTnLst>
                    </p:cTn>
                  </p:par>
                </p:childTnLst>
              </p:cTn>
              <p:nextCondLst>
                <p:cond evt="onClick" delay="0">
                  <p:tgtEl>
                    <p:spTgt spid="178188"/>
                  </p:tgtEl>
                </p:cond>
              </p:nextCondLst>
            </p:seq>
            <p:seq concurrent="1" nextAc="seek">
              <p:cTn id="132" restart="whenNotActive" fill="hold" evtFilter="cancelBubble" nodeType="interactiveSeq">
                <p:stCondLst>
                  <p:cond evt="onClick" delay="0">
                    <p:tgtEl>
                      <p:spTgt spid="178191"/>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1" presetClass="entr" presetSubtype="0" fill="hold" nodeType="afterEffect">
                                  <p:stCondLst>
                                    <p:cond delay="0"/>
                                  </p:stCondLst>
                                  <p:childTnLst>
                                    <p:set>
                                      <p:cBhvr>
                                        <p:cTn id="136" dur="1" fill="hold">
                                          <p:stCondLst>
                                            <p:cond delay="0"/>
                                          </p:stCondLst>
                                        </p:cTn>
                                        <p:tgtEl>
                                          <p:spTgt spid="178254"/>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6" name="applause.wav"/>
                                        </p:tgtEl>
                                      </p:cMediaNode>
                                    </p:audio>
                                  </p:subTnLst>
                                </p:cTn>
                              </p:par>
                              <p:par>
                                <p:cTn id="137" presetID="1" presetClass="entr" presetSubtype="0" fill="hold" grpId="0" nodeType="withEffect">
                                  <p:stCondLst>
                                    <p:cond delay="0"/>
                                  </p:stCondLst>
                                  <p:childTnLst>
                                    <p:set>
                                      <p:cBhvr>
                                        <p:cTn id="138" dur="1" fill="hold">
                                          <p:stCondLst>
                                            <p:cond delay="0"/>
                                          </p:stCondLst>
                                        </p:cTn>
                                        <p:tgtEl>
                                          <p:spTgt spid="178178"/>
                                        </p:tgtEl>
                                        <p:attrNameLst>
                                          <p:attrName>style.visibility</p:attrName>
                                        </p:attrNameLst>
                                      </p:cBhvr>
                                      <p:to>
                                        <p:strVal val="visible"/>
                                      </p:to>
                                    </p:set>
                                  </p:childTnLst>
                                </p:cTn>
                              </p:par>
                              <p:par>
                                <p:cTn id="139" presetID="26" presetClass="emph" presetSubtype="0" fill="hold" grpId="1" nodeType="withEffect">
                                  <p:stCondLst>
                                    <p:cond delay="0"/>
                                  </p:stCondLst>
                                  <p:childTnLst>
                                    <p:animEffect transition="out" filter="fade">
                                      <p:cBhvr>
                                        <p:cTn id="140" dur="500" tmFilter="0, 0; .2, .5; .8, .5; 1, 0"/>
                                        <p:tgtEl>
                                          <p:spTgt spid="178178"/>
                                        </p:tgtEl>
                                      </p:cBhvr>
                                    </p:animEffect>
                                    <p:animScale>
                                      <p:cBhvr>
                                        <p:cTn id="141" dur="250" autoRev="1" fill="hold"/>
                                        <p:tgtEl>
                                          <p:spTgt spid="178178"/>
                                        </p:tgtEl>
                                      </p:cBhvr>
                                      <p:by x="105000" y="105000"/>
                                    </p:animScale>
                                  </p:childTnLst>
                                </p:cTn>
                              </p:par>
                            </p:childTnLst>
                          </p:cTn>
                        </p:par>
                      </p:childTnLst>
                    </p:cTn>
                  </p:par>
                </p:childTnLst>
              </p:cTn>
              <p:nextCondLst>
                <p:cond evt="onClick" delay="0">
                  <p:tgtEl>
                    <p:spTgt spid="178191"/>
                  </p:tgtEl>
                </p:cond>
              </p:nextCondLst>
            </p:seq>
            <p:seq concurrent="1" nextAc="seek">
              <p:cTn id="142" restart="whenNotActive" fill="hold" evtFilter="cancelBubble" nodeType="interactiveSeq">
                <p:stCondLst>
                  <p:cond evt="onClick" delay="0">
                    <p:tgtEl>
                      <p:spTgt spid="178185"/>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78180"/>
                                        </p:tgtEl>
                                        <p:attrNameLst>
                                          <p:attrName>style.visibility</p:attrName>
                                        </p:attrNameLst>
                                      </p:cBhvr>
                                      <p:to>
                                        <p:strVal val="visible"/>
                                      </p:to>
                                    </p:set>
                                  </p:childTnLst>
                                </p:cTn>
                              </p:par>
                              <p:par>
                                <p:cTn id="147" presetID="3" presetClass="entr" presetSubtype="0" fill="hold" nodeType="withEffect">
                                  <p:stCondLst>
                                    <p:cond delay="0"/>
                                  </p:stCondLst>
                                  <p:childTnLst>
                                    <p:set>
                                      <p:cBhvr>
                                        <p:cTn id="148" dur="1" fill="hold">
                                          <p:stCondLst>
                                            <p:cond delay="0"/>
                                          </p:stCondLst>
                                        </p:cTn>
                                        <p:tgtEl>
                                          <p:spTgt spid="178256"/>
                                        </p:tgtEl>
                                        <p:attrNameLst>
                                          <p:attrName>style.visibility</p:attrName>
                                        </p:attrNameLst>
                                      </p:cBhvr>
                                      <p:to>
                                        <p:strVal val="visible"/>
                                      </p:to>
                                    </p:set>
                                  </p:childTnLst>
                                </p:cTn>
                              </p:par>
                            </p:childTnLst>
                          </p:cTn>
                        </p:par>
                        <p:par>
                          <p:cTn id="149" fill="hold" nodeType="afterGroup">
                            <p:stCondLst>
                              <p:cond delay="0"/>
                            </p:stCondLst>
                            <p:childTnLst>
                              <p:par>
                                <p:cTn id="150" presetID="3" presetClass="exit" presetSubtype="10" fill="hold" nodeType="afterEffect">
                                  <p:stCondLst>
                                    <p:cond delay="1000"/>
                                  </p:stCondLst>
                                  <p:childTnLst>
                                    <p:animEffect transition="out" filter="blinds(horizontal)">
                                      <p:cBhvr>
                                        <p:cTn id="151" dur="500"/>
                                        <p:tgtEl>
                                          <p:spTgt spid="178256"/>
                                        </p:tgtEl>
                                      </p:cBhvr>
                                    </p:animEffect>
                                    <p:set>
                                      <p:cBhvr>
                                        <p:cTn id="152" dur="1" fill="hold">
                                          <p:stCondLst>
                                            <p:cond delay="499"/>
                                          </p:stCondLst>
                                        </p:cTn>
                                        <p:tgtEl>
                                          <p:spTgt spid="178256"/>
                                        </p:tgtEl>
                                        <p:attrNameLst>
                                          <p:attrName>style.visibility</p:attrName>
                                        </p:attrNameLst>
                                      </p:cBhvr>
                                      <p:to>
                                        <p:strVal val="hidden"/>
                                      </p:to>
                                    </p:set>
                                  </p:childTnLst>
                                </p:cTn>
                              </p:par>
                            </p:childTnLst>
                          </p:cTn>
                        </p:par>
                      </p:childTnLst>
                    </p:cTn>
                  </p:par>
                </p:childTnLst>
              </p:cTn>
              <p:nextCondLst>
                <p:cond evt="onClick" delay="0">
                  <p:tgtEl>
                    <p:spTgt spid="178185"/>
                  </p:tgtEl>
                </p:cond>
              </p:nextCondLst>
            </p:seq>
            <p:seq concurrent="1" nextAc="seek">
              <p:cTn id="153" restart="whenNotActive" fill="hold" evtFilter="cancelBubble" nodeType="interactiveSeq">
                <p:stCondLst>
                  <p:cond evt="onClick" delay="0">
                    <p:tgtEl>
                      <p:spTgt spid="178182"/>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178179"/>
                                        </p:tgtEl>
                                        <p:attrNameLst>
                                          <p:attrName>style.visibility</p:attrName>
                                        </p:attrNameLst>
                                      </p:cBhvr>
                                      <p:to>
                                        <p:strVal val="visible"/>
                                      </p:to>
                                    </p:set>
                                  </p:childTnLst>
                                </p:cTn>
                              </p:par>
                              <p:par>
                                <p:cTn id="158" presetID="3" presetClass="entr" presetSubtype="0" fill="hold" nodeType="withEffect">
                                  <p:stCondLst>
                                    <p:cond delay="0"/>
                                  </p:stCondLst>
                                  <p:childTnLst>
                                    <p:set>
                                      <p:cBhvr>
                                        <p:cTn id="159" dur="1" fill="hold">
                                          <p:stCondLst>
                                            <p:cond delay="0"/>
                                          </p:stCondLst>
                                        </p:cTn>
                                        <p:tgtEl>
                                          <p:spTgt spid="178257"/>
                                        </p:tgtEl>
                                        <p:attrNameLst>
                                          <p:attrName>style.visibility</p:attrName>
                                        </p:attrNameLst>
                                      </p:cBhvr>
                                      <p:to>
                                        <p:strVal val="visible"/>
                                      </p:to>
                                    </p:set>
                                  </p:childTnLst>
                                </p:cTn>
                              </p:par>
                            </p:childTnLst>
                          </p:cTn>
                        </p:par>
                        <p:par>
                          <p:cTn id="160" fill="hold" nodeType="afterGroup">
                            <p:stCondLst>
                              <p:cond delay="0"/>
                            </p:stCondLst>
                            <p:childTnLst>
                              <p:par>
                                <p:cTn id="161" presetID="3" presetClass="exit" presetSubtype="10" fill="hold" nodeType="afterEffect">
                                  <p:stCondLst>
                                    <p:cond delay="1000"/>
                                  </p:stCondLst>
                                  <p:childTnLst>
                                    <p:animEffect transition="out" filter="blinds(horizontal)">
                                      <p:cBhvr>
                                        <p:cTn id="162" dur="500"/>
                                        <p:tgtEl>
                                          <p:spTgt spid="178257"/>
                                        </p:tgtEl>
                                      </p:cBhvr>
                                    </p:animEffect>
                                    <p:set>
                                      <p:cBhvr>
                                        <p:cTn id="163" dur="1" fill="hold">
                                          <p:stCondLst>
                                            <p:cond delay="499"/>
                                          </p:stCondLst>
                                        </p:cTn>
                                        <p:tgtEl>
                                          <p:spTgt spid="178257"/>
                                        </p:tgtEl>
                                        <p:attrNameLst>
                                          <p:attrName>style.visibility</p:attrName>
                                        </p:attrNameLst>
                                      </p:cBhvr>
                                      <p:to>
                                        <p:strVal val="hidden"/>
                                      </p:to>
                                    </p:set>
                                  </p:childTnLst>
                                </p:cTn>
                              </p:par>
                            </p:childTnLst>
                          </p:cTn>
                        </p:par>
                      </p:childTnLst>
                    </p:cTn>
                  </p:par>
                </p:childTnLst>
              </p:cTn>
              <p:nextCondLst>
                <p:cond evt="onClick" delay="0">
                  <p:tgtEl>
                    <p:spTgt spid="178182"/>
                  </p:tgtEl>
                </p:cond>
              </p:nextCondLst>
            </p:seq>
          </p:childTnLst>
        </p:cTn>
      </p:par>
    </p:tnLst>
    <p:bldLst>
      <p:bldP spid="178178" grpId="0" animBg="1"/>
      <p:bldP spid="178178" grpId="1" animBg="1"/>
      <p:bldP spid="178179" grpId="0" animBg="1"/>
      <p:bldP spid="178180" grpId="0" animBg="1"/>
      <p:bldP spid="178181" grpId="0" animBg="1"/>
      <p:bldP spid="178255" grpId="0" animBg="1"/>
      <p:bldP spid="86" grpId="0"/>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2998470" y="4768334"/>
            <a:ext cx="7162800" cy="369332"/>
          </a:xfrm>
          <a:prstGeom prst="rect">
            <a:avLst/>
          </a:prstGeom>
          <a:noFill/>
          <a:ln w="76200"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9203" name="Rectangle 3"/>
          <p:cNvSpPr>
            <a:spLocks noChangeArrowheads="1"/>
          </p:cNvSpPr>
          <p:nvPr/>
        </p:nvSpPr>
        <p:spPr bwMode="auto">
          <a:xfrm>
            <a:off x="2846070" y="5978009"/>
            <a:ext cx="7239000" cy="369332"/>
          </a:xfrm>
          <a:prstGeom prst="rect">
            <a:avLst/>
          </a:prstGeom>
          <a:noFill/>
          <a:ln w="571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9204" name="Rectangle 4"/>
          <p:cNvSpPr>
            <a:spLocks noChangeArrowheads="1"/>
          </p:cNvSpPr>
          <p:nvPr/>
        </p:nvSpPr>
        <p:spPr bwMode="auto">
          <a:xfrm>
            <a:off x="2903220" y="3463409"/>
            <a:ext cx="7239000" cy="369332"/>
          </a:xfrm>
          <a:prstGeom prst="rect">
            <a:avLst/>
          </a:prstGeom>
          <a:noFill/>
          <a:ln w="571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9205" name="Rectangle 5"/>
          <p:cNvSpPr>
            <a:spLocks noChangeArrowheads="1"/>
          </p:cNvSpPr>
          <p:nvPr/>
        </p:nvSpPr>
        <p:spPr bwMode="auto">
          <a:xfrm>
            <a:off x="2941321" y="2225159"/>
            <a:ext cx="7186613" cy="369332"/>
          </a:xfrm>
          <a:prstGeom prst="rect">
            <a:avLst/>
          </a:prstGeom>
          <a:noFill/>
          <a:ln w="571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79206" name="Group 6"/>
          <p:cNvGrpSpPr>
            <a:grpSpLocks/>
          </p:cNvGrpSpPr>
          <p:nvPr/>
        </p:nvGrpSpPr>
        <p:grpSpPr bwMode="auto">
          <a:xfrm>
            <a:off x="2865120" y="5715000"/>
            <a:ext cx="7353301" cy="838200"/>
            <a:chOff x="639" y="3648"/>
            <a:chExt cx="4632" cy="672"/>
          </a:xfrm>
        </p:grpSpPr>
        <p:sp>
          <p:nvSpPr>
            <p:cNvPr id="36948" name="AutoShape 6"/>
            <p:cNvSpPr>
              <a:spLocks noChangeArrowheads="1"/>
            </p:cNvSpPr>
            <p:nvPr/>
          </p:nvSpPr>
          <p:spPr bwMode="gray">
            <a:xfrm>
              <a:off x="639" y="3648"/>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600" dirty="0">
                <a:cs typeface="Arial" panose="020B0604020202020204" pitchFamily="34" charset="0"/>
              </a:endParaRPr>
            </a:p>
          </p:txBody>
        </p:sp>
        <p:sp>
          <p:nvSpPr>
            <p:cNvPr id="179208" name="Rectangle 8"/>
            <p:cNvSpPr>
              <a:spLocks noChangeArrowheads="1"/>
            </p:cNvSpPr>
            <p:nvPr/>
          </p:nvSpPr>
          <p:spPr bwMode="auto">
            <a:xfrm>
              <a:off x="1047" y="3754"/>
              <a:ext cx="4224" cy="469"/>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3000" b="1" dirty="0">
                  <a:solidFill>
                    <a:srgbClr val="FF0000"/>
                  </a:solidFill>
                  <a:latin typeface="Times New Roman"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Vệ</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sinh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chuồng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nuôi</a:t>
              </a:r>
              <a:endParaRPr lang="en-US" sz="3600" b="1" i="1" dirty="0">
                <a:solidFill>
                  <a:srgbClr val="FF0000"/>
                </a:solidFill>
                <a:latin typeface="Times New Roman" pitchFamily="18" charset="0"/>
              </a:endParaRPr>
            </a:p>
          </p:txBody>
        </p:sp>
      </p:grpSp>
      <p:grpSp>
        <p:nvGrpSpPr>
          <p:cNvPr id="179209" name="Group 9"/>
          <p:cNvGrpSpPr>
            <a:grpSpLocks/>
          </p:cNvGrpSpPr>
          <p:nvPr/>
        </p:nvGrpSpPr>
        <p:grpSpPr bwMode="auto">
          <a:xfrm>
            <a:off x="2888934" y="3190875"/>
            <a:ext cx="7215187" cy="838200"/>
            <a:chOff x="399" y="2880"/>
            <a:chExt cx="4545" cy="672"/>
          </a:xfrm>
        </p:grpSpPr>
        <p:sp>
          <p:nvSpPr>
            <p:cNvPr id="36946" name="AutoShape 6"/>
            <p:cNvSpPr>
              <a:spLocks noChangeArrowheads="1"/>
            </p:cNvSpPr>
            <p:nvPr/>
          </p:nvSpPr>
          <p:spPr bwMode="gray">
            <a:xfrm>
              <a:off x="399" y="2880"/>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600">
                <a:cs typeface="Arial" panose="020B0604020202020204" pitchFamily="34" charset="0"/>
              </a:endParaRPr>
            </a:p>
          </p:txBody>
        </p:sp>
        <p:sp>
          <p:nvSpPr>
            <p:cNvPr id="179211" name="Rectangle 11"/>
            <p:cNvSpPr>
              <a:spLocks noChangeArrowheads="1"/>
            </p:cNvSpPr>
            <p:nvPr/>
          </p:nvSpPr>
          <p:spPr bwMode="auto">
            <a:xfrm>
              <a:off x="720" y="2992"/>
              <a:ext cx="4224" cy="469"/>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2600" b="1" dirty="0">
                  <a:latin typeface="VNI-Times" pitchFamily="2" charset="0"/>
                </a:rPr>
                <a:t> </a:t>
              </a:r>
              <a:r>
                <a:rPr lang="en-US" sz="3200" b="1" dirty="0" err="1">
                  <a:solidFill>
                    <a:schemeClr val="tx1"/>
                  </a:solidFill>
                  <a:latin typeface="Times New Roman" panose="02020603050405020304" pitchFamily="18" charset="0"/>
                  <a:cs typeface="Times New Roman" panose="02020603050405020304" pitchFamily="18" charset="0"/>
                </a:rPr>
                <a:t>Tiêm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vacxin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đàn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gà</a:t>
              </a:r>
              <a:endParaRPr lang="en-US" sz="3000" b="1" dirty="0">
                <a:solidFill>
                  <a:srgbClr val="FF0000"/>
                </a:solidFill>
                <a:latin typeface="Times New Roman" pitchFamily="18" charset="0"/>
              </a:endParaRPr>
            </a:p>
          </p:txBody>
        </p:sp>
      </p:grpSp>
      <p:grpSp>
        <p:nvGrpSpPr>
          <p:cNvPr id="179212" name="Group 12"/>
          <p:cNvGrpSpPr>
            <a:grpSpLocks/>
          </p:cNvGrpSpPr>
          <p:nvPr/>
        </p:nvGrpSpPr>
        <p:grpSpPr bwMode="auto">
          <a:xfrm>
            <a:off x="2941320" y="1905000"/>
            <a:ext cx="7162800" cy="914400"/>
            <a:chOff x="399" y="1584"/>
            <a:chExt cx="4545" cy="672"/>
          </a:xfrm>
        </p:grpSpPr>
        <p:sp>
          <p:nvSpPr>
            <p:cNvPr id="36944" name="AutoShape 6"/>
            <p:cNvSpPr>
              <a:spLocks noChangeArrowheads="1"/>
            </p:cNvSpPr>
            <p:nvPr/>
          </p:nvSpPr>
          <p:spPr bwMode="gray">
            <a:xfrm>
              <a:off x="399" y="1584"/>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600">
                <a:cs typeface="Arial" panose="020B0604020202020204" pitchFamily="34" charset="0"/>
              </a:endParaRPr>
            </a:p>
          </p:txBody>
        </p:sp>
        <p:sp>
          <p:nvSpPr>
            <p:cNvPr id="179214" name="Rectangle 14"/>
            <p:cNvSpPr>
              <a:spLocks noChangeArrowheads="1"/>
            </p:cNvSpPr>
            <p:nvPr/>
          </p:nvSpPr>
          <p:spPr bwMode="auto">
            <a:xfrm>
              <a:off x="720" y="1717"/>
              <a:ext cx="4224" cy="430"/>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3000" b="1" dirty="0">
                  <a:latin typeface="VNI-Times" pitchFamily="2" charset="0"/>
                </a:rPr>
                <a:t> </a:t>
              </a:r>
              <a:r>
                <a:rPr lang="en-US" sz="3200" b="1" dirty="0">
                  <a:solidFill>
                    <a:schemeClr val="tx1"/>
                  </a:solidFill>
                  <a:latin typeface="Times New Roman" panose="02020603050405020304" pitchFamily="18" charset="0"/>
                  <a:cs typeface="Times New Roman" panose="02020603050405020304" pitchFamily="18" charset="0"/>
                </a:rPr>
                <a:t>Cho </a:t>
              </a:r>
              <a:r>
                <a:rPr lang="en-US" sz="3200" b="1" dirty="0" err="1">
                  <a:solidFill>
                    <a:schemeClr val="tx1"/>
                  </a:solidFill>
                  <a:latin typeface="Times New Roman" panose="02020603050405020304" pitchFamily="18" charset="0"/>
                  <a:cs typeface="Times New Roman" panose="02020603050405020304" pitchFamily="18" charset="0"/>
                </a:rPr>
                <a:t>đàn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thức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nóng</a:t>
              </a:r>
              <a:endParaRPr lang="en-US" sz="3000" b="1" i="1" dirty="0">
                <a:solidFill>
                  <a:srgbClr val="FF0000"/>
                </a:solidFill>
                <a:latin typeface="Times New Roman" pitchFamily="18" charset="0"/>
              </a:endParaRPr>
            </a:p>
          </p:txBody>
        </p:sp>
      </p:grpSp>
      <p:grpSp>
        <p:nvGrpSpPr>
          <p:cNvPr id="179215" name="Group 15"/>
          <p:cNvGrpSpPr>
            <a:grpSpLocks/>
          </p:cNvGrpSpPr>
          <p:nvPr/>
        </p:nvGrpSpPr>
        <p:grpSpPr bwMode="auto">
          <a:xfrm>
            <a:off x="2922270" y="4457700"/>
            <a:ext cx="7215188" cy="914400"/>
            <a:chOff x="609" y="2196"/>
            <a:chExt cx="4545" cy="672"/>
          </a:xfrm>
        </p:grpSpPr>
        <p:sp>
          <p:nvSpPr>
            <p:cNvPr id="36942" name="AutoShape 6"/>
            <p:cNvSpPr>
              <a:spLocks noChangeArrowheads="1"/>
            </p:cNvSpPr>
            <p:nvPr/>
          </p:nvSpPr>
          <p:spPr bwMode="gray">
            <a:xfrm>
              <a:off x="609" y="2196"/>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600">
                <a:cs typeface="Arial" panose="020B0604020202020204" pitchFamily="34" charset="0"/>
              </a:endParaRPr>
            </a:p>
          </p:txBody>
        </p:sp>
        <p:sp>
          <p:nvSpPr>
            <p:cNvPr id="179217" name="Rectangle 17"/>
            <p:cNvSpPr>
              <a:spLocks noChangeArrowheads="1"/>
            </p:cNvSpPr>
            <p:nvPr/>
          </p:nvSpPr>
          <p:spPr bwMode="auto">
            <a:xfrm>
              <a:off x="930" y="2330"/>
              <a:ext cx="4224" cy="430"/>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3200" b="1" dirty="0">
                  <a:latin typeface="VNI-Times" pitchFamily="2" charset="0"/>
                </a:rPr>
                <a:t> </a:t>
              </a:r>
              <a:r>
                <a:rPr lang="en-US" sz="3200" b="1" dirty="0" err="1">
                  <a:solidFill>
                    <a:schemeClr val="tx1"/>
                  </a:solidFill>
                  <a:latin typeface="Times New Roman" panose="02020603050405020304" pitchFamily="18" charset="0"/>
                  <a:cs typeface="Times New Roman" panose="02020603050405020304" pitchFamily="18" charset="0"/>
                </a:rPr>
                <a:t>Sưởi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ấm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đàn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cs typeface="Times New Roman" panose="02020603050405020304" pitchFamily="18" charset="0"/>
                </a:rPr>
                <a:t>con</a:t>
              </a:r>
              <a:endParaRPr lang="en-US" sz="3000" b="1" i="1" dirty="0">
                <a:solidFill>
                  <a:srgbClr val="FF0000"/>
                </a:solidFill>
                <a:latin typeface="Times New Roman" pitchFamily="18" charset="0"/>
              </a:endParaRPr>
            </a:p>
          </p:txBody>
        </p:sp>
      </p:grpSp>
      <p:grpSp>
        <p:nvGrpSpPr>
          <p:cNvPr id="179218" name="Group 18"/>
          <p:cNvGrpSpPr>
            <a:grpSpLocks/>
          </p:cNvGrpSpPr>
          <p:nvPr/>
        </p:nvGrpSpPr>
        <p:grpSpPr bwMode="auto">
          <a:xfrm rot="5400000">
            <a:off x="1864202" y="1208882"/>
            <a:ext cx="2133600" cy="173037"/>
            <a:chOff x="0" y="1896"/>
            <a:chExt cx="5760" cy="120"/>
          </a:xfrm>
        </p:grpSpPr>
        <p:sp>
          <p:nvSpPr>
            <p:cNvPr id="36940" name="Rectangle 19"/>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941" name="Rectangle 20"/>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79221" name="Group 21"/>
          <p:cNvGrpSpPr>
            <a:grpSpLocks/>
          </p:cNvGrpSpPr>
          <p:nvPr/>
        </p:nvGrpSpPr>
        <p:grpSpPr bwMode="auto">
          <a:xfrm rot="5400000">
            <a:off x="2496820" y="4448175"/>
            <a:ext cx="838200" cy="171450"/>
            <a:chOff x="0" y="1896"/>
            <a:chExt cx="5760" cy="120"/>
          </a:xfrm>
        </p:grpSpPr>
        <p:sp>
          <p:nvSpPr>
            <p:cNvPr id="36938" name="Rectangle 2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939" name="Rectangle 2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79224" name="Group 24"/>
          <p:cNvGrpSpPr>
            <a:grpSpLocks/>
          </p:cNvGrpSpPr>
          <p:nvPr/>
        </p:nvGrpSpPr>
        <p:grpSpPr bwMode="auto">
          <a:xfrm rot="5400000">
            <a:off x="2054702" y="2694782"/>
            <a:ext cx="1752600" cy="173037"/>
            <a:chOff x="0" y="1896"/>
            <a:chExt cx="5760" cy="120"/>
          </a:xfrm>
        </p:grpSpPr>
        <p:sp>
          <p:nvSpPr>
            <p:cNvPr id="36936" name="Rectangle 2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937" name="Rectangle 2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79227" name="Group 27"/>
          <p:cNvGrpSpPr>
            <a:grpSpLocks/>
          </p:cNvGrpSpPr>
          <p:nvPr/>
        </p:nvGrpSpPr>
        <p:grpSpPr bwMode="auto">
          <a:xfrm rot="5400000">
            <a:off x="2236470" y="5334000"/>
            <a:ext cx="1371600" cy="152400"/>
            <a:chOff x="0" y="1896"/>
            <a:chExt cx="5760" cy="120"/>
          </a:xfrm>
        </p:grpSpPr>
        <p:sp>
          <p:nvSpPr>
            <p:cNvPr id="36934" name="Rectangle 28"/>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935" name="Rectangle 29"/>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79230" name="Group 30"/>
          <p:cNvGrpSpPr>
            <a:grpSpLocks/>
          </p:cNvGrpSpPr>
          <p:nvPr/>
        </p:nvGrpSpPr>
        <p:grpSpPr bwMode="auto">
          <a:xfrm>
            <a:off x="2419046" y="1905000"/>
            <a:ext cx="922322" cy="987425"/>
            <a:chOff x="149" y="1176"/>
            <a:chExt cx="580" cy="622"/>
          </a:xfrm>
        </p:grpSpPr>
        <p:grpSp>
          <p:nvGrpSpPr>
            <p:cNvPr id="36923" name="Group 31"/>
            <p:cNvGrpSpPr>
              <a:grpSpLocks/>
            </p:cNvGrpSpPr>
            <p:nvPr/>
          </p:nvGrpSpPr>
          <p:grpSpPr bwMode="auto">
            <a:xfrm rot="5400000">
              <a:off x="128" y="1197"/>
              <a:ext cx="622" cy="580"/>
              <a:chOff x="1868" y="1824"/>
              <a:chExt cx="2003" cy="1801"/>
            </a:xfrm>
          </p:grpSpPr>
          <p:sp>
            <p:nvSpPr>
              <p:cNvPr id="179232" name="AutoShape 32"/>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9233" name="AutoShape 33"/>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9234" name="AutoShape 34"/>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6928" name="Oval 3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929" name="Oval 3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9237" name="Oval 37"/>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6931" name="Oval 38"/>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9239" name="Oval 39"/>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6933" name="Oval 40"/>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79241" name="Text Box 41"/>
            <p:cNvSpPr txBox="1">
              <a:spLocks noChangeArrowheads="1"/>
            </p:cNvSpPr>
            <p:nvPr/>
          </p:nvSpPr>
          <p:spPr bwMode="gray">
            <a:xfrm>
              <a:off x="336" y="1296"/>
              <a:ext cx="282"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A</a:t>
              </a:r>
            </a:p>
          </p:txBody>
        </p:sp>
      </p:grpSp>
      <p:grpSp>
        <p:nvGrpSpPr>
          <p:cNvPr id="179242" name="Group 42"/>
          <p:cNvGrpSpPr>
            <a:grpSpLocks/>
          </p:cNvGrpSpPr>
          <p:nvPr/>
        </p:nvGrpSpPr>
        <p:grpSpPr bwMode="auto">
          <a:xfrm>
            <a:off x="2387296" y="3200400"/>
            <a:ext cx="922322" cy="987425"/>
            <a:chOff x="149" y="1176"/>
            <a:chExt cx="580" cy="622"/>
          </a:xfrm>
        </p:grpSpPr>
        <p:grpSp>
          <p:nvGrpSpPr>
            <p:cNvPr id="36912" name="Group 43"/>
            <p:cNvGrpSpPr>
              <a:grpSpLocks/>
            </p:cNvGrpSpPr>
            <p:nvPr/>
          </p:nvGrpSpPr>
          <p:grpSpPr bwMode="auto">
            <a:xfrm rot="5400000">
              <a:off x="128" y="1197"/>
              <a:ext cx="622" cy="580"/>
              <a:chOff x="1868" y="1824"/>
              <a:chExt cx="2003" cy="1801"/>
            </a:xfrm>
          </p:grpSpPr>
          <p:sp>
            <p:nvSpPr>
              <p:cNvPr id="179244" name="AutoShape 44"/>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9245" name="AutoShape 45"/>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9246" name="AutoShape 46"/>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6917" name="Oval 47"/>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918" name="Oval 48"/>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9249" name="Oval 49"/>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6920" name="Oval 50"/>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9251" name="Oval 51"/>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6922" name="Oval 52"/>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79253" name="Text Box 53"/>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B</a:t>
              </a:r>
            </a:p>
          </p:txBody>
        </p:sp>
      </p:grpSp>
      <p:grpSp>
        <p:nvGrpSpPr>
          <p:cNvPr id="179254" name="Group 54"/>
          <p:cNvGrpSpPr>
            <a:grpSpLocks/>
          </p:cNvGrpSpPr>
          <p:nvPr/>
        </p:nvGrpSpPr>
        <p:grpSpPr bwMode="auto">
          <a:xfrm>
            <a:off x="2396821" y="4419600"/>
            <a:ext cx="922322" cy="987425"/>
            <a:chOff x="149" y="1176"/>
            <a:chExt cx="580" cy="622"/>
          </a:xfrm>
        </p:grpSpPr>
        <p:grpSp>
          <p:nvGrpSpPr>
            <p:cNvPr id="36901" name="Group 55"/>
            <p:cNvGrpSpPr>
              <a:grpSpLocks/>
            </p:cNvGrpSpPr>
            <p:nvPr/>
          </p:nvGrpSpPr>
          <p:grpSpPr bwMode="auto">
            <a:xfrm rot="5400000">
              <a:off x="128" y="1197"/>
              <a:ext cx="622" cy="580"/>
              <a:chOff x="1868" y="1824"/>
              <a:chExt cx="2003" cy="1801"/>
            </a:xfrm>
          </p:grpSpPr>
          <p:sp>
            <p:nvSpPr>
              <p:cNvPr id="179256" name="AutoShape 56"/>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9257" name="AutoShape 57"/>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9258" name="AutoShape 58"/>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6906" name="Oval 59"/>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907" name="Oval 60"/>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9261" name="Oval 61"/>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6909" name="Oval 62"/>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9263" name="Oval 63"/>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6911" name="Oval 64"/>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79265" name="Text Box 65"/>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C</a:t>
              </a:r>
            </a:p>
          </p:txBody>
        </p:sp>
      </p:grpSp>
      <p:grpSp>
        <p:nvGrpSpPr>
          <p:cNvPr id="179266" name="Group 66"/>
          <p:cNvGrpSpPr>
            <a:grpSpLocks/>
          </p:cNvGrpSpPr>
          <p:nvPr/>
        </p:nvGrpSpPr>
        <p:grpSpPr bwMode="auto">
          <a:xfrm>
            <a:off x="2415871" y="5638800"/>
            <a:ext cx="922322" cy="987425"/>
            <a:chOff x="149" y="1176"/>
            <a:chExt cx="580" cy="622"/>
          </a:xfrm>
        </p:grpSpPr>
        <p:grpSp>
          <p:nvGrpSpPr>
            <p:cNvPr id="36890" name="Group 67"/>
            <p:cNvGrpSpPr>
              <a:grpSpLocks/>
            </p:cNvGrpSpPr>
            <p:nvPr/>
          </p:nvGrpSpPr>
          <p:grpSpPr bwMode="auto">
            <a:xfrm rot="5400000">
              <a:off x="128" y="1197"/>
              <a:ext cx="622" cy="580"/>
              <a:chOff x="1868" y="1824"/>
              <a:chExt cx="2003" cy="1801"/>
            </a:xfrm>
          </p:grpSpPr>
          <p:sp>
            <p:nvSpPr>
              <p:cNvPr id="179268" name="AutoShape 68"/>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9269" name="AutoShape 69"/>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79270" name="AutoShape 70"/>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6895" name="Oval 7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96" name="Oval 7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9273" name="Oval 73"/>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6898" name="Oval 74"/>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9275" name="Oval 75"/>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6900" name="Oval 76"/>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79277" name="Text Box 77"/>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D</a:t>
              </a:r>
            </a:p>
          </p:txBody>
        </p:sp>
      </p:grpSp>
      <p:pic>
        <p:nvPicPr>
          <p:cNvPr id="179278" name="Picture 78" descr="6140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27958" y="4381500"/>
            <a:ext cx="7667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79" name="AutoShape 79"/>
          <p:cNvSpPr>
            <a:spLocks noChangeArrowheads="1"/>
          </p:cNvSpPr>
          <p:nvPr/>
        </p:nvSpPr>
        <p:spPr bwMode="auto">
          <a:xfrm>
            <a:off x="3064048" y="-261838"/>
            <a:ext cx="9028892" cy="2331184"/>
          </a:xfrm>
          <a:prstGeom prst="horizontalScroll">
            <a:avLst>
              <a:gd name="adj" fmla="val 12500"/>
            </a:avLst>
          </a:prstGeom>
          <a:noFill/>
          <a:ln w="9525">
            <a:solidFill>
              <a:srgbClr val="FF0000"/>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pPr>
            <a:r>
              <a:rPr lang="en-US" altLang="en-US" sz="3500" b="1" dirty="0" err="1">
                <a:solidFill>
                  <a:srgbClr val="002060"/>
                </a:solidFill>
                <a:latin typeface="Times New Roman" panose="02020603050405020304" pitchFamily="18" charset="0"/>
              </a:rPr>
              <a:t>Câu</a:t>
            </a:r>
            <a:r>
              <a:rPr lang="en-US" altLang="en-US" sz="3500" b="1" dirty="0">
                <a:solidFill>
                  <a:srgbClr val="002060"/>
                </a:solidFill>
                <a:latin typeface="Times New Roman" panose="02020603050405020304" pitchFamily="18" charset="0"/>
              </a:rPr>
              <a:t> 4: </a:t>
            </a:r>
            <a:r>
              <a:rPr lang="en-US" sz="3600" b="1" dirty="0" err="1">
                <a:solidFill>
                  <a:srgbClr val="002060"/>
                </a:solidFill>
                <a:latin typeface="Times New Roman" panose="02020603050405020304" pitchFamily="18" charset="0"/>
                <a:cs typeface="Times New Roman" panose="02020603050405020304" pitchFamily="18" charset="0"/>
              </a:rPr>
              <a:t>Nhà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bạn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có</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đàn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gà</a:t>
            </a:r>
            <a:r>
              <a:rPr lang="en-US" sz="3600" b="1" dirty="0">
                <a:solidFill>
                  <a:srgbClr val="002060"/>
                </a:solidFill>
                <a:latin typeface="Times New Roman" panose="02020603050405020304" pitchFamily="18" charset="0"/>
                <a:cs typeface="Times New Roman" panose="02020603050405020304" pitchFamily="18" charset="0"/>
              </a:rPr>
              <a:t> con </a:t>
            </a:r>
            <a:r>
              <a:rPr lang="en-US" sz="3600" b="1" dirty="0" err="1">
                <a:solidFill>
                  <a:srgbClr val="002060"/>
                </a:solidFill>
                <a:latin typeface="Times New Roman" panose="02020603050405020304" pitchFamily="18" charset="0"/>
                <a:cs typeface="Times New Roman" panose="02020603050405020304" pitchFamily="18" charset="0"/>
              </a:rPr>
              <a:t>mới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nở</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được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ngày</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thời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tiết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đang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lạnh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smtClean="0">
                <a:solidFill>
                  <a:srgbClr val="002060"/>
                </a:solidFill>
                <a:latin typeface="Times New Roman" panose="02020603050405020304" pitchFamily="18" charset="0"/>
                <a:cs typeface="Times New Roman" panose="02020603050405020304" pitchFamily="18" charset="0"/>
              </a:rPr>
              <a:t/>
            </a:r>
            <a:br>
              <a:rPr lang="en-US" sz="3600" b="1" dirty="0" smtClean="0">
                <a:solidFill>
                  <a:srgbClr val="002060"/>
                </a:solidFill>
                <a:latin typeface="Times New Roman" panose="02020603050405020304" pitchFamily="18" charset="0"/>
                <a:cs typeface="Times New Roman" panose="02020603050405020304" pitchFamily="18" charset="0"/>
              </a:rPr>
            </a:br>
            <a:r>
              <a:rPr lang="en-US" sz="3600" b="1" dirty="0" err="1" smtClean="0">
                <a:solidFill>
                  <a:srgbClr val="002060"/>
                </a:solidFill>
                <a:latin typeface="Times New Roman" panose="02020603050405020304" pitchFamily="18" charset="0"/>
                <a:cs typeface="Times New Roman" panose="02020603050405020304" pitchFamily="18" charset="0"/>
              </a:rPr>
              <a:t>Chúng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a:solidFill>
                  <a:srgbClr val="002060"/>
                </a:solidFill>
                <a:latin typeface="Times New Roman" panose="02020603050405020304" pitchFamily="18" charset="0"/>
                <a:cs typeface="Times New Roman" panose="02020603050405020304" pitchFamily="18" charset="0"/>
              </a:rPr>
              <a:t>ta </a:t>
            </a:r>
            <a:r>
              <a:rPr lang="en-US" sz="3600" b="1" dirty="0" err="1">
                <a:solidFill>
                  <a:srgbClr val="002060"/>
                </a:solidFill>
                <a:latin typeface="Times New Roman" panose="02020603050405020304" pitchFamily="18" charset="0"/>
                <a:cs typeface="Times New Roman" panose="02020603050405020304" pitchFamily="18" charset="0"/>
              </a:rPr>
              <a:t>cần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gì</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chăm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sóc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nuôi</a:t>
            </a:r>
            <a:r>
              <a:rPr lang="en-US" sz="3600" b="1" dirty="0" smtClean="0">
                <a:solidFill>
                  <a:srgbClr val="002060"/>
                </a:solidFill>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179280" name="WordArt 80"/>
          <p:cNvSpPr>
            <a:spLocks noChangeArrowheads="1" noChangeShapeType="1" noTextEdit="1"/>
          </p:cNvSpPr>
          <p:nvPr/>
        </p:nvSpPr>
        <p:spPr bwMode="auto">
          <a:xfrm>
            <a:off x="10256521" y="3257550"/>
            <a:ext cx="790575" cy="647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Sai rồi</a:t>
            </a:r>
          </a:p>
        </p:txBody>
      </p:sp>
      <p:sp>
        <p:nvSpPr>
          <p:cNvPr id="179281" name="WordArt 81"/>
          <p:cNvSpPr>
            <a:spLocks noChangeArrowheads="1" noChangeShapeType="1" noTextEdit="1"/>
          </p:cNvSpPr>
          <p:nvPr/>
        </p:nvSpPr>
        <p:spPr bwMode="auto">
          <a:xfrm>
            <a:off x="10199371" y="5753100"/>
            <a:ext cx="790575" cy="647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Sai rồi</a:t>
            </a:r>
          </a:p>
        </p:txBody>
      </p:sp>
      <p:sp>
        <p:nvSpPr>
          <p:cNvPr id="179282" name="WordArt 82"/>
          <p:cNvSpPr>
            <a:spLocks noChangeArrowheads="1" noChangeShapeType="1" noTextEdit="1"/>
          </p:cNvSpPr>
          <p:nvPr/>
        </p:nvSpPr>
        <p:spPr bwMode="auto">
          <a:xfrm>
            <a:off x="10294621" y="2000250"/>
            <a:ext cx="790575" cy="647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Sai rồi</a:t>
            </a:r>
          </a:p>
        </p:txBody>
      </p:sp>
      <p:grpSp>
        <p:nvGrpSpPr>
          <p:cNvPr id="36887" name="Group 83"/>
          <p:cNvGrpSpPr>
            <a:grpSpLocks/>
          </p:cNvGrpSpPr>
          <p:nvPr/>
        </p:nvGrpSpPr>
        <p:grpSpPr bwMode="auto">
          <a:xfrm>
            <a:off x="2139632" y="457200"/>
            <a:ext cx="1106488" cy="655638"/>
            <a:chOff x="-73" y="288"/>
            <a:chExt cx="697" cy="413"/>
          </a:xfrm>
        </p:grpSpPr>
        <p:pic>
          <p:nvPicPr>
            <p:cNvPr id="36888" name="Picture 40" descr="Thumb"/>
            <p:cNvPicPr>
              <a:picLocks noChangeAspect="1" noChangeArrowheads="1"/>
            </p:cNvPicPr>
            <p:nvPr/>
          </p:nvPicPr>
          <p:blipFill>
            <a:blip r:embed="rId8">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73" y="288"/>
              <a:ext cx="697"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9" name="Picture 43" descr="abu061[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1938225" flipV="1">
              <a:off x="121" y="392"/>
              <a:ext cx="299"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 name="Rectangle 85"/>
          <p:cNvSpPr/>
          <p:nvPr/>
        </p:nvSpPr>
        <p:spPr>
          <a:xfrm>
            <a:off x="200437" y="1669663"/>
            <a:ext cx="2052822" cy="1754326"/>
          </a:xfrm>
          <a:prstGeom prst="rect">
            <a:avLst/>
          </a:prstGeom>
          <a:no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VỀ ĐÍCH</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87" name="Text Box 39"/>
          <p:cNvSpPr txBox="1">
            <a:spLocks noChangeArrowheads="1"/>
          </p:cNvSpPr>
          <p:nvPr/>
        </p:nvSpPr>
        <p:spPr bwMode="auto">
          <a:xfrm>
            <a:off x="436942" y="472408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10</a:t>
            </a:r>
          </a:p>
        </p:txBody>
      </p:sp>
      <p:sp>
        <p:nvSpPr>
          <p:cNvPr id="88" name="Text Box 40"/>
          <p:cNvSpPr txBox="1">
            <a:spLocks noChangeArrowheads="1"/>
          </p:cNvSpPr>
          <p:nvPr/>
        </p:nvSpPr>
        <p:spPr bwMode="auto">
          <a:xfrm>
            <a:off x="436942" y="472408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09</a:t>
            </a:r>
          </a:p>
        </p:txBody>
      </p:sp>
      <p:sp>
        <p:nvSpPr>
          <p:cNvPr id="89" name="Text Box 41"/>
          <p:cNvSpPr txBox="1">
            <a:spLocks noChangeArrowheads="1"/>
          </p:cNvSpPr>
          <p:nvPr/>
        </p:nvSpPr>
        <p:spPr bwMode="auto">
          <a:xfrm>
            <a:off x="436942" y="472408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08</a:t>
            </a:r>
          </a:p>
        </p:txBody>
      </p:sp>
      <p:sp>
        <p:nvSpPr>
          <p:cNvPr id="90" name="Text Box 42"/>
          <p:cNvSpPr txBox="1">
            <a:spLocks noChangeArrowheads="1"/>
          </p:cNvSpPr>
          <p:nvPr/>
        </p:nvSpPr>
        <p:spPr bwMode="auto">
          <a:xfrm>
            <a:off x="436942" y="472408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07</a:t>
            </a:r>
          </a:p>
        </p:txBody>
      </p:sp>
      <p:sp>
        <p:nvSpPr>
          <p:cNvPr id="91" name="Text Box 43"/>
          <p:cNvSpPr txBox="1">
            <a:spLocks noChangeArrowheads="1"/>
          </p:cNvSpPr>
          <p:nvPr/>
        </p:nvSpPr>
        <p:spPr bwMode="auto">
          <a:xfrm>
            <a:off x="436942" y="472408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06</a:t>
            </a:r>
          </a:p>
        </p:txBody>
      </p:sp>
      <p:sp>
        <p:nvSpPr>
          <p:cNvPr id="92" name="Text Box 44"/>
          <p:cNvSpPr txBox="1">
            <a:spLocks noChangeArrowheads="1"/>
          </p:cNvSpPr>
          <p:nvPr/>
        </p:nvSpPr>
        <p:spPr bwMode="auto">
          <a:xfrm>
            <a:off x="436942" y="472408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05</a:t>
            </a:r>
          </a:p>
        </p:txBody>
      </p:sp>
      <p:sp>
        <p:nvSpPr>
          <p:cNvPr id="93" name="Text Box 45"/>
          <p:cNvSpPr txBox="1">
            <a:spLocks noChangeArrowheads="1"/>
          </p:cNvSpPr>
          <p:nvPr/>
        </p:nvSpPr>
        <p:spPr bwMode="auto">
          <a:xfrm>
            <a:off x="436942" y="472408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04</a:t>
            </a:r>
          </a:p>
        </p:txBody>
      </p:sp>
      <p:sp>
        <p:nvSpPr>
          <p:cNvPr id="94" name="Text Box 46"/>
          <p:cNvSpPr txBox="1">
            <a:spLocks noChangeArrowheads="1"/>
          </p:cNvSpPr>
          <p:nvPr/>
        </p:nvSpPr>
        <p:spPr bwMode="auto">
          <a:xfrm>
            <a:off x="436942" y="472408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03</a:t>
            </a:r>
          </a:p>
        </p:txBody>
      </p:sp>
      <p:sp>
        <p:nvSpPr>
          <p:cNvPr id="95" name="Text Box 47"/>
          <p:cNvSpPr txBox="1">
            <a:spLocks noChangeArrowheads="1"/>
          </p:cNvSpPr>
          <p:nvPr/>
        </p:nvSpPr>
        <p:spPr bwMode="auto">
          <a:xfrm>
            <a:off x="436942" y="472408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02</a:t>
            </a:r>
          </a:p>
        </p:txBody>
      </p:sp>
      <p:sp>
        <p:nvSpPr>
          <p:cNvPr id="96" name="Text Box 48"/>
          <p:cNvSpPr txBox="1">
            <a:spLocks noChangeArrowheads="1"/>
          </p:cNvSpPr>
          <p:nvPr/>
        </p:nvSpPr>
        <p:spPr bwMode="auto">
          <a:xfrm>
            <a:off x="436942" y="472408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01</a:t>
            </a:r>
          </a:p>
        </p:txBody>
      </p:sp>
      <p:sp>
        <p:nvSpPr>
          <p:cNvPr id="97" name="Text Box 49"/>
          <p:cNvSpPr txBox="1">
            <a:spLocks noChangeArrowheads="1"/>
          </p:cNvSpPr>
          <p:nvPr/>
        </p:nvSpPr>
        <p:spPr bwMode="auto">
          <a:xfrm>
            <a:off x="436942" y="472408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chemeClr val="tx2"/>
                </a:solidFill>
                <a:effectLst>
                  <a:outerShdw blurRad="38100" dist="38100" dir="2700000" algn="tl">
                    <a:srgbClr val="FFFFFF"/>
                  </a:outerShdw>
                </a:effectLst>
                <a:latin typeface="VNI-Bodon-Poster" pitchFamily="2" charset="0"/>
                <a:cs typeface="Arial" charset="0"/>
              </a:rPr>
              <a:t>0 : 00</a:t>
            </a:r>
          </a:p>
        </p:txBody>
      </p:sp>
    </p:spTree>
    <p:extLst>
      <p:ext uri="{BB962C8B-B14F-4D97-AF65-F5344CB8AC3E}">
        <p14:creationId xmlns:p14="http://schemas.microsoft.com/office/powerpoint/2010/main" val="1304852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179279"/>
                                        </p:tgtEl>
                                        <p:attrNameLst>
                                          <p:attrName>style.visibility</p:attrName>
                                        </p:attrNameLst>
                                      </p:cBhvr>
                                      <p:to>
                                        <p:strVal val="visible"/>
                                      </p:to>
                                    </p:set>
                                    <p:anim from="(-#ppt_w/2)" to="(#ppt_x)" calcmode="lin" valueType="num">
                                      <p:cBhvr>
                                        <p:cTn id="7" dur="600" fill="hold">
                                          <p:stCondLst>
                                            <p:cond delay="0"/>
                                          </p:stCondLst>
                                        </p:cTn>
                                        <p:tgtEl>
                                          <p:spTgt spid="179279"/>
                                        </p:tgtEl>
                                        <p:attrNameLst>
                                          <p:attrName>ppt_x</p:attrName>
                                        </p:attrNameLst>
                                      </p:cBhvr>
                                    </p:anim>
                                    <p:anim from="0" to="-1.0" calcmode="lin" valueType="num">
                                      <p:cBhvr>
                                        <p:cTn id="8" dur="200" decel="50000" autoRev="1" fill="hold">
                                          <p:stCondLst>
                                            <p:cond delay="600"/>
                                          </p:stCondLst>
                                        </p:cTn>
                                        <p:tgtEl>
                                          <p:spTgt spid="179279"/>
                                        </p:tgtEl>
                                        <p:attrNameLst>
                                          <p:attrName>xshear</p:attrName>
                                        </p:attrNameLst>
                                      </p:cBhvr>
                                    </p:anim>
                                    <p:animScale>
                                      <p:cBhvr>
                                        <p:cTn id="9" dur="200" decel="100000" autoRev="1" fill="hold">
                                          <p:stCondLst>
                                            <p:cond delay="600"/>
                                          </p:stCondLst>
                                        </p:cTn>
                                        <p:tgtEl>
                                          <p:spTgt spid="179279"/>
                                        </p:tgtEl>
                                      </p:cBhvr>
                                      <p:from x="100000" y="100000"/>
                                      <p:to x="80000" y="100000"/>
                                    </p:animScale>
                                    <p:anim by="(#ppt_h/3+#ppt_w*0.1)" calcmode="lin" valueType="num">
                                      <p:cBhvr additive="sum">
                                        <p:cTn id="10" dur="200" decel="100000" autoRev="1" fill="hold">
                                          <p:stCondLst>
                                            <p:cond delay="600"/>
                                          </p:stCondLst>
                                        </p:cTn>
                                        <p:tgtEl>
                                          <p:spTgt spid="179279"/>
                                        </p:tgtEl>
                                        <p:attrNameLst>
                                          <p:attrName>ppt_x</p:attrName>
                                        </p:attrNameLst>
                                      </p:cBhvr>
                                    </p:anim>
                                  </p:childTnLst>
                                </p:cTn>
                              </p:par>
                              <p:par>
                                <p:cTn id="11" presetID="12" presetClass="entr" presetSubtype="1" fill="hold" nodeType="withEffect">
                                  <p:stCondLst>
                                    <p:cond delay="0"/>
                                  </p:stCondLst>
                                  <p:childTnLst>
                                    <p:set>
                                      <p:cBhvr>
                                        <p:cTn id="12" dur="1" fill="hold">
                                          <p:stCondLst>
                                            <p:cond delay="0"/>
                                          </p:stCondLst>
                                        </p:cTn>
                                        <p:tgtEl>
                                          <p:spTgt spid="179218"/>
                                        </p:tgtEl>
                                        <p:attrNameLst>
                                          <p:attrName>style.visibility</p:attrName>
                                        </p:attrNameLst>
                                      </p:cBhvr>
                                      <p:to>
                                        <p:strVal val="visible"/>
                                      </p:to>
                                    </p:set>
                                    <p:animEffect transition="in" filter="slide(fromTop)">
                                      <p:cBhvr>
                                        <p:cTn id="13" dur="500"/>
                                        <p:tgtEl>
                                          <p:spTgt spid="179218"/>
                                        </p:tgtEl>
                                      </p:cBhvr>
                                    </p:animEffect>
                                  </p:childTnLst>
                                  <p:subTnLst>
                                    <p:audio>
                                      <p:cMediaNode>
                                        <p:cTn display="0" masterRel="sameClick">
                                          <p:stCondLst>
                                            <p:cond evt="begin" delay="0">
                                              <p:tn val="11"/>
                                            </p:cond>
                                          </p:stCondLst>
                                          <p:endCondLst>
                                            <p:cond evt="onStopAudio" delay="0">
                                              <p:tgtEl>
                                                <p:sldTgt/>
                                              </p:tgtEl>
                                            </p:cond>
                                          </p:endCondLst>
                                        </p:cTn>
                                        <p:tgtEl>
                                          <p:sndTgt r:embed="rId2" name="Jet Fighter 2-DVDH.wav"/>
                                        </p:tgtEl>
                                      </p:cMediaNode>
                                    </p:audio>
                                  </p:subTnLst>
                                </p:cTn>
                              </p:par>
                            </p:childTnLst>
                          </p:cTn>
                        </p:par>
                        <p:par>
                          <p:cTn id="14" fill="hold" nodeType="afterGroup">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179230"/>
                                        </p:tgtEl>
                                        <p:attrNameLst>
                                          <p:attrName>style.visibility</p:attrName>
                                        </p:attrNameLst>
                                      </p:cBhvr>
                                      <p:to>
                                        <p:strVal val="visible"/>
                                      </p:to>
                                    </p:set>
                                    <p:anim calcmode="lin" valueType="num">
                                      <p:cBhvr>
                                        <p:cTn id="17" dur="300" fill="hold"/>
                                        <p:tgtEl>
                                          <p:spTgt spid="179230"/>
                                        </p:tgtEl>
                                        <p:attrNameLst>
                                          <p:attrName>ppt_w</p:attrName>
                                        </p:attrNameLst>
                                      </p:cBhvr>
                                      <p:tavLst>
                                        <p:tav tm="0">
                                          <p:val>
                                            <p:fltVal val="0"/>
                                          </p:val>
                                        </p:tav>
                                        <p:tav tm="100000">
                                          <p:val>
                                            <p:strVal val="#ppt_w"/>
                                          </p:val>
                                        </p:tav>
                                      </p:tavLst>
                                    </p:anim>
                                    <p:anim calcmode="lin" valueType="num">
                                      <p:cBhvr>
                                        <p:cTn id="18" dur="300" fill="hold"/>
                                        <p:tgtEl>
                                          <p:spTgt spid="179230"/>
                                        </p:tgtEl>
                                        <p:attrNameLst>
                                          <p:attrName>ppt_h</p:attrName>
                                        </p:attrNameLst>
                                      </p:cBhvr>
                                      <p:tavLst>
                                        <p:tav tm="0">
                                          <p:val>
                                            <p:fltVal val="0"/>
                                          </p:val>
                                        </p:tav>
                                        <p:tav tm="100000">
                                          <p:val>
                                            <p:strVal val="#ppt_h"/>
                                          </p:val>
                                        </p:tav>
                                      </p:tavLst>
                                    </p:anim>
                                    <p:anim calcmode="lin" valueType="num">
                                      <p:cBhvr>
                                        <p:cTn id="19" dur="300" fill="hold"/>
                                        <p:tgtEl>
                                          <p:spTgt spid="179230"/>
                                        </p:tgtEl>
                                        <p:attrNameLst>
                                          <p:attrName>style.rotation</p:attrName>
                                        </p:attrNameLst>
                                      </p:cBhvr>
                                      <p:tavLst>
                                        <p:tav tm="0">
                                          <p:val>
                                            <p:fltVal val="360"/>
                                          </p:val>
                                        </p:tav>
                                        <p:tav tm="100000">
                                          <p:val>
                                            <p:fltVal val="0"/>
                                          </p:val>
                                        </p:tav>
                                      </p:tavLst>
                                    </p:anim>
                                    <p:animEffect transition="in" filter="fade">
                                      <p:cBhvr>
                                        <p:cTn id="20" dur="300"/>
                                        <p:tgtEl>
                                          <p:spTgt spid="179230"/>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 3-CL (2).wav"/>
                                        </p:tgtEl>
                                      </p:cMediaNode>
                                    </p:audio>
                                  </p:subTnLst>
                                </p:cTn>
                              </p:par>
                            </p:childTnLst>
                          </p:cTn>
                        </p:par>
                        <p:par>
                          <p:cTn id="21" fill="hold" nodeType="afterGroup">
                            <p:stCondLst>
                              <p:cond delay="1300"/>
                            </p:stCondLst>
                            <p:childTnLst>
                              <p:par>
                                <p:cTn id="22" presetID="17" presetClass="entr" presetSubtype="8" fill="hold" nodeType="afterEffect">
                                  <p:stCondLst>
                                    <p:cond delay="0"/>
                                  </p:stCondLst>
                                  <p:childTnLst>
                                    <p:set>
                                      <p:cBhvr>
                                        <p:cTn id="23" dur="1" fill="hold">
                                          <p:stCondLst>
                                            <p:cond delay="0"/>
                                          </p:stCondLst>
                                        </p:cTn>
                                        <p:tgtEl>
                                          <p:spTgt spid="179212"/>
                                        </p:tgtEl>
                                        <p:attrNameLst>
                                          <p:attrName>style.visibility</p:attrName>
                                        </p:attrNameLst>
                                      </p:cBhvr>
                                      <p:to>
                                        <p:strVal val="visible"/>
                                      </p:to>
                                    </p:set>
                                    <p:anim calcmode="lin" valueType="num">
                                      <p:cBhvr>
                                        <p:cTn id="24" dur="500" fill="hold"/>
                                        <p:tgtEl>
                                          <p:spTgt spid="179212"/>
                                        </p:tgtEl>
                                        <p:attrNameLst>
                                          <p:attrName>ppt_x</p:attrName>
                                        </p:attrNameLst>
                                      </p:cBhvr>
                                      <p:tavLst>
                                        <p:tav tm="0">
                                          <p:val>
                                            <p:strVal val="#ppt_x-#ppt_w/2"/>
                                          </p:val>
                                        </p:tav>
                                        <p:tav tm="100000">
                                          <p:val>
                                            <p:strVal val="#ppt_x"/>
                                          </p:val>
                                        </p:tav>
                                      </p:tavLst>
                                    </p:anim>
                                    <p:anim calcmode="lin" valueType="num">
                                      <p:cBhvr>
                                        <p:cTn id="25" dur="500" fill="hold"/>
                                        <p:tgtEl>
                                          <p:spTgt spid="179212"/>
                                        </p:tgtEl>
                                        <p:attrNameLst>
                                          <p:attrName>ppt_y</p:attrName>
                                        </p:attrNameLst>
                                      </p:cBhvr>
                                      <p:tavLst>
                                        <p:tav tm="0">
                                          <p:val>
                                            <p:strVal val="#ppt_y"/>
                                          </p:val>
                                        </p:tav>
                                        <p:tav tm="100000">
                                          <p:val>
                                            <p:strVal val="#ppt_y"/>
                                          </p:val>
                                        </p:tav>
                                      </p:tavLst>
                                    </p:anim>
                                    <p:anim calcmode="lin" valueType="num">
                                      <p:cBhvr>
                                        <p:cTn id="26" dur="500" fill="hold"/>
                                        <p:tgtEl>
                                          <p:spTgt spid="179212"/>
                                        </p:tgtEl>
                                        <p:attrNameLst>
                                          <p:attrName>ppt_w</p:attrName>
                                        </p:attrNameLst>
                                      </p:cBhvr>
                                      <p:tavLst>
                                        <p:tav tm="0">
                                          <p:val>
                                            <p:fltVal val="0"/>
                                          </p:val>
                                        </p:tav>
                                        <p:tav tm="100000">
                                          <p:val>
                                            <p:strVal val="#ppt_w"/>
                                          </p:val>
                                        </p:tav>
                                      </p:tavLst>
                                    </p:anim>
                                    <p:anim calcmode="lin" valueType="num">
                                      <p:cBhvr>
                                        <p:cTn id="27" dur="500" fill="hold"/>
                                        <p:tgtEl>
                                          <p:spTgt spid="179212"/>
                                        </p:tgtEl>
                                        <p:attrNameLst>
                                          <p:attrName>ppt_h</p:attrName>
                                        </p:attrNameLst>
                                      </p:cBhvr>
                                      <p:tavLst>
                                        <p:tav tm="0">
                                          <p:val>
                                            <p:strVal val="#ppt_h"/>
                                          </p:val>
                                        </p:tav>
                                        <p:tav tm="100000">
                                          <p:val>
                                            <p:strVal val="#ppt_h"/>
                                          </p:val>
                                        </p:tav>
                                      </p:tavLst>
                                    </p:anim>
                                  </p:childTnLst>
                                </p:cTn>
                              </p:par>
                            </p:childTnLst>
                          </p:cTn>
                        </p:par>
                        <p:par>
                          <p:cTn id="28" fill="hold" nodeType="afterGroup">
                            <p:stCondLst>
                              <p:cond delay="1800"/>
                            </p:stCondLst>
                            <p:childTnLst>
                              <p:par>
                                <p:cTn id="29" presetID="12" presetClass="entr" presetSubtype="1" fill="hold" nodeType="afterEffect">
                                  <p:stCondLst>
                                    <p:cond delay="0"/>
                                  </p:stCondLst>
                                  <p:childTnLst>
                                    <p:set>
                                      <p:cBhvr>
                                        <p:cTn id="30" dur="1" fill="hold">
                                          <p:stCondLst>
                                            <p:cond delay="0"/>
                                          </p:stCondLst>
                                        </p:cTn>
                                        <p:tgtEl>
                                          <p:spTgt spid="179224"/>
                                        </p:tgtEl>
                                        <p:attrNameLst>
                                          <p:attrName>style.visibility</p:attrName>
                                        </p:attrNameLst>
                                      </p:cBhvr>
                                      <p:to>
                                        <p:strVal val="visible"/>
                                      </p:to>
                                    </p:set>
                                    <p:animEffect transition="in" filter="slide(fromTop)">
                                      <p:cBhvr>
                                        <p:cTn id="31" dur="500"/>
                                        <p:tgtEl>
                                          <p:spTgt spid="179224"/>
                                        </p:tgtEl>
                                      </p:cBhvr>
                                    </p:animEffect>
                                  </p:childTnLst>
                                </p:cTn>
                              </p:par>
                            </p:childTnLst>
                          </p:cTn>
                        </p:par>
                        <p:par>
                          <p:cTn id="32" fill="hold" nodeType="afterGroup">
                            <p:stCondLst>
                              <p:cond delay="2300"/>
                            </p:stCondLst>
                            <p:childTnLst>
                              <p:par>
                                <p:cTn id="33" presetID="49" presetClass="entr" presetSubtype="0" decel="100000" fill="hold" nodeType="afterEffect">
                                  <p:stCondLst>
                                    <p:cond delay="0"/>
                                  </p:stCondLst>
                                  <p:childTnLst>
                                    <p:set>
                                      <p:cBhvr>
                                        <p:cTn id="34" dur="1" fill="hold">
                                          <p:stCondLst>
                                            <p:cond delay="0"/>
                                          </p:stCondLst>
                                        </p:cTn>
                                        <p:tgtEl>
                                          <p:spTgt spid="179242"/>
                                        </p:tgtEl>
                                        <p:attrNameLst>
                                          <p:attrName>style.visibility</p:attrName>
                                        </p:attrNameLst>
                                      </p:cBhvr>
                                      <p:to>
                                        <p:strVal val="visible"/>
                                      </p:to>
                                    </p:set>
                                    <p:anim calcmode="lin" valueType="num">
                                      <p:cBhvr>
                                        <p:cTn id="35" dur="500" fill="hold"/>
                                        <p:tgtEl>
                                          <p:spTgt spid="179242"/>
                                        </p:tgtEl>
                                        <p:attrNameLst>
                                          <p:attrName>ppt_w</p:attrName>
                                        </p:attrNameLst>
                                      </p:cBhvr>
                                      <p:tavLst>
                                        <p:tav tm="0">
                                          <p:val>
                                            <p:fltVal val="0"/>
                                          </p:val>
                                        </p:tav>
                                        <p:tav tm="100000">
                                          <p:val>
                                            <p:strVal val="#ppt_w"/>
                                          </p:val>
                                        </p:tav>
                                      </p:tavLst>
                                    </p:anim>
                                    <p:anim calcmode="lin" valueType="num">
                                      <p:cBhvr>
                                        <p:cTn id="36" dur="500" fill="hold"/>
                                        <p:tgtEl>
                                          <p:spTgt spid="179242"/>
                                        </p:tgtEl>
                                        <p:attrNameLst>
                                          <p:attrName>ppt_h</p:attrName>
                                        </p:attrNameLst>
                                      </p:cBhvr>
                                      <p:tavLst>
                                        <p:tav tm="0">
                                          <p:val>
                                            <p:fltVal val="0"/>
                                          </p:val>
                                        </p:tav>
                                        <p:tav tm="100000">
                                          <p:val>
                                            <p:strVal val="#ppt_h"/>
                                          </p:val>
                                        </p:tav>
                                      </p:tavLst>
                                    </p:anim>
                                    <p:anim calcmode="lin" valueType="num">
                                      <p:cBhvr>
                                        <p:cTn id="37" dur="500" fill="hold"/>
                                        <p:tgtEl>
                                          <p:spTgt spid="179242"/>
                                        </p:tgtEl>
                                        <p:attrNameLst>
                                          <p:attrName>style.rotation</p:attrName>
                                        </p:attrNameLst>
                                      </p:cBhvr>
                                      <p:tavLst>
                                        <p:tav tm="0">
                                          <p:val>
                                            <p:fltVal val="360"/>
                                          </p:val>
                                        </p:tav>
                                        <p:tav tm="100000">
                                          <p:val>
                                            <p:fltVal val="0"/>
                                          </p:val>
                                        </p:tav>
                                      </p:tavLst>
                                    </p:anim>
                                    <p:animEffect transition="in" filter="fade">
                                      <p:cBhvr>
                                        <p:cTn id="38" dur="500"/>
                                        <p:tgtEl>
                                          <p:spTgt spid="179242"/>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 3-CL (2).wav"/>
                                        </p:tgtEl>
                                      </p:cMediaNode>
                                    </p:audio>
                                  </p:subTnLst>
                                </p:cTn>
                              </p:par>
                            </p:childTnLst>
                          </p:cTn>
                        </p:par>
                        <p:par>
                          <p:cTn id="39" fill="hold" nodeType="afterGroup">
                            <p:stCondLst>
                              <p:cond delay="2800"/>
                            </p:stCondLst>
                            <p:childTnLst>
                              <p:par>
                                <p:cTn id="40" presetID="17" presetClass="entr" presetSubtype="8" fill="hold" nodeType="afterEffect">
                                  <p:stCondLst>
                                    <p:cond delay="0"/>
                                  </p:stCondLst>
                                  <p:childTnLst>
                                    <p:set>
                                      <p:cBhvr>
                                        <p:cTn id="41" dur="1" fill="hold">
                                          <p:stCondLst>
                                            <p:cond delay="0"/>
                                          </p:stCondLst>
                                        </p:cTn>
                                        <p:tgtEl>
                                          <p:spTgt spid="179209"/>
                                        </p:tgtEl>
                                        <p:attrNameLst>
                                          <p:attrName>style.visibility</p:attrName>
                                        </p:attrNameLst>
                                      </p:cBhvr>
                                      <p:to>
                                        <p:strVal val="visible"/>
                                      </p:to>
                                    </p:set>
                                    <p:anim calcmode="lin" valueType="num">
                                      <p:cBhvr>
                                        <p:cTn id="42" dur="500" fill="hold"/>
                                        <p:tgtEl>
                                          <p:spTgt spid="179209"/>
                                        </p:tgtEl>
                                        <p:attrNameLst>
                                          <p:attrName>ppt_x</p:attrName>
                                        </p:attrNameLst>
                                      </p:cBhvr>
                                      <p:tavLst>
                                        <p:tav tm="0">
                                          <p:val>
                                            <p:strVal val="#ppt_x-#ppt_w/2"/>
                                          </p:val>
                                        </p:tav>
                                        <p:tav tm="100000">
                                          <p:val>
                                            <p:strVal val="#ppt_x"/>
                                          </p:val>
                                        </p:tav>
                                      </p:tavLst>
                                    </p:anim>
                                    <p:anim calcmode="lin" valueType="num">
                                      <p:cBhvr>
                                        <p:cTn id="43" dur="500" fill="hold"/>
                                        <p:tgtEl>
                                          <p:spTgt spid="179209"/>
                                        </p:tgtEl>
                                        <p:attrNameLst>
                                          <p:attrName>ppt_y</p:attrName>
                                        </p:attrNameLst>
                                      </p:cBhvr>
                                      <p:tavLst>
                                        <p:tav tm="0">
                                          <p:val>
                                            <p:strVal val="#ppt_y"/>
                                          </p:val>
                                        </p:tav>
                                        <p:tav tm="100000">
                                          <p:val>
                                            <p:strVal val="#ppt_y"/>
                                          </p:val>
                                        </p:tav>
                                      </p:tavLst>
                                    </p:anim>
                                    <p:anim calcmode="lin" valueType="num">
                                      <p:cBhvr>
                                        <p:cTn id="44" dur="500" fill="hold"/>
                                        <p:tgtEl>
                                          <p:spTgt spid="179209"/>
                                        </p:tgtEl>
                                        <p:attrNameLst>
                                          <p:attrName>ppt_w</p:attrName>
                                        </p:attrNameLst>
                                      </p:cBhvr>
                                      <p:tavLst>
                                        <p:tav tm="0">
                                          <p:val>
                                            <p:fltVal val="0"/>
                                          </p:val>
                                        </p:tav>
                                        <p:tav tm="100000">
                                          <p:val>
                                            <p:strVal val="#ppt_w"/>
                                          </p:val>
                                        </p:tav>
                                      </p:tavLst>
                                    </p:anim>
                                    <p:anim calcmode="lin" valueType="num">
                                      <p:cBhvr>
                                        <p:cTn id="45" dur="500" fill="hold"/>
                                        <p:tgtEl>
                                          <p:spTgt spid="179209"/>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3800"/>
                            </p:stCondLst>
                            <p:childTnLst>
                              <p:par>
                                <p:cTn id="47" presetID="12" presetClass="entr" presetSubtype="1" fill="hold" nodeType="afterEffect">
                                  <p:stCondLst>
                                    <p:cond delay="0"/>
                                  </p:stCondLst>
                                  <p:childTnLst>
                                    <p:set>
                                      <p:cBhvr>
                                        <p:cTn id="48" dur="1" fill="hold">
                                          <p:stCondLst>
                                            <p:cond delay="0"/>
                                          </p:stCondLst>
                                        </p:cTn>
                                        <p:tgtEl>
                                          <p:spTgt spid="179221"/>
                                        </p:tgtEl>
                                        <p:attrNameLst>
                                          <p:attrName>style.visibility</p:attrName>
                                        </p:attrNameLst>
                                      </p:cBhvr>
                                      <p:to>
                                        <p:strVal val="visible"/>
                                      </p:to>
                                    </p:set>
                                    <p:animEffect transition="in" filter="slide(fromTop)">
                                      <p:cBhvr>
                                        <p:cTn id="49" dur="500"/>
                                        <p:tgtEl>
                                          <p:spTgt spid="179221"/>
                                        </p:tgtEl>
                                      </p:cBhvr>
                                    </p:animEffect>
                                  </p:childTnLst>
                                </p:cTn>
                              </p:par>
                            </p:childTnLst>
                          </p:cTn>
                        </p:par>
                        <p:par>
                          <p:cTn id="50" fill="hold" nodeType="afterGroup">
                            <p:stCondLst>
                              <p:cond delay="4300"/>
                            </p:stCondLst>
                            <p:childTnLst>
                              <p:par>
                                <p:cTn id="51" presetID="49" presetClass="entr" presetSubtype="0" decel="100000" fill="hold" nodeType="afterEffect">
                                  <p:stCondLst>
                                    <p:cond delay="0"/>
                                  </p:stCondLst>
                                  <p:childTnLst>
                                    <p:set>
                                      <p:cBhvr>
                                        <p:cTn id="52" dur="1" fill="hold">
                                          <p:stCondLst>
                                            <p:cond delay="0"/>
                                          </p:stCondLst>
                                        </p:cTn>
                                        <p:tgtEl>
                                          <p:spTgt spid="179254"/>
                                        </p:tgtEl>
                                        <p:attrNameLst>
                                          <p:attrName>style.visibility</p:attrName>
                                        </p:attrNameLst>
                                      </p:cBhvr>
                                      <p:to>
                                        <p:strVal val="visible"/>
                                      </p:to>
                                    </p:set>
                                    <p:anim calcmode="lin" valueType="num">
                                      <p:cBhvr>
                                        <p:cTn id="53" dur="500" fill="hold"/>
                                        <p:tgtEl>
                                          <p:spTgt spid="179254"/>
                                        </p:tgtEl>
                                        <p:attrNameLst>
                                          <p:attrName>ppt_w</p:attrName>
                                        </p:attrNameLst>
                                      </p:cBhvr>
                                      <p:tavLst>
                                        <p:tav tm="0">
                                          <p:val>
                                            <p:fltVal val="0"/>
                                          </p:val>
                                        </p:tav>
                                        <p:tav tm="100000">
                                          <p:val>
                                            <p:strVal val="#ppt_w"/>
                                          </p:val>
                                        </p:tav>
                                      </p:tavLst>
                                    </p:anim>
                                    <p:anim calcmode="lin" valueType="num">
                                      <p:cBhvr>
                                        <p:cTn id="54" dur="500" fill="hold"/>
                                        <p:tgtEl>
                                          <p:spTgt spid="179254"/>
                                        </p:tgtEl>
                                        <p:attrNameLst>
                                          <p:attrName>ppt_h</p:attrName>
                                        </p:attrNameLst>
                                      </p:cBhvr>
                                      <p:tavLst>
                                        <p:tav tm="0">
                                          <p:val>
                                            <p:fltVal val="0"/>
                                          </p:val>
                                        </p:tav>
                                        <p:tav tm="100000">
                                          <p:val>
                                            <p:strVal val="#ppt_h"/>
                                          </p:val>
                                        </p:tav>
                                      </p:tavLst>
                                    </p:anim>
                                    <p:anim calcmode="lin" valueType="num">
                                      <p:cBhvr>
                                        <p:cTn id="55" dur="500" fill="hold"/>
                                        <p:tgtEl>
                                          <p:spTgt spid="179254"/>
                                        </p:tgtEl>
                                        <p:attrNameLst>
                                          <p:attrName>style.rotation</p:attrName>
                                        </p:attrNameLst>
                                      </p:cBhvr>
                                      <p:tavLst>
                                        <p:tav tm="0">
                                          <p:val>
                                            <p:fltVal val="360"/>
                                          </p:val>
                                        </p:tav>
                                        <p:tav tm="100000">
                                          <p:val>
                                            <p:fltVal val="0"/>
                                          </p:val>
                                        </p:tav>
                                      </p:tavLst>
                                    </p:anim>
                                    <p:animEffect transition="in" filter="fade">
                                      <p:cBhvr>
                                        <p:cTn id="56" dur="500"/>
                                        <p:tgtEl>
                                          <p:spTgt spid="179254"/>
                                        </p:tgtEl>
                                      </p:cBhvr>
                                    </p:animEffect>
                                  </p:childTnLst>
                                  <p:subTnLst>
                                    <p:audio>
                                      <p:cMediaNode>
                                        <p:cTn display="0" masterRel="sameClick">
                                          <p:stCondLst>
                                            <p:cond evt="begin" delay="0">
                                              <p:tn val="51"/>
                                            </p:cond>
                                          </p:stCondLst>
                                          <p:endCondLst>
                                            <p:cond evt="onStopAudio" delay="0">
                                              <p:tgtEl>
                                                <p:sldTgt/>
                                              </p:tgtEl>
                                            </p:cond>
                                          </p:endCondLst>
                                        </p:cTn>
                                        <p:tgtEl>
                                          <p:sndTgt r:embed="rId3" name="Chimes 3-CL (2).wav"/>
                                        </p:tgtEl>
                                      </p:cMediaNode>
                                    </p:audio>
                                  </p:subTnLst>
                                </p:cTn>
                              </p:par>
                            </p:childTnLst>
                          </p:cTn>
                        </p:par>
                        <p:par>
                          <p:cTn id="57" fill="hold" nodeType="afterGroup">
                            <p:stCondLst>
                              <p:cond delay="4800"/>
                            </p:stCondLst>
                            <p:childTnLst>
                              <p:par>
                                <p:cTn id="58" presetID="17" presetClass="entr" presetSubtype="8" fill="hold" nodeType="afterEffect">
                                  <p:stCondLst>
                                    <p:cond delay="0"/>
                                  </p:stCondLst>
                                  <p:childTnLst>
                                    <p:set>
                                      <p:cBhvr>
                                        <p:cTn id="59" dur="1" fill="hold">
                                          <p:stCondLst>
                                            <p:cond delay="0"/>
                                          </p:stCondLst>
                                        </p:cTn>
                                        <p:tgtEl>
                                          <p:spTgt spid="179215"/>
                                        </p:tgtEl>
                                        <p:attrNameLst>
                                          <p:attrName>style.visibility</p:attrName>
                                        </p:attrNameLst>
                                      </p:cBhvr>
                                      <p:to>
                                        <p:strVal val="visible"/>
                                      </p:to>
                                    </p:set>
                                    <p:anim calcmode="lin" valueType="num">
                                      <p:cBhvr>
                                        <p:cTn id="60" dur="500" fill="hold"/>
                                        <p:tgtEl>
                                          <p:spTgt spid="179215"/>
                                        </p:tgtEl>
                                        <p:attrNameLst>
                                          <p:attrName>ppt_x</p:attrName>
                                        </p:attrNameLst>
                                      </p:cBhvr>
                                      <p:tavLst>
                                        <p:tav tm="0">
                                          <p:val>
                                            <p:strVal val="#ppt_x-#ppt_w/2"/>
                                          </p:val>
                                        </p:tav>
                                        <p:tav tm="100000">
                                          <p:val>
                                            <p:strVal val="#ppt_x"/>
                                          </p:val>
                                        </p:tav>
                                      </p:tavLst>
                                    </p:anim>
                                    <p:anim calcmode="lin" valueType="num">
                                      <p:cBhvr>
                                        <p:cTn id="61" dur="500" fill="hold"/>
                                        <p:tgtEl>
                                          <p:spTgt spid="179215"/>
                                        </p:tgtEl>
                                        <p:attrNameLst>
                                          <p:attrName>ppt_y</p:attrName>
                                        </p:attrNameLst>
                                      </p:cBhvr>
                                      <p:tavLst>
                                        <p:tav tm="0">
                                          <p:val>
                                            <p:strVal val="#ppt_y"/>
                                          </p:val>
                                        </p:tav>
                                        <p:tav tm="100000">
                                          <p:val>
                                            <p:strVal val="#ppt_y"/>
                                          </p:val>
                                        </p:tav>
                                      </p:tavLst>
                                    </p:anim>
                                    <p:anim calcmode="lin" valueType="num">
                                      <p:cBhvr>
                                        <p:cTn id="62" dur="500" fill="hold"/>
                                        <p:tgtEl>
                                          <p:spTgt spid="179215"/>
                                        </p:tgtEl>
                                        <p:attrNameLst>
                                          <p:attrName>ppt_w</p:attrName>
                                        </p:attrNameLst>
                                      </p:cBhvr>
                                      <p:tavLst>
                                        <p:tav tm="0">
                                          <p:val>
                                            <p:fltVal val="0"/>
                                          </p:val>
                                        </p:tav>
                                        <p:tav tm="100000">
                                          <p:val>
                                            <p:strVal val="#ppt_w"/>
                                          </p:val>
                                        </p:tav>
                                      </p:tavLst>
                                    </p:anim>
                                    <p:anim calcmode="lin" valueType="num">
                                      <p:cBhvr>
                                        <p:cTn id="63" dur="500" fill="hold"/>
                                        <p:tgtEl>
                                          <p:spTgt spid="179215"/>
                                        </p:tgtEl>
                                        <p:attrNameLst>
                                          <p:attrName>ppt_h</p:attrName>
                                        </p:attrNameLst>
                                      </p:cBhvr>
                                      <p:tavLst>
                                        <p:tav tm="0">
                                          <p:val>
                                            <p:strVal val="#ppt_h"/>
                                          </p:val>
                                        </p:tav>
                                        <p:tav tm="100000">
                                          <p:val>
                                            <p:strVal val="#ppt_h"/>
                                          </p:val>
                                        </p:tav>
                                      </p:tavLst>
                                    </p:anim>
                                  </p:childTnLst>
                                </p:cTn>
                              </p:par>
                            </p:childTnLst>
                          </p:cTn>
                        </p:par>
                        <p:par>
                          <p:cTn id="64" fill="hold" nodeType="afterGroup">
                            <p:stCondLst>
                              <p:cond delay="5300"/>
                            </p:stCondLst>
                            <p:childTnLst>
                              <p:par>
                                <p:cTn id="65" presetID="12" presetClass="entr" presetSubtype="1" fill="hold" nodeType="afterEffect">
                                  <p:stCondLst>
                                    <p:cond delay="0"/>
                                  </p:stCondLst>
                                  <p:childTnLst>
                                    <p:set>
                                      <p:cBhvr>
                                        <p:cTn id="66" dur="1" fill="hold">
                                          <p:stCondLst>
                                            <p:cond delay="0"/>
                                          </p:stCondLst>
                                        </p:cTn>
                                        <p:tgtEl>
                                          <p:spTgt spid="179227"/>
                                        </p:tgtEl>
                                        <p:attrNameLst>
                                          <p:attrName>style.visibility</p:attrName>
                                        </p:attrNameLst>
                                      </p:cBhvr>
                                      <p:to>
                                        <p:strVal val="visible"/>
                                      </p:to>
                                    </p:set>
                                    <p:animEffect transition="in" filter="slide(fromTop)">
                                      <p:cBhvr>
                                        <p:cTn id="67" dur="500"/>
                                        <p:tgtEl>
                                          <p:spTgt spid="179227"/>
                                        </p:tgtEl>
                                      </p:cBhvr>
                                    </p:animEffect>
                                  </p:childTnLst>
                                </p:cTn>
                              </p:par>
                            </p:childTnLst>
                          </p:cTn>
                        </p:par>
                        <p:par>
                          <p:cTn id="68" fill="hold" nodeType="afterGroup">
                            <p:stCondLst>
                              <p:cond delay="5800"/>
                            </p:stCondLst>
                            <p:childTnLst>
                              <p:par>
                                <p:cTn id="69" presetID="49" presetClass="entr" presetSubtype="0" decel="100000" fill="hold" nodeType="afterEffect">
                                  <p:stCondLst>
                                    <p:cond delay="0"/>
                                  </p:stCondLst>
                                  <p:childTnLst>
                                    <p:set>
                                      <p:cBhvr>
                                        <p:cTn id="70" dur="1" fill="hold">
                                          <p:stCondLst>
                                            <p:cond delay="0"/>
                                          </p:stCondLst>
                                        </p:cTn>
                                        <p:tgtEl>
                                          <p:spTgt spid="179266"/>
                                        </p:tgtEl>
                                        <p:attrNameLst>
                                          <p:attrName>style.visibility</p:attrName>
                                        </p:attrNameLst>
                                      </p:cBhvr>
                                      <p:to>
                                        <p:strVal val="visible"/>
                                      </p:to>
                                    </p:set>
                                    <p:anim calcmode="lin" valueType="num">
                                      <p:cBhvr>
                                        <p:cTn id="71" dur="500" fill="hold"/>
                                        <p:tgtEl>
                                          <p:spTgt spid="179266"/>
                                        </p:tgtEl>
                                        <p:attrNameLst>
                                          <p:attrName>ppt_w</p:attrName>
                                        </p:attrNameLst>
                                      </p:cBhvr>
                                      <p:tavLst>
                                        <p:tav tm="0">
                                          <p:val>
                                            <p:fltVal val="0"/>
                                          </p:val>
                                        </p:tav>
                                        <p:tav tm="100000">
                                          <p:val>
                                            <p:strVal val="#ppt_w"/>
                                          </p:val>
                                        </p:tav>
                                      </p:tavLst>
                                    </p:anim>
                                    <p:anim calcmode="lin" valueType="num">
                                      <p:cBhvr>
                                        <p:cTn id="72" dur="500" fill="hold"/>
                                        <p:tgtEl>
                                          <p:spTgt spid="179266"/>
                                        </p:tgtEl>
                                        <p:attrNameLst>
                                          <p:attrName>ppt_h</p:attrName>
                                        </p:attrNameLst>
                                      </p:cBhvr>
                                      <p:tavLst>
                                        <p:tav tm="0">
                                          <p:val>
                                            <p:fltVal val="0"/>
                                          </p:val>
                                        </p:tav>
                                        <p:tav tm="100000">
                                          <p:val>
                                            <p:strVal val="#ppt_h"/>
                                          </p:val>
                                        </p:tav>
                                      </p:tavLst>
                                    </p:anim>
                                    <p:anim calcmode="lin" valueType="num">
                                      <p:cBhvr>
                                        <p:cTn id="73" dur="500" fill="hold"/>
                                        <p:tgtEl>
                                          <p:spTgt spid="179266"/>
                                        </p:tgtEl>
                                        <p:attrNameLst>
                                          <p:attrName>style.rotation</p:attrName>
                                        </p:attrNameLst>
                                      </p:cBhvr>
                                      <p:tavLst>
                                        <p:tav tm="0">
                                          <p:val>
                                            <p:fltVal val="360"/>
                                          </p:val>
                                        </p:tav>
                                        <p:tav tm="100000">
                                          <p:val>
                                            <p:fltVal val="0"/>
                                          </p:val>
                                        </p:tav>
                                      </p:tavLst>
                                    </p:anim>
                                    <p:animEffect transition="in" filter="fade">
                                      <p:cBhvr>
                                        <p:cTn id="74" dur="500"/>
                                        <p:tgtEl>
                                          <p:spTgt spid="179266"/>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 3-CL (2).wav"/>
                                        </p:tgtEl>
                                      </p:cMediaNode>
                                    </p:audio>
                                  </p:subTnLst>
                                </p:cTn>
                              </p:par>
                            </p:childTnLst>
                          </p:cTn>
                        </p:par>
                        <p:par>
                          <p:cTn id="75" fill="hold" nodeType="afterGroup">
                            <p:stCondLst>
                              <p:cond delay="6300"/>
                            </p:stCondLst>
                            <p:childTnLst>
                              <p:par>
                                <p:cTn id="76" presetID="17" presetClass="entr" presetSubtype="8" fill="hold" nodeType="afterEffect">
                                  <p:stCondLst>
                                    <p:cond delay="0"/>
                                  </p:stCondLst>
                                  <p:childTnLst>
                                    <p:set>
                                      <p:cBhvr>
                                        <p:cTn id="77" dur="1" fill="hold">
                                          <p:stCondLst>
                                            <p:cond delay="0"/>
                                          </p:stCondLst>
                                        </p:cTn>
                                        <p:tgtEl>
                                          <p:spTgt spid="179206"/>
                                        </p:tgtEl>
                                        <p:attrNameLst>
                                          <p:attrName>style.visibility</p:attrName>
                                        </p:attrNameLst>
                                      </p:cBhvr>
                                      <p:to>
                                        <p:strVal val="visible"/>
                                      </p:to>
                                    </p:set>
                                    <p:anim calcmode="lin" valueType="num">
                                      <p:cBhvr>
                                        <p:cTn id="78" dur="500" fill="hold"/>
                                        <p:tgtEl>
                                          <p:spTgt spid="179206"/>
                                        </p:tgtEl>
                                        <p:attrNameLst>
                                          <p:attrName>ppt_x</p:attrName>
                                        </p:attrNameLst>
                                      </p:cBhvr>
                                      <p:tavLst>
                                        <p:tav tm="0">
                                          <p:val>
                                            <p:strVal val="#ppt_x-#ppt_w/2"/>
                                          </p:val>
                                        </p:tav>
                                        <p:tav tm="100000">
                                          <p:val>
                                            <p:strVal val="#ppt_x"/>
                                          </p:val>
                                        </p:tav>
                                      </p:tavLst>
                                    </p:anim>
                                    <p:anim calcmode="lin" valueType="num">
                                      <p:cBhvr>
                                        <p:cTn id="79" dur="500" fill="hold"/>
                                        <p:tgtEl>
                                          <p:spTgt spid="179206"/>
                                        </p:tgtEl>
                                        <p:attrNameLst>
                                          <p:attrName>ppt_y</p:attrName>
                                        </p:attrNameLst>
                                      </p:cBhvr>
                                      <p:tavLst>
                                        <p:tav tm="0">
                                          <p:val>
                                            <p:strVal val="#ppt_y"/>
                                          </p:val>
                                        </p:tav>
                                        <p:tav tm="100000">
                                          <p:val>
                                            <p:strVal val="#ppt_y"/>
                                          </p:val>
                                        </p:tav>
                                      </p:tavLst>
                                    </p:anim>
                                    <p:anim calcmode="lin" valueType="num">
                                      <p:cBhvr>
                                        <p:cTn id="80" dur="500" fill="hold"/>
                                        <p:tgtEl>
                                          <p:spTgt spid="179206"/>
                                        </p:tgtEl>
                                        <p:attrNameLst>
                                          <p:attrName>ppt_w</p:attrName>
                                        </p:attrNameLst>
                                      </p:cBhvr>
                                      <p:tavLst>
                                        <p:tav tm="0">
                                          <p:val>
                                            <p:fltVal val="0"/>
                                          </p:val>
                                        </p:tav>
                                        <p:tav tm="100000">
                                          <p:val>
                                            <p:strVal val="#ppt_w"/>
                                          </p:val>
                                        </p:tav>
                                      </p:tavLst>
                                    </p:anim>
                                    <p:anim calcmode="lin" valueType="num">
                                      <p:cBhvr>
                                        <p:cTn id="81" dur="500" fill="hold"/>
                                        <p:tgtEl>
                                          <p:spTgt spid="179206"/>
                                        </p:tgtEl>
                                        <p:attrNameLst>
                                          <p:attrName>ppt_h</p:attrName>
                                        </p:attrNameLst>
                                      </p:cBhvr>
                                      <p:tavLst>
                                        <p:tav tm="0">
                                          <p:val>
                                            <p:strVal val="#ppt_h"/>
                                          </p:val>
                                        </p:tav>
                                        <p:tav tm="100000">
                                          <p:val>
                                            <p:strVal val="#ppt_h"/>
                                          </p:val>
                                        </p:tav>
                                      </p:tavLst>
                                    </p:anim>
                                  </p:childTnLst>
                                </p:cTn>
                              </p:par>
                              <p:par>
                                <p:cTn id="82" presetID="22" presetClass="emph" presetSubtype="0" repeatCount="indefinite" fill="hold" grpId="0" nodeType="withEffect">
                                  <p:stCondLst>
                                    <p:cond delay="0"/>
                                  </p:stCondLst>
                                  <p:childTnLst>
                                    <p:animClr clrSpc="hsl" dir="cw">
                                      <p:cBhvr override="childStyle">
                                        <p:cTn id="83" dur="1000" fill="hold"/>
                                        <p:tgtEl>
                                          <p:spTgt spid="86"/>
                                        </p:tgtEl>
                                        <p:attrNameLst>
                                          <p:attrName>style.color</p:attrName>
                                        </p:attrNameLst>
                                      </p:cBhvr>
                                      <p:by>
                                        <p:hsl h="-7200000" s="0" l="0"/>
                                      </p:by>
                                    </p:animClr>
                                    <p:animClr clrSpc="hsl" dir="cw">
                                      <p:cBhvr>
                                        <p:cTn id="84" dur="1000" fill="hold"/>
                                        <p:tgtEl>
                                          <p:spTgt spid="86"/>
                                        </p:tgtEl>
                                        <p:attrNameLst>
                                          <p:attrName>fillcolor</p:attrName>
                                        </p:attrNameLst>
                                      </p:cBhvr>
                                      <p:by>
                                        <p:hsl h="-7200000" s="0" l="0"/>
                                      </p:by>
                                    </p:animClr>
                                    <p:animClr clrSpc="hsl" dir="cw">
                                      <p:cBhvr>
                                        <p:cTn id="85" dur="1000" fill="hold"/>
                                        <p:tgtEl>
                                          <p:spTgt spid="86"/>
                                        </p:tgtEl>
                                        <p:attrNameLst>
                                          <p:attrName>stroke.color</p:attrName>
                                        </p:attrNameLst>
                                      </p:cBhvr>
                                      <p:by>
                                        <p:hsl h="-7200000" s="0" l="0"/>
                                      </p:by>
                                    </p:animClr>
                                    <p:set>
                                      <p:cBhvr>
                                        <p:cTn id="86" dur="1000" fill="hold"/>
                                        <p:tgtEl>
                                          <p:spTgt spid="86"/>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0"/>
                            </p:stCondLst>
                            <p:childTnLst>
                              <p:par>
                                <p:cTn id="92" presetID="1" presetClass="entr" presetSubtype="0" fill="hold" grpId="0" nodeType="afterEffect">
                                  <p:stCondLst>
                                    <p:cond delay="0"/>
                                  </p:stCondLst>
                                  <p:childTnLst>
                                    <p:set>
                                      <p:cBhvr>
                                        <p:cTn id="93"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beep.wav"/>
                                        </p:tgtEl>
                                      </p:cMediaNode>
                                    </p:audio>
                                  </p:subTnLst>
                                </p:cTn>
                              </p:par>
                            </p:childTnLst>
                          </p:cTn>
                        </p:par>
                        <p:par>
                          <p:cTn id="94" fill="hold">
                            <p:stCondLst>
                              <p:cond delay="0"/>
                            </p:stCondLst>
                            <p:childTnLst>
                              <p:par>
                                <p:cTn id="95" presetID="1" presetClass="entr" presetSubtype="0" fill="hold" grpId="0" nodeType="afterEffect">
                                  <p:stCondLst>
                                    <p:cond delay="1000"/>
                                  </p:stCondLst>
                                  <p:childTnLst>
                                    <p:set>
                                      <p:cBhvr>
                                        <p:cTn id="96"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beep.wav"/>
                                        </p:tgtEl>
                                      </p:cMediaNode>
                                    </p:audio>
                                  </p:subTnLst>
                                </p:cTn>
                              </p:par>
                            </p:childTnLst>
                          </p:cTn>
                        </p:par>
                        <p:par>
                          <p:cTn id="97" fill="hold">
                            <p:stCondLst>
                              <p:cond delay="1000"/>
                            </p:stCondLst>
                            <p:childTnLst>
                              <p:par>
                                <p:cTn id="98" presetID="1" presetClass="entr" presetSubtype="0" fill="hold" grpId="0" nodeType="afterEffect">
                                  <p:stCondLst>
                                    <p:cond delay="1000"/>
                                  </p:stCondLst>
                                  <p:childTnLst>
                                    <p:set>
                                      <p:cBhvr>
                                        <p:cTn id="99"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4" name="beep.wav"/>
                                        </p:tgtEl>
                                      </p:cMediaNode>
                                    </p:audio>
                                  </p:subTnLst>
                                </p:cTn>
                              </p:par>
                            </p:childTnLst>
                          </p:cTn>
                        </p:par>
                        <p:par>
                          <p:cTn id="100" fill="hold">
                            <p:stCondLst>
                              <p:cond delay="2000"/>
                            </p:stCondLst>
                            <p:childTnLst>
                              <p:par>
                                <p:cTn id="101" presetID="1" presetClass="entr" presetSubtype="0" fill="hold" grpId="0" nodeType="afterEffect">
                                  <p:stCondLst>
                                    <p:cond delay="1000"/>
                                  </p:stCondLst>
                                  <p:childTnLst>
                                    <p:set>
                                      <p:cBhvr>
                                        <p:cTn id="102"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4" name="beep.wav"/>
                                        </p:tgtEl>
                                      </p:cMediaNode>
                                    </p:audio>
                                  </p:subTnLst>
                                </p:cTn>
                              </p:par>
                            </p:childTnLst>
                          </p:cTn>
                        </p:par>
                        <p:par>
                          <p:cTn id="103" fill="hold">
                            <p:stCondLst>
                              <p:cond delay="3000"/>
                            </p:stCondLst>
                            <p:childTnLst>
                              <p:par>
                                <p:cTn id="104" presetID="1" presetClass="entr" presetSubtype="0" fill="hold" grpId="0" nodeType="afterEffect">
                                  <p:stCondLst>
                                    <p:cond delay="1000"/>
                                  </p:stCondLst>
                                  <p:childTnLst>
                                    <p:set>
                                      <p:cBhvr>
                                        <p:cTn id="105"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4" name="beep.wav"/>
                                        </p:tgtEl>
                                      </p:cMediaNode>
                                    </p:audio>
                                  </p:subTnLst>
                                </p:cTn>
                              </p:par>
                            </p:childTnLst>
                          </p:cTn>
                        </p:par>
                        <p:par>
                          <p:cTn id="106" fill="hold">
                            <p:stCondLst>
                              <p:cond delay="4000"/>
                            </p:stCondLst>
                            <p:childTnLst>
                              <p:par>
                                <p:cTn id="107" presetID="1" presetClass="entr" presetSubtype="0" fill="hold" grpId="0" nodeType="afterEffect">
                                  <p:stCondLst>
                                    <p:cond delay="1000"/>
                                  </p:stCondLst>
                                  <p:childTnLst>
                                    <p:set>
                                      <p:cBhvr>
                                        <p:cTn id="108"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4" name="beep.wav"/>
                                        </p:tgtEl>
                                      </p:cMediaNode>
                                    </p:audio>
                                  </p:subTnLst>
                                </p:cTn>
                              </p:par>
                            </p:childTnLst>
                          </p:cTn>
                        </p:par>
                        <p:par>
                          <p:cTn id="109" fill="hold">
                            <p:stCondLst>
                              <p:cond delay="5000"/>
                            </p:stCondLst>
                            <p:childTnLst>
                              <p:par>
                                <p:cTn id="110" presetID="1" presetClass="entr" presetSubtype="0" fill="hold" grpId="0" nodeType="afterEffect">
                                  <p:stCondLst>
                                    <p:cond delay="1000"/>
                                  </p:stCondLst>
                                  <p:childTnLst>
                                    <p:set>
                                      <p:cBhvr>
                                        <p:cTn id="111"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4" name="beep.wav"/>
                                        </p:tgtEl>
                                      </p:cMediaNode>
                                    </p:audio>
                                  </p:subTnLst>
                                </p:cTn>
                              </p:par>
                            </p:childTnLst>
                          </p:cTn>
                        </p:par>
                        <p:par>
                          <p:cTn id="112" fill="hold">
                            <p:stCondLst>
                              <p:cond delay="6000"/>
                            </p:stCondLst>
                            <p:childTnLst>
                              <p:par>
                                <p:cTn id="113" presetID="1" presetClass="entr" presetSubtype="0" fill="hold" grpId="0" nodeType="afterEffect">
                                  <p:stCondLst>
                                    <p:cond delay="1000"/>
                                  </p:stCondLst>
                                  <p:childTnLst>
                                    <p:set>
                                      <p:cBhvr>
                                        <p:cTn id="114"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4" name="beep.wav"/>
                                        </p:tgtEl>
                                      </p:cMediaNode>
                                    </p:audio>
                                  </p:subTnLst>
                                </p:cTn>
                              </p:par>
                            </p:childTnLst>
                          </p:cTn>
                        </p:par>
                        <p:par>
                          <p:cTn id="115" fill="hold">
                            <p:stCondLst>
                              <p:cond delay="7000"/>
                            </p:stCondLst>
                            <p:childTnLst>
                              <p:par>
                                <p:cTn id="116" presetID="1" presetClass="entr" presetSubtype="0" fill="hold" grpId="0" nodeType="afterEffect">
                                  <p:stCondLst>
                                    <p:cond delay="1000"/>
                                  </p:stCondLst>
                                  <p:childTnLst>
                                    <p:set>
                                      <p:cBhvr>
                                        <p:cTn id="117"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4" name="beep.wav"/>
                                        </p:tgtEl>
                                      </p:cMediaNode>
                                    </p:audio>
                                  </p:subTnLst>
                                </p:cTn>
                              </p:par>
                            </p:childTnLst>
                          </p:cTn>
                        </p:par>
                        <p:par>
                          <p:cTn id="118" fill="hold">
                            <p:stCondLst>
                              <p:cond delay="8000"/>
                            </p:stCondLst>
                            <p:childTnLst>
                              <p:par>
                                <p:cTn id="119" presetID="1" presetClass="entr" presetSubtype="0" fill="hold" grpId="0" nodeType="afterEffect">
                                  <p:stCondLst>
                                    <p:cond delay="1000"/>
                                  </p:stCondLst>
                                  <p:childTnLst>
                                    <p:set>
                                      <p:cBhvr>
                                        <p:cTn id="120"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1" restart="whenNotActive" fill="hold" evtFilter="cancelBubble" nodeType="interactiveSeq">
                <p:stCondLst>
                  <p:cond evt="onClick" delay="0">
                    <p:tgtEl>
                      <p:spTgt spid="179212"/>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179205"/>
                                        </p:tgtEl>
                                        <p:attrNameLst>
                                          <p:attrName>style.visibility</p:attrName>
                                        </p:attrNameLst>
                                      </p:cBhvr>
                                      <p:to>
                                        <p:strVal val="visible"/>
                                      </p:to>
                                    </p:set>
                                  </p:childTnLst>
                                </p:cTn>
                              </p:par>
                              <p:par>
                                <p:cTn id="126" presetID="3" presetClass="entr" presetSubtype="0" fill="hold" nodeType="withEffect">
                                  <p:stCondLst>
                                    <p:cond delay="0"/>
                                  </p:stCondLst>
                                  <p:childTnLst>
                                    <p:set>
                                      <p:cBhvr>
                                        <p:cTn id="127" dur="1" fill="hold">
                                          <p:stCondLst>
                                            <p:cond delay="0"/>
                                          </p:stCondLst>
                                        </p:cTn>
                                        <p:tgtEl>
                                          <p:spTgt spid="179282"/>
                                        </p:tgtEl>
                                        <p:attrNameLst>
                                          <p:attrName>style.visibility</p:attrName>
                                        </p:attrNameLst>
                                      </p:cBhvr>
                                      <p:to>
                                        <p:strVal val="visible"/>
                                      </p:to>
                                    </p:set>
                                  </p:childTnLst>
                                </p:cTn>
                              </p:par>
                            </p:childTnLst>
                          </p:cTn>
                        </p:par>
                        <p:par>
                          <p:cTn id="128" fill="hold" nodeType="afterGroup">
                            <p:stCondLst>
                              <p:cond delay="0"/>
                            </p:stCondLst>
                            <p:childTnLst>
                              <p:par>
                                <p:cTn id="129" presetID="3" presetClass="exit" presetSubtype="10" fill="hold" nodeType="afterEffect">
                                  <p:stCondLst>
                                    <p:cond delay="1000"/>
                                  </p:stCondLst>
                                  <p:childTnLst>
                                    <p:animEffect transition="out" filter="blinds(horizontal)">
                                      <p:cBhvr>
                                        <p:cTn id="130" dur="500"/>
                                        <p:tgtEl>
                                          <p:spTgt spid="179282"/>
                                        </p:tgtEl>
                                      </p:cBhvr>
                                    </p:animEffect>
                                    <p:set>
                                      <p:cBhvr>
                                        <p:cTn id="131" dur="1" fill="hold">
                                          <p:stCondLst>
                                            <p:cond delay="499"/>
                                          </p:stCondLst>
                                        </p:cTn>
                                        <p:tgtEl>
                                          <p:spTgt spid="179282"/>
                                        </p:tgtEl>
                                        <p:attrNameLst>
                                          <p:attrName>style.visibility</p:attrName>
                                        </p:attrNameLst>
                                      </p:cBhvr>
                                      <p:to>
                                        <p:strVal val="hidden"/>
                                      </p:to>
                                    </p:set>
                                  </p:childTnLst>
                                </p:cTn>
                              </p:par>
                            </p:childTnLst>
                          </p:cTn>
                        </p:par>
                      </p:childTnLst>
                    </p:cTn>
                  </p:par>
                </p:childTnLst>
              </p:cTn>
              <p:nextCondLst>
                <p:cond evt="onClick" delay="0">
                  <p:tgtEl>
                    <p:spTgt spid="179212"/>
                  </p:tgtEl>
                </p:cond>
              </p:nextCondLst>
            </p:seq>
            <p:seq concurrent="1" nextAc="seek">
              <p:cTn id="132" restart="whenNotActive" fill="hold" evtFilter="cancelBubble" nodeType="interactiveSeq">
                <p:stCondLst>
                  <p:cond evt="onClick" delay="0">
                    <p:tgtEl>
                      <p:spTgt spid="179215"/>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1" presetClass="entr" presetSubtype="0" fill="hold" nodeType="afterEffect">
                                  <p:stCondLst>
                                    <p:cond delay="0"/>
                                  </p:stCondLst>
                                  <p:childTnLst>
                                    <p:set>
                                      <p:cBhvr>
                                        <p:cTn id="136" dur="1" fill="hold">
                                          <p:stCondLst>
                                            <p:cond delay="0"/>
                                          </p:stCondLst>
                                        </p:cTn>
                                        <p:tgtEl>
                                          <p:spTgt spid="179278"/>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6" name="applause.wav"/>
                                        </p:tgtEl>
                                      </p:cMediaNode>
                                    </p:audio>
                                  </p:subTnLst>
                                </p:cTn>
                              </p:par>
                              <p:par>
                                <p:cTn id="137" presetID="1" presetClass="entr" presetSubtype="0" fill="hold" grpId="0" nodeType="withEffect">
                                  <p:stCondLst>
                                    <p:cond delay="0"/>
                                  </p:stCondLst>
                                  <p:childTnLst>
                                    <p:set>
                                      <p:cBhvr>
                                        <p:cTn id="138" dur="1" fill="hold">
                                          <p:stCondLst>
                                            <p:cond delay="0"/>
                                          </p:stCondLst>
                                        </p:cTn>
                                        <p:tgtEl>
                                          <p:spTgt spid="179202"/>
                                        </p:tgtEl>
                                        <p:attrNameLst>
                                          <p:attrName>style.visibility</p:attrName>
                                        </p:attrNameLst>
                                      </p:cBhvr>
                                      <p:to>
                                        <p:strVal val="visible"/>
                                      </p:to>
                                    </p:set>
                                  </p:childTnLst>
                                </p:cTn>
                              </p:par>
                              <p:par>
                                <p:cTn id="139" presetID="26" presetClass="emph" presetSubtype="0" fill="hold" grpId="1" nodeType="withEffect">
                                  <p:stCondLst>
                                    <p:cond delay="0"/>
                                  </p:stCondLst>
                                  <p:childTnLst>
                                    <p:animEffect transition="out" filter="fade">
                                      <p:cBhvr>
                                        <p:cTn id="140" dur="500" tmFilter="0, 0; .2, .5; .8, .5; 1, 0"/>
                                        <p:tgtEl>
                                          <p:spTgt spid="179202"/>
                                        </p:tgtEl>
                                      </p:cBhvr>
                                    </p:animEffect>
                                    <p:animScale>
                                      <p:cBhvr>
                                        <p:cTn id="141" dur="250" autoRev="1" fill="hold"/>
                                        <p:tgtEl>
                                          <p:spTgt spid="179202"/>
                                        </p:tgtEl>
                                      </p:cBhvr>
                                      <p:by x="105000" y="105000"/>
                                    </p:animScale>
                                  </p:childTnLst>
                                </p:cTn>
                              </p:par>
                            </p:childTnLst>
                          </p:cTn>
                        </p:par>
                      </p:childTnLst>
                    </p:cTn>
                  </p:par>
                </p:childTnLst>
              </p:cTn>
              <p:nextCondLst>
                <p:cond evt="onClick" delay="0">
                  <p:tgtEl>
                    <p:spTgt spid="179215"/>
                  </p:tgtEl>
                </p:cond>
              </p:nextCondLst>
            </p:seq>
            <p:seq concurrent="1" nextAc="seek">
              <p:cTn id="142" restart="whenNotActive" fill="hold" evtFilter="cancelBubble" nodeType="interactiveSeq">
                <p:stCondLst>
                  <p:cond evt="onClick" delay="0">
                    <p:tgtEl>
                      <p:spTgt spid="179209"/>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79204"/>
                                        </p:tgtEl>
                                        <p:attrNameLst>
                                          <p:attrName>style.visibility</p:attrName>
                                        </p:attrNameLst>
                                      </p:cBhvr>
                                      <p:to>
                                        <p:strVal val="visible"/>
                                      </p:to>
                                    </p:set>
                                  </p:childTnLst>
                                </p:cTn>
                              </p:par>
                              <p:par>
                                <p:cTn id="147" presetID="3" presetClass="entr" presetSubtype="0" fill="hold" nodeType="withEffect">
                                  <p:stCondLst>
                                    <p:cond delay="0"/>
                                  </p:stCondLst>
                                  <p:childTnLst>
                                    <p:set>
                                      <p:cBhvr>
                                        <p:cTn id="148" dur="1" fill="hold">
                                          <p:stCondLst>
                                            <p:cond delay="0"/>
                                          </p:stCondLst>
                                        </p:cTn>
                                        <p:tgtEl>
                                          <p:spTgt spid="179280"/>
                                        </p:tgtEl>
                                        <p:attrNameLst>
                                          <p:attrName>style.visibility</p:attrName>
                                        </p:attrNameLst>
                                      </p:cBhvr>
                                      <p:to>
                                        <p:strVal val="visible"/>
                                      </p:to>
                                    </p:set>
                                  </p:childTnLst>
                                </p:cTn>
                              </p:par>
                            </p:childTnLst>
                          </p:cTn>
                        </p:par>
                        <p:par>
                          <p:cTn id="149" fill="hold" nodeType="afterGroup">
                            <p:stCondLst>
                              <p:cond delay="0"/>
                            </p:stCondLst>
                            <p:childTnLst>
                              <p:par>
                                <p:cTn id="150" presetID="3" presetClass="exit" presetSubtype="10" fill="hold" nodeType="afterEffect">
                                  <p:stCondLst>
                                    <p:cond delay="1000"/>
                                  </p:stCondLst>
                                  <p:childTnLst>
                                    <p:animEffect transition="out" filter="blinds(horizontal)">
                                      <p:cBhvr>
                                        <p:cTn id="151" dur="500"/>
                                        <p:tgtEl>
                                          <p:spTgt spid="179280"/>
                                        </p:tgtEl>
                                      </p:cBhvr>
                                    </p:animEffect>
                                    <p:set>
                                      <p:cBhvr>
                                        <p:cTn id="152" dur="1" fill="hold">
                                          <p:stCondLst>
                                            <p:cond delay="499"/>
                                          </p:stCondLst>
                                        </p:cTn>
                                        <p:tgtEl>
                                          <p:spTgt spid="179280"/>
                                        </p:tgtEl>
                                        <p:attrNameLst>
                                          <p:attrName>style.visibility</p:attrName>
                                        </p:attrNameLst>
                                      </p:cBhvr>
                                      <p:to>
                                        <p:strVal val="hidden"/>
                                      </p:to>
                                    </p:set>
                                  </p:childTnLst>
                                </p:cTn>
                              </p:par>
                            </p:childTnLst>
                          </p:cTn>
                        </p:par>
                      </p:childTnLst>
                    </p:cTn>
                  </p:par>
                </p:childTnLst>
              </p:cTn>
              <p:nextCondLst>
                <p:cond evt="onClick" delay="0">
                  <p:tgtEl>
                    <p:spTgt spid="179209"/>
                  </p:tgtEl>
                </p:cond>
              </p:nextCondLst>
            </p:seq>
            <p:seq concurrent="1" nextAc="seek">
              <p:cTn id="153" restart="whenNotActive" fill="hold" evtFilter="cancelBubble" nodeType="interactiveSeq">
                <p:stCondLst>
                  <p:cond evt="onClick" delay="0">
                    <p:tgtEl>
                      <p:spTgt spid="17920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179203"/>
                                        </p:tgtEl>
                                        <p:attrNameLst>
                                          <p:attrName>style.visibility</p:attrName>
                                        </p:attrNameLst>
                                      </p:cBhvr>
                                      <p:to>
                                        <p:strVal val="visible"/>
                                      </p:to>
                                    </p:set>
                                  </p:childTnLst>
                                </p:cTn>
                              </p:par>
                              <p:par>
                                <p:cTn id="158" presetID="3" presetClass="entr" presetSubtype="0" fill="hold" nodeType="withEffect">
                                  <p:stCondLst>
                                    <p:cond delay="0"/>
                                  </p:stCondLst>
                                  <p:childTnLst>
                                    <p:set>
                                      <p:cBhvr>
                                        <p:cTn id="159" dur="1" fill="hold">
                                          <p:stCondLst>
                                            <p:cond delay="0"/>
                                          </p:stCondLst>
                                        </p:cTn>
                                        <p:tgtEl>
                                          <p:spTgt spid="179281"/>
                                        </p:tgtEl>
                                        <p:attrNameLst>
                                          <p:attrName>style.visibility</p:attrName>
                                        </p:attrNameLst>
                                      </p:cBhvr>
                                      <p:to>
                                        <p:strVal val="visible"/>
                                      </p:to>
                                    </p:set>
                                  </p:childTnLst>
                                </p:cTn>
                              </p:par>
                            </p:childTnLst>
                          </p:cTn>
                        </p:par>
                        <p:par>
                          <p:cTn id="160" fill="hold" nodeType="afterGroup">
                            <p:stCondLst>
                              <p:cond delay="0"/>
                            </p:stCondLst>
                            <p:childTnLst>
                              <p:par>
                                <p:cTn id="161" presetID="3" presetClass="exit" presetSubtype="10" fill="hold" nodeType="afterEffect">
                                  <p:stCondLst>
                                    <p:cond delay="1000"/>
                                  </p:stCondLst>
                                  <p:childTnLst>
                                    <p:animEffect transition="out" filter="blinds(horizontal)">
                                      <p:cBhvr>
                                        <p:cTn id="162" dur="500"/>
                                        <p:tgtEl>
                                          <p:spTgt spid="179281"/>
                                        </p:tgtEl>
                                      </p:cBhvr>
                                    </p:animEffect>
                                    <p:set>
                                      <p:cBhvr>
                                        <p:cTn id="163" dur="1" fill="hold">
                                          <p:stCondLst>
                                            <p:cond delay="499"/>
                                          </p:stCondLst>
                                        </p:cTn>
                                        <p:tgtEl>
                                          <p:spTgt spid="179281"/>
                                        </p:tgtEl>
                                        <p:attrNameLst>
                                          <p:attrName>style.visibility</p:attrName>
                                        </p:attrNameLst>
                                      </p:cBhvr>
                                      <p:to>
                                        <p:strVal val="hidden"/>
                                      </p:to>
                                    </p:set>
                                  </p:childTnLst>
                                </p:cTn>
                              </p:par>
                            </p:childTnLst>
                          </p:cTn>
                        </p:par>
                      </p:childTnLst>
                    </p:cTn>
                  </p:par>
                </p:childTnLst>
              </p:cTn>
              <p:nextCondLst>
                <p:cond evt="onClick" delay="0">
                  <p:tgtEl>
                    <p:spTgt spid="179206"/>
                  </p:tgtEl>
                </p:cond>
              </p:nextCondLst>
            </p:seq>
          </p:childTnLst>
        </p:cTn>
      </p:par>
    </p:tnLst>
    <p:bldLst>
      <p:bldP spid="179202" grpId="0" animBg="1"/>
      <p:bldP spid="179202" grpId="1" animBg="1"/>
      <p:bldP spid="179203" grpId="0" animBg="1"/>
      <p:bldP spid="179204" grpId="0" animBg="1"/>
      <p:bldP spid="179205" grpId="0" animBg="1"/>
      <p:bldP spid="179279" grpId="0" animBg="1"/>
      <p:bldP spid="86" grpId="0"/>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3158490" y="3225284"/>
            <a:ext cx="7162800" cy="369332"/>
          </a:xfrm>
          <a:prstGeom prst="rect">
            <a:avLst/>
          </a:prstGeom>
          <a:noFill/>
          <a:ln w="76200"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81251" name="Rectangle 3"/>
          <p:cNvSpPr>
            <a:spLocks noChangeArrowheads="1"/>
          </p:cNvSpPr>
          <p:nvPr/>
        </p:nvSpPr>
        <p:spPr bwMode="auto">
          <a:xfrm>
            <a:off x="3063240" y="5692259"/>
            <a:ext cx="7239000" cy="369332"/>
          </a:xfrm>
          <a:prstGeom prst="rect">
            <a:avLst/>
          </a:prstGeom>
          <a:noFill/>
          <a:ln w="571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81252" name="Rectangle 4"/>
          <p:cNvSpPr>
            <a:spLocks noChangeArrowheads="1"/>
          </p:cNvSpPr>
          <p:nvPr/>
        </p:nvSpPr>
        <p:spPr bwMode="auto">
          <a:xfrm>
            <a:off x="3120390" y="4492109"/>
            <a:ext cx="7239000" cy="369332"/>
          </a:xfrm>
          <a:prstGeom prst="rect">
            <a:avLst/>
          </a:prstGeom>
          <a:noFill/>
          <a:ln w="571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81253" name="Rectangle 5"/>
          <p:cNvSpPr>
            <a:spLocks noChangeArrowheads="1"/>
          </p:cNvSpPr>
          <p:nvPr/>
        </p:nvSpPr>
        <p:spPr bwMode="auto">
          <a:xfrm>
            <a:off x="3158491" y="1939409"/>
            <a:ext cx="7186613" cy="369332"/>
          </a:xfrm>
          <a:prstGeom prst="rect">
            <a:avLst/>
          </a:prstGeom>
          <a:noFill/>
          <a:ln w="571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81254" name="Group 6"/>
          <p:cNvGrpSpPr>
            <a:grpSpLocks/>
          </p:cNvGrpSpPr>
          <p:nvPr/>
        </p:nvGrpSpPr>
        <p:grpSpPr bwMode="auto">
          <a:xfrm>
            <a:off x="2787701" y="5353165"/>
            <a:ext cx="7509777" cy="1015320"/>
            <a:chOff x="639" y="3587"/>
            <a:chExt cx="4545" cy="814"/>
          </a:xfrm>
        </p:grpSpPr>
        <p:sp>
          <p:nvSpPr>
            <p:cNvPr id="37972" name="AutoShape 6"/>
            <p:cNvSpPr>
              <a:spLocks noChangeArrowheads="1"/>
            </p:cNvSpPr>
            <p:nvPr/>
          </p:nvSpPr>
          <p:spPr bwMode="gray">
            <a:xfrm>
              <a:off x="639" y="3648"/>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3000">
                <a:solidFill>
                  <a:srgbClr val="FF0000"/>
                </a:solidFill>
                <a:latin typeface="Times New Roman" panose="02020603050405020304" pitchFamily="18" charset="0"/>
                <a:cs typeface="Arial" panose="020B0604020202020204" pitchFamily="34" charset="0"/>
              </a:endParaRPr>
            </a:p>
          </p:txBody>
        </p:sp>
        <p:sp>
          <p:nvSpPr>
            <p:cNvPr id="181256" name="Rectangle 8"/>
            <p:cNvSpPr>
              <a:spLocks noChangeArrowheads="1"/>
            </p:cNvSpPr>
            <p:nvPr/>
          </p:nvSpPr>
          <p:spPr bwMode="auto">
            <a:xfrm>
              <a:off x="960" y="3587"/>
              <a:ext cx="4224" cy="814"/>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3000" dirty="0">
                  <a:solidFill>
                    <a:srgbClr val="FF0000"/>
                  </a:solidFill>
                  <a:latin typeface="Times New Roman" pitchFamily="18" charset="0"/>
                </a:rPr>
                <a:t>    </a:t>
              </a:r>
              <a:r>
                <a:rPr lang="en-US" sz="3000" b="1" dirty="0" err="1" smtClean="0">
                  <a:solidFill>
                    <a:schemeClr val="tx1"/>
                  </a:solidFill>
                  <a:latin typeface="Times New Roman" pitchFamily="18" charset="0"/>
                </a:rPr>
                <a:t>tăng</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năng</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suất</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và</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chất</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lượng</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nông</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sản</a:t>
              </a:r>
              <a:endParaRPr lang="en-US" sz="3000" b="1" i="1" dirty="0">
                <a:solidFill>
                  <a:schemeClr val="tx1"/>
                </a:solidFill>
                <a:latin typeface="Times New Roman" pitchFamily="18" charset="0"/>
              </a:endParaRPr>
            </a:p>
          </p:txBody>
        </p:sp>
      </p:grpSp>
      <p:grpSp>
        <p:nvGrpSpPr>
          <p:cNvPr id="181257" name="Group 9"/>
          <p:cNvGrpSpPr>
            <a:grpSpLocks/>
          </p:cNvGrpSpPr>
          <p:nvPr/>
        </p:nvGrpSpPr>
        <p:grpSpPr bwMode="auto">
          <a:xfrm>
            <a:off x="3106104" y="4219575"/>
            <a:ext cx="7215187" cy="838200"/>
            <a:chOff x="399" y="2880"/>
            <a:chExt cx="4545" cy="672"/>
          </a:xfrm>
        </p:grpSpPr>
        <p:sp>
          <p:nvSpPr>
            <p:cNvPr id="37970" name="AutoShape 6"/>
            <p:cNvSpPr>
              <a:spLocks noChangeArrowheads="1"/>
            </p:cNvSpPr>
            <p:nvPr/>
          </p:nvSpPr>
          <p:spPr bwMode="gray">
            <a:xfrm>
              <a:off x="399" y="2880"/>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3000">
                <a:solidFill>
                  <a:srgbClr val="FF0000"/>
                </a:solidFill>
                <a:latin typeface="Times New Roman" panose="02020603050405020304" pitchFamily="18" charset="0"/>
                <a:cs typeface="Arial" panose="020B0604020202020204" pitchFamily="34" charset="0"/>
              </a:endParaRPr>
            </a:p>
          </p:txBody>
        </p:sp>
        <p:sp>
          <p:nvSpPr>
            <p:cNvPr id="181259" name="Rectangle 11"/>
            <p:cNvSpPr>
              <a:spLocks noChangeArrowheads="1"/>
            </p:cNvSpPr>
            <p:nvPr/>
          </p:nvSpPr>
          <p:spPr bwMode="auto">
            <a:xfrm>
              <a:off x="720" y="3007"/>
              <a:ext cx="4224" cy="440"/>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mau</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lớn</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sức</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đề</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kháng</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sẽ</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kém</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dần</a:t>
              </a:r>
              <a:r>
                <a:rPr lang="en-US" sz="3000" b="1" dirty="0" smtClean="0">
                  <a:solidFill>
                    <a:schemeClr val="tx1"/>
                  </a:solidFill>
                  <a:latin typeface="Times New Roman" pitchFamily="18" charset="0"/>
                </a:rPr>
                <a:t> </a:t>
              </a:r>
              <a:endParaRPr lang="en-US" sz="3000" b="1" dirty="0">
                <a:solidFill>
                  <a:schemeClr val="tx1"/>
                </a:solidFill>
                <a:latin typeface="Times New Roman" pitchFamily="18" charset="0"/>
              </a:endParaRPr>
            </a:p>
          </p:txBody>
        </p:sp>
      </p:grpSp>
      <p:grpSp>
        <p:nvGrpSpPr>
          <p:cNvPr id="181260" name="Group 12"/>
          <p:cNvGrpSpPr>
            <a:grpSpLocks/>
          </p:cNvGrpSpPr>
          <p:nvPr/>
        </p:nvGrpSpPr>
        <p:grpSpPr bwMode="auto">
          <a:xfrm>
            <a:off x="3158490" y="1619250"/>
            <a:ext cx="7162800" cy="914400"/>
            <a:chOff x="399" y="1584"/>
            <a:chExt cx="4545" cy="672"/>
          </a:xfrm>
        </p:grpSpPr>
        <p:sp>
          <p:nvSpPr>
            <p:cNvPr id="37968" name="AutoShape 6"/>
            <p:cNvSpPr>
              <a:spLocks noChangeArrowheads="1"/>
            </p:cNvSpPr>
            <p:nvPr/>
          </p:nvSpPr>
          <p:spPr bwMode="gray">
            <a:xfrm>
              <a:off x="399" y="1584"/>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3000">
                <a:solidFill>
                  <a:srgbClr val="FF0000"/>
                </a:solidFill>
                <a:latin typeface="Times New Roman" panose="02020603050405020304" pitchFamily="18" charset="0"/>
                <a:cs typeface="Arial" panose="020B0604020202020204" pitchFamily="34" charset="0"/>
              </a:endParaRPr>
            </a:p>
          </p:txBody>
        </p:sp>
        <p:sp>
          <p:nvSpPr>
            <p:cNvPr id="181262" name="Rectangle 14"/>
            <p:cNvSpPr>
              <a:spLocks noChangeArrowheads="1"/>
            </p:cNvSpPr>
            <p:nvPr/>
          </p:nvSpPr>
          <p:spPr bwMode="auto">
            <a:xfrm>
              <a:off x="720" y="1729"/>
              <a:ext cx="4224" cy="405"/>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3000" b="1" dirty="0">
                  <a:solidFill>
                    <a:srgbClr val="FF0000"/>
                  </a:solidFill>
                  <a:latin typeface="Times New Roman" pitchFamily="18" charset="0"/>
                </a:rPr>
                <a:t>   </a:t>
              </a:r>
              <a:r>
                <a:rPr lang="en-US" sz="3000" b="1" dirty="0" err="1" smtClean="0">
                  <a:solidFill>
                    <a:schemeClr val="tx1"/>
                  </a:solidFill>
                  <a:latin typeface="Times New Roman" pitchFamily="18" charset="0"/>
                </a:rPr>
                <a:t>tăng</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thể</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lực</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và</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khoẻ</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mạnh</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dễ</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bệnh</a:t>
              </a:r>
              <a:endParaRPr lang="en-US" sz="3000" b="1" i="1" dirty="0">
                <a:solidFill>
                  <a:srgbClr val="FF0000"/>
                </a:solidFill>
                <a:latin typeface="Times New Roman" pitchFamily="18" charset="0"/>
              </a:endParaRPr>
            </a:p>
          </p:txBody>
        </p:sp>
      </p:grpSp>
      <p:grpSp>
        <p:nvGrpSpPr>
          <p:cNvPr id="181263" name="Group 15"/>
          <p:cNvGrpSpPr>
            <a:grpSpLocks/>
          </p:cNvGrpSpPr>
          <p:nvPr/>
        </p:nvGrpSpPr>
        <p:grpSpPr bwMode="auto">
          <a:xfrm>
            <a:off x="3082290" y="2876550"/>
            <a:ext cx="7215188" cy="1015093"/>
            <a:chOff x="609" y="2168"/>
            <a:chExt cx="4545" cy="746"/>
          </a:xfrm>
        </p:grpSpPr>
        <p:sp>
          <p:nvSpPr>
            <p:cNvPr id="37966" name="AutoShape 6"/>
            <p:cNvSpPr>
              <a:spLocks noChangeArrowheads="1"/>
            </p:cNvSpPr>
            <p:nvPr/>
          </p:nvSpPr>
          <p:spPr bwMode="gray">
            <a:xfrm>
              <a:off x="609" y="2196"/>
              <a:ext cx="4497"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3000">
                <a:solidFill>
                  <a:srgbClr val="FF0000"/>
                </a:solidFill>
                <a:latin typeface="Times New Roman" panose="02020603050405020304" pitchFamily="18" charset="0"/>
                <a:cs typeface="Arial" panose="020B0604020202020204" pitchFamily="34" charset="0"/>
              </a:endParaRPr>
            </a:p>
          </p:txBody>
        </p:sp>
        <p:sp>
          <p:nvSpPr>
            <p:cNvPr id="181265" name="Rectangle 17"/>
            <p:cNvSpPr>
              <a:spLocks noChangeArrowheads="1"/>
            </p:cNvSpPr>
            <p:nvPr/>
          </p:nvSpPr>
          <p:spPr bwMode="auto">
            <a:xfrm>
              <a:off x="930" y="2168"/>
              <a:ext cx="4224" cy="746"/>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FF3300"/>
                  </a:solidFill>
                  <a:miter lim="800000"/>
                  <a:headEnd/>
                  <a:tailEnd/>
                </a14:hiddenLine>
              </a:ext>
            </a:extLst>
          </p:spPr>
          <p:txBody>
            <a:bodyPr anchor="ctr">
              <a:spAutoFit/>
            </a:bodyPr>
            <a:lstStyle/>
            <a:p>
              <a:pPr>
                <a:defRPr/>
              </a:pPr>
              <a:r>
                <a:rPr lang="en-US" sz="3000" dirty="0">
                  <a:solidFill>
                    <a:srgbClr val="FF0000"/>
                  </a:solidFill>
                  <a:latin typeface="Times New Roman" pitchFamily="18" charset="0"/>
                </a:rPr>
                <a:t>    </a:t>
              </a:r>
              <a:r>
                <a:rPr lang="en-US" sz="3000" b="1" dirty="0" err="1" smtClean="0">
                  <a:solidFill>
                    <a:schemeClr val="tx1"/>
                  </a:solidFill>
                  <a:latin typeface="Times New Roman" pitchFamily="18" charset="0"/>
                </a:rPr>
                <a:t>tăng</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khối</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lượng</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và</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sản</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phẩm</a:t>
              </a:r>
              <a:r>
                <a:rPr lang="en-US" sz="3000" b="1" dirty="0" smtClean="0">
                  <a:solidFill>
                    <a:schemeClr val="tx1"/>
                  </a:solidFill>
                  <a:latin typeface="Times New Roman" pitchFamily="18" charset="0"/>
                </a:rPr>
                <a:t> </a:t>
              </a:r>
              <a:br>
                <a:rPr lang="en-US" sz="3000" b="1" dirty="0" smtClean="0">
                  <a:solidFill>
                    <a:schemeClr val="tx1"/>
                  </a:solidFill>
                  <a:latin typeface="Times New Roman" pitchFamily="18" charset="0"/>
                </a:rPr>
              </a:b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chất</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lượng</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cao</a:t>
              </a:r>
              <a:endParaRPr lang="en-US" sz="3000" b="1" i="1" dirty="0">
                <a:solidFill>
                  <a:schemeClr val="tx1"/>
                </a:solidFill>
                <a:latin typeface="Times New Roman" pitchFamily="18" charset="0"/>
              </a:endParaRPr>
            </a:p>
          </p:txBody>
        </p:sp>
      </p:grpSp>
      <p:grpSp>
        <p:nvGrpSpPr>
          <p:cNvPr id="181266" name="Group 18"/>
          <p:cNvGrpSpPr>
            <a:grpSpLocks/>
          </p:cNvGrpSpPr>
          <p:nvPr/>
        </p:nvGrpSpPr>
        <p:grpSpPr bwMode="auto">
          <a:xfrm rot="5400000">
            <a:off x="2081372" y="1208882"/>
            <a:ext cx="2133600" cy="173037"/>
            <a:chOff x="0" y="1896"/>
            <a:chExt cx="5760" cy="120"/>
          </a:xfrm>
        </p:grpSpPr>
        <p:sp>
          <p:nvSpPr>
            <p:cNvPr id="37964" name="Rectangle 19"/>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965" name="Rectangle 20"/>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81269" name="Group 21"/>
          <p:cNvGrpSpPr>
            <a:grpSpLocks/>
          </p:cNvGrpSpPr>
          <p:nvPr/>
        </p:nvGrpSpPr>
        <p:grpSpPr bwMode="auto">
          <a:xfrm rot="5400000">
            <a:off x="2713990" y="4162425"/>
            <a:ext cx="838200" cy="171450"/>
            <a:chOff x="0" y="1896"/>
            <a:chExt cx="5760" cy="120"/>
          </a:xfrm>
        </p:grpSpPr>
        <p:sp>
          <p:nvSpPr>
            <p:cNvPr id="37962" name="Rectangle 2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963" name="Rectangle 2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81272" name="Group 24"/>
          <p:cNvGrpSpPr>
            <a:grpSpLocks/>
          </p:cNvGrpSpPr>
          <p:nvPr/>
        </p:nvGrpSpPr>
        <p:grpSpPr bwMode="auto">
          <a:xfrm rot="5400000">
            <a:off x="2271872" y="2409032"/>
            <a:ext cx="1752600" cy="173037"/>
            <a:chOff x="0" y="1896"/>
            <a:chExt cx="5760" cy="120"/>
          </a:xfrm>
        </p:grpSpPr>
        <p:sp>
          <p:nvSpPr>
            <p:cNvPr id="37960" name="Rectangle 2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961" name="Rectangle 2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81275" name="Group 27"/>
          <p:cNvGrpSpPr>
            <a:grpSpLocks/>
          </p:cNvGrpSpPr>
          <p:nvPr/>
        </p:nvGrpSpPr>
        <p:grpSpPr bwMode="auto">
          <a:xfrm rot="5400000">
            <a:off x="2453640" y="5048250"/>
            <a:ext cx="1371600" cy="152400"/>
            <a:chOff x="0" y="1896"/>
            <a:chExt cx="5760" cy="120"/>
          </a:xfrm>
        </p:grpSpPr>
        <p:sp>
          <p:nvSpPr>
            <p:cNvPr id="37958" name="Rectangle 28"/>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959" name="Rectangle 29"/>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81278" name="Group 30"/>
          <p:cNvGrpSpPr>
            <a:grpSpLocks/>
          </p:cNvGrpSpPr>
          <p:nvPr/>
        </p:nvGrpSpPr>
        <p:grpSpPr bwMode="auto">
          <a:xfrm>
            <a:off x="2636216" y="1619250"/>
            <a:ext cx="922322" cy="987425"/>
            <a:chOff x="149" y="1176"/>
            <a:chExt cx="580" cy="622"/>
          </a:xfrm>
        </p:grpSpPr>
        <p:grpSp>
          <p:nvGrpSpPr>
            <p:cNvPr id="37947" name="Group 31"/>
            <p:cNvGrpSpPr>
              <a:grpSpLocks/>
            </p:cNvGrpSpPr>
            <p:nvPr/>
          </p:nvGrpSpPr>
          <p:grpSpPr bwMode="auto">
            <a:xfrm rot="5400000">
              <a:off x="128" y="1197"/>
              <a:ext cx="622" cy="580"/>
              <a:chOff x="1868" y="1824"/>
              <a:chExt cx="2003" cy="1801"/>
            </a:xfrm>
          </p:grpSpPr>
          <p:sp>
            <p:nvSpPr>
              <p:cNvPr id="181280" name="AutoShape 32"/>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81281" name="AutoShape 33"/>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81282" name="AutoShape 34"/>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7952" name="Oval 3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953" name="Oval 3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81285" name="Oval 37"/>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7955" name="Oval 38"/>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81287" name="Oval 39"/>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7957" name="Oval 40"/>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81289" name="Text Box 41"/>
            <p:cNvSpPr txBox="1">
              <a:spLocks noChangeArrowheads="1"/>
            </p:cNvSpPr>
            <p:nvPr/>
          </p:nvSpPr>
          <p:spPr bwMode="gray">
            <a:xfrm>
              <a:off x="336" y="1296"/>
              <a:ext cx="282"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A</a:t>
              </a:r>
            </a:p>
          </p:txBody>
        </p:sp>
      </p:grpSp>
      <p:grpSp>
        <p:nvGrpSpPr>
          <p:cNvPr id="181290" name="Group 42"/>
          <p:cNvGrpSpPr>
            <a:grpSpLocks/>
          </p:cNvGrpSpPr>
          <p:nvPr/>
        </p:nvGrpSpPr>
        <p:grpSpPr bwMode="auto">
          <a:xfrm>
            <a:off x="2604466" y="2914650"/>
            <a:ext cx="922322" cy="987425"/>
            <a:chOff x="149" y="1176"/>
            <a:chExt cx="580" cy="622"/>
          </a:xfrm>
        </p:grpSpPr>
        <p:grpSp>
          <p:nvGrpSpPr>
            <p:cNvPr id="37936" name="Group 43"/>
            <p:cNvGrpSpPr>
              <a:grpSpLocks/>
            </p:cNvGrpSpPr>
            <p:nvPr/>
          </p:nvGrpSpPr>
          <p:grpSpPr bwMode="auto">
            <a:xfrm rot="5400000">
              <a:off x="128" y="1197"/>
              <a:ext cx="622" cy="580"/>
              <a:chOff x="1868" y="1824"/>
              <a:chExt cx="2003" cy="1801"/>
            </a:xfrm>
          </p:grpSpPr>
          <p:sp>
            <p:nvSpPr>
              <p:cNvPr id="181292" name="AutoShape 44"/>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81293" name="AutoShape 45"/>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81294" name="AutoShape 46"/>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7941" name="Oval 47"/>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942" name="Oval 48"/>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81297" name="Oval 49"/>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7944" name="Oval 50"/>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81299" name="Oval 51"/>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7946" name="Oval 52"/>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81301" name="Text Box 53"/>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B</a:t>
              </a:r>
            </a:p>
          </p:txBody>
        </p:sp>
      </p:grpSp>
      <p:grpSp>
        <p:nvGrpSpPr>
          <p:cNvPr id="181302" name="Group 54"/>
          <p:cNvGrpSpPr>
            <a:grpSpLocks/>
          </p:cNvGrpSpPr>
          <p:nvPr/>
        </p:nvGrpSpPr>
        <p:grpSpPr bwMode="auto">
          <a:xfrm>
            <a:off x="2613991" y="4133850"/>
            <a:ext cx="922322" cy="987425"/>
            <a:chOff x="149" y="1176"/>
            <a:chExt cx="580" cy="622"/>
          </a:xfrm>
        </p:grpSpPr>
        <p:grpSp>
          <p:nvGrpSpPr>
            <p:cNvPr id="37925" name="Group 55"/>
            <p:cNvGrpSpPr>
              <a:grpSpLocks/>
            </p:cNvGrpSpPr>
            <p:nvPr/>
          </p:nvGrpSpPr>
          <p:grpSpPr bwMode="auto">
            <a:xfrm rot="5400000">
              <a:off x="128" y="1197"/>
              <a:ext cx="622" cy="580"/>
              <a:chOff x="1868" y="1824"/>
              <a:chExt cx="2003" cy="1801"/>
            </a:xfrm>
          </p:grpSpPr>
          <p:sp>
            <p:nvSpPr>
              <p:cNvPr id="181304" name="AutoShape 56"/>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81305" name="AutoShape 57"/>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81306" name="AutoShape 58"/>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7930" name="Oval 59"/>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931" name="Oval 60"/>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81309" name="Oval 61"/>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7933" name="Oval 62"/>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81311" name="Oval 63"/>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7935" name="Oval 64"/>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81313" name="Text Box 65"/>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C</a:t>
              </a:r>
            </a:p>
          </p:txBody>
        </p:sp>
      </p:grpSp>
      <p:grpSp>
        <p:nvGrpSpPr>
          <p:cNvPr id="181314" name="Group 66"/>
          <p:cNvGrpSpPr>
            <a:grpSpLocks/>
          </p:cNvGrpSpPr>
          <p:nvPr/>
        </p:nvGrpSpPr>
        <p:grpSpPr bwMode="auto">
          <a:xfrm>
            <a:off x="2633041" y="5353050"/>
            <a:ext cx="922322" cy="987425"/>
            <a:chOff x="149" y="1176"/>
            <a:chExt cx="580" cy="622"/>
          </a:xfrm>
        </p:grpSpPr>
        <p:grpSp>
          <p:nvGrpSpPr>
            <p:cNvPr id="37914" name="Group 67"/>
            <p:cNvGrpSpPr>
              <a:grpSpLocks/>
            </p:cNvGrpSpPr>
            <p:nvPr/>
          </p:nvGrpSpPr>
          <p:grpSpPr bwMode="auto">
            <a:xfrm rot="5400000">
              <a:off x="128" y="1197"/>
              <a:ext cx="622" cy="580"/>
              <a:chOff x="1868" y="1824"/>
              <a:chExt cx="2003" cy="1801"/>
            </a:xfrm>
          </p:grpSpPr>
          <p:sp>
            <p:nvSpPr>
              <p:cNvPr id="181316" name="AutoShape 68"/>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81317" name="AutoShape 69"/>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181318" name="AutoShape 70"/>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charset="0"/>
                </a:endParaRPr>
              </a:p>
            </p:txBody>
          </p:sp>
          <p:sp>
            <p:nvSpPr>
              <p:cNvPr id="37919" name="Oval 7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920" name="Oval 7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81321" name="Oval 73"/>
              <p:cNvSpPr>
                <a:spLocks noChangeArrowheads="1"/>
              </p:cNvSpPr>
              <p:nvPr/>
            </p:nvSpPr>
            <p:spPr bwMode="gray">
              <a:xfrm>
                <a:off x="2620" y="2202"/>
                <a:ext cx="527" cy="8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charset="0"/>
                </a:endParaRPr>
              </a:p>
            </p:txBody>
          </p:sp>
          <p:sp>
            <p:nvSpPr>
              <p:cNvPr id="37922" name="Oval 74"/>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81323" name="Oval 75"/>
              <p:cNvSpPr>
                <a:spLocks noChangeArrowheads="1"/>
              </p:cNvSpPr>
              <p:nvPr/>
            </p:nvSpPr>
            <p:spPr bwMode="gray">
              <a:xfrm>
                <a:off x="2328" y="2202"/>
                <a:ext cx="1099" cy="8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charset="0"/>
                </a:endParaRPr>
              </a:p>
            </p:txBody>
          </p:sp>
          <p:sp>
            <p:nvSpPr>
              <p:cNvPr id="37924" name="Oval 76"/>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81325" name="Text Box 77"/>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a:solidFill>
                    <a:srgbClr val="FF0000"/>
                  </a:solidFill>
                  <a:effectLst>
                    <a:outerShdw blurRad="38100" dist="38100" dir="2700000" algn="tl">
                      <a:srgbClr val="C0C0C0"/>
                    </a:outerShdw>
                  </a:effectLst>
                  <a:latin typeface="Arial" charset="0"/>
                </a:rPr>
                <a:t>D</a:t>
              </a:r>
            </a:p>
          </p:txBody>
        </p:sp>
      </p:grpSp>
      <p:pic>
        <p:nvPicPr>
          <p:cNvPr id="181326" name="Picture 78" descr="6140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87978" y="2838450"/>
            <a:ext cx="7667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327" name="AutoShape 79"/>
          <p:cNvSpPr>
            <a:spLocks noChangeArrowheads="1"/>
          </p:cNvSpPr>
          <p:nvPr/>
        </p:nvSpPr>
        <p:spPr bwMode="auto">
          <a:xfrm>
            <a:off x="3480186" y="383587"/>
            <a:ext cx="8196898" cy="756612"/>
          </a:xfrm>
          <a:prstGeom prst="horizontalScroll">
            <a:avLst>
              <a:gd name="adj" fmla="val 12500"/>
            </a:avLst>
          </a:prstGeom>
          <a:noFill/>
          <a:ln w="9525">
            <a:solidFill>
              <a:srgbClr val="FF0000"/>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100" b="1" dirty="0" err="1">
                <a:solidFill>
                  <a:srgbClr val="002060"/>
                </a:solidFill>
                <a:latin typeface="Times New Roman" panose="02020603050405020304" pitchFamily="18" charset="0"/>
              </a:rPr>
              <a:t>Câu</a:t>
            </a:r>
            <a:r>
              <a:rPr lang="en-US" altLang="en-US" sz="3100" b="1" dirty="0">
                <a:solidFill>
                  <a:srgbClr val="002060"/>
                </a:solidFill>
                <a:latin typeface="Times New Roman" panose="02020603050405020304" pitchFamily="18" charset="0"/>
              </a:rPr>
              <a:t> 5: </a:t>
            </a:r>
            <a:r>
              <a:rPr lang="en-US" altLang="en-US" sz="3100" b="1" dirty="0" err="1" smtClean="0">
                <a:solidFill>
                  <a:srgbClr val="002060"/>
                </a:solidFill>
                <a:latin typeface="Times New Roman" panose="02020603050405020304" pitchFamily="18" charset="0"/>
              </a:rPr>
              <a:t>Vật</a:t>
            </a:r>
            <a:r>
              <a:rPr lang="en-US" altLang="en-US" sz="3100" b="1" dirty="0" smtClean="0">
                <a:solidFill>
                  <a:srgbClr val="002060"/>
                </a:solidFill>
                <a:latin typeface="Times New Roman" panose="02020603050405020304" pitchFamily="18" charset="0"/>
              </a:rPr>
              <a:t> </a:t>
            </a:r>
            <a:r>
              <a:rPr lang="en-US" altLang="en-US" sz="3100" b="1" dirty="0" err="1" smtClean="0">
                <a:solidFill>
                  <a:srgbClr val="002060"/>
                </a:solidFill>
                <a:latin typeface="Times New Roman" panose="02020603050405020304" pitchFamily="18" charset="0"/>
              </a:rPr>
              <a:t>nuôi</a:t>
            </a:r>
            <a:r>
              <a:rPr lang="en-US" altLang="en-US" sz="3100" b="1" dirty="0" smtClean="0">
                <a:solidFill>
                  <a:srgbClr val="002060"/>
                </a:solidFill>
                <a:latin typeface="Times New Roman" panose="02020603050405020304" pitchFamily="18" charset="0"/>
              </a:rPr>
              <a:t> </a:t>
            </a:r>
            <a:r>
              <a:rPr lang="en-US" altLang="en-US" sz="3100" b="1" dirty="0" err="1" smtClean="0">
                <a:solidFill>
                  <a:srgbClr val="002060"/>
                </a:solidFill>
                <a:latin typeface="Times New Roman" panose="02020603050405020304" pitchFamily="18" charset="0"/>
              </a:rPr>
              <a:t>sinh</a:t>
            </a:r>
            <a:r>
              <a:rPr lang="en-US" altLang="en-US" sz="3100" b="1" dirty="0" smtClean="0">
                <a:solidFill>
                  <a:srgbClr val="002060"/>
                </a:solidFill>
                <a:latin typeface="Times New Roman" panose="02020603050405020304" pitchFamily="18" charset="0"/>
              </a:rPr>
              <a:t> </a:t>
            </a:r>
            <a:r>
              <a:rPr lang="en-US" altLang="en-US" sz="3100" b="1" dirty="0" err="1" smtClean="0">
                <a:solidFill>
                  <a:srgbClr val="002060"/>
                </a:solidFill>
                <a:latin typeface="Times New Roman" panose="02020603050405020304" pitchFamily="18" charset="0"/>
              </a:rPr>
              <a:t>trưởng</a:t>
            </a:r>
            <a:r>
              <a:rPr lang="en-US" altLang="en-US" sz="3100" b="1" dirty="0" smtClean="0">
                <a:solidFill>
                  <a:srgbClr val="002060"/>
                </a:solidFill>
                <a:latin typeface="Times New Roman" panose="02020603050405020304" pitchFamily="18" charset="0"/>
              </a:rPr>
              <a:t>, </a:t>
            </a:r>
            <a:r>
              <a:rPr lang="en-US" altLang="en-US" sz="3100" b="1" dirty="0" err="1" smtClean="0">
                <a:solidFill>
                  <a:srgbClr val="002060"/>
                </a:solidFill>
                <a:latin typeface="Times New Roman" panose="02020603050405020304" pitchFamily="18" charset="0"/>
              </a:rPr>
              <a:t>phát</a:t>
            </a:r>
            <a:r>
              <a:rPr lang="en-US" altLang="en-US" sz="3100" b="1" dirty="0" smtClean="0">
                <a:solidFill>
                  <a:srgbClr val="002060"/>
                </a:solidFill>
                <a:latin typeface="Times New Roman" panose="02020603050405020304" pitchFamily="18" charset="0"/>
              </a:rPr>
              <a:t> </a:t>
            </a:r>
            <a:r>
              <a:rPr lang="en-US" altLang="en-US" sz="3100" b="1" dirty="0" err="1" smtClean="0">
                <a:solidFill>
                  <a:srgbClr val="002060"/>
                </a:solidFill>
                <a:latin typeface="Times New Roman" panose="02020603050405020304" pitchFamily="18" charset="0"/>
              </a:rPr>
              <a:t>triển</a:t>
            </a:r>
            <a:r>
              <a:rPr lang="en-US" altLang="en-US" sz="3100" b="1" dirty="0" smtClean="0">
                <a:solidFill>
                  <a:srgbClr val="002060"/>
                </a:solidFill>
                <a:latin typeface="Times New Roman" panose="02020603050405020304" pitchFamily="18" charset="0"/>
              </a:rPr>
              <a:t> </a:t>
            </a:r>
            <a:r>
              <a:rPr lang="en-US" altLang="en-US" sz="3100" b="1" dirty="0" err="1" smtClean="0">
                <a:solidFill>
                  <a:srgbClr val="002060"/>
                </a:solidFill>
                <a:latin typeface="Times New Roman" panose="02020603050405020304" pitchFamily="18" charset="0"/>
              </a:rPr>
              <a:t>tốt</a:t>
            </a:r>
            <a:r>
              <a:rPr lang="en-US" altLang="en-US" sz="3100" b="1" dirty="0" smtClean="0">
                <a:solidFill>
                  <a:srgbClr val="002060"/>
                </a:solidFill>
                <a:latin typeface="Times New Roman" panose="02020603050405020304" pitchFamily="18" charset="0"/>
              </a:rPr>
              <a:t> </a:t>
            </a:r>
            <a:r>
              <a:rPr lang="en-US" altLang="en-US" sz="3100" b="1" dirty="0" err="1" smtClean="0">
                <a:solidFill>
                  <a:srgbClr val="002060"/>
                </a:solidFill>
                <a:latin typeface="Times New Roman" panose="02020603050405020304" pitchFamily="18" charset="0"/>
              </a:rPr>
              <a:t>sẽ</a:t>
            </a:r>
            <a:endParaRPr lang="en-US" altLang="en-US" sz="3100" b="1" dirty="0">
              <a:solidFill>
                <a:srgbClr val="002060"/>
              </a:solidFill>
              <a:latin typeface="Times New Roman" panose="02020603050405020304" pitchFamily="18" charset="0"/>
            </a:endParaRPr>
          </a:p>
        </p:txBody>
      </p:sp>
      <p:sp>
        <p:nvSpPr>
          <p:cNvPr id="181328" name="WordArt 80"/>
          <p:cNvSpPr>
            <a:spLocks noChangeArrowheads="1" noChangeShapeType="1" noTextEdit="1"/>
          </p:cNvSpPr>
          <p:nvPr/>
        </p:nvSpPr>
        <p:spPr bwMode="auto">
          <a:xfrm>
            <a:off x="10473691" y="4286250"/>
            <a:ext cx="790575" cy="647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Sai rồi</a:t>
            </a:r>
          </a:p>
        </p:txBody>
      </p:sp>
      <p:sp>
        <p:nvSpPr>
          <p:cNvPr id="181329" name="WordArt 81"/>
          <p:cNvSpPr>
            <a:spLocks noChangeArrowheads="1" noChangeShapeType="1" noTextEdit="1"/>
          </p:cNvSpPr>
          <p:nvPr/>
        </p:nvSpPr>
        <p:spPr bwMode="auto">
          <a:xfrm>
            <a:off x="10416541" y="5467350"/>
            <a:ext cx="790575" cy="647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Sai rồi</a:t>
            </a:r>
          </a:p>
        </p:txBody>
      </p:sp>
      <p:sp>
        <p:nvSpPr>
          <p:cNvPr id="181330" name="WordArt 82"/>
          <p:cNvSpPr>
            <a:spLocks noChangeArrowheads="1" noChangeShapeType="1" noTextEdit="1"/>
          </p:cNvSpPr>
          <p:nvPr/>
        </p:nvSpPr>
        <p:spPr bwMode="auto">
          <a:xfrm>
            <a:off x="10511791" y="1714500"/>
            <a:ext cx="790575" cy="647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Sai rồi</a:t>
            </a:r>
          </a:p>
        </p:txBody>
      </p:sp>
      <p:grpSp>
        <p:nvGrpSpPr>
          <p:cNvPr id="37911" name="Group 83"/>
          <p:cNvGrpSpPr>
            <a:grpSpLocks/>
          </p:cNvGrpSpPr>
          <p:nvPr/>
        </p:nvGrpSpPr>
        <p:grpSpPr bwMode="auto">
          <a:xfrm>
            <a:off x="2356802" y="457200"/>
            <a:ext cx="1106488" cy="655638"/>
            <a:chOff x="-73" y="288"/>
            <a:chExt cx="697" cy="413"/>
          </a:xfrm>
        </p:grpSpPr>
        <p:pic>
          <p:nvPicPr>
            <p:cNvPr id="37912" name="Picture 40" descr="Thumb"/>
            <p:cNvPicPr>
              <a:picLocks noChangeAspect="1" noChangeArrowheads="1"/>
            </p:cNvPicPr>
            <p:nvPr/>
          </p:nvPicPr>
          <p:blipFill>
            <a:blip r:embed="rId8">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73" y="288"/>
              <a:ext cx="697"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3" name="Picture 43" descr="abu061[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1938225" flipV="1">
              <a:off x="121" y="392"/>
              <a:ext cx="299"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 name="Rectangle 85"/>
          <p:cNvSpPr/>
          <p:nvPr/>
        </p:nvSpPr>
        <p:spPr>
          <a:xfrm>
            <a:off x="349027" y="1475353"/>
            <a:ext cx="2052822" cy="1754326"/>
          </a:xfrm>
          <a:prstGeom prst="rect">
            <a:avLst/>
          </a:prstGeom>
          <a:no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VỀ ĐÍCH</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87" name="Text Box 39"/>
          <p:cNvSpPr txBox="1">
            <a:spLocks noChangeArrowheads="1"/>
          </p:cNvSpPr>
          <p:nvPr/>
        </p:nvSpPr>
        <p:spPr bwMode="auto">
          <a:xfrm>
            <a:off x="585532" y="452977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10</a:t>
            </a:r>
          </a:p>
        </p:txBody>
      </p:sp>
      <p:sp>
        <p:nvSpPr>
          <p:cNvPr id="88" name="Text Box 40"/>
          <p:cNvSpPr txBox="1">
            <a:spLocks noChangeArrowheads="1"/>
          </p:cNvSpPr>
          <p:nvPr/>
        </p:nvSpPr>
        <p:spPr bwMode="auto">
          <a:xfrm>
            <a:off x="585532" y="452977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09</a:t>
            </a:r>
          </a:p>
        </p:txBody>
      </p:sp>
      <p:sp>
        <p:nvSpPr>
          <p:cNvPr id="89" name="Text Box 41"/>
          <p:cNvSpPr txBox="1">
            <a:spLocks noChangeArrowheads="1"/>
          </p:cNvSpPr>
          <p:nvPr/>
        </p:nvSpPr>
        <p:spPr bwMode="auto">
          <a:xfrm>
            <a:off x="585532" y="452977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08</a:t>
            </a:r>
          </a:p>
        </p:txBody>
      </p:sp>
      <p:sp>
        <p:nvSpPr>
          <p:cNvPr id="90" name="Text Box 42"/>
          <p:cNvSpPr txBox="1">
            <a:spLocks noChangeArrowheads="1"/>
          </p:cNvSpPr>
          <p:nvPr/>
        </p:nvSpPr>
        <p:spPr bwMode="auto">
          <a:xfrm>
            <a:off x="585532" y="452977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07</a:t>
            </a:r>
          </a:p>
        </p:txBody>
      </p:sp>
      <p:sp>
        <p:nvSpPr>
          <p:cNvPr id="91" name="Text Box 43"/>
          <p:cNvSpPr txBox="1">
            <a:spLocks noChangeArrowheads="1"/>
          </p:cNvSpPr>
          <p:nvPr/>
        </p:nvSpPr>
        <p:spPr bwMode="auto">
          <a:xfrm>
            <a:off x="585532" y="452977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06</a:t>
            </a:r>
          </a:p>
        </p:txBody>
      </p:sp>
      <p:sp>
        <p:nvSpPr>
          <p:cNvPr id="92" name="Text Box 44"/>
          <p:cNvSpPr txBox="1">
            <a:spLocks noChangeArrowheads="1"/>
          </p:cNvSpPr>
          <p:nvPr/>
        </p:nvSpPr>
        <p:spPr bwMode="auto">
          <a:xfrm>
            <a:off x="585532" y="452977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05</a:t>
            </a:r>
          </a:p>
        </p:txBody>
      </p:sp>
      <p:sp>
        <p:nvSpPr>
          <p:cNvPr id="93" name="Text Box 45"/>
          <p:cNvSpPr txBox="1">
            <a:spLocks noChangeArrowheads="1"/>
          </p:cNvSpPr>
          <p:nvPr/>
        </p:nvSpPr>
        <p:spPr bwMode="auto">
          <a:xfrm>
            <a:off x="585532" y="452977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04</a:t>
            </a:r>
          </a:p>
        </p:txBody>
      </p:sp>
      <p:sp>
        <p:nvSpPr>
          <p:cNvPr id="94" name="Text Box 46"/>
          <p:cNvSpPr txBox="1">
            <a:spLocks noChangeArrowheads="1"/>
          </p:cNvSpPr>
          <p:nvPr/>
        </p:nvSpPr>
        <p:spPr bwMode="auto">
          <a:xfrm>
            <a:off x="585532" y="452977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03</a:t>
            </a:r>
          </a:p>
        </p:txBody>
      </p:sp>
      <p:sp>
        <p:nvSpPr>
          <p:cNvPr id="95" name="Text Box 47"/>
          <p:cNvSpPr txBox="1">
            <a:spLocks noChangeArrowheads="1"/>
          </p:cNvSpPr>
          <p:nvPr/>
        </p:nvSpPr>
        <p:spPr bwMode="auto">
          <a:xfrm>
            <a:off x="585532" y="452977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02</a:t>
            </a:r>
          </a:p>
        </p:txBody>
      </p:sp>
      <p:sp>
        <p:nvSpPr>
          <p:cNvPr id="96" name="Text Box 48"/>
          <p:cNvSpPr txBox="1">
            <a:spLocks noChangeArrowheads="1"/>
          </p:cNvSpPr>
          <p:nvPr/>
        </p:nvSpPr>
        <p:spPr bwMode="auto">
          <a:xfrm>
            <a:off x="585532" y="452977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rgbClr val="FF3300"/>
                </a:solidFill>
                <a:effectLst>
                  <a:outerShdw blurRad="38100" dist="38100" dir="2700000" algn="tl">
                    <a:srgbClr val="000000"/>
                  </a:outerShdw>
                </a:effectLst>
                <a:latin typeface="VNI-Bodon-Poster" pitchFamily="2" charset="0"/>
                <a:cs typeface="Arial" charset="0"/>
              </a:rPr>
              <a:t>0 : 01</a:t>
            </a:r>
          </a:p>
        </p:txBody>
      </p:sp>
      <p:sp>
        <p:nvSpPr>
          <p:cNvPr id="97" name="Text Box 49"/>
          <p:cNvSpPr txBox="1">
            <a:spLocks noChangeArrowheads="1"/>
          </p:cNvSpPr>
          <p:nvPr/>
        </p:nvSpPr>
        <p:spPr bwMode="auto">
          <a:xfrm>
            <a:off x="585532" y="4529772"/>
            <a:ext cx="1851025" cy="701675"/>
          </a:xfrm>
          <a:prstGeom prst="rect">
            <a:avLst/>
          </a:prstGeom>
          <a:gradFill rotWithShape="1">
            <a:gsLst>
              <a:gs pos="0">
                <a:srgbClr val="CCCCFF"/>
              </a:gs>
              <a:gs pos="9000">
                <a:srgbClr val="99CCFF"/>
              </a:gs>
              <a:gs pos="18000">
                <a:srgbClr val="9966FF"/>
              </a:gs>
              <a:gs pos="30500">
                <a:srgbClr val="CC99FF"/>
              </a:gs>
              <a:gs pos="41001">
                <a:srgbClr val="99CCFF"/>
              </a:gs>
              <a:gs pos="50000">
                <a:srgbClr val="CCCCFF"/>
              </a:gs>
              <a:gs pos="59000">
                <a:srgbClr val="99CCFF"/>
              </a:gs>
              <a:gs pos="69500">
                <a:srgbClr val="CC99FF"/>
              </a:gs>
              <a:gs pos="82000">
                <a:srgbClr val="9966FF"/>
              </a:gs>
              <a:gs pos="91001">
                <a:srgbClr val="99CCFF"/>
              </a:gs>
              <a:gs pos="100000">
                <a:srgbClr val="CC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defRPr/>
            </a:pPr>
            <a:r>
              <a:rPr lang="en-US" sz="4000" b="1">
                <a:solidFill>
                  <a:schemeClr val="tx2"/>
                </a:solidFill>
                <a:effectLst>
                  <a:outerShdw blurRad="38100" dist="38100" dir="2700000" algn="tl">
                    <a:srgbClr val="FFFFFF"/>
                  </a:outerShdw>
                </a:effectLst>
                <a:latin typeface="VNI-Bodon-Poster" pitchFamily="2" charset="0"/>
                <a:cs typeface="Arial" charset="0"/>
              </a:rPr>
              <a:t>0 : 00</a:t>
            </a:r>
          </a:p>
        </p:txBody>
      </p:sp>
    </p:spTree>
    <p:extLst>
      <p:ext uri="{BB962C8B-B14F-4D97-AF65-F5344CB8AC3E}">
        <p14:creationId xmlns:p14="http://schemas.microsoft.com/office/powerpoint/2010/main" val="94774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181327"/>
                                        </p:tgtEl>
                                        <p:attrNameLst>
                                          <p:attrName>style.visibility</p:attrName>
                                        </p:attrNameLst>
                                      </p:cBhvr>
                                      <p:to>
                                        <p:strVal val="visible"/>
                                      </p:to>
                                    </p:set>
                                    <p:anim from="(-#ppt_w/2)" to="(#ppt_x)" calcmode="lin" valueType="num">
                                      <p:cBhvr>
                                        <p:cTn id="7" dur="600" fill="hold">
                                          <p:stCondLst>
                                            <p:cond delay="0"/>
                                          </p:stCondLst>
                                        </p:cTn>
                                        <p:tgtEl>
                                          <p:spTgt spid="181327"/>
                                        </p:tgtEl>
                                        <p:attrNameLst>
                                          <p:attrName>ppt_x</p:attrName>
                                        </p:attrNameLst>
                                      </p:cBhvr>
                                    </p:anim>
                                    <p:anim from="0" to="-1.0" calcmode="lin" valueType="num">
                                      <p:cBhvr>
                                        <p:cTn id="8" dur="200" decel="50000" autoRev="1" fill="hold">
                                          <p:stCondLst>
                                            <p:cond delay="600"/>
                                          </p:stCondLst>
                                        </p:cTn>
                                        <p:tgtEl>
                                          <p:spTgt spid="181327"/>
                                        </p:tgtEl>
                                        <p:attrNameLst>
                                          <p:attrName>xshear</p:attrName>
                                        </p:attrNameLst>
                                      </p:cBhvr>
                                    </p:anim>
                                    <p:animScale>
                                      <p:cBhvr>
                                        <p:cTn id="9" dur="200" decel="100000" autoRev="1" fill="hold">
                                          <p:stCondLst>
                                            <p:cond delay="600"/>
                                          </p:stCondLst>
                                        </p:cTn>
                                        <p:tgtEl>
                                          <p:spTgt spid="181327"/>
                                        </p:tgtEl>
                                      </p:cBhvr>
                                      <p:from x="100000" y="100000"/>
                                      <p:to x="80000" y="100000"/>
                                    </p:animScale>
                                    <p:anim by="(#ppt_h/3+#ppt_w*0.1)" calcmode="lin" valueType="num">
                                      <p:cBhvr additive="sum">
                                        <p:cTn id="10" dur="200" decel="100000" autoRev="1" fill="hold">
                                          <p:stCondLst>
                                            <p:cond delay="600"/>
                                          </p:stCondLst>
                                        </p:cTn>
                                        <p:tgtEl>
                                          <p:spTgt spid="181327"/>
                                        </p:tgtEl>
                                        <p:attrNameLst>
                                          <p:attrName>ppt_x</p:attrName>
                                        </p:attrNameLst>
                                      </p:cBhvr>
                                    </p:anim>
                                  </p:childTnLst>
                                </p:cTn>
                              </p:par>
                              <p:par>
                                <p:cTn id="11" presetID="12" presetClass="entr" presetSubtype="1" fill="hold" nodeType="withEffect">
                                  <p:stCondLst>
                                    <p:cond delay="0"/>
                                  </p:stCondLst>
                                  <p:childTnLst>
                                    <p:set>
                                      <p:cBhvr>
                                        <p:cTn id="12" dur="1" fill="hold">
                                          <p:stCondLst>
                                            <p:cond delay="0"/>
                                          </p:stCondLst>
                                        </p:cTn>
                                        <p:tgtEl>
                                          <p:spTgt spid="181266"/>
                                        </p:tgtEl>
                                        <p:attrNameLst>
                                          <p:attrName>style.visibility</p:attrName>
                                        </p:attrNameLst>
                                      </p:cBhvr>
                                      <p:to>
                                        <p:strVal val="visible"/>
                                      </p:to>
                                    </p:set>
                                    <p:animEffect transition="in" filter="slide(fromTop)">
                                      <p:cBhvr>
                                        <p:cTn id="13" dur="500"/>
                                        <p:tgtEl>
                                          <p:spTgt spid="181266"/>
                                        </p:tgtEl>
                                      </p:cBhvr>
                                    </p:animEffect>
                                  </p:childTnLst>
                                  <p:subTnLst>
                                    <p:audio>
                                      <p:cMediaNode>
                                        <p:cTn display="0" masterRel="sameClick">
                                          <p:stCondLst>
                                            <p:cond evt="begin" delay="0">
                                              <p:tn val="11"/>
                                            </p:cond>
                                          </p:stCondLst>
                                          <p:endCondLst>
                                            <p:cond evt="onStopAudio" delay="0">
                                              <p:tgtEl>
                                                <p:sldTgt/>
                                              </p:tgtEl>
                                            </p:cond>
                                          </p:endCondLst>
                                        </p:cTn>
                                        <p:tgtEl>
                                          <p:sndTgt r:embed="rId2" name="Jet Fighter 2-DVDH.wav"/>
                                        </p:tgtEl>
                                      </p:cMediaNode>
                                    </p:audio>
                                  </p:subTnLst>
                                </p:cTn>
                              </p:par>
                            </p:childTnLst>
                          </p:cTn>
                        </p:par>
                        <p:par>
                          <p:cTn id="14" fill="hold" nodeType="afterGroup">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181278"/>
                                        </p:tgtEl>
                                        <p:attrNameLst>
                                          <p:attrName>style.visibility</p:attrName>
                                        </p:attrNameLst>
                                      </p:cBhvr>
                                      <p:to>
                                        <p:strVal val="visible"/>
                                      </p:to>
                                    </p:set>
                                    <p:anim calcmode="lin" valueType="num">
                                      <p:cBhvr>
                                        <p:cTn id="17" dur="300" fill="hold"/>
                                        <p:tgtEl>
                                          <p:spTgt spid="181278"/>
                                        </p:tgtEl>
                                        <p:attrNameLst>
                                          <p:attrName>ppt_w</p:attrName>
                                        </p:attrNameLst>
                                      </p:cBhvr>
                                      <p:tavLst>
                                        <p:tav tm="0">
                                          <p:val>
                                            <p:fltVal val="0"/>
                                          </p:val>
                                        </p:tav>
                                        <p:tav tm="100000">
                                          <p:val>
                                            <p:strVal val="#ppt_w"/>
                                          </p:val>
                                        </p:tav>
                                      </p:tavLst>
                                    </p:anim>
                                    <p:anim calcmode="lin" valueType="num">
                                      <p:cBhvr>
                                        <p:cTn id="18" dur="300" fill="hold"/>
                                        <p:tgtEl>
                                          <p:spTgt spid="181278"/>
                                        </p:tgtEl>
                                        <p:attrNameLst>
                                          <p:attrName>ppt_h</p:attrName>
                                        </p:attrNameLst>
                                      </p:cBhvr>
                                      <p:tavLst>
                                        <p:tav tm="0">
                                          <p:val>
                                            <p:fltVal val="0"/>
                                          </p:val>
                                        </p:tav>
                                        <p:tav tm="100000">
                                          <p:val>
                                            <p:strVal val="#ppt_h"/>
                                          </p:val>
                                        </p:tav>
                                      </p:tavLst>
                                    </p:anim>
                                    <p:anim calcmode="lin" valueType="num">
                                      <p:cBhvr>
                                        <p:cTn id="19" dur="300" fill="hold"/>
                                        <p:tgtEl>
                                          <p:spTgt spid="181278"/>
                                        </p:tgtEl>
                                        <p:attrNameLst>
                                          <p:attrName>style.rotation</p:attrName>
                                        </p:attrNameLst>
                                      </p:cBhvr>
                                      <p:tavLst>
                                        <p:tav tm="0">
                                          <p:val>
                                            <p:fltVal val="360"/>
                                          </p:val>
                                        </p:tav>
                                        <p:tav tm="100000">
                                          <p:val>
                                            <p:fltVal val="0"/>
                                          </p:val>
                                        </p:tav>
                                      </p:tavLst>
                                    </p:anim>
                                    <p:animEffect transition="in" filter="fade">
                                      <p:cBhvr>
                                        <p:cTn id="20" dur="300"/>
                                        <p:tgtEl>
                                          <p:spTgt spid="18127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 3-CL (2).wav"/>
                                        </p:tgtEl>
                                      </p:cMediaNode>
                                    </p:audio>
                                  </p:subTnLst>
                                </p:cTn>
                              </p:par>
                            </p:childTnLst>
                          </p:cTn>
                        </p:par>
                        <p:par>
                          <p:cTn id="21" fill="hold" nodeType="afterGroup">
                            <p:stCondLst>
                              <p:cond delay="1300"/>
                            </p:stCondLst>
                            <p:childTnLst>
                              <p:par>
                                <p:cTn id="22" presetID="17" presetClass="entr" presetSubtype="8" fill="hold" nodeType="afterEffect">
                                  <p:stCondLst>
                                    <p:cond delay="0"/>
                                  </p:stCondLst>
                                  <p:childTnLst>
                                    <p:set>
                                      <p:cBhvr>
                                        <p:cTn id="23" dur="1" fill="hold">
                                          <p:stCondLst>
                                            <p:cond delay="0"/>
                                          </p:stCondLst>
                                        </p:cTn>
                                        <p:tgtEl>
                                          <p:spTgt spid="181260"/>
                                        </p:tgtEl>
                                        <p:attrNameLst>
                                          <p:attrName>style.visibility</p:attrName>
                                        </p:attrNameLst>
                                      </p:cBhvr>
                                      <p:to>
                                        <p:strVal val="visible"/>
                                      </p:to>
                                    </p:set>
                                    <p:anim calcmode="lin" valueType="num">
                                      <p:cBhvr>
                                        <p:cTn id="24" dur="500" fill="hold"/>
                                        <p:tgtEl>
                                          <p:spTgt spid="181260"/>
                                        </p:tgtEl>
                                        <p:attrNameLst>
                                          <p:attrName>ppt_x</p:attrName>
                                        </p:attrNameLst>
                                      </p:cBhvr>
                                      <p:tavLst>
                                        <p:tav tm="0">
                                          <p:val>
                                            <p:strVal val="#ppt_x-#ppt_w/2"/>
                                          </p:val>
                                        </p:tav>
                                        <p:tav tm="100000">
                                          <p:val>
                                            <p:strVal val="#ppt_x"/>
                                          </p:val>
                                        </p:tav>
                                      </p:tavLst>
                                    </p:anim>
                                    <p:anim calcmode="lin" valueType="num">
                                      <p:cBhvr>
                                        <p:cTn id="25" dur="500" fill="hold"/>
                                        <p:tgtEl>
                                          <p:spTgt spid="181260"/>
                                        </p:tgtEl>
                                        <p:attrNameLst>
                                          <p:attrName>ppt_y</p:attrName>
                                        </p:attrNameLst>
                                      </p:cBhvr>
                                      <p:tavLst>
                                        <p:tav tm="0">
                                          <p:val>
                                            <p:strVal val="#ppt_y"/>
                                          </p:val>
                                        </p:tav>
                                        <p:tav tm="100000">
                                          <p:val>
                                            <p:strVal val="#ppt_y"/>
                                          </p:val>
                                        </p:tav>
                                      </p:tavLst>
                                    </p:anim>
                                    <p:anim calcmode="lin" valueType="num">
                                      <p:cBhvr>
                                        <p:cTn id="26" dur="500" fill="hold"/>
                                        <p:tgtEl>
                                          <p:spTgt spid="181260"/>
                                        </p:tgtEl>
                                        <p:attrNameLst>
                                          <p:attrName>ppt_w</p:attrName>
                                        </p:attrNameLst>
                                      </p:cBhvr>
                                      <p:tavLst>
                                        <p:tav tm="0">
                                          <p:val>
                                            <p:fltVal val="0"/>
                                          </p:val>
                                        </p:tav>
                                        <p:tav tm="100000">
                                          <p:val>
                                            <p:strVal val="#ppt_w"/>
                                          </p:val>
                                        </p:tav>
                                      </p:tavLst>
                                    </p:anim>
                                    <p:anim calcmode="lin" valueType="num">
                                      <p:cBhvr>
                                        <p:cTn id="27" dur="500" fill="hold"/>
                                        <p:tgtEl>
                                          <p:spTgt spid="181260"/>
                                        </p:tgtEl>
                                        <p:attrNameLst>
                                          <p:attrName>ppt_h</p:attrName>
                                        </p:attrNameLst>
                                      </p:cBhvr>
                                      <p:tavLst>
                                        <p:tav tm="0">
                                          <p:val>
                                            <p:strVal val="#ppt_h"/>
                                          </p:val>
                                        </p:tav>
                                        <p:tav tm="100000">
                                          <p:val>
                                            <p:strVal val="#ppt_h"/>
                                          </p:val>
                                        </p:tav>
                                      </p:tavLst>
                                    </p:anim>
                                  </p:childTnLst>
                                </p:cTn>
                              </p:par>
                            </p:childTnLst>
                          </p:cTn>
                        </p:par>
                        <p:par>
                          <p:cTn id="28" fill="hold" nodeType="afterGroup">
                            <p:stCondLst>
                              <p:cond delay="1800"/>
                            </p:stCondLst>
                            <p:childTnLst>
                              <p:par>
                                <p:cTn id="29" presetID="12" presetClass="entr" presetSubtype="1" fill="hold" nodeType="afterEffect">
                                  <p:stCondLst>
                                    <p:cond delay="0"/>
                                  </p:stCondLst>
                                  <p:childTnLst>
                                    <p:set>
                                      <p:cBhvr>
                                        <p:cTn id="30" dur="1" fill="hold">
                                          <p:stCondLst>
                                            <p:cond delay="0"/>
                                          </p:stCondLst>
                                        </p:cTn>
                                        <p:tgtEl>
                                          <p:spTgt spid="181272"/>
                                        </p:tgtEl>
                                        <p:attrNameLst>
                                          <p:attrName>style.visibility</p:attrName>
                                        </p:attrNameLst>
                                      </p:cBhvr>
                                      <p:to>
                                        <p:strVal val="visible"/>
                                      </p:to>
                                    </p:set>
                                    <p:animEffect transition="in" filter="slide(fromTop)">
                                      <p:cBhvr>
                                        <p:cTn id="31" dur="500"/>
                                        <p:tgtEl>
                                          <p:spTgt spid="181272"/>
                                        </p:tgtEl>
                                      </p:cBhvr>
                                    </p:animEffect>
                                  </p:childTnLst>
                                </p:cTn>
                              </p:par>
                            </p:childTnLst>
                          </p:cTn>
                        </p:par>
                        <p:par>
                          <p:cTn id="32" fill="hold" nodeType="afterGroup">
                            <p:stCondLst>
                              <p:cond delay="2300"/>
                            </p:stCondLst>
                            <p:childTnLst>
                              <p:par>
                                <p:cTn id="33" presetID="49" presetClass="entr" presetSubtype="0" decel="100000" fill="hold" nodeType="afterEffect">
                                  <p:stCondLst>
                                    <p:cond delay="0"/>
                                  </p:stCondLst>
                                  <p:childTnLst>
                                    <p:set>
                                      <p:cBhvr>
                                        <p:cTn id="34" dur="1" fill="hold">
                                          <p:stCondLst>
                                            <p:cond delay="0"/>
                                          </p:stCondLst>
                                        </p:cTn>
                                        <p:tgtEl>
                                          <p:spTgt spid="181290"/>
                                        </p:tgtEl>
                                        <p:attrNameLst>
                                          <p:attrName>style.visibility</p:attrName>
                                        </p:attrNameLst>
                                      </p:cBhvr>
                                      <p:to>
                                        <p:strVal val="visible"/>
                                      </p:to>
                                    </p:set>
                                    <p:anim calcmode="lin" valueType="num">
                                      <p:cBhvr>
                                        <p:cTn id="35" dur="500" fill="hold"/>
                                        <p:tgtEl>
                                          <p:spTgt spid="181290"/>
                                        </p:tgtEl>
                                        <p:attrNameLst>
                                          <p:attrName>ppt_w</p:attrName>
                                        </p:attrNameLst>
                                      </p:cBhvr>
                                      <p:tavLst>
                                        <p:tav tm="0">
                                          <p:val>
                                            <p:fltVal val="0"/>
                                          </p:val>
                                        </p:tav>
                                        <p:tav tm="100000">
                                          <p:val>
                                            <p:strVal val="#ppt_w"/>
                                          </p:val>
                                        </p:tav>
                                      </p:tavLst>
                                    </p:anim>
                                    <p:anim calcmode="lin" valueType="num">
                                      <p:cBhvr>
                                        <p:cTn id="36" dur="500" fill="hold"/>
                                        <p:tgtEl>
                                          <p:spTgt spid="181290"/>
                                        </p:tgtEl>
                                        <p:attrNameLst>
                                          <p:attrName>ppt_h</p:attrName>
                                        </p:attrNameLst>
                                      </p:cBhvr>
                                      <p:tavLst>
                                        <p:tav tm="0">
                                          <p:val>
                                            <p:fltVal val="0"/>
                                          </p:val>
                                        </p:tav>
                                        <p:tav tm="100000">
                                          <p:val>
                                            <p:strVal val="#ppt_h"/>
                                          </p:val>
                                        </p:tav>
                                      </p:tavLst>
                                    </p:anim>
                                    <p:anim calcmode="lin" valueType="num">
                                      <p:cBhvr>
                                        <p:cTn id="37" dur="500" fill="hold"/>
                                        <p:tgtEl>
                                          <p:spTgt spid="181290"/>
                                        </p:tgtEl>
                                        <p:attrNameLst>
                                          <p:attrName>style.rotation</p:attrName>
                                        </p:attrNameLst>
                                      </p:cBhvr>
                                      <p:tavLst>
                                        <p:tav tm="0">
                                          <p:val>
                                            <p:fltVal val="360"/>
                                          </p:val>
                                        </p:tav>
                                        <p:tav tm="100000">
                                          <p:val>
                                            <p:fltVal val="0"/>
                                          </p:val>
                                        </p:tav>
                                      </p:tavLst>
                                    </p:anim>
                                    <p:animEffect transition="in" filter="fade">
                                      <p:cBhvr>
                                        <p:cTn id="38" dur="500"/>
                                        <p:tgtEl>
                                          <p:spTgt spid="181290"/>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 3-CL (2).wav"/>
                                        </p:tgtEl>
                                      </p:cMediaNode>
                                    </p:audio>
                                  </p:subTnLst>
                                </p:cTn>
                              </p:par>
                            </p:childTnLst>
                          </p:cTn>
                        </p:par>
                        <p:par>
                          <p:cTn id="39" fill="hold" nodeType="afterGroup">
                            <p:stCondLst>
                              <p:cond delay="2800"/>
                            </p:stCondLst>
                            <p:childTnLst>
                              <p:par>
                                <p:cTn id="40" presetID="17" presetClass="entr" presetSubtype="8" fill="hold" nodeType="afterEffect">
                                  <p:stCondLst>
                                    <p:cond delay="0"/>
                                  </p:stCondLst>
                                  <p:childTnLst>
                                    <p:set>
                                      <p:cBhvr>
                                        <p:cTn id="41" dur="1" fill="hold">
                                          <p:stCondLst>
                                            <p:cond delay="0"/>
                                          </p:stCondLst>
                                        </p:cTn>
                                        <p:tgtEl>
                                          <p:spTgt spid="181263"/>
                                        </p:tgtEl>
                                        <p:attrNameLst>
                                          <p:attrName>style.visibility</p:attrName>
                                        </p:attrNameLst>
                                      </p:cBhvr>
                                      <p:to>
                                        <p:strVal val="visible"/>
                                      </p:to>
                                    </p:set>
                                    <p:anim calcmode="lin" valueType="num">
                                      <p:cBhvr>
                                        <p:cTn id="42" dur="500" fill="hold"/>
                                        <p:tgtEl>
                                          <p:spTgt spid="181263"/>
                                        </p:tgtEl>
                                        <p:attrNameLst>
                                          <p:attrName>ppt_x</p:attrName>
                                        </p:attrNameLst>
                                      </p:cBhvr>
                                      <p:tavLst>
                                        <p:tav tm="0">
                                          <p:val>
                                            <p:strVal val="#ppt_x-#ppt_w/2"/>
                                          </p:val>
                                        </p:tav>
                                        <p:tav tm="100000">
                                          <p:val>
                                            <p:strVal val="#ppt_x"/>
                                          </p:val>
                                        </p:tav>
                                      </p:tavLst>
                                    </p:anim>
                                    <p:anim calcmode="lin" valueType="num">
                                      <p:cBhvr>
                                        <p:cTn id="43" dur="500" fill="hold"/>
                                        <p:tgtEl>
                                          <p:spTgt spid="181263"/>
                                        </p:tgtEl>
                                        <p:attrNameLst>
                                          <p:attrName>ppt_y</p:attrName>
                                        </p:attrNameLst>
                                      </p:cBhvr>
                                      <p:tavLst>
                                        <p:tav tm="0">
                                          <p:val>
                                            <p:strVal val="#ppt_y"/>
                                          </p:val>
                                        </p:tav>
                                        <p:tav tm="100000">
                                          <p:val>
                                            <p:strVal val="#ppt_y"/>
                                          </p:val>
                                        </p:tav>
                                      </p:tavLst>
                                    </p:anim>
                                    <p:anim calcmode="lin" valueType="num">
                                      <p:cBhvr>
                                        <p:cTn id="44" dur="500" fill="hold"/>
                                        <p:tgtEl>
                                          <p:spTgt spid="181263"/>
                                        </p:tgtEl>
                                        <p:attrNameLst>
                                          <p:attrName>ppt_w</p:attrName>
                                        </p:attrNameLst>
                                      </p:cBhvr>
                                      <p:tavLst>
                                        <p:tav tm="0">
                                          <p:val>
                                            <p:fltVal val="0"/>
                                          </p:val>
                                        </p:tav>
                                        <p:tav tm="100000">
                                          <p:val>
                                            <p:strVal val="#ppt_w"/>
                                          </p:val>
                                        </p:tav>
                                      </p:tavLst>
                                    </p:anim>
                                    <p:anim calcmode="lin" valueType="num">
                                      <p:cBhvr>
                                        <p:cTn id="45" dur="500" fill="hold"/>
                                        <p:tgtEl>
                                          <p:spTgt spid="181263"/>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3300"/>
                            </p:stCondLst>
                            <p:childTnLst>
                              <p:par>
                                <p:cTn id="47" presetID="12" presetClass="entr" presetSubtype="1" fill="hold" nodeType="afterEffect">
                                  <p:stCondLst>
                                    <p:cond delay="0"/>
                                  </p:stCondLst>
                                  <p:childTnLst>
                                    <p:set>
                                      <p:cBhvr>
                                        <p:cTn id="48" dur="1" fill="hold">
                                          <p:stCondLst>
                                            <p:cond delay="0"/>
                                          </p:stCondLst>
                                        </p:cTn>
                                        <p:tgtEl>
                                          <p:spTgt spid="181269"/>
                                        </p:tgtEl>
                                        <p:attrNameLst>
                                          <p:attrName>style.visibility</p:attrName>
                                        </p:attrNameLst>
                                      </p:cBhvr>
                                      <p:to>
                                        <p:strVal val="visible"/>
                                      </p:to>
                                    </p:set>
                                    <p:animEffect transition="in" filter="slide(fromTop)">
                                      <p:cBhvr>
                                        <p:cTn id="49" dur="500"/>
                                        <p:tgtEl>
                                          <p:spTgt spid="181269"/>
                                        </p:tgtEl>
                                      </p:cBhvr>
                                    </p:animEffect>
                                  </p:childTnLst>
                                </p:cTn>
                              </p:par>
                            </p:childTnLst>
                          </p:cTn>
                        </p:par>
                        <p:par>
                          <p:cTn id="50" fill="hold" nodeType="afterGroup">
                            <p:stCondLst>
                              <p:cond delay="3800"/>
                            </p:stCondLst>
                            <p:childTnLst>
                              <p:par>
                                <p:cTn id="51" presetID="49" presetClass="entr" presetSubtype="0" decel="100000" fill="hold" nodeType="afterEffect">
                                  <p:stCondLst>
                                    <p:cond delay="0"/>
                                  </p:stCondLst>
                                  <p:childTnLst>
                                    <p:set>
                                      <p:cBhvr>
                                        <p:cTn id="52" dur="1" fill="hold">
                                          <p:stCondLst>
                                            <p:cond delay="0"/>
                                          </p:stCondLst>
                                        </p:cTn>
                                        <p:tgtEl>
                                          <p:spTgt spid="181302"/>
                                        </p:tgtEl>
                                        <p:attrNameLst>
                                          <p:attrName>style.visibility</p:attrName>
                                        </p:attrNameLst>
                                      </p:cBhvr>
                                      <p:to>
                                        <p:strVal val="visible"/>
                                      </p:to>
                                    </p:set>
                                    <p:anim calcmode="lin" valueType="num">
                                      <p:cBhvr>
                                        <p:cTn id="53" dur="500" fill="hold"/>
                                        <p:tgtEl>
                                          <p:spTgt spid="181302"/>
                                        </p:tgtEl>
                                        <p:attrNameLst>
                                          <p:attrName>ppt_w</p:attrName>
                                        </p:attrNameLst>
                                      </p:cBhvr>
                                      <p:tavLst>
                                        <p:tav tm="0">
                                          <p:val>
                                            <p:fltVal val="0"/>
                                          </p:val>
                                        </p:tav>
                                        <p:tav tm="100000">
                                          <p:val>
                                            <p:strVal val="#ppt_w"/>
                                          </p:val>
                                        </p:tav>
                                      </p:tavLst>
                                    </p:anim>
                                    <p:anim calcmode="lin" valueType="num">
                                      <p:cBhvr>
                                        <p:cTn id="54" dur="500" fill="hold"/>
                                        <p:tgtEl>
                                          <p:spTgt spid="181302"/>
                                        </p:tgtEl>
                                        <p:attrNameLst>
                                          <p:attrName>ppt_h</p:attrName>
                                        </p:attrNameLst>
                                      </p:cBhvr>
                                      <p:tavLst>
                                        <p:tav tm="0">
                                          <p:val>
                                            <p:fltVal val="0"/>
                                          </p:val>
                                        </p:tav>
                                        <p:tav tm="100000">
                                          <p:val>
                                            <p:strVal val="#ppt_h"/>
                                          </p:val>
                                        </p:tav>
                                      </p:tavLst>
                                    </p:anim>
                                    <p:anim calcmode="lin" valueType="num">
                                      <p:cBhvr>
                                        <p:cTn id="55" dur="500" fill="hold"/>
                                        <p:tgtEl>
                                          <p:spTgt spid="181302"/>
                                        </p:tgtEl>
                                        <p:attrNameLst>
                                          <p:attrName>style.rotation</p:attrName>
                                        </p:attrNameLst>
                                      </p:cBhvr>
                                      <p:tavLst>
                                        <p:tav tm="0">
                                          <p:val>
                                            <p:fltVal val="360"/>
                                          </p:val>
                                        </p:tav>
                                        <p:tav tm="100000">
                                          <p:val>
                                            <p:fltVal val="0"/>
                                          </p:val>
                                        </p:tav>
                                      </p:tavLst>
                                    </p:anim>
                                    <p:animEffect transition="in" filter="fade">
                                      <p:cBhvr>
                                        <p:cTn id="56" dur="500"/>
                                        <p:tgtEl>
                                          <p:spTgt spid="181302"/>
                                        </p:tgtEl>
                                      </p:cBhvr>
                                    </p:animEffect>
                                  </p:childTnLst>
                                  <p:subTnLst>
                                    <p:audio>
                                      <p:cMediaNode>
                                        <p:cTn display="0" masterRel="sameClick">
                                          <p:stCondLst>
                                            <p:cond evt="begin" delay="0">
                                              <p:tn val="51"/>
                                            </p:cond>
                                          </p:stCondLst>
                                          <p:endCondLst>
                                            <p:cond evt="onStopAudio" delay="0">
                                              <p:tgtEl>
                                                <p:sldTgt/>
                                              </p:tgtEl>
                                            </p:cond>
                                          </p:endCondLst>
                                        </p:cTn>
                                        <p:tgtEl>
                                          <p:sndTgt r:embed="rId3" name="Chimes 3-CL (2).wav"/>
                                        </p:tgtEl>
                                      </p:cMediaNode>
                                    </p:audio>
                                  </p:subTnLst>
                                </p:cTn>
                              </p:par>
                            </p:childTnLst>
                          </p:cTn>
                        </p:par>
                        <p:par>
                          <p:cTn id="57" fill="hold" nodeType="afterGroup">
                            <p:stCondLst>
                              <p:cond delay="4300"/>
                            </p:stCondLst>
                            <p:childTnLst>
                              <p:par>
                                <p:cTn id="58" presetID="17" presetClass="entr" presetSubtype="8" fill="hold" nodeType="afterEffect">
                                  <p:stCondLst>
                                    <p:cond delay="0"/>
                                  </p:stCondLst>
                                  <p:childTnLst>
                                    <p:set>
                                      <p:cBhvr>
                                        <p:cTn id="59" dur="1" fill="hold">
                                          <p:stCondLst>
                                            <p:cond delay="0"/>
                                          </p:stCondLst>
                                        </p:cTn>
                                        <p:tgtEl>
                                          <p:spTgt spid="181257"/>
                                        </p:tgtEl>
                                        <p:attrNameLst>
                                          <p:attrName>style.visibility</p:attrName>
                                        </p:attrNameLst>
                                      </p:cBhvr>
                                      <p:to>
                                        <p:strVal val="visible"/>
                                      </p:to>
                                    </p:set>
                                    <p:anim calcmode="lin" valueType="num">
                                      <p:cBhvr>
                                        <p:cTn id="60" dur="500" fill="hold"/>
                                        <p:tgtEl>
                                          <p:spTgt spid="181257"/>
                                        </p:tgtEl>
                                        <p:attrNameLst>
                                          <p:attrName>ppt_x</p:attrName>
                                        </p:attrNameLst>
                                      </p:cBhvr>
                                      <p:tavLst>
                                        <p:tav tm="0">
                                          <p:val>
                                            <p:strVal val="#ppt_x-#ppt_w/2"/>
                                          </p:val>
                                        </p:tav>
                                        <p:tav tm="100000">
                                          <p:val>
                                            <p:strVal val="#ppt_x"/>
                                          </p:val>
                                        </p:tav>
                                      </p:tavLst>
                                    </p:anim>
                                    <p:anim calcmode="lin" valueType="num">
                                      <p:cBhvr>
                                        <p:cTn id="61" dur="500" fill="hold"/>
                                        <p:tgtEl>
                                          <p:spTgt spid="181257"/>
                                        </p:tgtEl>
                                        <p:attrNameLst>
                                          <p:attrName>ppt_y</p:attrName>
                                        </p:attrNameLst>
                                      </p:cBhvr>
                                      <p:tavLst>
                                        <p:tav tm="0">
                                          <p:val>
                                            <p:strVal val="#ppt_y"/>
                                          </p:val>
                                        </p:tav>
                                        <p:tav tm="100000">
                                          <p:val>
                                            <p:strVal val="#ppt_y"/>
                                          </p:val>
                                        </p:tav>
                                      </p:tavLst>
                                    </p:anim>
                                    <p:anim calcmode="lin" valueType="num">
                                      <p:cBhvr>
                                        <p:cTn id="62" dur="500" fill="hold"/>
                                        <p:tgtEl>
                                          <p:spTgt spid="181257"/>
                                        </p:tgtEl>
                                        <p:attrNameLst>
                                          <p:attrName>ppt_w</p:attrName>
                                        </p:attrNameLst>
                                      </p:cBhvr>
                                      <p:tavLst>
                                        <p:tav tm="0">
                                          <p:val>
                                            <p:fltVal val="0"/>
                                          </p:val>
                                        </p:tav>
                                        <p:tav tm="100000">
                                          <p:val>
                                            <p:strVal val="#ppt_w"/>
                                          </p:val>
                                        </p:tav>
                                      </p:tavLst>
                                    </p:anim>
                                    <p:anim calcmode="lin" valueType="num">
                                      <p:cBhvr>
                                        <p:cTn id="63" dur="500" fill="hold"/>
                                        <p:tgtEl>
                                          <p:spTgt spid="181257"/>
                                        </p:tgtEl>
                                        <p:attrNameLst>
                                          <p:attrName>ppt_h</p:attrName>
                                        </p:attrNameLst>
                                      </p:cBhvr>
                                      <p:tavLst>
                                        <p:tav tm="0">
                                          <p:val>
                                            <p:strVal val="#ppt_h"/>
                                          </p:val>
                                        </p:tav>
                                        <p:tav tm="100000">
                                          <p:val>
                                            <p:strVal val="#ppt_h"/>
                                          </p:val>
                                        </p:tav>
                                      </p:tavLst>
                                    </p:anim>
                                  </p:childTnLst>
                                </p:cTn>
                              </p:par>
                            </p:childTnLst>
                          </p:cTn>
                        </p:par>
                        <p:par>
                          <p:cTn id="64" fill="hold" nodeType="afterGroup">
                            <p:stCondLst>
                              <p:cond delay="4800"/>
                            </p:stCondLst>
                            <p:childTnLst>
                              <p:par>
                                <p:cTn id="65" presetID="12" presetClass="entr" presetSubtype="1" fill="hold" nodeType="afterEffect">
                                  <p:stCondLst>
                                    <p:cond delay="0"/>
                                  </p:stCondLst>
                                  <p:childTnLst>
                                    <p:set>
                                      <p:cBhvr>
                                        <p:cTn id="66" dur="1" fill="hold">
                                          <p:stCondLst>
                                            <p:cond delay="0"/>
                                          </p:stCondLst>
                                        </p:cTn>
                                        <p:tgtEl>
                                          <p:spTgt spid="181275"/>
                                        </p:tgtEl>
                                        <p:attrNameLst>
                                          <p:attrName>style.visibility</p:attrName>
                                        </p:attrNameLst>
                                      </p:cBhvr>
                                      <p:to>
                                        <p:strVal val="visible"/>
                                      </p:to>
                                    </p:set>
                                    <p:animEffect transition="in" filter="slide(fromTop)">
                                      <p:cBhvr>
                                        <p:cTn id="67" dur="500"/>
                                        <p:tgtEl>
                                          <p:spTgt spid="181275"/>
                                        </p:tgtEl>
                                      </p:cBhvr>
                                    </p:animEffect>
                                  </p:childTnLst>
                                </p:cTn>
                              </p:par>
                            </p:childTnLst>
                          </p:cTn>
                        </p:par>
                        <p:par>
                          <p:cTn id="68" fill="hold" nodeType="afterGroup">
                            <p:stCondLst>
                              <p:cond delay="5300"/>
                            </p:stCondLst>
                            <p:childTnLst>
                              <p:par>
                                <p:cTn id="69" presetID="49" presetClass="entr" presetSubtype="0" decel="100000" fill="hold" nodeType="afterEffect">
                                  <p:stCondLst>
                                    <p:cond delay="0"/>
                                  </p:stCondLst>
                                  <p:childTnLst>
                                    <p:set>
                                      <p:cBhvr>
                                        <p:cTn id="70" dur="1" fill="hold">
                                          <p:stCondLst>
                                            <p:cond delay="0"/>
                                          </p:stCondLst>
                                        </p:cTn>
                                        <p:tgtEl>
                                          <p:spTgt spid="181314"/>
                                        </p:tgtEl>
                                        <p:attrNameLst>
                                          <p:attrName>style.visibility</p:attrName>
                                        </p:attrNameLst>
                                      </p:cBhvr>
                                      <p:to>
                                        <p:strVal val="visible"/>
                                      </p:to>
                                    </p:set>
                                    <p:anim calcmode="lin" valueType="num">
                                      <p:cBhvr>
                                        <p:cTn id="71" dur="500" fill="hold"/>
                                        <p:tgtEl>
                                          <p:spTgt spid="181314"/>
                                        </p:tgtEl>
                                        <p:attrNameLst>
                                          <p:attrName>ppt_w</p:attrName>
                                        </p:attrNameLst>
                                      </p:cBhvr>
                                      <p:tavLst>
                                        <p:tav tm="0">
                                          <p:val>
                                            <p:fltVal val="0"/>
                                          </p:val>
                                        </p:tav>
                                        <p:tav tm="100000">
                                          <p:val>
                                            <p:strVal val="#ppt_w"/>
                                          </p:val>
                                        </p:tav>
                                      </p:tavLst>
                                    </p:anim>
                                    <p:anim calcmode="lin" valueType="num">
                                      <p:cBhvr>
                                        <p:cTn id="72" dur="500" fill="hold"/>
                                        <p:tgtEl>
                                          <p:spTgt spid="181314"/>
                                        </p:tgtEl>
                                        <p:attrNameLst>
                                          <p:attrName>ppt_h</p:attrName>
                                        </p:attrNameLst>
                                      </p:cBhvr>
                                      <p:tavLst>
                                        <p:tav tm="0">
                                          <p:val>
                                            <p:fltVal val="0"/>
                                          </p:val>
                                        </p:tav>
                                        <p:tav tm="100000">
                                          <p:val>
                                            <p:strVal val="#ppt_h"/>
                                          </p:val>
                                        </p:tav>
                                      </p:tavLst>
                                    </p:anim>
                                    <p:anim calcmode="lin" valueType="num">
                                      <p:cBhvr>
                                        <p:cTn id="73" dur="500" fill="hold"/>
                                        <p:tgtEl>
                                          <p:spTgt spid="181314"/>
                                        </p:tgtEl>
                                        <p:attrNameLst>
                                          <p:attrName>style.rotation</p:attrName>
                                        </p:attrNameLst>
                                      </p:cBhvr>
                                      <p:tavLst>
                                        <p:tav tm="0">
                                          <p:val>
                                            <p:fltVal val="360"/>
                                          </p:val>
                                        </p:tav>
                                        <p:tav tm="100000">
                                          <p:val>
                                            <p:fltVal val="0"/>
                                          </p:val>
                                        </p:tav>
                                      </p:tavLst>
                                    </p:anim>
                                    <p:animEffect transition="in" filter="fade">
                                      <p:cBhvr>
                                        <p:cTn id="74" dur="500"/>
                                        <p:tgtEl>
                                          <p:spTgt spid="181314"/>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 3-CL (2).wav"/>
                                        </p:tgtEl>
                                      </p:cMediaNode>
                                    </p:audio>
                                  </p:subTnLst>
                                </p:cTn>
                              </p:par>
                            </p:childTnLst>
                          </p:cTn>
                        </p:par>
                        <p:par>
                          <p:cTn id="75" fill="hold" nodeType="afterGroup">
                            <p:stCondLst>
                              <p:cond delay="5800"/>
                            </p:stCondLst>
                            <p:childTnLst>
                              <p:par>
                                <p:cTn id="76" presetID="17" presetClass="entr" presetSubtype="8" fill="hold" nodeType="afterEffect">
                                  <p:stCondLst>
                                    <p:cond delay="0"/>
                                  </p:stCondLst>
                                  <p:childTnLst>
                                    <p:set>
                                      <p:cBhvr>
                                        <p:cTn id="77" dur="1" fill="hold">
                                          <p:stCondLst>
                                            <p:cond delay="0"/>
                                          </p:stCondLst>
                                        </p:cTn>
                                        <p:tgtEl>
                                          <p:spTgt spid="181254"/>
                                        </p:tgtEl>
                                        <p:attrNameLst>
                                          <p:attrName>style.visibility</p:attrName>
                                        </p:attrNameLst>
                                      </p:cBhvr>
                                      <p:to>
                                        <p:strVal val="visible"/>
                                      </p:to>
                                    </p:set>
                                    <p:anim calcmode="lin" valueType="num">
                                      <p:cBhvr>
                                        <p:cTn id="78" dur="500" fill="hold"/>
                                        <p:tgtEl>
                                          <p:spTgt spid="181254"/>
                                        </p:tgtEl>
                                        <p:attrNameLst>
                                          <p:attrName>ppt_x</p:attrName>
                                        </p:attrNameLst>
                                      </p:cBhvr>
                                      <p:tavLst>
                                        <p:tav tm="0">
                                          <p:val>
                                            <p:strVal val="#ppt_x-#ppt_w/2"/>
                                          </p:val>
                                        </p:tav>
                                        <p:tav tm="100000">
                                          <p:val>
                                            <p:strVal val="#ppt_x"/>
                                          </p:val>
                                        </p:tav>
                                      </p:tavLst>
                                    </p:anim>
                                    <p:anim calcmode="lin" valueType="num">
                                      <p:cBhvr>
                                        <p:cTn id="79" dur="500" fill="hold"/>
                                        <p:tgtEl>
                                          <p:spTgt spid="181254"/>
                                        </p:tgtEl>
                                        <p:attrNameLst>
                                          <p:attrName>ppt_y</p:attrName>
                                        </p:attrNameLst>
                                      </p:cBhvr>
                                      <p:tavLst>
                                        <p:tav tm="0">
                                          <p:val>
                                            <p:strVal val="#ppt_y"/>
                                          </p:val>
                                        </p:tav>
                                        <p:tav tm="100000">
                                          <p:val>
                                            <p:strVal val="#ppt_y"/>
                                          </p:val>
                                        </p:tav>
                                      </p:tavLst>
                                    </p:anim>
                                    <p:anim calcmode="lin" valueType="num">
                                      <p:cBhvr>
                                        <p:cTn id="80" dur="500" fill="hold"/>
                                        <p:tgtEl>
                                          <p:spTgt spid="181254"/>
                                        </p:tgtEl>
                                        <p:attrNameLst>
                                          <p:attrName>ppt_w</p:attrName>
                                        </p:attrNameLst>
                                      </p:cBhvr>
                                      <p:tavLst>
                                        <p:tav tm="0">
                                          <p:val>
                                            <p:fltVal val="0"/>
                                          </p:val>
                                        </p:tav>
                                        <p:tav tm="100000">
                                          <p:val>
                                            <p:strVal val="#ppt_w"/>
                                          </p:val>
                                        </p:tav>
                                      </p:tavLst>
                                    </p:anim>
                                    <p:anim calcmode="lin" valueType="num">
                                      <p:cBhvr>
                                        <p:cTn id="81" dur="500" fill="hold"/>
                                        <p:tgtEl>
                                          <p:spTgt spid="181254"/>
                                        </p:tgtEl>
                                        <p:attrNameLst>
                                          <p:attrName>ppt_h</p:attrName>
                                        </p:attrNameLst>
                                      </p:cBhvr>
                                      <p:tavLst>
                                        <p:tav tm="0">
                                          <p:val>
                                            <p:strVal val="#ppt_h"/>
                                          </p:val>
                                        </p:tav>
                                        <p:tav tm="100000">
                                          <p:val>
                                            <p:strVal val="#ppt_h"/>
                                          </p:val>
                                        </p:tav>
                                      </p:tavLst>
                                    </p:anim>
                                  </p:childTnLst>
                                </p:cTn>
                              </p:par>
                              <p:par>
                                <p:cTn id="82" presetID="22" presetClass="emph" presetSubtype="0" repeatCount="indefinite" fill="hold" grpId="0" nodeType="withEffect">
                                  <p:stCondLst>
                                    <p:cond delay="0"/>
                                  </p:stCondLst>
                                  <p:childTnLst>
                                    <p:animClr clrSpc="hsl" dir="cw">
                                      <p:cBhvr override="childStyle">
                                        <p:cTn id="83" dur="1000" fill="hold"/>
                                        <p:tgtEl>
                                          <p:spTgt spid="86"/>
                                        </p:tgtEl>
                                        <p:attrNameLst>
                                          <p:attrName>style.color</p:attrName>
                                        </p:attrNameLst>
                                      </p:cBhvr>
                                      <p:by>
                                        <p:hsl h="-7200000" s="0" l="0"/>
                                      </p:by>
                                    </p:animClr>
                                    <p:animClr clrSpc="hsl" dir="cw">
                                      <p:cBhvr>
                                        <p:cTn id="84" dur="1000" fill="hold"/>
                                        <p:tgtEl>
                                          <p:spTgt spid="86"/>
                                        </p:tgtEl>
                                        <p:attrNameLst>
                                          <p:attrName>fillcolor</p:attrName>
                                        </p:attrNameLst>
                                      </p:cBhvr>
                                      <p:by>
                                        <p:hsl h="-7200000" s="0" l="0"/>
                                      </p:by>
                                    </p:animClr>
                                    <p:animClr clrSpc="hsl" dir="cw">
                                      <p:cBhvr>
                                        <p:cTn id="85" dur="1000" fill="hold"/>
                                        <p:tgtEl>
                                          <p:spTgt spid="86"/>
                                        </p:tgtEl>
                                        <p:attrNameLst>
                                          <p:attrName>stroke.color</p:attrName>
                                        </p:attrNameLst>
                                      </p:cBhvr>
                                      <p:by>
                                        <p:hsl h="-7200000" s="0" l="0"/>
                                      </p:by>
                                    </p:animClr>
                                    <p:set>
                                      <p:cBhvr>
                                        <p:cTn id="86" dur="1000" fill="hold"/>
                                        <p:tgtEl>
                                          <p:spTgt spid="86"/>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0"/>
                            </p:stCondLst>
                            <p:childTnLst>
                              <p:par>
                                <p:cTn id="92" presetID="1" presetClass="entr" presetSubtype="0" fill="hold" grpId="0" nodeType="afterEffect">
                                  <p:stCondLst>
                                    <p:cond delay="0"/>
                                  </p:stCondLst>
                                  <p:childTnLst>
                                    <p:set>
                                      <p:cBhvr>
                                        <p:cTn id="93"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beep.wav"/>
                                        </p:tgtEl>
                                      </p:cMediaNode>
                                    </p:audio>
                                  </p:subTnLst>
                                </p:cTn>
                              </p:par>
                            </p:childTnLst>
                          </p:cTn>
                        </p:par>
                        <p:par>
                          <p:cTn id="94" fill="hold">
                            <p:stCondLst>
                              <p:cond delay="0"/>
                            </p:stCondLst>
                            <p:childTnLst>
                              <p:par>
                                <p:cTn id="95" presetID="1" presetClass="entr" presetSubtype="0" fill="hold" grpId="0" nodeType="afterEffect">
                                  <p:stCondLst>
                                    <p:cond delay="1000"/>
                                  </p:stCondLst>
                                  <p:childTnLst>
                                    <p:set>
                                      <p:cBhvr>
                                        <p:cTn id="96"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beep.wav"/>
                                        </p:tgtEl>
                                      </p:cMediaNode>
                                    </p:audio>
                                  </p:subTnLst>
                                </p:cTn>
                              </p:par>
                            </p:childTnLst>
                          </p:cTn>
                        </p:par>
                        <p:par>
                          <p:cTn id="97" fill="hold">
                            <p:stCondLst>
                              <p:cond delay="1000"/>
                            </p:stCondLst>
                            <p:childTnLst>
                              <p:par>
                                <p:cTn id="98" presetID="1" presetClass="entr" presetSubtype="0" fill="hold" grpId="0" nodeType="afterEffect">
                                  <p:stCondLst>
                                    <p:cond delay="1000"/>
                                  </p:stCondLst>
                                  <p:childTnLst>
                                    <p:set>
                                      <p:cBhvr>
                                        <p:cTn id="99"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4" name="beep.wav"/>
                                        </p:tgtEl>
                                      </p:cMediaNode>
                                    </p:audio>
                                  </p:subTnLst>
                                </p:cTn>
                              </p:par>
                            </p:childTnLst>
                          </p:cTn>
                        </p:par>
                        <p:par>
                          <p:cTn id="100" fill="hold">
                            <p:stCondLst>
                              <p:cond delay="2000"/>
                            </p:stCondLst>
                            <p:childTnLst>
                              <p:par>
                                <p:cTn id="101" presetID="1" presetClass="entr" presetSubtype="0" fill="hold" grpId="0" nodeType="afterEffect">
                                  <p:stCondLst>
                                    <p:cond delay="1000"/>
                                  </p:stCondLst>
                                  <p:childTnLst>
                                    <p:set>
                                      <p:cBhvr>
                                        <p:cTn id="102"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4" name="beep.wav"/>
                                        </p:tgtEl>
                                      </p:cMediaNode>
                                    </p:audio>
                                  </p:subTnLst>
                                </p:cTn>
                              </p:par>
                            </p:childTnLst>
                          </p:cTn>
                        </p:par>
                        <p:par>
                          <p:cTn id="103" fill="hold">
                            <p:stCondLst>
                              <p:cond delay="3000"/>
                            </p:stCondLst>
                            <p:childTnLst>
                              <p:par>
                                <p:cTn id="104" presetID="1" presetClass="entr" presetSubtype="0" fill="hold" grpId="0" nodeType="afterEffect">
                                  <p:stCondLst>
                                    <p:cond delay="1000"/>
                                  </p:stCondLst>
                                  <p:childTnLst>
                                    <p:set>
                                      <p:cBhvr>
                                        <p:cTn id="105"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4" name="beep.wav"/>
                                        </p:tgtEl>
                                      </p:cMediaNode>
                                    </p:audio>
                                  </p:subTnLst>
                                </p:cTn>
                              </p:par>
                            </p:childTnLst>
                          </p:cTn>
                        </p:par>
                        <p:par>
                          <p:cTn id="106" fill="hold">
                            <p:stCondLst>
                              <p:cond delay="4000"/>
                            </p:stCondLst>
                            <p:childTnLst>
                              <p:par>
                                <p:cTn id="107" presetID="1" presetClass="entr" presetSubtype="0" fill="hold" grpId="0" nodeType="afterEffect">
                                  <p:stCondLst>
                                    <p:cond delay="1000"/>
                                  </p:stCondLst>
                                  <p:childTnLst>
                                    <p:set>
                                      <p:cBhvr>
                                        <p:cTn id="108"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4" name="beep.wav"/>
                                        </p:tgtEl>
                                      </p:cMediaNode>
                                    </p:audio>
                                  </p:subTnLst>
                                </p:cTn>
                              </p:par>
                            </p:childTnLst>
                          </p:cTn>
                        </p:par>
                        <p:par>
                          <p:cTn id="109" fill="hold">
                            <p:stCondLst>
                              <p:cond delay="5000"/>
                            </p:stCondLst>
                            <p:childTnLst>
                              <p:par>
                                <p:cTn id="110" presetID="1" presetClass="entr" presetSubtype="0" fill="hold" grpId="0" nodeType="afterEffect">
                                  <p:stCondLst>
                                    <p:cond delay="1000"/>
                                  </p:stCondLst>
                                  <p:childTnLst>
                                    <p:set>
                                      <p:cBhvr>
                                        <p:cTn id="111"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4" name="beep.wav"/>
                                        </p:tgtEl>
                                      </p:cMediaNode>
                                    </p:audio>
                                  </p:subTnLst>
                                </p:cTn>
                              </p:par>
                            </p:childTnLst>
                          </p:cTn>
                        </p:par>
                        <p:par>
                          <p:cTn id="112" fill="hold">
                            <p:stCondLst>
                              <p:cond delay="6000"/>
                            </p:stCondLst>
                            <p:childTnLst>
                              <p:par>
                                <p:cTn id="113" presetID="1" presetClass="entr" presetSubtype="0" fill="hold" grpId="0" nodeType="afterEffect">
                                  <p:stCondLst>
                                    <p:cond delay="1000"/>
                                  </p:stCondLst>
                                  <p:childTnLst>
                                    <p:set>
                                      <p:cBhvr>
                                        <p:cTn id="114"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4" name="beep.wav"/>
                                        </p:tgtEl>
                                      </p:cMediaNode>
                                    </p:audio>
                                  </p:subTnLst>
                                </p:cTn>
                              </p:par>
                            </p:childTnLst>
                          </p:cTn>
                        </p:par>
                        <p:par>
                          <p:cTn id="115" fill="hold">
                            <p:stCondLst>
                              <p:cond delay="7000"/>
                            </p:stCondLst>
                            <p:childTnLst>
                              <p:par>
                                <p:cTn id="116" presetID="1" presetClass="entr" presetSubtype="0" fill="hold" grpId="0" nodeType="afterEffect">
                                  <p:stCondLst>
                                    <p:cond delay="1000"/>
                                  </p:stCondLst>
                                  <p:childTnLst>
                                    <p:set>
                                      <p:cBhvr>
                                        <p:cTn id="117"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4" name="beep.wav"/>
                                        </p:tgtEl>
                                      </p:cMediaNode>
                                    </p:audio>
                                  </p:subTnLst>
                                </p:cTn>
                              </p:par>
                            </p:childTnLst>
                          </p:cTn>
                        </p:par>
                        <p:par>
                          <p:cTn id="118" fill="hold">
                            <p:stCondLst>
                              <p:cond delay="8000"/>
                            </p:stCondLst>
                            <p:childTnLst>
                              <p:par>
                                <p:cTn id="119" presetID="1" presetClass="entr" presetSubtype="0" fill="hold" grpId="0" nodeType="afterEffect">
                                  <p:stCondLst>
                                    <p:cond delay="1000"/>
                                  </p:stCondLst>
                                  <p:childTnLst>
                                    <p:set>
                                      <p:cBhvr>
                                        <p:cTn id="120"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1" restart="whenNotActive" fill="hold" evtFilter="cancelBubble" nodeType="interactiveSeq">
                <p:stCondLst>
                  <p:cond evt="onClick" delay="0">
                    <p:tgtEl>
                      <p:spTgt spid="181260"/>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181253"/>
                                        </p:tgtEl>
                                        <p:attrNameLst>
                                          <p:attrName>style.visibility</p:attrName>
                                        </p:attrNameLst>
                                      </p:cBhvr>
                                      <p:to>
                                        <p:strVal val="visible"/>
                                      </p:to>
                                    </p:set>
                                  </p:childTnLst>
                                </p:cTn>
                              </p:par>
                              <p:par>
                                <p:cTn id="126" presetID="3" presetClass="entr" presetSubtype="0" fill="hold" nodeType="withEffect">
                                  <p:stCondLst>
                                    <p:cond delay="0"/>
                                  </p:stCondLst>
                                  <p:childTnLst>
                                    <p:set>
                                      <p:cBhvr>
                                        <p:cTn id="127" dur="1" fill="hold">
                                          <p:stCondLst>
                                            <p:cond delay="0"/>
                                          </p:stCondLst>
                                        </p:cTn>
                                        <p:tgtEl>
                                          <p:spTgt spid="181330"/>
                                        </p:tgtEl>
                                        <p:attrNameLst>
                                          <p:attrName>style.visibility</p:attrName>
                                        </p:attrNameLst>
                                      </p:cBhvr>
                                      <p:to>
                                        <p:strVal val="visible"/>
                                      </p:to>
                                    </p:set>
                                  </p:childTnLst>
                                </p:cTn>
                              </p:par>
                            </p:childTnLst>
                          </p:cTn>
                        </p:par>
                        <p:par>
                          <p:cTn id="128" fill="hold" nodeType="afterGroup">
                            <p:stCondLst>
                              <p:cond delay="0"/>
                            </p:stCondLst>
                            <p:childTnLst>
                              <p:par>
                                <p:cTn id="129" presetID="3" presetClass="exit" presetSubtype="10" fill="hold" nodeType="afterEffect">
                                  <p:stCondLst>
                                    <p:cond delay="1000"/>
                                  </p:stCondLst>
                                  <p:childTnLst>
                                    <p:animEffect transition="out" filter="blinds(horizontal)">
                                      <p:cBhvr>
                                        <p:cTn id="130" dur="500"/>
                                        <p:tgtEl>
                                          <p:spTgt spid="181330"/>
                                        </p:tgtEl>
                                      </p:cBhvr>
                                    </p:animEffect>
                                    <p:set>
                                      <p:cBhvr>
                                        <p:cTn id="131" dur="1" fill="hold">
                                          <p:stCondLst>
                                            <p:cond delay="499"/>
                                          </p:stCondLst>
                                        </p:cTn>
                                        <p:tgtEl>
                                          <p:spTgt spid="181330"/>
                                        </p:tgtEl>
                                        <p:attrNameLst>
                                          <p:attrName>style.visibility</p:attrName>
                                        </p:attrNameLst>
                                      </p:cBhvr>
                                      <p:to>
                                        <p:strVal val="hidden"/>
                                      </p:to>
                                    </p:set>
                                  </p:childTnLst>
                                </p:cTn>
                              </p:par>
                            </p:childTnLst>
                          </p:cTn>
                        </p:par>
                      </p:childTnLst>
                    </p:cTn>
                  </p:par>
                </p:childTnLst>
              </p:cTn>
              <p:nextCondLst>
                <p:cond evt="onClick" delay="0">
                  <p:tgtEl>
                    <p:spTgt spid="181260"/>
                  </p:tgtEl>
                </p:cond>
              </p:nextCondLst>
            </p:seq>
            <p:seq concurrent="1" nextAc="seek">
              <p:cTn id="132" restart="whenNotActive" fill="hold" evtFilter="cancelBubble" nodeType="interactiveSeq">
                <p:stCondLst>
                  <p:cond evt="onClick" delay="0">
                    <p:tgtEl>
                      <p:spTgt spid="181263"/>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1" presetClass="entr" presetSubtype="0" fill="hold" nodeType="afterEffect">
                                  <p:stCondLst>
                                    <p:cond delay="0"/>
                                  </p:stCondLst>
                                  <p:childTnLst>
                                    <p:set>
                                      <p:cBhvr>
                                        <p:cTn id="136" dur="1" fill="hold">
                                          <p:stCondLst>
                                            <p:cond delay="0"/>
                                          </p:stCondLst>
                                        </p:cTn>
                                        <p:tgtEl>
                                          <p:spTgt spid="181326"/>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6" name="applause.wav"/>
                                        </p:tgtEl>
                                      </p:cMediaNode>
                                    </p:audio>
                                  </p:subTnLst>
                                </p:cTn>
                              </p:par>
                              <p:par>
                                <p:cTn id="137" presetID="1" presetClass="entr" presetSubtype="0" fill="hold" grpId="0" nodeType="withEffect">
                                  <p:stCondLst>
                                    <p:cond delay="0"/>
                                  </p:stCondLst>
                                  <p:childTnLst>
                                    <p:set>
                                      <p:cBhvr>
                                        <p:cTn id="138" dur="1" fill="hold">
                                          <p:stCondLst>
                                            <p:cond delay="0"/>
                                          </p:stCondLst>
                                        </p:cTn>
                                        <p:tgtEl>
                                          <p:spTgt spid="181250"/>
                                        </p:tgtEl>
                                        <p:attrNameLst>
                                          <p:attrName>style.visibility</p:attrName>
                                        </p:attrNameLst>
                                      </p:cBhvr>
                                      <p:to>
                                        <p:strVal val="visible"/>
                                      </p:to>
                                    </p:set>
                                  </p:childTnLst>
                                </p:cTn>
                              </p:par>
                              <p:par>
                                <p:cTn id="139" presetID="26" presetClass="emph" presetSubtype="0" fill="hold" grpId="1" nodeType="withEffect">
                                  <p:stCondLst>
                                    <p:cond delay="0"/>
                                  </p:stCondLst>
                                  <p:childTnLst>
                                    <p:animEffect transition="out" filter="fade">
                                      <p:cBhvr>
                                        <p:cTn id="140" dur="500" tmFilter="0, 0; .2, .5; .8, .5; 1, 0"/>
                                        <p:tgtEl>
                                          <p:spTgt spid="181250"/>
                                        </p:tgtEl>
                                      </p:cBhvr>
                                    </p:animEffect>
                                    <p:animScale>
                                      <p:cBhvr>
                                        <p:cTn id="141" dur="250" autoRev="1" fill="hold"/>
                                        <p:tgtEl>
                                          <p:spTgt spid="181250"/>
                                        </p:tgtEl>
                                      </p:cBhvr>
                                      <p:by x="105000" y="105000"/>
                                    </p:animScale>
                                  </p:childTnLst>
                                </p:cTn>
                              </p:par>
                            </p:childTnLst>
                          </p:cTn>
                        </p:par>
                      </p:childTnLst>
                    </p:cTn>
                  </p:par>
                </p:childTnLst>
              </p:cTn>
              <p:nextCondLst>
                <p:cond evt="onClick" delay="0">
                  <p:tgtEl>
                    <p:spTgt spid="181263"/>
                  </p:tgtEl>
                </p:cond>
              </p:nextCondLst>
            </p:seq>
            <p:seq concurrent="1" nextAc="seek">
              <p:cTn id="142" restart="whenNotActive" fill="hold" evtFilter="cancelBubble" nodeType="interactiveSeq">
                <p:stCondLst>
                  <p:cond evt="onClick" delay="0">
                    <p:tgtEl>
                      <p:spTgt spid="181257"/>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81252"/>
                                        </p:tgtEl>
                                        <p:attrNameLst>
                                          <p:attrName>style.visibility</p:attrName>
                                        </p:attrNameLst>
                                      </p:cBhvr>
                                      <p:to>
                                        <p:strVal val="visible"/>
                                      </p:to>
                                    </p:set>
                                  </p:childTnLst>
                                </p:cTn>
                              </p:par>
                              <p:par>
                                <p:cTn id="147" presetID="3" presetClass="entr" presetSubtype="0" fill="hold" nodeType="withEffect">
                                  <p:stCondLst>
                                    <p:cond delay="0"/>
                                  </p:stCondLst>
                                  <p:childTnLst>
                                    <p:set>
                                      <p:cBhvr>
                                        <p:cTn id="148" dur="1" fill="hold">
                                          <p:stCondLst>
                                            <p:cond delay="0"/>
                                          </p:stCondLst>
                                        </p:cTn>
                                        <p:tgtEl>
                                          <p:spTgt spid="181328"/>
                                        </p:tgtEl>
                                        <p:attrNameLst>
                                          <p:attrName>style.visibility</p:attrName>
                                        </p:attrNameLst>
                                      </p:cBhvr>
                                      <p:to>
                                        <p:strVal val="visible"/>
                                      </p:to>
                                    </p:set>
                                  </p:childTnLst>
                                </p:cTn>
                              </p:par>
                            </p:childTnLst>
                          </p:cTn>
                        </p:par>
                        <p:par>
                          <p:cTn id="149" fill="hold" nodeType="afterGroup">
                            <p:stCondLst>
                              <p:cond delay="0"/>
                            </p:stCondLst>
                            <p:childTnLst>
                              <p:par>
                                <p:cTn id="150" presetID="3" presetClass="exit" presetSubtype="10" fill="hold" nodeType="afterEffect">
                                  <p:stCondLst>
                                    <p:cond delay="1000"/>
                                  </p:stCondLst>
                                  <p:childTnLst>
                                    <p:animEffect transition="out" filter="blinds(horizontal)">
                                      <p:cBhvr>
                                        <p:cTn id="151" dur="500"/>
                                        <p:tgtEl>
                                          <p:spTgt spid="181328"/>
                                        </p:tgtEl>
                                      </p:cBhvr>
                                    </p:animEffect>
                                    <p:set>
                                      <p:cBhvr>
                                        <p:cTn id="152" dur="1" fill="hold">
                                          <p:stCondLst>
                                            <p:cond delay="499"/>
                                          </p:stCondLst>
                                        </p:cTn>
                                        <p:tgtEl>
                                          <p:spTgt spid="181328"/>
                                        </p:tgtEl>
                                        <p:attrNameLst>
                                          <p:attrName>style.visibility</p:attrName>
                                        </p:attrNameLst>
                                      </p:cBhvr>
                                      <p:to>
                                        <p:strVal val="hidden"/>
                                      </p:to>
                                    </p:set>
                                  </p:childTnLst>
                                </p:cTn>
                              </p:par>
                            </p:childTnLst>
                          </p:cTn>
                        </p:par>
                      </p:childTnLst>
                    </p:cTn>
                  </p:par>
                </p:childTnLst>
              </p:cTn>
              <p:nextCondLst>
                <p:cond evt="onClick" delay="0">
                  <p:tgtEl>
                    <p:spTgt spid="181257"/>
                  </p:tgtEl>
                </p:cond>
              </p:nextCondLst>
            </p:seq>
            <p:seq concurrent="1" nextAc="seek">
              <p:cTn id="153" restart="whenNotActive" fill="hold" evtFilter="cancelBubble" nodeType="interactiveSeq">
                <p:stCondLst>
                  <p:cond evt="onClick" delay="0">
                    <p:tgtEl>
                      <p:spTgt spid="181254"/>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181251"/>
                                        </p:tgtEl>
                                        <p:attrNameLst>
                                          <p:attrName>style.visibility</p:attrName>
                                        </p:attrNameLst>
                                      </p:cBhvr>
                                      <p:to>
                                        <p:strVal val="visible"/>
                                      </p:to>
                                    </p:set>
                                  </p:childTnLst>
                                </p:cTn>
                              </p:par>
                              <p:par>
                                <p:cTn id="158" presetID="3" presetClass="entr" presetSubtype="0" fill="hold" nodeType="withEffect">
                                  <p:stCondLst>
                                    <p:cond delay="0"/>
                                  </p:stCondLst>
                                  <p:childTnLst>
                                    <p:set>
                                      <p:cBhvr>
                                        <p:cTn id="159" dur="1" fill="hold">
                                          <p:stCondLst>
                                            <p:cond delay="0"/>
                                          </p:stCondLst>
                                        </p:cTn>
                                        <p:tgtEl>
                                          <p:spTgt spid="181329"/>
                                        </p:tgtEl>
                                        <p:attrNameLst>
                                          <p:attrName>style.visibility</p:attrName>
                                        </p:attrNameLst>
                                      </p:cBhvr>
                                      <p:to>
                                        <p:strVal val="visible"/>
                                      </p:to>
                                    </p:set>
                                  </p:childTnLst>
                                </p:cTn>
                              </p:par>
                            </p:childTnLst>
                          </p:cTn>
                        </p:par>
                        <p:par>
                          <p:cTn id="160" fill="hold" nodeType="afterGroup">
                            <p:stCondLst>
                              <p:cond delay="0"/>
                            </p:stCondLst>
                            <p:childTnLst>
                              <p:par>
                                <p:cTn id="161" presetID="3" presetClass="exit" presetSubtype="10" fill="hold" nodeType="afterEffect">
                                  <p:stCondLst>
                                    <p:cond delay="1000"/>
                                  </p:stCondLst>
                                  <p:childTnLst>
                                    <p:animEffect transition="out" filter="blinds(horizontal)">
                                      <p:cBhvr>
                                        <p:cTn id="162" dur="500"/>
                                        <p:tgtEl>
                                          <p:spTgt spid="181329"/>
                                        </p:tgtEl>
                                      </p:cBhvr>
                                    </p:animEffect>
                                    <p:set>
                                      <p:cBhvr>
                                        <p:cTn id="163" dur="1" fill="hold">
                                          <p:stCondLst>
                                            <p:cond delay="499"/>
                                          </p:stCondLst>
                                        </p:cTn>
                                        <p:tgtEl>
                                          <p:spTgt spid="181329"/>
                                        </p:tgtEl>
                                        <p:attrNameLst>
                                          <p:attrName>style.visibility</p:attrName>
                                        </p:attrNameLst>
                                      </p:cBhvr>
                                      <p:to>
                                        <p:strVal val="hidden"/>
                                      </p:to>
                                    </p:set>
                                  </p:childTnLst>
                                </p:cTn>
                              </p:par>
                            </p:childTnLst>
                          </p:cTn>
                        </p:par>
                      </p:childTnLst>
                    </p:cTn>
                  </p:par>
                </p:childTnLst>
              </p:cTn>
              <p:nextCondLst>
                <p:cond evt="onClick" delay="0">
                  <p:tgtEl>
                    <p:spTgt spid="181254"/>
                  </p:tgtEl>
                </p:cond>
              </p:nextCondLst>
            </p:seq>
          </p:childTnLst>
        </p:cTn>
      </p:par>
    </p:tnLst>
    <p:bldLst>
      <p:bldP spid="181250" grpId="0" animBg="1"/>
      <p:bldP spid="181250" grpId="1" animBg="1"/>
      <p:bldP spid="181251" grpId="0" animBg="1"/>
      <p:bldP spid="181252" grpId="0" animBg="1"/>
      <p:bldP spid="181253" grpId="0" animBg="1"/>
      <p:bldP spid="181327" grpId="0" animBg="1"/>
      <p:bldP spid="86" grpId="0"/>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3" descr="Các trò chơi khởi động cho một buổi sinh hoạt tập thể - Sinh Viên Công Giáo  Trung Chí"/>
          <p:cNvPicPr preferRelativeResize="0"/>
          <p:nvPr/>
        </p:nvPicPr>
        <p:blipFill rotWithShape="1">
          <a:blip r:embed="rId3"/>
          <a:srcRect/>
          <a:stretch>
            <a:fillRect/>
          </a:stretch>
        </p:blipFill>
        <p:spPr>
          <a:xfrm>
            <a:off x="271780" y="399415"/>
            <a:ext cx="11221720" cy="6517005"/>
          </a:xfrm>
          <a:prstGeom prst="rect">
            <a:avLst/>
          </a:prstGeom>
          <a:noFill/>
          <a:ln>
            <a:noFill/>
          </a:ln>
        </p:spPr>
      </p:pic>
      <p:sp>
        <p:nvSpPr>
          <p:cNvPr id="98" name="Google Shape;98;p3"/>
          <p:cNvSpPr/>
          <p:nvPr/>
        </p:nvSpPr>
        <p:spPr>
          <a:xfrm>
            <a:off x="4263390" y="3046730"/>
            <a:ext cx="2835910" cy="147066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endPar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 name="Google Shape;98;p3"/>
          <p:cNvSpPr/>
          <p:nvPr/>
        </p:nvSpPr>
        <p:spPr>
          <a:xfrm>
            <a:off x="4390390" y="2693670"/>
            <a:ext cx="2835910" cy="147066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endPar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r>
              <a:rPr lang="en-SG" alt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VẬN DỤNG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9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051" descr="background-28"/>
          <p:cNvPicPr>
            <a:picLocks noChangeAspect="1"/>
          </p:cNvPicPr>
          <p:nvPr/>
        </p:nvPicPr>
        <p:blipFill>
          <a:blip r:embed="rId3"/>
          <a:stretch>
            <a:fillRect/>
          </a:stretch>
        </p:blipFill>
        <p:spPr>
          <a:xfrm>
            <a:off x="-57150" y="0"/>
            <a:ext cx="12192000" cy="6858000"/>
          </a:xfrm>
          <a:prstGeom prst="rect">
            <a:avLst/>
          </a:prstGeom>
          <a:noFill/>
          <a:ln w="9525">
            <a:noFill/>
          </a:ln>
        </p:spPr>
      </p:pic>
      <p:sp>
        <p:nvSpPr>
          <p:cNvPr id="2053" name="Rectangles 2052"/>
          <p:cNvSpPr/>
          <p:nvPr/>
        </p:nvSpPr>
        <p:spPr>
          <a:xfrm>
            <a:off x="3630930" y="633730"/>
            <a:ext cx="4893945" cy="617855"/>
          </a:xfrm>
          <a:prstGeom prst="rect">
            <a:avLst/>
          </a:prstGeom>
        </p:spPr>
        <p:txBody>
          <a:bodyPr wrap="none" fromWordArt="1">
            <a:prstTxWarp prst="textPlain">
              <a:avLst>
                <a:gd name="adj" fmla="val 50003"/>
              </a:avLst>
            </a:prstTxWarp>
            <a:normAutofit/>
          </a:bodyPr>
          <a:lstStyle/>
          <a:p>
            <a:pPr algn="ctr"/>
            <a:r>
              <a:rPr lang="en-SG" altLang="en-US" sz="160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VẬN DỤNG</a:t>
            </a:r>
          </a:p>
        </p:txBody>
      </p:sp>
      <p:sp>
        <p:nvSpPr>
          <p:cNvPr id="2055" name="Rectangles 2054" descr="Denim"/>
          <p:cNvSpPr/>
          <p:nvPr/>
        </p:nvSpPr>
        <p:spPr>
          <a:xfrm flipH="1" flipV="1">
            <a:off x="10920413" y="5949950"/>
            <a:ext cx="250825" cy="93663"/>
          </a:xfrm>
          <a:prstGeom prst="rect">
            <a:avLst/>
          </a:prstGeom>
        </p:spPr>
        <p:txBody>
          <a:bodyPr wrap="none" fromWordArt="1">
            <a:prstTxWarp prst="textChevron">
              <a:avLst>
                <a:gd name="adj" fmla="val 25000"/>
              </a:avLst>
            </a:prstTxWarp>
            <a:normAutofit fontScale="25000" lnSpcReduction="20000"/>
          </a:bodyPr>
          <a:lstStyle/>
          <a:p>
            <a:pPr algn="ctr"/>
            <a:r>
              <a:rPr lang="en-US" sz="7200" spc="-720">
                <a:ln w="12700" cap="flat" cmpd="sng">
                  <a:solidFill>
                    <a:schemeClr val="bg2"/>
                  </a:solidFill>
                  <a:prstDash val="solid"/>
                  <a:headEnd type="none" w="med" len="med"/>
                  <a:tailEnd type="none" w="med" len="med"/>
                </a:ln>
                <a:blipFill rotWithShape="1">
                  <a:blip r:embed="rId4"/>
                </a:blipFill>
                <a:effectLst>
                  <a:outerShdw dist="125724" dir="18900000" algn="ctr" rotWithShape="0">
                    <a:srgbClr val="000099"/>
                  </a:outerShdw>
                </a:effectLst>
                <a:latin typeface=".VnFree" panose="020B7200000000000000" charset="0"/>
                <a:ea typeface=".VnFree" panose="020B7200000000000000" charset="0"/>
              </a:rPr>
              <a:t>!!!!!!!!!!!!!</a:t>
            </a:r>
          </a:p>
        </p:txBody>
      </p:sp>
      <p:pic>
        <p:nvPicPr>
          <p:cNvPr id="2056" name="Picture 2055" descr="Copy (2) of !c_lite2"/>
          <p:cNvPicPr>
            <a:picLocks noChangeAspect="1"/>
          </p:cNvPicPr>
          <p:nvPr/>
        </p:nvPicPr>
        <p:blipFill>
          <a:blip r:embed="rId5"/>
          <a:stretch>
            <a:fillRect/>
          </a:stretch>
        </p:blipFill>
        <p:spPr>
          <a:xfrm>
            <a:off x="1524000" y="0"/>
            <a:ext cx="4572000" cy="469900"/>
          </a:xfrm>
          <a:prstGeom prst="rect">
            <a:avLst/>
          </a:prstGeom>
          <a:noFill/>
          <a:ln w="9525">
            <a:noFill/>
          </a:ln>
        </p:spPr>
      </p:pic>
      <p:pic>
        <p:nvPicPr>
          <p:cNvPr id="2057" name="Picture 2056" descr="Copy (2) of !c_lite2"/>
          <p:cNvPicPr>
            <a:picLocks noChangeAspect="1"/>
          </p:cNvPicPr>
          <p:nvPr/>
        </p:nvPicPr>
        <p:blipFill>
          <a:blip r:embed="rId5"/>
          <a:stretch>
            <a:fillRect/>
          </a:stretch>
        </p:blipFill>
        <p:spPr>
          <a:xfrm>
            <a:off x="6024563" y="0"/>
            <a:ext cx="4643437" cy="469900"/>
          </a:xfrm>
          <a:prstGeom prst="rect">
            <a:avLst/>
          </a:prstGeom>
          <a:noFill/>
          <a:ln w="9525">
            <a:noFill/>
          </a:ln>
        </p:spPr>
      </p:pic>
      <p:pic>
        <p:nvPicPr>
          <p:cNvPr id="2058" name="Picture 2057" descr="!danc_cl"/>
          <p:cNvPicPr>
            <a:picLocks noChangeAspect="1"/>
          </p:cNvPicPr>
          <p:nvPr/>
        </p:nvPicPr>
        <p:blipFill>
          <a:blip r:embed="rId6"/>
          <a:stretch>
            <a:fillRect/>
          </a:stretch>
        </p:blipFill>
        <p:spPr>
          <a:xfrm flipH="1">
            <a:off x="10668000" y="4702175"/>
            <a:ext cx="1466850" cy="2047875"/>
          </a:xfrm>
          <a:prstGeom prst="rect">
            <a:avLst/>
          </a:prstGeom>
          <a:noFill/>
          <a:ln w="9525">
            <a:noFill/>
          </a:ln>
        </p:spPr>
      </p:pic>
      <p:pic>
        <p:nvPicPr>
          <p:cNvPr id="2059" name="Picture 2058" descr="!danc_cl"/>
          <p:cNvPicPr>
            <a:picLocks noChangeAspect="1"/>
          </p:cNvPicPr>
          <p:nvPr/>
        </p:nvPicPr>
        <p:blipFill>
          <a:blip r:embed="rId6"/>
          <a:stretch>
            <a:fillRect/>
          </a:stretch>
        </p:blipFill>
        <p:spPr>
          <a:xfrm>
            <a:off x="361950" y="4810125"/>
            <a:ext cx="1485900" cy="2047875"/>
          </a:xfrm>
          <a:prstGeom prst="rect">
            <a:avLst/>
          </a:prstGeom>
          <a:noFill/>
          <a:ln w="9525">
            <a:noFill/>
          </a:ln>
        </p:spPr>
      </p:pic>
      <p:sp>
        <p:nvSpPr>
          <p:cNvPr id="2" name="Rectangles 1"/>
          <p:cNvSpPr/>
          <p:nvPr/>
        </p:nvSpPr>
        <p:spPr>
          <a:xfrm>
            <a:off x="2851150" y="2467610"/>
            <a:ext cx="4893945" cy="617855"/>
          </a:xfrm>
          <a:prstGeom prst="rect">
            <a:avLst/>
          </a:prstGeom>
        </p:spPr>
        <p:txBody>
          <a:bodyPr wrap="none" fromWordArt="1">
            <a:prstTxWarp prst="textPlain">
              <a:avLst>
                <a:gd name="adj" fmla="val 50003"/>
              </a:avLst>
            </a:prstTxWarp>
            <a:normAutofit/>
          </a:bodyPr>
          <a:lstStyle/>
          <a:p>
            <a:pPr algn="ctr"/>
            <a:endParaRPr lang="en-US" sz="160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endParaRPr>
          </a:p>
        </p:txBody>
      </p:sp>
      <p:sp>
        <p:nvSpPr>
          <p:cNvPr id="100" name="Text Box 99"/>
          <p:cNvSpPr txBox="1"/>
          <p:nvPr/>
        </p:nvSpPr>
        <p:spPr>
          <a:xfrm>
            <a:off x="1680210" y="1899920"/>
            <a:ext cx="9108440" cy="1814830"/>
          </a:xfrm>
          <a:prstGeom prst="rect">
            <a:avLst/>
          </a:prstGeom>
          <a:noFill/>
          <a:ln w="9525">
            <a:noFill/>
          </a:ln>
        </p:spPr>
        <p:txBody>
          <a:bodyPr wrap="square">
            <a:spAutoFit/>
          </a:bodyPr>
          <a:lstStyle/>
          <a:p>
            <a:pPr marL="0" indent="0"/>
            <a:r>
              <a:rPr lang="en-SG" altLang="en-US" sz="2800" b="1" dirty="0" err="1">
                <a:solidFill>
                  <a:schemeClr val="tx1"/>
                </a:solidFill>
                <a:latin typeface="Times New Roman" panose="02020603050405020304" pitchFamily="18" charset="0"/>
                <a:cs typeface="Times New Roman" panose="02020603050405020304" pitchFamily="18" charset="0"/>
              </a:rPr>
              <a:t>Câu</a:t>
            </a:r>
            <a:r>
              <a:rPr lang="en-SG" altLang="en-US" sz="2800" b="1" dirty="0">
                <a:solidFill>
                  <a:schemeClr val="tx1"/>
                </a:solidFill>
                <a:latin typeface="Times New Roman" panose="02020603050405020304" pitchFamily="18" charset="0"/>
                <a:cs typeface="Times New Roman" panose="02020603050405020304" pitchFamily="18" charset="0"/>
              </a:rPr>
              <a:t> 1</a:t>
            </a:r>
            <a:r>
              <a:rPr lang="en-SG" alt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smtClean="0">
                <a:solidFill>
                  <a:schemeClr val="tx1"/>
                </a:solidFill>
                <a:latin typeface="Times New Roman" panose="02020603050405020304" pitchFamily="18" charset="0"/>
                <a:cs typeface="Times New Roman" panose="02020603050405020304" pitchFamily="18" charset="0"/>
              </a:rPr>
              <a:t>Ở </a:t>
            </a:r>
            <a:r>
              <a:rPr lang="en-US" sz="2800" b="1" dirty="0" err="1">
                <a:solidFill>
                  <a:schemeClr val="tx1"/>
                </a:solidFill>
                <a:latin typeface="Times New Roman" panose="02020603050405020304" pitchFamily="18" charset="0"/>
                <a:cs typeface="Times New Roman" panose="02020603050405020304" pitchFamily="18" charset="0"/>
              </a:rPr>
              <a:t>xóm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bạn</a:t>
            </a:r>
            <a:r>
              <a:rPr lang="en-US" sz="2800" b="1" dirty="0">
                <a:solidFill>
                  <a:schemeClr val="tx1"/>
                </a:solidFill>
                <a:latin typeface="Times New Roman" panose="02020603050405020304" pitchFamily="18" charset="0"/>
                <a:cs typeface="Times New Roman" panose="02020603050405020304" pitchFamily="18" charset="0"/>
              </a:rPr>
              <a:t> An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nhiều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đình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nuôi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Bò</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đang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bị</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bệnh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mồm</a:t>
            </a:r>
            <a:r>
              <a:rPr lang="en-US" sz="2800" b="1" dirty="0">
                <a:solidFill>
                  <a:schemeClr val="tx1"/>
                </a:solidFill>
                <a:latin typeface="Times New Roman" panose="02020603050405020304" pitchFamily="18" charset="0"/>
                <a:cs typeface="Times New Roman" panose="02020603050405020304" pitchFamily="18" charset="0"/>
              </a:rPr>
              <a:t>, long </a:t>
            </a:r>
            <a:r>
              <a:rPr lang="en-US" sz="2800" b="1" dirty="0" err="1">
                <a:solidFill>
                  <a:schemeClr val="tx1"/>
                </a:solidFill>
                <a:latin typeface="Times New Roman" panose="02020603050405020304" pitchFamily="18" charset="0"/>
                <a:cs typeface="Times New Roman" panose="02020603050405020304" pitchFamily="18" charset="0"/>
              </a:rPr>
              <a:t>móng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Tuy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Bò</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bạn</a:t>
            </a:r>
            <a:r>
              <a:rPr lang="en-US" sz="2800" b="1" dirty="0">
                <a:solidFill>
                  <a:schemeClr val="tx1"/>
                </a:solidFill>
                <a:latin typeface="Times New Roman" panose="02020603050405020304" pitchFamily="18" charset="0"/>
                <a:cs typeface="Times New Roman" panose="02020603050405020304" pitchFamily="18" charset="0"/>
              </a:rPr>
              <a:t> An </a:t>
            </a:r>
            <a:r>
              <a:rPr lang="en-US" sz="2800" b="1" dirty="0" err="1">
                <a:solidFill>
                  <a:schemeClr val="tx1"/>
                </a:solidFill>
                <a:latin typeface="Times New Roman" panose="02020603050405020304" pitchFamily="18" charset="0"/>
                <a:cs typeface="Times New Roman" panose="02020603050405020304" pitchFamily="18" charset="0"/>
              </a:rPr>
              <a:t>nuôi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chưa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bị</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bệnh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bạn</a:t>
            </a:r>
            <a:r>
              <a:rPr lang="en-US" sz="2800" b="1" dirty="0">
                <a:solidFill>
                  <a:schemeClr val="tx1"/>
                </a:solidFill>
                <a:latin typeface="Times New Roman" panose="02020603050405020304" pitchFamily="18" charset="0"/>
                <a:cs typeface="Times New Roman" panose="02020603050405020304" pitchFamily="18" charset="0"/>
              </a:rPr>
              <a:t> An </a:t>
            </a:r>
            <a:r>
              <a:rPr lang="en-US" sz="2800" b="1" dirty="0" err="1">
                <a:solidFill>
                  <a:schemeClr val="tx1"/>
                </a:solidFill>
                <a:latin typeface="Times New Roman" panose="02020603050405020304" pitchFamily="18" charset="0"/>
                <a:cs typeface="Times New Roman" panose="02020603050405020304" pitchFamily="18" charset="0"/>
              </a:rPr>
              <a:t>cần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gì</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Bò</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chế</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bị</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bệnh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trên</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4" name="Rectangles 3"/>
          <p:cNvSpPr/>
          <p:nvPr/>
        </p:nvSpPr>
        <p:spPr>
          <a:xfrm>
            <a:off x="1679575" y="4220845"/>
            <a:ext cx="9109075" cy="1082675"/>
          </a:xfrm>
          <a:prstGeom prst="rect">
            <a:avLst/>
          </a:prstGeom>
        </p:spPr>
        <p:txBody>
          <a:bodyPr wrap="none" fromWordArt="1">
            <a:prstTxWarp prst="textPlain">
              <a:avLst>
                <a:gd name="adj" fmla="val 50003"/>
              </a:avLst>
            </a:prstTxWarp>
            <a:normAutofit/>
          </a:bodyPr>
          <a:lstStyle/>
          <a:p>
            <a:pPr algn="ct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ĐÁP ÁN</a:t>
            </a:r>
            <a:r>
              <a:rPr lang="en-US" dirty="0" smtClean="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smtClean="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Tiêm</a:t>
            </a:r>
            <a:r>
              <a:rPr lang="en-SG" altLang="en-US" dirty="0" smtClean="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vacxin</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phòng</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bệnh</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lỡ</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mồm</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long </a:t>
            </a: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móng</a:t>
            </a:r>
            <a:endPar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endParaRPr>
          </a:p>
          <a:p>
            <a:pPr algn="ct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và</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không</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cho</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tiếp</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xúc</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với</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vật</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nuôi</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bị</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bệnh</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repeatCount="2000" fill="hold" nodeType="withEffect">
                                  <p:stCondLst>
                                    <p:cond delay="0"/>
                                  </p:stCondLst>
                                  <p:iterate type="lt">
                                    <p:tmPct val="5000"/>
                                  </p:iterate>
                                  <p:childTnLst>
                                    <p:set>
                                      <p:cBhvr>
                                        <p:cTn id="6" dur="1" fill="hold">
                                          <p:stCondLst>
                                            <p:cond delay="0"/>
                                          </p:stCondLst>
                                        </p:cTn>
                                        <p:tgtEl>
                                          <p:spTgt spid="2055"/>
                                        </p:tgtEl>
                                        <p:attrNameLst>
                                          <p:attrName>style.visibility</p:attrName>
                                        </p:attrNameLst>
                                      </p:cBhvr>
                                      <p:to>
                                        <p:strVal val="visible"/>
                                      </p:to>
                                    </p:set>
                                    <p:anim calcmode="lin" valueType="num">
                                      <p:cBhvr>
                                        <p:cTn id="7" dur="2000" fill="hold"/>
                                        <p:tgtEl>
                                          <p:spTgt spid="2055"/>
                                        </p:tgtEl>
                                        <p:attrNameLst>
                                          <p:attrName>ppt_w</p:attrName>
                                        </p:attrNameLst>
                                      </p:cBhvr>
                                      <p:tavLst>
                                        <p:tav tm="0">
                                          <p:val>
                                            <p:fltVal val="0"/>
                                          </p:val>
                                        </p:tav>
                                        <p:tav tm="100000">
                                          <p:val>
                                            <p:strVal val="#ppt_w"/>
                                          </p:val>
                                        </p:tav>
                                      </p:tavLst>
                                    </p:anim>
                                    <p:anim calcmode="lin" valueType="num">
                                      <p:cBhvr>
                                        <p:cTn id="8" dur="2000" fill="hold"/>
                                        <p:tgtEl>
                                          <p:spTgt spid="2055"/>
                                        </p:tgtEl>
                                        <p:attrNameLst>
                                          <p:attrName>ppt_h</p:attrName>
                                        </p:attrNameLst>
                                      </p:cBhvr>
                                      <p:tavLst>
                                        <p:tav tm="0">
                                          <p:val>
                                            <p:fltVal val="0"/>
                                          </p:val>
                                        </p:tav>
                                        <p:tav tm="100000">
                                          <p:val>
                                            <p:strVal val="#ppt_h"/>
                                          </p:val>
                                        </p:tav>
                                      </p:tavLst>
                                    </p:anim>
                                    <p:anim calcmode="lin" valueType="num">
                                      <p:cBhvr>
                                        <p:cTn id="9" dur="2000" fill="hold"/>
                                        <p:tgtEl>
                                          <p:spTgt spid="2055"/>
                                        </p:tgtEl>
                                        <p:attrNameLst>
                                          <p:attrName>style.rotation</p:attrName>
                                        </p:attrNameLst>
                                      </p:cBhvr>
                                      <p:tavLst>
                                        <p:tav tm="0">
                                          <p:val>
                                            <p:fltVal val="90"/>
                                          </p:val>
                                        </p:tav>
                                        <p:tav tm="100000">
                                          <p:val>
                                            <p:fltVal val="0"/>
                                          </p:val>
                                        </p:tav>
                                      </p:tavLst>
                                    </p:anim>
                                    <p:animEffect transition="in" filter="fade">
                                      <p:cBhvr>
                                        <p:cTn id="10" dur="2000"/>
                                        <p:tgtEl>
                                          <p:spTgt spid="205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1" presetID="51" presetClass="entr" presetSubtype="0" fill="hold" nodeType="withEffect">
                                  <p:stCondLst>
                                    <p:cond delay="0"/>
                                  </p:stCondLst>
                                  <p:childTnLst>
                                    <p:set>
                                      <p:cBhvr>
                                        <p:cTn id="12" dur="1" fill="hold">
                                          <p:stCondLst>
                                            <p:cond delay="0"/>
                                          </p:stCondLst>
                                        </p:cTn>
                                        <p:tgtEl>
                                          <p:spTgt spid="2058"/>
                                        </p:tgtEl>
                                        <p:attrNameLst>
                                          <p:attrName>style.visibility</p:attrName>
                                        </p:attrNameLst>
                                      </p:cBhvr>
                                      <p:to>
                                        <p:strVal val="visible"/>
                                      </p:to>
                                    </p:set>
                                    <p:animEffect transition="in" filter="fade">
                                      <p:cBhvr>
                                        <p:cTn id="13" dur="770" decel="100000"/>
                                        <p:tgtEl>
                                          <p:spTgt spid="2058"/>
                                        </p:tgtEl>
                                      </p:cBhvr>
                                    </p:animEffect>
                                    <p:animScale>
                                      <p:cBhvr>
                                        <p:cTn id="14" dur="770" decel="100000"/>
                                        <p:tgtEl>
                                          <p:spTgt spid="2058"/>
                                        </p:tgtEl>
                                      </p:cBhvr>
                                      <p:from x="10000" y="10000"/>
                                      <p:to x="200000" y="450000"/>
                                    </p:animScale>
                                    <p:animScale>
                                      <p:cBhvr>
                                        <p:cTn id="15" dur="1230" accel="100000" fill="hold">
                                          <p:stCondLst>
                                            <p:cond delay="770"/>
                                          </p:stCondLst>
                                        </p:cTn>
                                        <p:tgtEl>
                                          <p:spTgt spid="2058"/>
                                        </p:tgtEl>
                                      </p:cBhvr>
                                      <p:from x="200000" y="450000"/>
                                      <p:to x="100000" y="100000"/>
                                    </p:animScale>
                                    <p:set>
                                      <p:cBhvr>
                                        <p:cTn id="16" dur="770" fill="hold"/>
                                        <p:tgtEl>
                                          <p:spTgt spid="2058"/>
                                        </p:tgtEl>
                                        <p:attrNameLst>
                                          <p:attrName>ppt_x</p:attrName>
                                        </p:attrNameLst>
                                      </p:cBhvr>
                                      <p:to>
                                        <p:strVal val="(0.5)"/>
                                      </p:to>
                                    </p:set>
                                    <p:anim from="(0.5)" to="(#ppt_x)" calcmode="lin" valueType="num">
                                      <p:cBhvr>
                                        <p:cTn id="17" dur="1230" accel="100000" fill="hold">
                                          <p:stCondLst>
                                            <p:cond delay="770"/>
                                          </p:stCondLst>
                                        </p:cTn>
                                        <p:tgtEl>
                                          <p:spTgt spid="2058"/>
                                        </p:tgtEl>
                                        <p:attrNameLst>
                                          <p:attrName>ppt_x</p:attrName>
                                        </p:attrNameLst>
                                      </p:cBhvr>
                                    </p:anim>
                                    <p:set>
                                      <p:cBhvr>
                                        <p:cTn id="18" dur="770" fill="hold"/>
                                        <p:tgtEl>
                                          <p:spTgt spid="2058"/>
                                        </p:tgtEl>
                                        <p:attrNameLst>
                                          <p:attrName>ppt_y</p:attrName>
                                        </p:attrNameLst>
                                      </p:cBhvr>
                                      <p:to>
                                        <p:strVal val="(#ppt_y+0.4)"/>
                                      </p:to>
                                    </p:set>
                                    <p:anim from="(#ppt_y+0.4)" to="(#ppt_y)" calcmode="lin" valueType="num">
                                      <p:cBhvr>
                                        <p:cTn id="19" dur="1230" accel="100000" fill="hold">
                                          <p:stCondLst>
                                            <p:cond delay="770"/>
                                          </p:stCondLst>
                                        </p:cTn>
                                        <p:tgtEl>
                                          <p:spTgt spid="2058"/>
                                        </p:tgtEl>
                                        <p:attrNameLst>
                                          <p:attrName>ppt_y</p:attrName>
                                        </p:attrNameLst>
                                      </p:cBhvr>
                                    </p:anim>
                                  </p:childTnLst>
                                </p:cTn>
                              </p:par>
                              <p:par>
                                <p:cTn id="20" presetID="51" presetClass="entr" presetSubtype="0" fill="hold" nodeType="withEffect">
                                  <p:stCondLst>
                                    <p:cond delay="0"/>
                                  </p:stCondLst>
                                  <p:childTnLst>
                                    <p:set>
                                      <p:cBhvr>
                                        <p:cTn id="21" dur="1" fill="hold">
                                          <p:stCondLst>
                                            <p:cond delay="0"/>
                                          </p:stCondLst>
                                        </p:cTn>
                                        <p:tgtEl>
                                          <p:spTgt spid="2059"/>
                                        </p:tgtEl>
                                        <p:attrNameLst>
                                          <p:attrName>style.visibility</p:attrName>
                                        </p:attrNameLst>
                                      </p:cBhvr>
                                      <p:to>
                                        <p:strVal val="visible"/>
                                      </p:to>
                                    </p:set>
                                    <p:animEffect transition="in" filter="fade">
                                      <p:cBhvr>
                                        <p:cTn id="22" dur="770" decel="100000"/>
                                        <p:tgtEl>
                                          <p:spTgt spid="2059"/>
                                        </p:tgtEl>
                                      </p:cBhvr>
                                    </p:animEffect>
                                    <p:animScale>
                                      <p:cBhvr>
                                        <p:cTn id="23" dur="770" decel="100000"/>
                                        <p:tgtEl>
                                          <p:spTgt spid="2059"/>
                                        </p:tgtEl>
                                      </p:cBhvr>
                                      <p:from x="10000" y="10000"/>
                                      <p:to x="200000" y="450000"/>
                                    </p:animScale>
                                    <p:animScale>
                                      <p:cBhvr>
                                        <p:cTn id="24" dur="1230" accel="100000" fill="hold">
                                          <p:stCondLst>
                                            <p:cond delay="770"/>
                                          </p:stCondLst>
                                        </p:cTn>
                                        <p:tgtEl>
                                          <p:spTgt spid="2059"/>
                                        </p:tgtEl>
                                      </p:cBhvr>
                                      <p:from x="200000" y="450000"/>
                                      <p:to x="100000" y="100000"/>
                                    </p:animScale>
                                    <p:set>
                                      <p:cBhvr>
                                        <p:cTn id="25" dur="770" fill="hold"/>
                                        <p:tgtEl>
                                          <p:spTgt spid="2059"/>
                                        </p:tgtEl>
                                        <p:attrNameLst>
                                          <p:attrName>ppt_x</p:attrName>
                                        </p:attrNameLst>
                                      </p:cBhvr>
                                      <p:to>
                                        <p:strVal val="(0.5)"/>
                                      </p:to>
                                    </p:set>
                                    <p:anim from="(0.5)" to="(#ppt_x)" calcmode="lin" valueType="num">
                                      <p:cBhvr>
                                        <p:cTn id="26" dur="1230" accel="100000" fill="hold">
                                          <p:stCondLst>
                                            <p:cond delay="770"/>
                                          </p:stCondLst>
                                        </p:cTn>
                                        <p:tgtEl>
                                          <p:spTgt spid="2059"/>
                                        </p:tgtEl>
                                        <p:attrNameLst>
                                          <p:attrName>ppt_x</p:attrName>
                                        </p:attrNameLst>
                                      </p:cBhvr>
                                    </p:anim>
                                    <p:set>
                                      <p:cBhvr>
                                        <p:cTn id="27" dur="770" fill="hold"/>
                                        <p:tgtEl>
                                          <p:spTgt spid="2059"/>
                                        </p:tgtEl>
                                        <p:attrNameLst>
                                          <p:attrName>ppt_y</p:attrName>
                                        </p:attrNameLst>
                                      </p:cBhvr>
                                      <p:to>
                                        <p:strVal val="(#ppt_y+0.4)"/>
                                      </p:to>
                                    </p:set>
                                    <p:anim from="(#ppt_y+0.4)" to="(#ppt_y)" calcmode="lin" valueType="num">
                                      <p:cBhvr>
                                        <p:cTn id="28" dur="1230" accel="100000" fill="hold">
                                          <p:stCondLst>
                                            <p:cond delay="770"/>
                                          </p:stCondLst>
                                        </p:cTn>
                                        <p:tgtEl>
                                          <p:spTgt spid="2059"/>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repeatCount="indefinite"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0" fill="hold"/>
                                        <p:tgtEl>
                                          <p:spTgt spid="2"/>
                                        </p:tgtEl>
                                        <p:attrNameLst>
                                          <p:attrName>ppt_w</p:attrName>
                                        </p:attrNameLst>
                                      </p:cBhvr>
                                      <p:tavLst>
                                        <p:tav tm="0">
                                          <p:val>
                                            <p:fltVal val="0"/>
                                          </p:val>
                                        </p:tav>
                                        <p:tav tm="100000">
                                          <p:val>
                                            <p:strVal val="#ppt_w"/>
                                          </p:val>
                                        </p:tav>
                                      </p:tavLst>
                                    </p:anim>
                                    <p:anim calcmode="lin" valueType="num">
                                      <p:cBhvr>
                                        <p:cTn id="34" dur="5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2053"/>
                                        </p:tgtEl>
                                        <p:attrNameLst>
                                          <p:attrName>style.visibility</p:attrName>
                                        </p:attrNameLst>
                                      </p:cBhvr>
                                      <p:to>
                                        <p:strVal val="visible"/>
                                      </p:to>
                                    </p:set>
                                    <p:anim calcmode="lin" valueType="num">
                                      <p:cBhvr>
                                        <p:cTn id="39" dur="500" fill="hold"/>
                                        <p:tgtEl>
                                          <p:spTgt spid="2053"/>
                                        </p:tgtEl>
                                        <p:attrNameLst>
                                          <p:attrName>ppt_w</p:attrName>
                                        </p:attrNameLst>
                                      </p:cBhvr>
                                      <p:tavLst>
                                        <p:tav tm="0">
                                          <p:val>
                                            <p:fltVal val="0"/>
                                          </p:val>
                                        </p:tav>
                                        <p:tav tm="100000">
                                          <p:val>
                                            <p:strVal val="#ppt_w"/>
                                          </p:val>
                                        </p:tav>
                                      </p:tavLst>
                                    </p:anim>
                                    <p:anim calcmode="lin" valueType="num">
                                      <p:cBhvr>
                                        <p:cTn id="40" dur="500" fill="hold"/>
                                        <p:tgtEl>
                                          <p:spTgt spid="2053"/>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53" grpId="1"/>
      <p:bldP spid="100" grpId="0"/>
      <p:bldP spid="100" grpId="1"/>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051" descr="background-28"/>
          <p:cNvPicPr>
            <a:picLocks noChangeAspect="1"/>
          </p:cNvPicPr>
          <p:nvPr/>
        </p:nvPicPr>
        <p:blipFill>
          <a:blip r:embed="rId3"/>
          <a:stretch>
            <a:fillRect/>
          </a:stretch>
        </p:blipFill>
        <p:spPr>
          <a:xfrm>
            <a:off x="-57150" y="0"/>
            <a:ext cx="12192000" cy="6858000"/>
          </a:xfrm>
          <a:prstGeom prst="rect">
            <a:avLst/>
          </a:prstGeom>
          <a:noFill/>
          <a:ln w="9525">
            <a:noFill/>
          </a:ln>
        </p:spPr>
      </p:pic>
      <p:sp>
        <p:nvSpPr>
          <p:cNvPr id="2053" name="Rectangles 2052"/>
          <p:cNvSpPr/>
          <p:nvPr/>
        </p:nvSpPr>
        <p:spPr>
          <a:xfrm>
            <a:off x="3630930" y="633730"/>
            <a:ext cx="4893945" cy="617855"/>
          </a:xfrm>
          <a:prstGeom prst="rect">
            <a:avLst/>
          </a:prstGeom>
        </p:spPr>
        <p:txBody>
          <a:bodyPr wrap="none" fromWordArt="1">
            <a:prstTxWarp prst="textPlain">
              <a:avLst>
                <a:gd name="adj" fmla="val 50003"/>
              </a:avLst>
            </a:prstTxWarp>
            <a:normAutofit/>
          </a:bodyPr>
          <a:lstStyle/>
          <a:p>
            <a:pPr algn="ctr"/>
            <a:r>
              <a:rPr lang="en-SG" altLang="en-US" sz="160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VẬN DỤNG</a:t>
            </a:r>
          </a:p>
        </p:txBody>
      </p:sp>
      <p:sp>
        <p:nvSpPr>
          <p:cNvPr id="2055" name="Rectangles 2054" descr="Denim"/>
          <p:cNvSpPr/>
          <p:nvPr/>
        </p:nvSpPr>
        <p:spPr>
          <a:xfrm flipH="1" flipV="1">
            <a:off x="10920413" y="5949950"/>
            <a:ext cx="250825" cy="93663"/>
          </a:xfrm>
          <a:prstGeom prst="rect">
            <a:avLst/>
          </a:prstGeom>
        </p:spPr>
        <p:txBody>
          <a:bodyPr wrap="none" fromWordArt="1">
            <a:prstTxWarp prst="textChevron">
              <a:avLst>
                <a:gd name="adj" fmla="val 25000"/>
              </a:avLst>
            </a:prstTxWarp>
            <a:normAutofit fontScale="25000" lnSpcReduction="20000"/>
          </a:bodyPr>
          <a:lstStyle/>
          <a:p>
            <a:pPr algn="ctr"/>
            <a:r>
              <a:rPr lang="en-US" sz="7200" spc="-720">
                <a:ln w="12700" cap="flat" cmpd="sng">
                  <a:solidFill>
                    <a:schemeClr val="bg2"/>
                  </a:solidFill>
                  <a:prstDash val="solid"/>
                  <a:headEnd type="none" w="med" len="med"/>
                  <a:tailEnd type="none" w="med" len="med"/>
                </a:ln>
                <a:blipFill rotWithShape="1">
                  <a:blip r:embed="rId4"/>
                </a:blipFill>
                <a:effectLst>
                  <a:outerShdw dist="125724" dir="18900000" algn="ctr" rotWithShape="0">
                    <a:srgbClr val="000099"/>
                  </a:outerShdw>
                </a:effectLst>
                <a:latin typeface=".VnFree" panose="020B7200000000000000" charset="0"/>
                <a:ea typeface=".VnFree" panose="020B7200000000000000" charset="0"/>
              </a:rPr>
              <a:t>!!!!!!!!!!!!!</a:t>
            </a:r>
          </a:p>
        </p:txBody>
      </p:sp>
      <p:pic>
        <p:nvPicPr>
          <p:cNvPr id="2056" name="Picture 2055" descr="Copy (2) of !c_lite2"/>
          <p:cNvPicPr>
            <a:picLocks noChangeAspect="1"/>
          </p:cNvPicPr>
          <p:nvPr/>
        </p:nvPicPr>
        <p:blipFill>
          <a:blip r:embed="rId5"/>
          <a:stretch>
            <a:fillRect/>
          </a:stretch>
        </p:blipFill>
        <p:spPr>
          <a:xfrm>
            <a:off x="1524000" y="0"/>
            <a:ext cx="4572000" cy="469900"/>
          </a:xfrm>
          <a:prstGeom prst="rect">
            <a:avLst/>
          </a:prstGeom>
          <a:noFill/>
          <a:ln w="9525">
            <a:noFill/>
          </a:ln>
        </p:spPr>
      </p:pic>
      <p:pic>
        <p:nvPicPr>
          <p:cNvPr id="2057" name="Picture 2056" descr="Copy (2) of !c_lite2"/>
          <p:cNvPicPr>
            <a:picLocks noChangeAspect="1"/>
          </p:cNvPicPr>
          <p:nvPr/>
        </p:nvPicPr>
        <p:blipFill>
          <a:blip r:embed="rId5"/>
          <a:stretch>
            <a:fillRect/>
          </a:stretch>
        </p:blipFill>
        <p:spPr>
          <a:xfrm>
            <a:off x="6024563" y="0"/>
            <a:ext cx="4643437" cy="469900"/>
          </a:xfrm>
          <a:prstGeom prst="rect">
            <a:avLst/>
          </a:prstGeom>
          <a:noFill/>
          <a:ln w="9525">
            <a:noFill/>
          </a:ln>
        </p:spPr>
      </p:pic>
      <p:pic>
        <p:nvPicPr>
          <p:cNvPr id="2058" name="Picture 2057" descr="!danc_cl"/>
          <p:cNvPicPr>
            <a:picLocks noChangeAspect="1"/>
          </p:cNvPicPr>
          <p:nvPr/>
        </p:nvPicPr>
        <p:blipFill>
          <a:blip r:embed="rId6"/>
          <a:stretch>
            <a:fillRect/>
          </a:stretch>
        </p:blipFill>
        <p:spPr>
          <a:xfrm flipH="1">
            <a:off x="10668000" y="4702175"/>
            <a:ext cx="1466850" cy="2047875"/>
          </a:xfrm>
          <a:prstGeom prst="rect">
            <a:avLst/>
          </a:prstGeom>
          <a:noFill/>
          <a:ln w="9525">
            <a:noFill/>
          </a:ln>
        </p:spPr>
      </p:pic>
      <p:pic>
        <p:nvPicPr>
          <p:cNvPr id="2059" name="Picture 2058" descr="!danc_cl"/>
          <p:cNvPicPr>
            <a:picLocks noChangeAspect="1"/>
          </p:cNvPicPr>
          <p:nvPr/>
        </p:nvPicPr>
        <p:blipFill>
          <a:blip r:embed="rId6"/>
          <a:stretch>
            <a:fillRect/>
          </a:stretch>
        </p:blipFill>
        <p:spPr>
          <a:xfrm>
            <a:off x="361950" y="4810125"/>
            <a:ext cx="1485900" cy="2047875"/>
          </a:xfrm>
          <a:prstGeom prst="rect">
            <a:avLst/>
          </a:prstGeom>
          <a:noFill/>
          <a:ln w="9525">
            <a:noFill/>
          </a:ln>
        </p:spPr>
      </p:pic>
      <p:sp>
        <p:nvSpPr>
          <p:cNvPr id="2" name="Rectangles 1"/>
          <p:cNvSpPr/>
          <p:nvPr/>
        </p:nvSpPr>
        <p:spPr>
          <a:xfrm>
            <a:off x="2851150" y="2467610"/>
            <a:ext cx="4893945" cy="617855"/>
          </a:xfrm>
          <a:prstGeom prst="rect">
            <a:avLst/>
          </a:prstGeom>
        </p:spPr>
        <p:txBody>
          <a:bodyPr wrap="none" fromWordArt="1">
            <a:prstTxWarp prst="textPlain">
              <a:avLst>
                <a:gd name="adj" fmla="val 50003"/>
              </a:avLst>
            </a:prstTxWarp>
            <a:normAutofit/>
          </a:bodyPr>
          <a:lstStyle/>
          <a:p>
            <a:pPr algn="ctr"/>
            <a:endParaRPr lang="en-US" sz="160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endParaRPr>
          </a:p>
        </p:txBody>
      </p:sp>
      <p:sp>
        <p:nvSpPr>
          <p:cNvPr id="100" name="Text Box 99"/>
          <p:cNvSpPr txBox="1"/>
          <p:nvPr/>
        </p:nvSpPr>
        <p:spPr>
          <a:xfrm>
            <a:off x="1680210" y="1899920"/>
            <a:ext cx="9108440" cy="1383665"/>
          </a:xfrm>
          <a:prstGeom prst="rect">
            <a:avLst/>
          </a:prstGeom>
          <a:noFill/>
          <a:ln w="9525">
            <a:noFill/>
          </a:ln>
        </p:spPr>
        <p:txBody>
          <a:bodyPr wrap="square">
            <a:spAutoFit/>
          </a:bodyPr>
          <a:lstStyle/>
          <a:p>
            <a:pPr marL="0" indent="0"/>
            <a:r>
              <a:rPr lang="en-SG" altLang="en-US" sz="2800" b="1" dirty="0" err="1">
                <a:solidFill>
                  <a:schemeClr val="tx1"/>
                </a:solidFill>
                <a:latin typeface="Times New Roman" panose="02020603050405020304" pitchFamily="18" charset="0"/>
                <a:cs typeface="Times New Roman" panose="02020603050405020304" pitchFamily="18" charset="0"/>
              </a:rPr>
              <a:t>Câu</a:t>
            </a:r>
            <a:r>
              <a:rPr lang="en-SG" altLang="en-US" sz="2800" b="1" dirty="0">
                <a:solidFill>
                  <a:schemeClr val="tx1"/>
                </a:solidFill>
                <a:latin typeface="Times New Roman" panose="02020603050405020304" pitchFamily="18" charset="0"/>
                <a:cs typeface="Times New Roman" panose="02020603050405020304" pitchFamily="18" charset="0"/>
              </a:rPr>
              <a:t> 2</a:t>
            </a:r>
            <a:r>
              <a:rPr lang="en-SG" altLang="en-US" sz="2800" b="1" dirty="0" smtClean="0">
                <a:solidFill>
                  <a:schemeClr val="tx1"/>
                </a:solidFill>
                <a:latin typeface="Times New Roman" panose="02020603050405020304" pitchFamily="18" charset="0"/>
                <a:cs typeface="Times New Roman" panose="02020603050405020304" pitchFamily="18" charset="0"/>
              </a:rPr>
              <a:t>: </a:t>
            </a:r>
            <a:r>
              <a:rPr lang="en-SG" altLang="en-US" sz="2800" b="1" dirty="0" err="1" smtClean="0">
                <a:solidFill>
                  <a:schemeClr val="tx1"/>
                </a:solidFill>
                <a:latin typeface="Times New Roman" panose="02020603050405020304" pitchFamily="18" charset="0"/>
                <a:cs typeface="Times New Roman" panose="02020603050405020304" pitchFamily="18" charset="0"/>
              </a:rPr>
              <a:t>Trong</a:t>
            </a:r>
            <a:r>
              <a:rPr lang="en-SG" altLang="en-US" sz="2800" b="1" dirty="0" smtClean="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nuôi</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dưỡng</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gà</a:t>
            </a:r>
            <a:r>
              <a:rPr lang="en-SG" altLang="en-US" sz="2800" b="1" dirty="0">
                <a:solidFill>
                  <a:schemeClr val="tx1"/>
                </a:solidFill>
                <a:latin typeface="Times New Roman" panose="02020603050405020304" pitchFamily="18" charset="0"/>
                <a:cs typeface="Times New Roman" panose="02020603050405020304" pitchFamily="18" charset="0"/>
              </a:rPr>
              <a:t> con, </a:t>
            </a:r>
            <a:r>
              <a:rPr lang="en-SG" altLang="en-US" sz="2800" b="1" dirty="0" err="1">
                <a:solidFill>
                  <a:schemeClr val="tx1"/>
                </a:solidFill>
                <a:latin typeface="Times New Roman" panose="02020603050405020304" pitchFamily="18" charset="0"/>
                <a:cs typeface="Times New Roman" panose="02020603050405020304" pitchFamily="18" charset="0"/>
              </a:rPr>
              <a:t>từ</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tuần</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thứ</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hai</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khi</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hệ</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tiêu</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hoá</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của</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gà</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đã</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phát</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triển</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cần</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bổ</a:t>
            </a:r>
            <a:r>
              <a:rPr lang="en-SG" altLang="en-US" sz="2800" b="1" dirty="0">
                <a:solidFill>
                  <a:schemeClr val="tx1"/>
                </a:solidFill>
                <a:latin typeface="Times New Roman" panose="02020603050405020304" pitchFamily="18" charset="0"/>
                <a:cs typeface="Times New Roman" panose="02020603050405020304" pitchFamily="18" charset="0"/>
              </a:rPr>
              <a:t> sung </a:t>
            </a:r>
            <a:r>
              <a:rPr lang="en-SG" altLang="en-US" sz="2800" b="1" dirty="0" err="1">
                <a:solidFill>
                  <a:schemeClr val="tx1"/>
                </a:solidFill>
                <a:latin typeface="Times New Roman" panose="02020603050405020304" pitchFamily="18" charset="0"/>
                <a:cs typeface="Times New Roman" panose="02020603050405020304" pitchFamily="18" charset="0"/>
              </a:rPr>
              <a:t>thêm</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sỏi</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vào</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thức</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ăn</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cho</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gà</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Em</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hãy</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giải</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thích</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vì</a:t>
            </a:r>
            <a:r>
              <a:rPr lang="en-SG" altLang="en-US" sz="2800" b="1" dirty="0">
                <a:solidFill>
                  <a:schemeClr val="tx1"/>
                </a:solidFill>
                <a:latin typeface="Times New Roman" panose="02020603050405020304" pitchFamily="18" charset="0"/>
                <a:cs typeface="Times New Roman" panose="02020603050405020304" pitchFamily="18" charset="0"/>
              </a:rPr>
              <a:t> </a:t>
            </a:r>
            <a:r>
              <a:rPr lang="en-SG" altLang="en-US" sz="2800" b="1" dirty="0" err="1">
                <a:solidFill>
                  <a:schemeClr val="tx1"/>
                </a:solidFill>
                <a:latin typeface="Times New Roman" panose="02020603050405020304" pitchFamily="18" charset="0"/>
                <a:cs typeface="Times New Roman" panose="02020603050405020304" pitchFamily="18" charset="0"/>
              </a:rPr>
              <a:t>sao</a:t>
            </a:r>
            <a:r>
              <a:rPr lang="en-SG" altLang="en-US" sz="2800" b="1" dirty="0">
                <a:solidFill>
                  <a:schemeClr val="tx1"/>
                </a:solidFill>
                <a:latin typeface="Times New Roman" panose="02020603050405020304" pitchFamily="18" charset="0"/>
                <a:cs typeface="Times New Roman" panose="02020603050405020304" pitchFamily="18" charset="0"/>
              </a:rPr>
              <a:t>?</a:t>
            </a:r>
          </a:p>
        </p:txBody>
      </p:sp>
      <p:sp>
        <p:nvSpPr>
          <p:cNvPr id="4" name="Rectangles 3"/>
          <p:cNvSpPr/>
          <p:nvPr/>
        </p:nvSpPr>
        <p:spPr>
          <a:xfrm>
            <a:off x="1679575" y="4220845"/>
            <a:ext cx="9109075" cy="1082675"/>
          </a:xfrm>
          <a:prstGeom prst="rect">
            <a:avLst/>
          </a:prstGeom>
        </p:spPr>
        <p:txBody>
          <a:bodyPr wrap="none" fromWordArt="1">
            <a:prstTxWarp prst="textPlain">
              <a:avLst>
                <a:gd name="adj" fmla="val 50003"/>
              </a:avLst>
            </a:prstTxWarp>
            <a:normAutofit/>
          </a:bodyPr>
          <a:lstStyle/>
          <a:p>
            <a:pPr algn="ct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ĐÁP </a:t>
            </a:r>
            <a:r>
              <a:rPr lang="en-US" dirty="0" smtClean="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ÁN: </a:t>
            </a:r>
            <a:r>
              <a:rPr 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Sỏi</a:t>
            </a: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sẽ</a:t>
            </a: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giúp</a:t>
            </a: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quá</a:t>
            </a: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trình</a:t>
            </a: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nghiền</a:t>
            </a: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thức</a:t>
            </a: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ăn</a:t>
            </a: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trong</a:t>
            </a: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dạ</a:t>
            </a: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dày</a:t>
            </a: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tốt</a:t>
            </a: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hơn</a:t>
            </a: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p>
          <a:p>
            <a:pPr algn="ct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Tiêm</a:t>
            </a: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vacxin</a:t>
            </a:r>
            <a:r>
              <a:rPr 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a:t>
            </a:r>
            <a:endPar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repeatCount="2000" fill="hold" nodeType="withEffect">
                                  <p:stCondLst>
                                    <p:cond delay="0"/>
                                  </p:stCondLst>
                                  <p:iterate type="lt">
                                    <p:tmPct val="5000"/>
                                  </p:iterate>
                                  <p:childTnLst>
                                    <p:set>
                                      <p:cBhvr>
                                        <p:cTn id="6" dur="1" fill="hold">
                                          <p:stCondLst>
                                            <p:cond delay="0"/>
                                          </p:stCondLst>
                                        </p:cTn>
                                        <p:tgtEl>
                                          <p:spTgt spid="2055"/>
                                        </p:tgtEl>
                                        <p:attrNameLst>
                                          <p:attrName>style.visibility</p:attrName>
                                        </p:attrNameLst>
                                      </p:cBhvr>
                                      <p:to>
                                        <p:strVal val="visible"/>
                                      </p:to>
                                    </p:set>
                                    <p:anim calcmode="lin" valueType="num">
                                      <p:cBhvr>
                                        <p:cTn id="7" dur="2000" fill="hold"/>
                                        <p:tgtEl>
                                          <p:spTgt spid="2055"/>
                                        </p:tgtEl>
                                        <p:attrNameLst>
                                          <p:attrName>ppt_w</p:attrName>
                                        </p:attrNameLst>
                                      </p:cBhvr>
                                      <p:tavLst>
                                        <p:tav tm="0">
                                          <p:val>
                                            <p:fltVal val="0"/>
                                          </p:val>
                                        </p:tav>
                                        <p:tav tm="100000">
                                          <p:val>
                                            <p:strVal val="#ppt_w"/>
                                          </p:val>
                                        </p:tav>
                                      </p:tavLst>
                                    </p:anim>
                                    <p:anim calcmode="lin" valueType="num">
                                      <p:cBhvr>
                                        <p:cTn id="8" dur="2000" fill="hold"/>
                                        <p:tgtEl>
                                          <p:spTgt spid="2055"/>
                                        </p:tgtEl>
                                        <p:attrNameLst>
                                          <p:attrName>ppt_h</p:attrName>
                                        </p:attrNameLst>
                                      </p:cBhvr>
                                      <p:tavLst>
                                        <p:tav tm="0">
                                          <p:val>
                                            <p:fltVal val="0"/>
                                          </p:val>
                                        </p:tav>
                                        <p:tav tm="100000">
                                          <p:val>
                                            <p:strVal val="#ppt_h"/>
                                          </p:val>
                                        </p:tav>
                                      </p:tavLst>
                                    </p:anim>
                                    <p:anim calcmode="lin" valueType="num">
                                      <p:cBhvr>
                                        <p:cTn id="9" dur="2000" fill="hold"/>
                                        <p:tgtEl>
                                          <p:spTgt spid="2055"/>
                                        </p:tgtEl>
                                        <p:attrNameLst>
                                          <p:attrName>style.rotation</p:attrName>
                                        </p:attrNameLst>
                                      </p:cBhvr>
                                      <p:tavLst>
                                        <p:tav tm="0">
                                          <p:val>
                                            <p:fltVal val="90"/>
                                          </p:val>
                                        </p:tav>
                                        <p:tav tm="100000">
                                          <p:val>
                                            <p:fltVal val="0"/>
                                          </p:val>
                                        </p:tav>
                                      </p:tavLst>
                                    </p:anim>
                                    <p:animEffect transition="in" filter="fade">
                                      <p:cBhvr>
                                        <p:cTn id="10" dur="2000"/>
                                        <p:tgtEl>
                                          <p:spTgt spid="205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1" presetID="51" presetClass="entr" presetSubtype="0" fill="hold" nodeType="withEffect">
                                  <p:stCondLst>
                                    <p:cond delay="0"/>
                                  </p:stCondLst>
                                  <p:childTnLst>
                                    <p:set>
                                      <p:cBhvr>
                                        <p:cTn id="12" dur="1" fill="hold">
                                          <p:stCondLst>
                                            <p:cond delay="0"/>
                                          </p:stCondLst>
                                        </p:cTn>
                                        <p:tgtEl>
                                          <p:spTgt spid="2058"/>
                                        </p:tgtEl>
                                        <p:attrNameLst>
                                          <p:attrName>style.visibility</p:attrName>
                                        </p:attrNameLst>
                                      </p:cBhvr>
                                      <p:to>
                                        <p:strVal val="visible"/>
                                      </p:to>
                                    </p:set>
                                    <p:animEffect transition="in" filter="fade">
                                      <p:cBhvr>
                                        <p:cTn id="13" dur="770" decel="100000"/>
                                        <p:tgtEl>
                                          <p:spTgt spid="2058"/>
                                        </p:tgtEl>
                                      </p:cBhvr>
                                    </p:animEffect>
                                    <p:animScale>
                                      <p:cBhvr>
                                        <p:cTn id="14" dur="770" decel="100000"/>
                                        <p:tgtEl>
                                          <p:spTgt spid="2058"/>
                                        </p:tgtEl>
                                      </p:cBhvr>
                                      <p:from x="10000" y="10000"/>
                                      <p:to x="200000" y="450000"/>
                                    </p:animScale>
                                    <p:animScale>
                                      <p:cBhvr>
                                        <p:cTn id="15" dur="1230" accel="100000" fill="hold">
                                          <p:stCondLst>
                                            <p:cond delay="770"/>
                                          </p:stCondLst>
                                        </p:cTn>
                                        <p:tgtEl>
                                          <p:spTgt spid="2058"/>
                                        </p:tgtEl>
                                      </p:cBhvr>
                                      <p:from x="200000" y="450000"/>
                                      <p:to x="100000" y="100000"/>
                                    </p:animScale>
                                    <p:set>
                                      <p:cBhvr>
                                        <p:cTn id="16" dur="770" fill="hold"/>
                                        <p:tgtEl>
                                          <p:spTgt spid="2058"/>
                                        </p:tgtEl>
                                        <p:attrNameLst>
                                          <p:attrName>ppt_x</p:attrName>
                                        </p:attrNameLst>
                                      </p:cBhvr>
                                      <p:to>
                                        <p:strVal val="(0.5)"/>
                                      </p:to>
                                    </p:set>
                                    <p:anim from="(0.5)" to="(#ppt_x)" calcmode="lin" valueType="num">
                                      <p:cBhvr>
                                        <p:cTn id="17" dur="1230" accel="100000" fill="hold">
                                          <p:stCondLst>
                                            <p:cond delay="770"/>
                                          </p:stCondLst>
                                        </p:cTn>
                                        <p:tgtEl>
                                          <p:spTgt spid="2058"/>
                                        </p:tgtEl>
                                        <p:attrNameLst>
                                          <p:attrName>ppt_x</p:attrName>
                                        </p:attrNameLst>
                                      </p:cBhvr>
                                    </p:anim>
                                    <p:set>
                                      <p:cBhvr>
                                        <p:cTn id="18" dur="770" fill="hold"/>
                                        <p:tgtEl>
                                          <p:spTgt spid="2058"/>
                                        </p:tgtEl>
                                        <p:attrNameLst>
                                          <p:attrName>ppt_y</p:attrName>
                                        </p:attrNameLst>
                                      </p:cBhvr>
                                      <p:to>
                                        <p:strVal val="(#ppt_y+0.4)"/>
                                      </p:to>
                                    </p:set>
                                    <p:anim from="(#ppt_y+0.4)" to="(#ppt_y)" calcmode="lin" valueType="num">
                                      <p:cBhvr>
                                        <p:cTn id="19" dur="1230" accel="100000" fill="hold">
                                          <p:stCondLst>
                                            <p:cond delay="770"/>
                                          </p:stCondLst>
                                        </p:cTn>
                                        <p:tgtEl>
                                          <p:spTgt spid="2058"/>
                                        </p:tgtEl>
                                        <p:attrNameLst>
                                          <p:attrName>ppt_y</p:attrName>
                                        </p:attrNameLst>
                                      </p:cBhvr>
                                    </p:anim>
                                  </p:childTnLst>
                                </p:cTn>
                              </p:par>
                              <p:par>
                                <p:cTn id="20" presetID="51" presetClass="entr" presetSubtype="0" fill="hold" nodeType="withEffect">
                                  <p:stCondLst>
                                    <p:cond delay="0"/>
                                  </p:stCondLst>
                                  <p:childTnLst>
                                    <p:set>
                                      <p:cBhvr>
                                        <p:cTn id="21" dur="1" fill="hold">
                                          <p:stCondLst>
                                            <p:cond delay="0"/>
                                          </p:stCondLst>
                                        </p:cTn>
                                        <p:tgtEl>
                                          <p:spTgt spid="2059"/>
                                        </p:tgtEl>
                                        <p:attrNameLst>
                                          <p:attrName>style.visibility</p:attrName>
                                        </p:attrNameLst>
                                      </p:cBhvr>
                                      <p:to>
                                        <p:strVal val="visible"/>
                                      </p:to>
                                    </p:set>
                                    <p:animEffect transition="in" filter="fade">
                                      <p:cBhvr>
                                        <p:cTn id="22" dur="770" decel="100000"/>
                                        <p:tgtEl>
                                          <p:spTgt spid="2059"/>
                                        </p:tgtEl>
                                      </p:cBhvr>
                                    </p:animEffect>
                                    <p:animScale>
                                      <p:cBhvr>
                                        <p:cTn id="23" dur="770" decel="100000"/>
                                        <p:tgtEl>
                                          <p:spTgt spid="2059"/>
                                        </p:tgtEl>
                                      </p:cBhvr>
                                      <p:from x="10000" y="10000"/>
                                      <p:to x="200000" y="450000"/>
                                    </p:animScale>
                                    <p:animScale>
                                      <p:cBhvr>
                                        <p:cTn id="24" dur="1230" accel="100000" fill="hold">
                                          <p:stCondLst>
                                            <p:cond delay="770"/>
                                          </p:stCondLst>
                                        </p:cTn>
                                        <p:tgtEl>
                                          <p:spTgt spid="2059"/>
                                        </p:tgtEl>
                                      </p:cBhvr>
                                      <p:from x="200000" y="450000"/>
                                      <p:to x="100000" y="100000"/>
                                    </p:animScale>
                                    <p:set>
                                      <p:cBhvr>
                                        <p:cTn id="25" dur="770" fill="hold"/>
                                        <p:tgtEl>
                                          <p:spTgt spid="2059"/>
                                        </p:tgtEl>
                                        <p:attrNameLst>
                                          <p:attrName>ppt_x</p:attrName>
                                        </p:attrNameLst>
                                      </p:cBhvr>
                                      <p:to>
                                        <p:strVal val="(0.5)"/>
                                      </p:to>
                                    </p:set>
                                    <p:anim from="(0.5)" to="(#ppt_x)" calcmode="lin" valueType="num">
                                      <p:cBhvr>
                                        <p:cTn id="26" dur="1230" accel="100000" fill="hold">
                                          <p:stCondLst>
                                            <p:cond delay="770"/>
                                          </p:stCondLst>
                                        </p:cTn>
                                        <p:tgtEl>
                                          <p:spTgt spid="2059"/>
                                        </p:tgtEl>
                                        <p:attrNameLst>
                                          <p:attrName>ppt_x</p:attrName>
                                        </p:attrNameLst>
                                      </p:cBhvr>
                                    </p:anim>
                                    <p:set>
                                      <p:cBhvr>
                                        <p:cTn id="27" dur="770" fill="hold"/>
                                        <p:tgtEl>
                                          <p:spTgt spid="2059"/>
                                        </p:tgtEl>
                                        <p:attrNameLst>
                                          <p:attrName>ppt_y</p:attrName>
                                        </p:attrNameLst>
                                      </p:cBhvr>
                                      <p:to>
                                        <p:strVal val="(#ppt_y+0.4)"/>
                                      </p:to>
                                    </p:set>
                                    <p:anim from="(#ppt_y+0.4)" to="(#ppt_y)" calcmode="lin" valueType="num">
                                      <p:cBhvr>
                                        <p:cTn id="28" dur="1230" accel="100000" fill="hold">
                                          <p:stCondLst>
                                            <p:cond delay="770"/>
                                          </p:stCondLst>
                                        </p:cTn>
                                        <p:tgtEl>
                                          <p:spTgt spid="2059"/>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repeatCount="indefinite"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0" fill="hold"/>
                                        <p:tgtEl>
                                          <p:spTgt spid="2"/>
                                        </p:tgtEl>
                                        <p:attrNameLst>
                                          <p:attrName>ppt_w</p:attrName>
                                        </p:attrNameLst>
                                      </p:cBhvr>
                                      <p:tavLst>
                                        <p:tav tm="0">
                                          <p:val>
                                            <p:fltVal val="0"/>
                                          </p:val>
                                        </p:tav>
                                        <p:tav tm="100000">
                                          <p:val>
                                            <p:strVal val="#ppt_w"/>
                                          </p:val>
                                        </p:tav>
                                      </p:tavLst>
                                    </p:anim>
                                    <p:anim calcmode="lin" valueType="num">
                                      <p:cBhvr>
                                        <p:cTn id="34" dur="5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2053"/>
                                        </p:tgtEl>
                                        <p:attrNameLst>
                                          <p:attrName>style.visibility</p:attrName>
                                        </p:attrNameLst>
                                      </p:cBhvr>
                                      <p:to>
                                        <p:strVal val="visible"/>
                                      </p:to>
                                    </p:set>
                                    <p:anim calcmode="lin" valueType="num">
                                      <p:cBhvr>
                                        <p:cTn id="39" dur="500" fill="hold"/>
                                        <p:tgtEl>
                                          <p:spTgt spid="2053"/>
                                        </p:tgtEl>
                                        <p:attrNameLst>
                                          <p:attrName>ppt_w</p:attrName>
                                        </p:attrNameLst>
                                      </p:cBhvr>
                                      <p:tavLst>
                                        <p:tav tm="0">
                                          <p:val>
                                            <p:fltVal val="0"/>
                                          </p:val>
                                        </p:tav>
                                        <p:tav tm="100000">
                                          <p:val>
                                            <p:strVal val="#ppt_w"/>
                                          </p:val>
                                        </p:tav>
                                      </p:tavLst>
                                    </p:anim>
                                    <p:anim calcmode="lin" valueType="num">
                                      <p:cBhvr>
                                        <p:cTn id="40" dur="500" fill="hold"/>
                                        <p:tgtEl>
                                          <p:spTgt spid="2053"/>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53" grpId="1"/>
      <p:bldP spid="100" grpId="0"/>
      <p:bldP spid="100" grpId="1"/>
      <p:bldP spid="4" grpId="0"/>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3" descr="Ngôi nhà hoạt hình, phim hoạt hình png | Klipartz"/>
          <p:cNvPicPr preferRelativeResize="0"/>
          <p:nvPr/>
        </p:nvPicPr>
        <p:blipFill rotWithShape="1">
          <a:blip r:embed="rId3"/>
          <a:srcRect/>
          <a:stretch>
            <a:fillRect/>
          </a:stretch>
        </p:blipFill>
        <p:spPr>
          <a:xfrm>
            <a:off x="171450" y="1443990"/>
            <a:ext cx="4375150" cy="4015740"/>
          </a:xfrm>
          <a:prstGeom prst="rect">
            <a:avLst/>
          </a:prstGeom>
          <a:noFill/>
          <a:ln>
            <a:noFill/>
          </a:ln>
        </p:spPr>
      </p:pic>
      <p:sp>
        <p:nvSpPr>
          <p:cNvPr id="214" name="Google Shape;214;p23"/>
          <p:cNvSpPr txBox="1"/>
          <p:nvPr/>
        </p:nvSpPr>
        <p:spPr>
          <a:xfrm>
            <a:off x="6008077" y="859453"/>
            <a:ext cx="4438010" cy="3670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1800" dirty="0">
                <a:solidFill>
                  <a:schemeClr val="accent2"/>
                </a:solidFill>
              </a:rPr>
              <a:t>HƯỚNG DẪN TỰ HỌC Ở NHÀ</a:t>
            </a:r>
          </a:p>
        </p:txBody>
      </p:sp>
      <p:sp>
        <p:nvSpPr>
          <p:cNvPr id="2" name="Rectangle 1"/>
          <p:cNvSpPr/>
          <p:nvPr/>
        </p:nvSpPr>
        <p:spPr>
          <a:xfrm>
            <a:off x="5514362" y="1921252"/>
            <a:ext cx="6096000" cy="3538220"/>
          </a:xfrm>
          <a:prstGeom prst="rect">
            <a:avLst/>
          </a:prstGeom>
        </p:spPr>
        <p:txBody>
          <a:bodyPr>
            <a:spAutoFit/>
          </a:bodyPr>
          <a:lstStyle/>
          <a:p>
            <a:pPr marL="0" lvl="0" indent="0" eaLnBrk="1" hangingPunct="1">
              <a:spcBef>
                <a:spcPct val="50000"/>
              </a:spcBef>
              <a:buNone/>
            </a:pPr>
            <a:r>
              <a:rPr lang="en-US" altLang="en-US" sz="2800" b="1" dirty="0">
                <a:solidFill>
                  <a:srgbClr val="0000CC"/>
                </a:solidFill>
                <a:sym typeface="+mn-ea"/>
              </a:rPr>
              <a:t>*Đối với bài học ở tiết học này:</a:t>
            </a:r>
            <a:endParaRPr lang="en-US" altLang="en-US" sz="2800" b="1" dirty="0">
              <a:solidFill>
                <a:srgbClr val="0000CC"/>
              </a:solidFill>
            </a:endParaRPr>
          </a:p>
          <a:p>
            <a:pPr marL="0" lvl="0" indent="0" eaLnBrk="1" hangingPunct="1">
              <a:spcBef>
                <a:spcPct val="50000"/>
              </a:spcBef>
              <a:buNone/>
            </a:pPr>
            <a:r>
              <a:rPr lang="en-US" altLang="en-US" sz="2800" b="1" dirty="0">
                <a:solidFill>
                  <a:srgbClr val="0000CC"/>
                </a:solidFill>
                <a:sym typeface="+mn-ea"/>
              </a:rPr>
              <a:t>Học bài.Trả lời câu hỏi sau bài học.</a:t>
            </a:r>
            <a:endParaRPr lang="en-US" altLang="en-US" sz="2800" b="1" dirty="0">
              <a:solidFill>
                <a:srgbClr val="0000CC"/>
              </a:solidFill>
            </a:endParaRPr>
          </a:p>
          <a:p>
            <a:pPr marL="0" lvl="0" indent="0" eaLnBrk="1" hangingPunct="1">
              <a:spcBef>
                <a:spcPct val="50000"/>
              </a:spcBef>
              <a:buNone/>
            </a:pPr>
            <a:r>
              <a:rPr lang="en-US" altLang="en-US" sz="2800" b="1" dirty="0">
                <a:solidFill>
                  <a:srgbClr val="0000CC"/>
                </a:solidFill>
                <a:sym typeface="+mn-ea"/>
              </a:rPr>
              <a:t>*Đối với bài học ở tiết học tiếp theo:</a:t>
            </a:r>
            <a:r>
              <a:rPr lang="en-US" altLang="en-US" sz="2800" dirty="0">
                <a:sym typeface="+mn-ea"/>
              </a:rPr>
              <a:t> </a:t>
            </a:r>
            <a:endParaRPr lang="en-US" altLang="en-US" sz="2800" dirty="0"/>
          </a:p>
          <a:p>
            <a:pPr marL="457200" indent="-457200">
              <a:buFont typeface="Wingdings" panose="05000000000000000000" pitchFamily="2" charset="2"/>
              <a:buChar char="q"/>
            </a:pPr>
            <a:r>
              <a:rPr lang="en-US" sz="2800" dirty="0">
                <a:latin typeface="Times New Roman" panose="02020603050405020304" pitchFamily="18" charset="0"/>
                <a:ea typeface="Times New Roman" panose="02020603050405020304" pitchFamily="18" charset="0"/>
              </a:rPr>
              <a:t> </a:t>
            </a:r>
            <a:r>
              <a:rPr lang="nl-NL" sz="2800" dirty="0" smtClean="0">
                <a:latin typeface="Times New Roman" panose="02020603050405020304" pitchFamily="18" charset="0"/>
                <a:ea typeface="Calibri" panose="020F0502020204030204" pitchFamily="34" charset="0"/>
              </a:rPr>
              <a:t>Đọc</a:t>
            </a:r>
            <a:r>
              <a:rPr lang="en-SG" altLang="nl-NL" sz="2800" dirty="0" smtClean="0">
                <a:latin typeface="Times New Roman" panose="02020603050405020304" pitchFamily="18" charset="0"/>
                <a:ea typeface="Calibri" panose="020F0502020204030204" pitchFamily="34" charset="0"/>
              </a:rPr>
              <a:t> trước mục 2.2 và 2.3 ( nuôi dưỡng vật nuôi cái sinh sản và vật nuôi đực giống.</a:t>
            </a:r>
            <a:r>
              <a:rPr lang="nl-NL"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9796" y="1203649"/>
            <a:ext cx="8864081" cy="6195222"/>
          </a:xfrm>
          <a:prstGeom prst="rect">
            <a:avLst/>
          </a:prstGeom>
        </p:spPr>
        <p:txBody>
          <a:bodyPr wrap="square">
            <a:spAutoFit/>
          </a:bodyPr>
          <a:lstStyle/>
          <a:p>
            <a:pPr algn="just">
              <a:lnSpc>
                <a:spcPct val="107000"/>
              </a:lnSpc>
              <a:spcBef>
                <a:spcPts val="600"/>
              </a:spcBef>
              <a:tabLst>
                <a:tab pos="109855" algn="l"/>
              </a:tabLst>
            </a:pPr>
            <a:r>
              <a:rPr lang="en-US" kern="100" dirty="0" err="1">
                <a:latin typeface="Times New Roman" panose="02020603050405020304" pitchFamily="18" charset="0"/>
                <a:ea typeface="Arial" panose="020B0604020202020204" pitchFamily="34" charset="0"/>
                <a:cs typeface="Times New Roman" panose="02020603050405020304" pitchFamily="18" charset="0"/>
              </a:rPr>
              <a:t>Lớp</a:t>
            </a:r>
            <a:r>
              <a:rPr lang="en-US" kern="100" dirty="0">
                <a:latin typeface="Times New Roman" panose="02020603050405020304" pitchFamily="18" charset="0"/>
                <a:ea typeface="Arial" panose="020B0604020202020204" pitchFamily="34" charset="0"/>
                <a:cs typeface="Times New Roman" panose="02020603050405020304" pitchFamily="18" charset="0"/>
              </a:rPr>
              <a:t> 7</a:t>
            </a:r>
            <a:endParaRPr lang="en-US"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tabLst>
                <a:tab pos="109855" algn="l"/>
              </a:tabLst>
            </a:pPr>
            <a:r>
              <a:rPr lang="en-US"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b="1" kern="100" dirty="0" err="1">
                <a:latin typeface="Times New Roman" panose="02020603050405020304" pitchFamily="18" charset="0"/>
                <a:ea typeface="Times New Roman" panose="02020603050405020304" pitchFamily="18" charset="0"/>
                <a:cs typeface="Times New Roman" panose="02020603050405020304" pitchFamily="18" charset="0"/>
              </a:rPr>
              <a:t>C</a:t>
            </a:r>
            <a:r>
              <a:rPr lang="en-US" sz="2000" b="1" kern="100" dirty="0" err="1">
                <a:latin typeface="Times New Roman" panose="02020603050405020304" pitchFamily="18" charset="0"/>
                <a:ea typeface="Times New Roman" panose="02020603050405020304" pitchFamily="18" charset="0"/>
                <a:cs typeface="Times New Roman" panose="02020603050405020304" pitchFamily="18" charset="0"/>
              </a:rPr>
              <a:t>âu</a:t>
            </a:r>
            <a:r>
              <a:rPr lang="en-US" sz="2000" b="1" kern="100" dirty="0">
                <a:latin typeface="Times New Roman" panose="02020603050405020304" pitchFamily="18" charset="0"/>
                <a:ea typeface="Times New Roman" panose="02020603050405020304" pitchFamily="18" charset="0"/>
                <a:cs typeface="Times New Roman" panose="02020603050405020304" pitchFamily="18" charset="0"/>
              </a:rPr>
              <a:t> 1</a:t>
            </a: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100" dirty="0">
                <a:latin typeface="Times New Roman" panose="02020603050405020304" pitchFamily="18" charset="0"/>
                <a:ea typeface="Times New Roman" panose="02020603050405020304" pitchFamily="18" charset="0"/>
                <a:cs typeface="Times New Roman" panose="02020603050405020304" pitchFamily="18" charset="0"/>
              </a:rPr>
              <a:t>Trình bày được đặc điểm cơ bản của</a:t>
            </a: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cs typeface="Times New Roman" panose="02020603050405020304" pitchFamily="18" charset="0"/>
              </a:rPr>
              <a:t>nghề</a:t>
            </a: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cs typeface="Times New Roman" panose="02020603050405020304" pitchFamily="18" charset="0"/>
              </a:rPr>
              <a:t>thú</a:t>
            </a: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 y </a:t>
            </a:r>
            <a:r>
              <a:rPr lang="en-US" sz="2000" kern="1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cs typeface="Times New Roman" panose="02020603050405020304" pitchFamily="18" charset="0"/>
              </a:rPr>
              <a:t>chăn</a:t>
            </a: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cs typeface="Times New Roman" panose="02020603050405020304" pitchFamily="18" charset="0"/>
              </a:rPr>
              <a:t>nuôi</a:t>
            </a: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600"/>
              </a:spcBef>
              <a:tabLst>
                <a:tab pos="100330" algn="l"/>
              </a:tabLst>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Câu</a:t>
            </a:r>
            <a:r>
              <a:rPr lang="en-US" sz="2000" b="1" dirty="0">
                <a:latin typeface="Times New Roman" panose="02020603050405020304" pitchFamily="18" charset="0"/>
                <a:ea typeface="Times New Roman" panose="02020603050405020304" pitchFamily="18" charset="0"/>
              </a:rPr>
              <a:t> 2</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Lập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bảng</a:t>
            </a:r>
            <a:r>
              <a:rPr lang="en-US" sz="2000" dirty="0">
                <a:latin typeface="Times New Roman" panose="02020603050405020304" pitchFamily="18" charset="0"/>
                <a:ea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rPr>
              <a:t>so sánh kĩ thuật nuôi dưỡng, chăm sóc vật nuôi đực giống và vật nuôi cái </a:t>
            </a:r>
            <a:r>
              <a:rPr lang="en-US" sz="2000" dirty="0" err="1">
                <a:latin typeface="Times New Roman" panose="02020603050405020304" pitchFamily="18" charset="0"/>
                <a:ea typeface="Times New Roman" panose="02020603050405020304" pitchFamily="18" charset="0"/>
              </a:rPr>
              <a:t>đang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mang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thai.</a:t>
            </a:r>
            <a:endParaRPr lang="en-US" sz="2000" dirty="0">
              <a:latin typeface="Times New Roman" panose="02020603050405020304" pitchFamily="18" charset="0"/>
              <a:ea typeface="Times New Roman" panose="02020603050405020304" pitchFamily="18" charset="0"/>
            </a:endParaRPr>
          </a:p>
          <a:p>
            <a:pPr algn="just">
              <a:lnSpc>
                <a:spcPct val="130000"/>
              </a:lnSpc>
              <a:spcBef>
                <a:spcPts val="600"/>
              </a:spcBef>
              <a:tabLst>
                <a:tab pos="100330" algn="l"/>
              </a:tabLst>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Câu</a:t>
            </a:r>
            <a:r>
              <a:rPr lang="en-US" sz="2000" b="1" dirty="0">
                <a:latin typeface="Times New Roman" panose="02020603050405020304" pitchFamily="18" charset="0"/>
                <a:ea typeface="Times New Roman" panose="02020603050405020304" pitchFamily="18" charset="0"/>
              </a:rPr>
              <a:t> 3</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trang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nuôi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mô</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lớn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Nếu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chủ</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trang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sẽ</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gì</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phòng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bệnh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nuôi</a:t>
            </a:r>
            <a:r>
              <a:rPr lang="en-US" sz="2000" dirty="0">
                <a:latin typeface="Times New Roman" panose="02020603050405020304" pitchFamily="18" charset="0"/>
                <a:ea typeface="Times New Roman" panose="02020603050405020304" pitchFamily="18" charset="0"/>
              </a:rPr>
              <a:t>? </a:t>
            </a:r>
          </a:p>
          <a:p>
            <a:pPr marL="457200">
              <a:lnSpc>
                <a:spcPct val="107000"/>
              </a:lnSpc>
              <a:spcBef>
                <a:spcPts val="600"/>
              </a:spcBef>
            </a:pPr>
            <a:r>
              <a:rPr lang="en-US" sz="2000" b="1" kern="1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b="1" kern="100" dirty="0">
                <a:latin typeface="Times New Roman" panose="02020603050405020304" pitchFamily="18" charset="0"/>
                <a:ea typeface="Calibri" panose="020F0502020204030204" pitchFamily="34" charset="0"/>
                <a:cs typeface="Times New Roman" panose="02020603050405020304" pitchFamily="18" charset="0"/>
              </a:rPr>
              <a:t> 4</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vi-VN" sz="2000" kern="100" dirty="0">
                <a:latin typeface="Times New Roman" panose="02020603050405020304" pitchFamily="18" charset="0"/>
                <a:ea typeface="Calibri" panose="020F0502020204030204" pitchFamily="34" charset="0"/>
                <a:cs typeface="Times New Roman" panose="02020603050405020304" pitchFamily="18" charset="0"/>
              </a:rPr>
              <a:t>Em hãy đề xuất một phương </a:t>
            </a:r>
            <a:r>
              <a:rPr lang="en-US" sz="2000" kern="100" smtClean="0">
                <a:latin typeface="Times New Roman" panose="02020603050405020304" pitchFamily="18" charset="0"/>
                <a:ea typeface="Calibri" panose="020F0502020204030204" pitchFamily="34" charset="0"/>
                <a:cs typeface="Times New Roman" panose="02020603050405020304" pitchFamily="18" charset="0"/>
              </a:rPr>
              <a:t>t</a:t>
            </a:r>
            <a:r>
              <a:rPr lang="vi-VN" sz="2000" kern="100" smtClean="0">
                <a:latin typeface="Times New Roman" panose="02020603050405020304" pitchFamily="18" charset="0"/>
                <a:ea typeface="Calibri" panose="020F0502020204030204" pitchFamily="34" charset="0"/>
                <a:cs typeface="Times New Roman" panose="02020603050405020304" pitchFamily="18" charset="0"/>
              </a:rPr>
              <a:t>hức </a:t>
            </a:r>
            <a:r>
              <a:rPr lang="vi-VN" sz="2000" kern="100" dirty="0">
                <a:latin typeface="Times New Roman" panose="02020603050405020304" pitchFamily="18" charset="0"/>
                <a:ea typeface="Calibri" panose="020F0502020204030204" pitchFamily="34" charset="0"/>
                <a:cs typeface="Times New Roman" panose="02020603050405020304" pitchFamily="18" charset="0"/>
              </a:rPr>
              <a:t>chăn nuôi phù hợp với gia đình hoặc ở địa phương em.</a:t>
            </a: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spcBef>
                <a:spcPts val="600"/>
              </a:spcBef>
            </a:pPr>
            <a:r>
              <a:rPr lang="vi-VN" sz="2000" kern="1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5: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Theo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chăn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tận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mang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suất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chăn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6: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dưỡng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non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bú</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sữa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Sữa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sinh</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b="1" dirty="0" err="1"/>
              <a:t>Câu</a:t>
            </a:r>
            <a:r>
              <a:rPr lang="en-US" sz="2000" b="1" dirty="0"/>
              <a:t> 7: </a:t>
            </a:r>
            <a:r>
              <a:rPr lang="en-US" sz="2000" dirty="0" err="1"/>
              <a:t>Dịch</a:t>
            </a:r>
            <a:r>
              <a:rPr lang="en-US" sz="2000" dirty="0"/>
              <a:t> </a:t>
            </a:r>
            <a:r>
              <a:rPr lang="en-US" sz="2000" dirty="0" err="1"/>
              <a:t>bệnh</a:t>
            </a:r>
            <a:r>
              <a:rPr lang="en-US" sz="2000" dirty="0"/>
              <a:t> </a:t>
            </a:r>
            <a:r>
              <a:rPr lang="en-US" sz="2000" dirty="0" err="1"/>
              <a:t>có</a:t>
            </a:r>
            <a:r>
              <a:rPr lang="en-US" sz="2000" dirty="0"/>
              <a:t> </a:t>
            </a:r>
            <a:r>
              <a:rPr lang="en-US" sz="2000" dirty="0" err="1"/>
              <a:t>thể</a:t>
            </a:r>
            <a:r>
              <a:rPr lang="en-US" sz="2000" dirty="0"/>
              <a:t> </a:t>
            </a:r>
            <a:r>
              <a:rPr lang="en-US" sz="2000" dirty="0" err="1"/>
              <a:t>gây</a:t>
            </a:r>
            <a:r>
              <a:rPr lang="en-US" sz="2000" dirty="0"/>
              <a:t> </a:t>
            </a:r>
            <a:r>
              <a:rPr lang="en-US" sz="2000" dirty="0" err="1"/>
              <a:t>thiệt</a:t>
            </a:r>
            <a:r>
              <a:rPr lang="en-US" sz="2000" dirty="0"/>
              <a:t> </a:t>
            </a:r>
            <a:r>
              <a:rPr lang="en-US" sz="2000" dirty="0" err="1"/>
              <a:t>hại</a:t>
            </a:r>
            <a:r>
              <a:rPr lang="en-US" sz="2000" dirty="0"/>
              <a:t> </a:t>
            </a:r>
            <a:r>
              <a:rPr lang="en-US" sz="2000" dirty="0" err="1"/>
              <a:t>gì</a:t>
            </a:r>
            <a:r>
              <a:rPr lang="en-US" sz="2000" dirty="0"/>
              <a:t> </a:t>
            </a:r>
            <a:r>
              <a:rPr lang="en-US" sz="2000" dirty="0" err="1"/>
              <a:t>cho</a:t>
            </a:r>
            <a:r>
              <a:rPr lang="en-US" sz="2000" dirty="0"/>
              <a:t> con </a:t>
            </a:r>
            <a:r>
              <a:rPr lang="en-US" sz="2000" dirty="0" err="1"/>
              <a:t>người?Thế</a:t>
            </a:r>
            <a:r>
              <a:rPr lang="en-US" sz="2000" dirty="0"/>
              <a:t> </a:t>
            </a:r>
            <a:r>
              <a:rPr lang="en-US" sz="2000" dirty="0" err="1"/>
              <a:t>nào</a:t>
            </a:r>
            <a:r>
              <a:rPr lang="en-US" sz="2000" dirty="0"/>
              <a:t> </a:t>
            </a:r>
            <a:r>
              <a:rPr lang="en-US" sz="2000" dirty="0" err="1"/>
              <a:t>là</a:t>
            </a:r>
            <a:r>
              <a:rPr lang="en-US" sz="2000" dirty="0"/>
              <a:t> </a:t>
            </a:r>
            <a:r>
              <a:rPr lang="en-US" sz="2000" dirty="0" err="1"/>
              <a:t>chuồng</a:t>
            </a:r>
            <a:r>
              <a:rPr lang="en-US" sz="2000" dirty="0"/>
              <a:t> </a:t>
            </a:r>
            <a:r>
              <a:rPr lang="en-US" sz="2000" dirty="0" err="1"/>
              <a:t>nuôi</a:t>
            </a:r>
            <a:r>
              <a:rPr lang="en-US" sz="2000" dirty="0"/>
              <a:t> </a:t>
            </a:r>
            <a:r>
              <a:rPr lang="en-US" sz="2000" dirty="0" err="1"/>
              <a:t>hợp</a:t>
            </a:r>
            <a:r>
              <a:rPr lang="en-US" sz="2000" dirty="0"/>
              <a:t> </a:t>
            </a:r>
            <a:r>
              <a:rPr lang="en-US" sz="2000" dirty="0" err="1"/>
              <a:t>vệ</a:t>
            </a:r>
            <a:r>
              <a:rPr lang="en-US" sz="2000" dirty="0"/>
              <a:t> </a:t>
            </a:r>
            <a:r>
              <a:rPr lang="en-US" sz="2000" dirty="0" err="1"/>
              <a:t>sinh</a:t>
            </a:r>
            <a:r>
              <a:rPr lang="en-US" sz="2000" dirty="0"/>
              <a:t>?</a:t>
            </a:r>
          </a:p>
          <a:p>
            <a:r>
              <a:rPr lang="en-US" sz="2000" dirty="0"/>
              <a:t> </a:t>
            </a:r>
          </a:p>
          <a:p>
            <a:pPr algn="just">
              <a:lnSpc>
                <a:spcPct val="107000"/>
              </a:lnSpc>
            </a:pP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75996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组合 129"/>
          <p:cNvGrpSpPr/>
          <p:nvPr/>
        </p:nvGrpSpPr>
        <p:grpSpPr>
          <a:xfrm>
            <a:off x="9800035" y="-510901"/>
            <a:ext cx="3059113" cy="1616075"/>
            <a:chOff x="9559925" y="2573338"/>
            <a:chExt cx="3059113" cy="1616075"/>
          </a:xfrm>
        </p:grpSpPr>
        <p:sp>
          <p:nvSpPr>
            <p:cNvPr id="10" name="Freeform 5"/>
            <p:cNvSpPr/>
            <p:nvPr/>
          </p:nvSpPr>
          <p:spPr bwMode="auto">
            <a:xfrm>
              <a:off x="9577388" y="2573338"/>
              <a:ext cx="3041650" cy="1497013"/>
            </a:xfrm>
            <a:custGeom>
              <a:avLst/>
              <a:gdLst>
                <a:gd name="T0" fmla="*/ 709 w 709"/>
                <a:gd name="T1" fmla="*/ 297 h 349"/>
                <a:gd name="T2" fmla="*/ 0 w 709"/>
                <a:gd name="T3" fmla="*/ 7 h 349"/>
                <a:gd name="T4" fmla="*/ 10 w 709"/>
                <a:gd name="T5" fmla="*/ 0 h 349"/>
                <a:gd name="T6" fmla="*/ 706 w 709"/>
                <a:gd name="T7" fmla="*/ 285 h 349"/>
                <a:gd name="T8" fmla="*/ 709 w 709"/>
                <a:gd name="T9" fmla="*/ 297 h 349"/>
              </a:gdLst>
              <a:ahLst/>
              <a:cxnLst>
                <a:cxn ang="0">
                  <a:pos x="T0" y="T1"/>
                </a:cxn>
                <a:cxn ang="0">
                  <a:pos x="T2" y="T3"/>
                </a:cxn>
                <a:cxn ang="0">
                  <a:pos x="T4" y="T5"/>
                </a:cxn>
                <a:cxn ang="0">
                  <a:pos x="T6" y="T7"/>
                </a:cxn>
                <a:cxn ang="0">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6"/>
            <p:cNvSpPr/>
            <p:nvPr/>
          </p:nvSpPr>
          <p:spPr bwMode="auto">
            <a:xfrm>
              <a:off x="9559925" y="2722563"/>
              <a:ext cx="338138" cy="322263"/>
            </a:xfrm>
            <a:custGeom>
              <a:avLst/>
              <a:gdLst>
                <a:gd name="T0" fmla="*/ 0 w 79"/>
                <a:gd name="T1" fmla="*/ 75 h 75"/>
                <a:gd name="T2" fmla="*/ 28 w 79"/>
                <a:gd name="T3" fmla="*/ 0 h 75"/>
                <a:gd name="T4" fmla="*/ 79 w 79"/>
                <a:gd name="T5" fmla="*/ 62 h 75"/>
                <a:gd name="T6" fmla="*/ 0 w 79"/>
                <a:gd name="T7" fmla="*/ 75 h 75"/>
              </a:gdLst>
              <a:ahLst/>
              <a:cxnLst>
                <a:cxn ang="0">
                  <a:pos x="T0" y="T1"/>
                </a:cxn>
                <a:cxn ang="0">
                  <a:pos x="T2" y="T3"/>
                </a:cxn>
                <a:cxn ang="0">
                  <a:pos x="T4" y="T5"/>
                </a:cxn>
                <a:cxn ang="0">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7"/>
            <p:cNvSpPr/>
            <p:nvPr/>
          </p:nvSpPr>
          <p:spPr bwMode="auto">
            <a:xfrm>
              <a:off x="9932988" y="3092450"/>
              <a:ext cx="322263" cy="333375"/>
            </a:xfrm>
            <a:custGeom>
              <a:avLst/>
              <a:gdLst>
                <a:gd name="T0" fmla="*/ 0 w 75"/>
                <a:gd name="T1" fmla="*/ 78 h 78"/>
                <a:gd name="T2" fmla="*/ 15 w 75"/>
                <a:gd name="T3" fmla="*/ 0 h 78"/>
                <a:gd name="T4" fmla="*/ 75 w 75"/>
                <a:gd name="T5" fmla="*/ 52 h 78"/>
                <a:gd name="T6" fmla="*/ 0 w 75"/>
                <a:gd name="T7" fmla="*/ 78 h 78"/>
              </a:gdLst>
              <a:ahLst/>
              <a:cxnLst>
                <a:cxn ang="0">
                  <a:pos x="T0" y="T1"/>
                </a:cxn>
                <a:cxn ang="0">
                  <a:pos x="T2" y="T3"/>
                </a:cxn>
                <a:cxn ang="0">
                  <a:pos x="T4" y="T5"/>
                </a:cxn>
                <a:cxn ang="0">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8"/>
            <p:cNvSpPr/>
            <p:nvPr/>
          </p:nvSpPr>
          <p:spPr bwMode="auto">
            <a:xfrm>
              <a:off x="10353675" y="3397250"/>
              <a:ext cx="300038" cy="338138"/>
            </a:xfrm>
            <a:custGeom>
              <a:avLst/>
              <a:gdLst>
                <a:gd name="T0" fmla="*/ 1 w 70"/>
                <a:gd name="T1" fmla="*/ 79 h 79"/>
                <a:gd name="T2" fmla="*/ 3 w 70"/>
                <a:gd name="T3" fmla="*/ 0 h 79"/>
                <a:gd name="T4" fmla="*/ 70 w 70"/>
                <a:gd name="T5" fmla="*/ 41 h 79"/>
                <a:gd name="T6" fmla="*/ 1 w 70"/>
                <a:gd name="T7" fmla="*/ 79 h 79"/>
              </a:gdLst>
              <a:ahLst/>
              <a:cxnLst>
                <a:cxn ang="0">
                  <a:pos x="T0" y="T1"/>
                </a:cxn>
                <a:cxn ang="0">
                  <a:pos x="T2" y="T3"/>
                </a:cxn>
                <a:cxn ang="0">
                  <a:pos x="T4" y="T5"/>
                </a:cxn>
                <a:cxn ang="0">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9"/>
            <p:cNvSpPr/>
            <p:nvPr/>
          </p:nvSpPr>
          <p:spPr bwMode="auto">
            <a:xfrm>
              <a:off x="10777538" y="3632200"/>
              <a:ext cx="314325" cy="339725"/>
            </a:xfrm>
            <a:custGeom>
              <a:avLst/>
              <a:gdLst>
                <a:gd name="T0" fmla="*/ 11 w 73"/>
                <a:gd name="T1" fmla="*/ 79 h 79"/>
                <a:gd name="T2" fmla="*/ 0 w 73"/>
                <a:gd name="T3" fmla="*/ 0 h 79"/>
                <a:gd name="T4" fmla="*/ 73 w 73"/>
                <a:gd name="T5" fmla="*/ 29 h 79"/>
                <a:gd name="T6" fmla="*/ 11 w 73"/>
                <a:gd name="T7" fmla="*/ 79 h 79"/>
              </a:gdLst>
              <a:ahLst/>
              <a:cxnLst>
                <a:cxn ang="0">
                  <a:pos x="T0" y="T1"/>
                </a:cxn>
                <a:cxn ang="0">
                  <a:pos x="T2" y="T3"/>
                </a:cxn>
                <a:cxn ang="0">
                  <a:pos x="T4" y="T5"/>
                </a:cxn>
                <a:cxn ang="0">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0"/>
            <p:cNvSpPr/>
            <p:nvPr/>
          </p:nvSpPr>
          <p:spPr bwMode="auto">
            <a:xfrm>
              <a:off x="11223625" y="3795713"/>
              <a:ext cx="327025" cy="325438"/>
            </a:xfrm>
            <a:custGeom>
              <a:avLst/>
              <a:gdLst>
                <a:gd name="T0" fmla="*/ 24 w 76"/>
                <a:gd name="T1" fmla="*/ 76 h 76"/>
                <a:gd name="T2" fmla="*/ 0 w 76"/>
                <a:gd name="T3" fmla="*/ 0 h 76"/>
                <a:gd name="T4" fmla="*/ 76 w 76"/>
                <a:gd name="T5" fmla="*/ 17 h 76"/>
                <a:gd name="T6" fmla="*/ 24 w 76"/>
                <a:gd name="T7" fmla="*/ 76 h 76"/>
              </a:gdLst>
              <a:ahLst/>
              <a:cxnLst>
                <a:cxn ang="0">
                  <a:pos x="T0" y="T1"/>
                </a:cxn>
                <a:cxn ang="0">
                  <a:pos x="T2" y="T3"/>
                </a:cxn>
                <a:cxn ang="0">
                  <a:pos x="T4" y="T5"/>
                </a:cxn>
                <a:cxn ang="0">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1"/>
            <p:cNvSpPr/>
            <p:nvPr/>
          </p:nvSpPr>
          <p:spPr bwMode="auto">
            <a:xfrm>
              <a:off x="11691938" y="3886200"/>
              <a:ext cx="338138" cy="303213"/>
            </a:xfrm>
            <a:custGeom>
              <a:avLst/>
              <a:gdLst>
                <a:gd name="T0" fmla="*/ 36 w 79"/>
                <a:gd name="T1" fmla="*/ 71 h 71"/>
                <a:gd name="T2" fmla="*/ 0 w 79"/>
                <a:gd name="T3" fmla="*/ 0 h 71"/>
                <a:gd name="T4" fmla="*/ 79 w 79"/>
                <a:gd name="T5" fmla="*/ 3 h 71"/>
                <a:gd name="T6" fmla="*/ 36 w 79"/>
                <a:gd name="T7" fmla="*/ 71 h 71"/>
              </a:gdLst>
              <a:ahLst/>
              <a:cxnLst>
                <a:cxn ang="0">
                  <a:pos x="T0" y="T1"/>
                </a:cxn>
                <a:cxn ang="0">
                  <a:pos x="T2" y="T3"/>
                </a:cxn>
                <a:cxn ang="0">
                  <a:pos x="T4" y="T5"/>
                </a:cxn>
                <a:cxn ang="0">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2"/>
            <p:cNvSpPr/>
            <p:nvPr/>
          </p:nvSpPr>
          <p:spPr bwMode="auto">
            <a:xfrm>
              <a:off x="12172950" y="3851275"/>
              <a:ext cx="342900" cy="312738"/>
            </a:xfrm>
            <a:custGeom>
              <a:avLst/>
              <a:gdLst>
                <a:gd name="T0" fmla="*/ 49 w 80"/>
                <a:gd name="T1" fmla="*/ 73 h 73"/>
                <a:gd name="T2" fmla="*/ 0 w 80"/>
                <a:gd name="T3" fmla="*/ 10 h 73"/>
                <a:gd name="T4" fmla="*/ 80 w 80"/>
                <a:gd name="T5" fmla="*/ 0 h 73"/>
                <a:gd name="T6" fmla="*/ 49 w 80"/>
                <a:gd name="T7" fmla="*/ 73 h 73"/>
              </a:gdLst>
              <a:ahLst/>
              <a:cxnLst>
                <a:cxn ang="0">
                  <a:pos x="T0" y="T1"/>
                </a:cxn>
                <a:cxn ang="0">
                  <a:pos x="T2" y="T3"/>
                </a:cxn>
                <a:cxn ang="0">
                  <a:pos x="T4" y="T5"/>
                </a:cxn>
                <a:cxn ang="0">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9" name="组合 128"/>
          <p:cNvGrpSpPr/>
          <p:nvPr/>
        </p:nvGrpSpPr>
        <p:grpSpPr>
          <a:xfrm>
            <a:off x="-667147" y="-526964"/>
            <a:ext cx="3092451" cy="1617663"/>
            <a:chOff x="-920750" y="2238375"/>
            <a:chExt cx="3092451" cy="1617663"/>
          </a:xfrm>
        </p:grpSpPr>
        <p:sp>
          <p:nvSpPr>
            <p:cNvPr id="18" name="Freeform 13"/>
            <p:cNvSpPr/>
            <p:nvPr/>
          </p:nvSpPr>
          <p:spPr bwMode="auto">
            <a:xfrm>
              <a:off x="-920750" y="2238375"/>
              <a:ext cx="3036888" cy="1501775"/>
            </a:xfrm>
            <a:custGeom>
              <a:avLst/>
              <a:gdLst>
                <a:gd name="T0" fmla="*/ 708 w 708"/>
                <a:gd name="T1" fmla="*/ 6 h 350"/>
                <a:gd name="T2" fmla="*/ 0 w 708"/>
                <a:gd name="T3" fmla="*/ 298 h 350"/>
                <a:gd name="T4" fmla="*/ 3 w 708"/>
                <a:gd name="T5" fmla="*/ 287 h 350"/>
                <a:gd name="T6" fmla="*/ 698 w 708"/>
                <a:gd name="T7" fmla="*/ 0 h 350"/>
                <a:gd name="T8" fmla="*/ 708 w 708"/>
                <a:gd name="T9" fmla="*/ 6 h 350"/>
              </a:gdLst>
              <a:ahLst/>
              <a:cxnLst>
                <a:cxn ang="0">
                  <a:pos x="T0" y="T1"/>
                </a:cxn>
                <a:cxn ang="0">
                  <a:pos x="T2" y="T3"/>
                </a:cxn>
                <a:cxn ang="0">
                  <a:pos x="T4" y="T5"/>
                </a:cxn>
                <a:cxn ang="0">
                  <a:pos x="T6" y="T7"/>
                </a:cxn>
                <a:cxn ang="0">
                  <a:pos x="T8" y="T9"/>
                </a:cxn>
              </a:cxnLst>
              <a:rect l="0" t="0" r="r" b="b"/>
              <a:pathLst>
                <a:path w="708" h="350">
                  <a:moveTo>
                    <a:pt x="708" y="6"/>
                  </a:moveTo>
                  <a:cubicBezTo>
                    <a:pt x="543" y="244"/>
                    <a:pt x="284" y="350"/>
                    <a:pt x="0" y="298"/>
                  </a:cubicBezTo>
                  <a:cubicBezTo>
                    <a:pt x="1" y="294"/>
                    <a:pt x="2" y="291"/>
                    <a:pt x="3" y="287"/>
                  </a:cubicBezTo>
                  <a:cubicBezTo>
                    <a:pt x="282" y="338"/>
                    <a:pt x="536" y="233"/>
                    <a:pt x="698" y="0"/>
                  </a:cubicBezTo>
                  <a:cubicBezTo>
                    <a:pt x="702" y="3"/>
                    <a:pt x="704" y="4"/>
                    <a:pt x="708" y="6"/>
                  </a:cubicBezTo>
                  <a:close/>
                </a:path>
              </a:pathLst>
            </a:custGeom>
            <a:solidFill>
              <a:srgbClr val="FF75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4"/>
            <p:cNvSpPr/>
            <p:nvPr/>
          </p:nvSpPr>
          <p:spPr bwMode="auto">
            <a:xfrm>
              <a:off x="-762000" y="3533775"/>
              <a:ext cx="342900" cy="312738"/>
            </a:xfrm>
            <a:custGeom>
              <a:avLst/>
              <a:gdLst>
                <a:gd name="T0" fmla="*/ 33 w 80"/>
                <a:gd name="T1" fmla="*/ 73 h 73"/>
                <a:gd name="T2" fmla="*/ 0 w 80"/>
                <a:gd name="T3" fmla="*/ 0 h 73"/>
                <a:gd name="T4" fmla="*/ 80 w 80"/>
                <a:gd name="T5" fmla="*/ 8 h 73"/>
                <a:gd name="T6" fmla="*/ 33 w 80"/>
                <a:gd name="T7" fmla="*/ 73 h 73"/>
              </a:gdLst>
              <a:ahLst/>
              <a:cxnLst>
                <a:cxn ang="0">
                  <a:pos x="T0" y="T1"/>
                </a:cxn>
                <a:cxn ang="0">
                  <a:pos x="T2" y="T3"/>
                </a:cxn>
                <a:cxn ang="0">
                  <a:pos x="T4" y="T5"/>
                </a:cxn>
                <a:cxn ang="0">
                  <a:pos x="T6" y="T7"/>
                </a:cxn>
              </a:cxnLst>
              <a:rect l="0" t="0" r="r" b="b"/>
              <a:pathLst>
                <a:path w="80" h="73">
                  <a:moveTo>
                    <a:pt x="33" y="73"/>
                  </a:moveTo>
                  <a:cubicBezTo>
                    <a:pt x="18" y="44"/>
                    <a:pt x="12" y="29"/>
                    <a:pt x="0" y="0"/>
                  </a:cubicBezTo>
                  <a:cubicBezTo>
                    <a:pt x="32" y="5"/>
                    <a:pt x="48" y="7"/>
                    <a:pt x="80" y="8"/>
                  </a:cubicBezTo>
                  <a:cubicBezTo>
                    <a:pt x="63" y="35"/>
                    <a:pt x="54" y="47"/>
                    <a:pt x="33" y="73"/>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5"/>
            <p:cNvSpPr/>
            <p:nvPr/>
          </p:nvSpPr>
          <p:spPr bwMode="auto">
            <a:xfrm>
              <a:off x="-277812" y="3551238"/>
              <a:ext cx="339725" cy="304800"/>
            </a:xfrm>
            <a:custGeom>
              <a:avLst/>
              <a:gdLst>
                <a:gd name="T0" fmla="*/ 44 w 79"/>
                <a:gd name="T1" fmla="*/ 71 h 71"/>
                <a:gd name="T2" fmla="*/ 0 w 79"/>
                <a:gd name="T3" fmla="*/ 5 h 71"/>
                <a:gd name="T4" fmla="*/ 79 w 79"/>
                <a:gd name="T5" fmla="*/ 0 h 71"/>
                <a:gd name="T6" fmla="*/ 44 w 79"/>
                <a:gd name="T7" fmla="*/ 71 h 71"/>
              </a:gdLst>
              <a:ahLst/>
              <a:cxnLst>
                <a:cxn ang="0">
                  <a:pos x="T0" y="T1"/>
                </a:cxn>
                <a:cxn ang="0">
                  <a:pos x="T2" y="T3"/>
                </a:cxn>
                <a:cxn ang="0">
                  <a:pos x="T4" y="T5"/>
                </a:cxn>
                <a:cxn ang="0">
                  <a:pos x="T6" y="T7"/>
                </a:cxn>
              </a:cxnLst>
              <a:rect l="0" t="0" r="r" b="b"/>
              <a:pathLst>
                <a:path w="79" h="71">
                  <a:moveTo>
                    <a:pt x="44" y="71"/>
                  </a:moveTo>
                  <a:cubicBezTo>
                    <a:pt x="25" y="45"/>
                    <a:pt x="16" y="32"/>
                    <a:pt x="0" y="5"/>
                  </a:cubicBezTo>
                  <a:cubicBezTo>
                    <a:pt x="32" y="5"/>
                    <a:pt x="48" y="3"/>
                    <a:pt x="79" y="0"/>
                  </a:cubicBezTo>
                  <a:cubicBezTo>
                    <a:pt x="67" y="28"/>
                    <a:pt x="60" y="43"/>
                    <a:pt x="44" y="71"/>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6"/>
            <p:cNvSpPr/>
            <p:nvPr/>
          </p:nvSpPr>
          <p:spPr bwMode="auto">
            <a:xfrm>
              <a:off x="198438" y="3452813"/>
              <a:ext cx="325438" cy="325438"/>
            </a:xfrm>
            <a:custGeom>
              <a:avLst/>
              <a:gdLst>
                <a:gd name="T0" fmla="*/ 54 w 76"/>
                <a:gd name="T1" fmla="*/ 76 h 76"/>
                <a:gd name="T2" fmla="*/ 0 w 76"/>
                <a:gd name="T3" fmla="*/ 18 h 76"/>
                <a:gd name="T4" fmla="*/ 76 w 76"/>
                <a:gd name="T5" fmla="*/ 0 h 76"/>
                <a:gd name="T6" fmla="*/ 54 w 76"/>
                <a:gd name="T7" fmla="*/ 76 h 76"/>
              </a:gdLst>
              <a:ahLst/>
              <a:cxnLst>
                <a:cxn ang="0">
                  <a:pos x="T0" y="T1"/>
                </a:cxn>
                <a:cxn ang="0">
                  <a:pos x="T2" y="T3"/>
                </a:cxn>
                <a:cxn ang="0">
                  <a:pos x="T4" y="T5"/>
                </a:cxn>
                <a:cxn ang="0">
                  <a:pos x="T6" y="T7"/>
                </a:cxn>
              </a:cxnLst>
              <a:rect l="0" t="0" r="r" b="b"/>
              <a:pathLst>
                <a:path w="76" h="76">
                  <a:moveTo>
                    <a:pt x="54" y="76"/>
                  </a:moveTo>
                  <a:cubicBezTo>
                    <a:pt x="31" y="53"/>
                    <a:pt x="20" y="42"/>
                    <a:pt x="0" y="18"/>
                  </a:cubicBezTo>
                  <a:cubicBezTo>
                    <a:pt x="31" y="12"/>
                    <a:pt x="46" y="9"/>
                    <a:pt x="76" y="0"/>
                  </a:cubicBezTo>
                  <a:cubicBezTo>
                    <a:pt x="69" y="30"/>
                    <a:pt x="65" y="45"/>
                    <a:pt x="54" y="76"/>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7"/>
            <p:cNvSpPr/>
            <p:nvPr/>
          </p:nvSpPr>
          <p:spPr bwMode="auto">
            <a:xfrm>
              <a:off x="657225" y="3276600"/>
              <a:ext cx="309563" cy="338138"/>
            </a:xfrm>
            <a:custGeom>
              <a:avLst/>
              <a:gdLst>
                <a:gd name="T0" fmla="*/ 63 w 72"/>
                <a:gd name="T1" fmla="*/ 79 h 79"/>
                <a:gd name="T2" fmla="*/ 0 w 72"/>
                <a:gd name="T3" fmla="*/ 30 h 79"/>
                <a:gd name="T4" fmla="*/ 72 w 72"/>
                <a:gd name="T5" fmla="*/ 0 h 79"/>
                <a:gd name="T6" fmla="*/ 63 w 72"/>
                <a:gd name="T7" fmla="*/ 79 h 79"/>
              </a:gdLst>
              <a:ahLst/>
              <a:cxnLst>
                <a:cxn ang="0">
                  <a:pos x="T0" y="T1"/>
                </a:cxn>
                <a:cxn ang="0">
                  <a:pos x="T2" y="T3"/>
                </a:cxn>
                <a:cxn ang="0">
                  <a:pos x="T4" y="T5"/>
                </a:cxn>
                <a:cxn ang="0">
                  <a:pos x="T6" y="T7"/>
                </a:cxn>
              </a:cxnLst>
              <a:rect l="0" t="0" r="r" b="b"/>
              <a:pathLst>
                <a:path w="72" h="79">
                  <a:moveTo>
                    <a:pt x="63" y="79"/>
                  </a:moveTo>
                  <a:cubicBezTo>
                    <a:pt x="37" y="61"/>
                    <a:pt x="24" y="51"/>
                    <a:pt x="0" y="30"/>
                  </a:cubicBezTo>
                  <a:cubicBezTo>
                    <a:pt x="30" y="20"/>
                    <a:pt x="44" y="14"/>
                    <a:pt x="72" y="0"/>
                  </a:cubicBezTo>
                  <a:cubicBezTo>
                    <a:pt x="70" y="31"/>
                    <a:pt x="68" y="47"/>
                    <a:pt x="63" y="79"/>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8"/>
            <p:cNvSpPr/>
            <p:nvPr/>
          </p:nvSpPr>
          <p:spPr bwMode="auto">
            <a:xfrm>
              <a:off x="1090613" y="3032125"/>
              <a:ext cx="300038" cy="338138"/>
            </a:xfrm>
            <a:custGeom>
              <a:avLst/>
              <a:gdLst>
                <a:gd name="T0" fmla="*/ 70 w 70"/>
                <a:gd name="T1" fmla="*/ 79 h 79"/>
                <a:gd name="T2" fmla="*/ 0 w 70"/>
                <a:gd name="T3" fmla="*/ 42 h 79"/>
                <a:gd name="T4" fmla="*/ 66 w 70"/>
                <a:gd name="T5" fmla="*/ 0 h 79"/>
                <a:gd name="T6" fmla="*/ 70 w 70"/>
                <a:gd name="T7" fmla="*/ 79 h 79"/>
              </a:gdLst>
              <a:ahLst/>
              <a:cxnLst>
                <a:cxn ang="0">
                  <a:pos x="T0" y="T1"/>
                </a:cxn>
                <a:cxn ang="0">
                  <a:pos x="T2" y="T3"/>
                </a:cxn>
                <a:cxn ang="0">
                  <a:pos x="T4" y="T5"/>
                </a:cxn>
                <a:cxn ang="0">
                  <a:pos x="T6" y="T7"/>
                </a:cxn>
              </a:cxnLst>
              <a:rect l="0" t="0" r="r" b="b"/>
              <a:pathLst>
                <a:path w="70" h="79">
                  <a:moveTo>
                    <a:pt x="70" y="79"/>
                  </a:moveTo>
                  <a:cubicBezTo>
                    <a:pt x="41" y="65"/>
                    <a:pt x="27" y="58"/>
                    <a:pt x="0" y="42"/>
                  </a:cubicBezTo>
                  <a:cubicBezTo>
                    <a:pt x="27" y="27"/>
                    <a:pt x="40" y="18"/>
                    <a:pt x="66" y="0"/>
                  </a:cubicBezTo>
                  <a:cubicBezTo>
                    <a:pt x="69" y="31"/>
                    <a:pt x="70" y="47"/>
                    <a:pt x="70" y="79"/>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1485900" y="2719388"/>
              <a:ext cx="325438" cy="333375"/>
            </a:xfrm>
            <a:custGeom>
              <a:avLst/>
              <a:gdLst>
                <a:gd name="T0" fmla="*/ 76 w 76"/>
                <a:gd name="T1" fmla="*/ 78 h 78"/>
                <a:gd name="T2" fmla="*/ 0 w 76"/>
                <a:gd name="T3" fmla="*/ 53 h 78"/>
                <a:gd name="T4" fmla="*/ 58 w 76"/>
                <a:gd name="T5" fmla="*/ 0 h 78"/>
                <a:gd name="T6" fmla="*/ 76 w 76"/>
                <a:gd name="T7" fmla="*/ 78 h 78"/>
              </a:gdLst>
              <a:ahLst/>
              <a:cxnLst>
                <a:cxn ang="0">
                  <a:pos x="T0" y="T1"/>
                </a:cxn>
                <a:cxn ang="0">
                  <a:pos x="T2" y="T3"/>
                </a:cxn>
                <a:cxn ang="0">
                  <a:pos x="T4" y="T5"/>
                </a:cxn>
                <a:cxn ang="0">
                  <a:pos x="T6" y="T7"/>
                </a:cxn>
              </a:cxnLst>
              <a:rect l="0" t="0" r="r" b="b"/>
              <a:pathLst>
                <a:path w="76" h="78">
                  <a:moveTo>
                    <a:pt x="76" y="78"/>
                  </a:moveTo>
                  <a:cubicBezTo>
                    <a:pt x="44" y="69"/>
                    <a:pt x="29" y="64"/>
                    <a:pt x="0" y="53"/>
                  </a:cubicBezTo>
                  <a:cubicBezTo>
                    <a:pt x="24" y="33"/>
                    <a:pt x="36" y="23"/>
                    <a:pt x="58" y="0"/>
                  </a:cubicBezTo>
                  <a:cubicBezTo>
                    <a:pt x="67" y="30"/>
                    <a:pt x="70" y="46"/>
                    <a:pt x="76" y="78"/>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1833563" y="2341563"/>
              <a:ext cx="338138" cy="322263"/>
            </a:xfrm>
            <a:custGeom>
              <a:avLst/>
              <a:gdLst>
                <a:gd name="T0" fmla="*/ 79 w 79"/>
                <a:gd name="T1" fmla="*/ 75 h 75"/>
                <a:gd name="T2" fmla="*/ 0 w 79"/>
                <a:gd name="T3" fmla="*/ 64 h 75"/>
                <a:gd name="T4" fmla="*/ 50 w 79"/>
                <a:gd name="T5" fmla="*/ 0 h 75"/>
                <a:gd name="T6" fmla="*/ 79 w 79"/>
                <a:gd name="T7" fmla="*/ 75 h 75"/>
              </a:gdLst>
              <a:ahLst/>
              <a:cxnLst>
                <a:cxn ang="0">
                  <a:pos x="T0" y="T1"/>
                </a:cxn>
                <a:cxn ang="0">
                  <a:pos x="T2" y="T3"/>
                </a:cxn>
                <a:cxn ang="0">
                  <a:pos x="T4" y="T5"/>
                </a:cxn>
                <a:cxn ang="0">
                  <a:pos x="T6" y="T7"/>
                </a:cxn>
              </a:cxnLst>
              <a:rect l="0" t="0" r="r" b="b"/>
              <a:pathLst>
                <a:path w="79" h="75">
                  <a:moveTo>
                    <a:pt x="79" y="75"/>
                  </a:moveTo>
                  <a:cubicBezTo>
                    <a:pt x="47" y="72"/>
                    <a:pt x="31" y="70"/>
                    <a:pt x="0" y="64"/>
                  </a:cubicBezTo>
                  <a:cubicBezTo>
                    <a:pt x="21" y="40"/>
                    <a:pt x="31" y="27"/>
                    <a:pt x="50" y="0"/>
                  </a:cubicBezTo>
                  <a:cubicBezTo>
                    <a:pt x="63" y="29"/>
                    <a:pt x="69" y="44"/>
                    <a:pt x="79" y="75"/>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3"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6"/>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57"/>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58"/>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59"/>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60"/>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61"/>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04"/>
          <p:cNvSpPr/>
          <p:nvPr/>
        </p:nvSpPr>
        <p:spPr bwMode="auto">
          <a:xfrm>
            <a:off x="10482263" y="1409020"/>
            <a:ext cx="493713" cy="231775"/>
          </a:xfrm>
          <a:custGeom>
            <a:avLst/>
            <a:gdLst>
              <a:gd name="T0" fmla="*/ 115 w 115"/>
              <a:gd name="T1" fmla="*/ 54 h 54"/>
              <a:gd name="T2" fmla="*/ 86 w 115"/>
              <a:gd name="T3" fmla="*/ 23 h 54"/>
              <a:gd name="T4" fmla="*/ 82 w 115"/>
              <a:gd name="T5" fmla="*/ 23 h 54"/>
              <a:gd name="T6" fmla="*/ 58 w 115"/>
              <a:gd name="T7" fmla="*/ 0 h 54"/>
              <a:gd name="T8" fmla="*/ 33 w 115"/>
              <a:gd name="T9" fmla="*/ 29 h 54"/>
              <a:gd name="T10" fmla="*/ 24 w 115"/>
              <a:gd name="T11" fmla="*/ 28 h 54"/>
              <a:gd name="T12" fmla="*/ 2 w 115"/>
              <a:gd name="T13" fmla="*/ 54 h 54"/>
              <a:gd name="T14" fmla="*/ 115 w 115"/>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4">
                <a:moveTo>
                  <a:pt x="115" y="54"/>
                </a:moveTo>
                <a:cubicBezTo>
                  <a:pt x="115" y="39"/>
                  <a:pt x="106" y="23"/>
                  <a:pt x="86" y="23"/>
                </a:cubicBezTo>
                <a:cubicBezTo>
                  <a:pt x="85" y="23"/>
                  <a:pt x="84" y="23"/>
                  <a:pt x="82" y="23"/>
                </a:cubicBezTo>
                <a:cubicBezTo>
                  <a:pt x="81" y="11"/>
                  <a:pt x="73" y="0"/>
                  <a:pt x="58" y="0"/>
                </a:cubicBezTo>
                <a:cubicBezTo>
                  <a:pt x="40" y="0"/>
                  <a:pt x="31" y="15"/>
                  <a:pt x="33" y="29"/>
                </a:cubicBezTo>
                <a:cubicBezTo>
                  <a:pt x="30" y="28"/>
                  <a:pt x="28" y="28"/>
                  <a:pt x="24" y="28"/>
                </a:cubicBezTo>
                <a:cubicBezTo>
                  <a:pt x="8" y="28"/>
                  <a:pt x="0" y="41"/>
                  <a:pt x="2" y="54"/>
                </a:cubicBezTo>
                <a:lnTo>
                  <a:pt x="115" y="54"/>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33" name="组合 132"/>
          <p:cNvGrpSpPr/>
          <p:nvPr/>
        </p:nvGrpSpPr>
        <p:grpSpPr>
          <a:xfrm>
            <a:off x="57897" y="3829411"/>
            <a:ext cx="12091335" cy="3026546"/>
            <a:chOff x="44450" y="4062455"/>
            <a:chExt cx="11814175" cy="2887672"/>
          </a:xfrm>
        </p:grpSpPr>
        <p:sp>
          <p:nvSpPr>
            <p:cNvPr id="26" name="Freeform 21"/>
            <p:cNvSpPr/>
            <p:nvPr/>
          </p:nvSpPr>
          <p:spPr bwMode="auto">
            <a:xfrm>
              <a:off x="8169275" y="5348288"/>
              <a:ext cx="892175" cy="892175"/>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2"/>
            <p:cNvSpPr/>
            <p:nvPr/>
          </p:nvSpPr>
          <p:spPr bwMode="auto">
            <a:xfrm>
              <a:off x="8431213" y="5799138"/>
              <a:ext cx="385763" cy="882650"/>
            </a:xfrm>
            <a:custGeom>
              <a:avLst/>
              <a:gdLst>
                <a:gd name="T0" fmla="*/ 243 w 243"/>
                <a:gd name="T1" fmla="*/ 97 h 556"/>
                <a:gd name="T2" fmla="*/ 138 w 243"/>
                <a:gd name="T3" fmla="*/ 159 h 556"/>
                <a:gd name="T4" fmla="*/ 122 w 243"/>
                <a:gd name="T5" fmla="*/ 0 h 556"/>
                <a:gd name="T6" fmla="*/ 106 w 243"/>
                <a:gd name="T7" fmla="*/ 159 h 556"/>
                <a:gd name="T8" fmla="*/ 0 w 243"/>
                <a:gd name="T9" fmla="*/ 97 h 556"/>
                <a:gd name="T10" fmla="*/ 97 w 243"/>
                <a:gd name="T11" fmla="*/ 210 h 556"/>
                <a:gd name="T12" fmla="*/ 100 w 243"/>
                <a:gd name="T13" fmla="*/ 556 h 556"/>
                <a:gd name="T14" fmla="*/ 151 w 243"/>
                <a:gd name="T15" fmla="*/ 556 h 556"/>
                <a:gd name="T16" fmla="*/ 146 w 243"/>
                <a:gd name="T17" fmla="*/ 210 h 556"/>
                <a:gd name="T18" fmla="*/ 243 w 243"/>
                <a:gd name="T19" fmla="*/ 9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556">
                  <a:moveTo>
                    <a:pt x="243" y="97"/>
                  </a:moveTo>
                  <a:lnTo>
                    <a:pt x="138" y="159"/>
                  </a:lnTo>
                  <a:lnTo>
                    <a:pt x="122" y="0"/>
                  </a:lnTo>
                  <a:lnTo>
                    <a:pt x="106" y="159"/>
                  </a:lnTo>
                  <a:lnTo>
                    <a:pt x="0" y="97"/>
                  </a:lnTo>
                  <a:lnTo>
                    <a:pt x="97" y="210"/>
                  </a:lnTo>
                  <a:lnTo>
                    <a:pt x="100" y="556"/>
                  </a:lnTo>
                  <a:lnTo>
                    <a:pt x="151" y="556"/>
                  </a:lnTo>
                  <a:lnTo>
                    <a:pt x="146" y="210"/>
                  </a:lnTo>
                  <a:lnTo>
                    <a:pt x="243" y="97"/>
                  </a:lnTo>
                  <a:close/>
                </a:path>
              </a:pathLst>
            </a:custGeom>
            <a:solidFill>
              <a:srgbClr val="C56D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3"/>
            <p:cNvSpPr/>
            <p:nvPr/>
          </p:nvSpPr>
          <p:spPr bwMode="auto">
            <a:xfrm>
              <a:off x="1760538" y="4062455"/>
              <a:ext cx="1882775" cy="1295400"/>
            </a:xfrm>
            <a:custGeom>
              <a:avLst/>
              <a:gdLst>
                <a:gd name="T0" fmla="*/ 406 w 439"/>
                <a:gd name="T1" fmla="*/ 302 h 302"/>
                <a:gd name="T2" fmla="*/ 412 w 439"/>
                <a:gd name="T3" fmla="*/ 280 h 302"/>
                <a:gd name="T4" fmla="*/ 257 w 439"/>
                <a:gd name="T5" fmla="*/ 27 h 302"/>
                <a:gd name="T6" fmla="*/ 4 w 439"/>
                <a:gd name="T7" fmla="*/ 182 h 302"/>
                <a:gd name="T8" fmla="*/ 0 w 439"/>
                <a:gd name="T9" fmla="*/ 204 h 302"/>
                <a:gd name="T10" fmla="*/ 406 w 439"/>
                <a:gd name="T11" fmla="*/ 302 h 302"/>
              </a:gdLst>
              <a:ahLst/>
              <a:cxnLst>
                <a:cxn ang="0">
                  <a:pos x="T0" y="T1"/>
                </a:cxn>
                <a:cxn ang="0">
                  <a:pos x="T2" y="T3"/>
                </a:cxn>
                <a:cxn ang="0">
                  <a:pos x="T4" y="T5"/>
                </a:cxn>
                <a:cxn ang="0">
                  <a:pos x="T6" y="T7"/>
                </a:cxn>
                <a:cxn ang="0">
                  <a:pos x="T8" y="T9"/>
                </a:cxn>
                <a:cxn ang="0">
                  <a:pos x="T10" y="T11"/>
                </a:cxn>
              </a:cxnLst>
              <a:rect l="0" t="0" r="r" b="b"/>
              <a:pathLst>
                <a:path w="439" h="302">
                  <a:moveTo>
                    <a:pt x="406" y="302"/>
                  </a:moveTo>
                  <a:cubicBezTo>
                    <a:pt x="409" y="295"/>
                    <a:pt x="411" y="288"/>
                    <a:pt x="412" y="280"/>
                  </a:cubicBezTo>
                  <a:cubicBezTo>
                    <a:pt x="439" y="168"/>
                    <a:pt x="370" y="54"/>
                    <a:pt x="257" y="27"/>
                  </a:cubicBezTo>
                  <a:cubicBezTo>
                    <a:pt x="144" y="0"/>
                    <a:pt x="31" y="69"/>
                    <a:pt x="4" y="182"/>
                  </a:cubicBezTo>
                  <a:cubicBezTo>
                    <a:pt x="2" y="190"/>
                    <a:pt x="1" y="197"/>
                    <a:pt x="0" y="204"/>
                  </a:cubicBezTo>
                  <a:cubicBezTo>
                    <a:pt x="406" y="302"/>
                    <a:pt x="406" y="302"/>
                    <a:pt x="406" y="302"/>
                  </a:cubicBezTo>
                </a:path>
              </a:pathLst>
            </a:custGeom>
            <a:solidFill>
              <a:srgbClr val="FF7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4"/>
            <p:cNvSpPr/>
            <p:nvPr/>
          </p:nvSpPr>
          <p:spPr bwMode="auto">
            <a:xfrm>
              <a:off x="1893888" y="4230733"/>
              <a:ext cx="1595438" cy="1093788"/>
            </a:xfrm>
            <a:custGeom>
              <a:avLst/>
              <a:gdLst>
                <a:gd name="T0" fmla="*/ 344 w 372"/>
                <a:gd name="T1" fmla="*/ 255 h 255"/>
                <a:gd name="T2" fmla="*/ 349 w 372"/>
                <a:gd name="T3" fmla="*/ 237 h 255"/>
                <a:gd name="T4" fmla="*/ 218 w 372"/>
                <a:gd name="T5" fmla="*/ 23 h 255"/>
                <a:gd name="T6" fmla="*/ 3 w 372"/>
                <a:gd name="T7" fmla="*/ 154 h 255"/>
                <a:gd name="T8" fmla="*/ 0 w 372"/>
                <a:gd name="T9" fmla="*/ 172 h 255"/>
                <a:gd name="T10" fmla="*/ 344 w 372"/>
                <a:gd name="T11" fmla="*/ 255 h 255"/>
              </a:gdLst>
              <a:ahLst/>
              <a:cxnLst>
                <a:cxn ang="0">
                  <a:pos x="T0" y="T1"/>
                </a:cxn>
                <a:cxn ang="0">
                  <a:pos x="T2" y="T3"/>
                </a:cxn>
                <a:cxn ang="0">
                  <a:pos x="T4" y="T5"/>
                </a:cxn>
                <a:cxn ang="0">
                  <a:pos x="T6" y="T7"/>
                </a:cxn>
                <a:cxn ang="0">
                  <a:pos x="T8" y="T9"/>
                </a:cxn>
                <a:cxn ang="0">
                  <a:pos x="T10" y="T11"/>
                </a:cxn>
              </a:cxnLst>
              <a:rect l="0" t="0" r="r" b="b"/>
              <a:pathLst>
                <a:path w="372" h="255">
                  <a:moveTo>
                    <a:pt x="344" y="255"/>
                  </a:moveTo>
                  <a:cubicBezTo>
                    <a:pt x="346" y="249"/>
                    <a:pt x="348" y="243"/>
                    <a:pt x="349" y="237"/>
                  </a:cubicBezTo>
                  <a:cubicBezTo>
                    <a:pt x="372" y="142"/>
                    <a:pt x="313" y="46"/>
                    <a:pt x="218" y="23"/>
                  </a:cubicBezTo>
                  <a:cubicBezTo>
                    <a:pt x="122" y="0"/>
                    <a:pt x="26" y="59"/>
                    <a:pt x="3" y="154"/>
                  </a:cubicBezTo>
                  <a:cubicBezTo>
                    <a:pt x="2" y="160"/>
                    <a:pt x="1" y="166"/>
                    <a:pt x="0" y="172"/>
                  </a:cubicBezTo>
                  <a:cubicBezTo>
                    <a:pt x="344" y="255"/>
                    <a:pt x="344" y="255"/>
                    <a:pt x="344" y="255"/>
                  </a:cubicBezTo>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5"/>
            <p:cNvSpPr/>
            <p:nvPr/>
          </p:nvSpPr>
          <p:spPr bwMode="auto">
            <a:xfrm>
              <a:off x="2073275" y="4432345"/>
              <a:ext cx="1209675" cy="849313"/>
            </a:xfrm>
            <a:custGeom>
              <a:avLst/>
              <a:gdLst>
                <a:gd name="T0" fmla="*/ 259 w 282"/>
                <a:gd name="T1" fmla="*/ 198 h 198"/>
                <a:gd name="T2" fmla="*/ 265 w 282"/>
                <a:gd name="T3" fmla="*/ 180 h 198"/>
                <a:gd name="T4" fmla="*/ 166 w 282"/>
                <a:gd name="T5" fmla="*/ 18 h 198"/>
                <a:gd name="T6" fmla="*/ 3 w 282"/>
                <a:gd name="T7" fmla="*/ 117 h 198"/>
                <a:gd name="T8" fmla="*/ 0 w 282"/>
                <a:gd name="T9" fmla="*/ 136 h 198"/>
                <a:gd name="T10" fmla="*/ 259 w 282"/>
                <a:gd name="T11" fmla="*/ 198 h 198"/>
              </a:gdLst>
              <a:ahLst/>
              <a:cxnLst>
                <a:cxn ang="0">
                  <a:pos x="T0" y="T1"/>
                </a:cxn>
                <a:cxn ang="0">
                  <a:pos x="T2" y="T3"/>
                </a:cxn>
                <a:cxn ang="0">
                  <a:pos x="T4" y="T5"/>
                </a:cxn>
                <a:cxn ang="0">
                  <a:pos x="T6" y="T7"/>
                </a:cxn>
                <a:cxn ang="0">
                  <a:pos x="T8" y="T9"/>
                </a:cxn>
                <a:cxn ang="0">
                  <a:pos x="T10" y="T11"/>
                </a:cxn>
              </a:cxnLst>
              <a:rect l="0" t="0" r="r" b="b"/>
              <a:pathLst>
                <a:path w="282" h="198">
                  <a:moveTo>
                    <a:pt x="259" y="198"/>
                  </a:moveTo>
                  <a:cubicBezTo>
                    <a:pt x="262" y="192"/>
                    <a:pt x="264" y="186"/>
                    <a:pt x="265" y="180"/>
                  </a:cubicBezTo>
                  <a:cubicBezTo>
                    <a:pt x="282" y="108"/>
                    <a:pt x="238" y="35"/>
                    <a:pt x="166" y="18"/>
                  </a:cubicBezTo>
                  <a:cubicBezTo>
                    <a:pt x="93" y="0"/>
                    <a:pt x="21" y="45"/>
                    <a:pt x="3" y="117"/>
                  </a:cubicBezTo>
                  <a:cubicBezTo>
                    <a:pt x="2" y="123"/>
                    <a:pt x="1" y="130"/>
                    <a:pt x="0" y="136"/>
                  </a:cubicBezTo>
                  <a:cubicBezTo>
                    <a:pt x="259" y="198"/>
                    <a:pt x="259" y="198"/>
                    <a:pt x="259" y="198"/>
                  </a:cubicBezTo>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6"/>
            <p:cNvSpPr/>
            <p:nvPr/>
          </p:nvSpPr>
          <p:spPr bwMode="auto">
            <a:xfrm>
              <a:off x="2274888" y="4654601"/>
              <a:ext cx="788988" cy="579438"/>
            </a:xfrm>
            <a:custGeom>
              <a:avLst/>
              <a:gdLst>
                <a:gd name="T0" fmla="*/ 166 w 184"/>
                <a:gd name="T1" fmla="*/ 135 h 135"/>
                <a:gd name="T2" fmla="*/ 172 w 184"/>
                <a:gd name="T3" fmla="*/ 117 h 135"/>
                <a:gd name="T4" fmla="*/ 108 w 184"/>
                <a:gd name="T5" fmla="*/ 11 h 135"/>
                <a:gd name="T6" fmla="*/ 2 w 184"/>
                <a:gd name="T7" fmla="*/ 76 h 135"/>
                <a:gd name="T8" fmla="*/ 0 w 184"/>
                <a:gd name="T9" fmla="*/ 95 h 135"/>
                <a:gd name="T10" fmla="*/ 166 w 184"/>
                <a:gd name="T11" fmla="*/ 135 h 135"/>
              </a:gdLst>
              <a:ahLst/>
              <a:cxnLst>
                <a:cxn ang="0">
                  <a:pos x="T0" y="T1"/>
                </a:cxn>
                <a:cxn ang="0">
                  <a:pos x="T2" y="T3"/>
                </a:cxn>
                <a:cxn ang="0">
                  <a:pos x="T4" y="T5"/>
                </a:cxn>
                <a:cxn ang="0">
                  <a:pos x="T6" y="T7"/>
                </a:cxn>
                <a:cxn ang="0">
                  <a:pos x="T8" y="T9"/>
                </a:cxn>
                <a:cxn ang="0">
                  <a:pos x="T10" y="T11"/>
                </a:cxn>
              </a:cxnLst>
              <a:rect l="0" t="0" r="r" b="b"/>
              <a:pathLst>
                <a:path w="184" h="135">
                  <a:moveTo>
                    <a:pt x="166" y="135"/>
                  </a:moveTo>
                  <a:cubicBezTo>
                    <a:pt x="169" y="129"/>
                    <a:pt x="171" y="123"/>
                    <a:pt x="172" y="117"/>
                  </a:cubicBezTo>
                  <a:cubicBezTo>
                    <a:pt x="184" y="70"/>
                    <a:pt x="155" y="23"/>
                    <a:pt x="108" y="11"/>
                  </a:cubicBezTo>
                  <a:cubicBezTo>
                    <a:pt x="61" y="0"/>
                    <a:pt x="13" y="29"/>
                    <a:pt x="2" y="76"/>
                  </a:cubicBezTo>
                  <a:cubicBezTo>
                    <a:pt x="0" y="82"/>
                    <a:pt x="0" y="89"/>
                    <a:pt x="0" y="95"/>
                  </a:cubicBezTo>
                  <a:cubicBezTo>
                    <a:pt x="166" y="135"/>
                    <a:pt x="166" y="135"/>
                    <a:pt x="166" y="135"/>
                  </a:cubicBezTo>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7"/>
            <p:cNvSpPr/>
            <p:nvPr/>
          </p:nvSpPr>
          <p:spPr bwMode="auto">
            <a:xfrm>
              <a:off x="2459038" y="4860970"/>
              <a:ext cx="400050" cy="325438"/>
            </a:xfrm>
            <a:custGeom>
              <a:avLst/>
              <a:gdLst>
                <a:gd name="T0" fmla="*/ 79 w 93"/>
                <a:gd name="T1" fmla="*/ 76 h 76"/>
                <a:gd name="T2" fmla="*/ 87 w 93"/>
                <a:gd name="T3" fmla="*/ 59 h 76"/>
                <a:gd name="T4" fmla="*/ 55 w 93"/>
                <a:gd name="T5" fmla="*/ 6 h 76"/>
                <a:gd name="T6" fmla="*/ 1 w 93"/>
                <a:gd name="T7" fmla="*/ 38 h 76"/>
                <a:gd name="T8" fmla="*/ 1 w 93"/>
                <a:gd name="T9" fmla="*/ 57 h 76"/>
                <a:gd name="T10" fmla="*/ 79 w 93"/>
                <a:gd name="T11" fmla="*/ 76 h 76"/>
              </a:gdLst>
              <a:ahLst/>
              <a:cxnLst>
                <a:cxn ang="0">
                  <a:pos x="T0" y="T1"/>
                </a:cxn>
                <a:cxn ang="0">
                  <a:pos x="T2" y="T3"/>
                </a:cxn>
                <a:cxn ang="0">
                  <a:pos x="T4" y="T5"/>
                </a:cxn>
                <a:cxn ang="0">
                  <a:pos x="T6" y="T7"/>
                </a:cxn>
                <a:cxn ang="0">
                  <a:pos x="T8" y="T9"/>
                </a:cxn>
                <a:cxn ang="0">
                  <a:pos x="T10" y="T11"/>
                </a:cxn>
              </a:cxnLst>
              <a:rect l="0" t="0" r="r" b="b"/>
              <a:pathLst>
                <a:path w="93" h="76">
                  <a:moveTo>
                    <a:pt x="79" y="76"/>
                  </a:moveTo>
                  <a:cubicBezTo>
                    <a:pt x="83" y="71"/>
                    <a:pt x="86" y="65"/>
                    <a:pt x="87" y="59"/>
                  </a:cubicBezTo>
                  <a:cubicBezTo>
                    <a:pt x="93" y="35"/>
                    <a:pt x="78" y="11"/>
                    <a:pt x="55" y="6"/>
                  </a:cubicBezTo>
                  <a:cubicBezTo>
                    <a:pt x="31" y="0"/>
                    <a:pt x="7" y="15"/>
                    <a:pt x="1" y="38"/>
                  </a:cubicBezTo>
                  <a:cubicBezTo>
                    <a:pt x="0" y="45"/>
                    <a:pt x="0" y="51"/>
                    <a:pt x="1" y="57"/>
                  </a:cubicBezTo>
                  <a:cubicBezTo>
                    <a:pt x="79" y="76"/>
                    <a:pt x="79" y="76"/>
                    <a:pt x="79" y="76"/>
                  </a:cubicBezTo>
                </a:path>
              </a:pathLst>
            </a:custGeom>
            <a:solidFill>
              <a:srgbClr val="7051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9"/>
            <p:cNvSpPr/>
            <p:nvPr/>
          </p:nvSpPr>
          <p:spPr bwMode="auto">
            <a:xfrm>
              <a:off x="44450" y="4432345"/>
              <a:ext cx="3011488" cy="2517775"/>
            </a:xfrm>
            <a:custGeom>
              <a:avLst/>
              <a:gdLst>
                <a:gd name="T0" fmla="*/ 702 w 702"/>
                <a:gd name="T1" fmla="*/ 587 h 587"/>
                <a:gd name="T2" fmla="*/ 702 w 702"/>
                <a:gd name="T3" fmla="*/ 573 h 587"/>
                <a:gd name="T4" fmla="*/ 351 w 702"/>
                <a:gd name="T5" fmla="*/ 0 h 587"/>
                <a:gd name="T6" fmla="*/ 0 w 702"/>
                <a:gd name="T7" fmla="*/ 573 h 587"/>
                <a:gd name="T8" fmla="*/ 0 w 702"/>
                <a:gd name="T9" fmla="*/ 587 h 587"/>
                <a:gd name="T10" fmla="*/ 702 w 702"/>
                <a:gd name="T11" fmla="*/ 587 h 587"/>
              </a:gdLst>
              <a:ahLst/>
              <a:cxnLst>
                <a:cxn ang="0">
                  <a:pos x="T0" y="T1"/>
                </a:cxn>
                <a:cxn ang="0">
                  <a:pos x="T2" y="T3"/>
                </a:cxn>
                <a:cxn ang="0">
                  <a:pos x="T4" y="T5"/>
                </a:cxn>
                <a:cxn ang="0">
                  <a:pos x="T6" y="T7"/>
                </a:cxn>
                <a:cxn ang="0">
                  <a:pos x="T8" y="T9"/>
                </a:cxn>
                <a:cxn ang="0">
                  <a:pos x="T10" y="T11"/>
                </a:cxn>
              </a:cxnLst>
              <a:rect l="0" t="0" r="r" b="b"/>
              <a:pathLst>
                <a:path w="702" h="587">
                  <a:moveTo>
                    <a:pt x="702" y="587"/>
                  </a:moveTo>
                  <a:cubicBezTo>
                    <a:pt x="702" y="582"/>
                    <a:pt x="702" y="578"/>
                    <a:pt x="702" y="573"/>
                  </a:cubicBezTo>
                  <a:cubicBezTo>
                    <a:pt x="702" y="257"/>
                    <a:pt x="545" y="0"/>
                    <a:pt x="351" y="0"/>
                  </a:cubicBezTo>
                  <a:cubicBezTo>
                    <a:pt x="157" y="0"/>
                    <a:pt x="0" y="257"/>
                    <a:pt x="0" y="573"/>
                  </a:cubicBezTo>
                  <a:cubicBezTo>
                    <a:pt x="0" y="578"/>
                    <a:pt x="0" y="582"/>
                    <a:pt x="0" y="587"/>
                  </a:cubicBezTo>
                  <a:cubicBezTo>
                    <a:pt x="702" y="587"/>
                    <a:pt x="702" y="587"/>
                    <a:pt x="702" y="587"/>
                  </a:cubicBezTo>
                </a:path>
              </a:pathLst>
            </a:custGeom>
            <a:solidFill>
              <a:srgbClr val="BBC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0"/>
            <p:cNvSpPr>
              <a:spLocks noEditPoints="1"/>
            </p:cNvSpPr>
            <p:nvPr/>
          </p:nvSpPr>
          <p:spPr bwMode="auto">
            <a:xfrm>
              <a:off x="44450" y="6527800"/>
              <a:ext cx="0" cy="85725"/>
            </a:xfrm>
            <a:custGeom>
              <a:avLst/>
              <a:gdLst>
                <a:gd name="T0" fmla="*/ 20 h 20"/>
                <a:gd name="T1" fmla="*/ 19 h 20"/>
                <a:gd name="T2" fmla="*/ 19 h 20"/>
                <a:gd name="T3" fmla="*/ 18 h 20"/>
                <a:gd name="T4" fmla="*/ 18 h 20"/>
                <a:gd name="T5" fmla="*/ 18 h 20"/>
                <a:gd name="T6" fmla="*/ 17 h 20"/>
                <a:gd name="T7" fmla="*/ 17 h 20"/>
                <a:gd name="T8" fmla="*/ 16 h 20"/>
                <a:gd name="T9" fmla="*/ 16 h 20"/>
                <a:gd name="T10" fmla="*/ 15 h 20"/>
                <a:gd name="T11" fmla="*/ 15 h 20"/>
                <a:gd name="T12" fmla="*/ 14 h 20"/>
                <a:gd name="T13" fmla="*/ 14 h 20"/>
                <a:gd name="T14" fmla="*/ 13 h 20"/>
                <a:gd name="T15" fmla="*/ 13 h 20"/>
                <a:gd name="T16" fmla="*/ 12 h 20"/>
                <a:gd name="T17" fmla="*/ 12 h 20"/>
                <a:gd name="T18" fmla="*/ 11 h 20"/>
                <a:gd name="T19" fmla="*/ 11 h 20"/>
                <a:gd name="T20" fmla="*/ 11 h 20"/>
                <a:gd name="T21" fmla="*/ 10 h 20"/>
                <a:gd name="T22" fmla="*/ 10 h 20"/>
                <a:gd name="T23" fmla="*/ 9 h 20"/>
                <a:gd name="T24" fmla="*/ 9 h 20"/>
                <a:gd name="T25" fmla="*/ 8 h 20"/>
                <a:gd name="T26" fmla="*/ 8 h 20"/>
                <a:gd name="T27" fmla="*/ 7 h 20"/>
                <a:gd name="T28" fmla="*/ 7 h 20"/>
                <a:gd name="T29" fmla="*/ 6 h 20"/>
                <a:gd name="T30" fmla="*/ 6 h 20"/>
                <a:gd name="T31" fmla="*/ 5 h 20"/>
                <a:gd name="T32" fmla="*/ 5 h 20"/>
                <a:gd name="T33" fmla="*/ 5 h 20"/>
                <a:gd name="T34" fmla="*/ 4 h 20"/>
                <a:gd name="T35" fmla="*/ 4 h 20"/>
                <a:gd name="T36" fmla="*/ 3 h 20"/>
                <a:gd name="T37" fmla="*/ 3 h 20"/>
                <a:gd name="T38" fmla="*/ 2 h 20"/>
                <a:gd name="T39" fmla="*/ 2 h 20"/>
                <a:gd name="T40" fmla="*/ 1 h 20"/>
                <a:gd name="T41" fmla="*/ 1 h 20"/>
                <a:gd name="T42" fmla="*/ 0 h 20"/>
                <a:gd name="T43" fmla="*/ 0 h 20"/>
                <a:gd name="T44" fmla="*/ 0 h 2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Lst>
              <a:rect l="0" t="0" r="r" b="b"/>
              <a:pathLst>
                <a:path h="20">
                  <a:moveTo>
                    <a:pt x="0" y="19"/>
                  </a:moveTo>
                  <a:cubicBezTo>
                    <a:pt x="0" y="20"/>
                    <a:pt x="0" y="20"/>
                    <a:pt x="0" y="20"/>
                  </a:cubicBezTo>
                  <a:cubicBezTo>
                    <a:pt x="0" y="20"/>
                    <a:pt x="0" y="20"/>
                    <a:pt x="0" y="20"/>
                  </a:cubicBezTo>
                  <a:cubicBezTo>
                    <a:pt x="0" y="20"/>
                    <a:pt x="0" y="20"/>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7"/>
                  </a:cubicBezTo>
                  <a:cubicBezTo>
                    <a:pt x="0" y="16"/>
                    <a:pt x="0" y="16"/>
                    <a:pt x="0" y="16"/>
                  </a:cubicBezTo>
                  <a:moveTo>
                    <a:pt x="0" y="16"/>
                  </a:moveTo>
                  <a:cubicBezTo>
                    <a:pt x="0" y="16"/>
                    <a:pt x="0" y="16"/>
                    <a:pt x="0" y="16"/>
                  </a:cubicBezTo>
                  <a:cubicBezTo>
                    <a:pt x="0" y="16"/>
                    <a:pt x="0" y="16"/>
                    <a:pt x="0" y="16"/>
                  </a:cubicBezTo>
                  <a:moveTo>
                    <a:pt x="0" y="15"/>
                  </a:moveTo>
                  <a:cubicBezTo>
                    <a:pt x="0" y="15"/>
                    <a:pt x="0" y="16"/>
                    <a:pt x="0" y="16"/>
                  </a:cubicBezTo>
                  <a:cubicBezTo>
                    <a:pt x="0" y="16"/>
                    <a:pt x="0" y="15"/>
                    <a:pt x="0" y="15"/>
                  </a:cubicBezTo>
                  <a:moveTo>
                    <a:pt x="0" y="15"/>
                  </a:moveTo>
                  <a:cubicBezTo>
                    <a:pt x="0" y="15"/>
                    <a:pt x="0" y="15"/>
                    <a:pt x="0" y="15"/>
                  </a:cubicBezTo>
                  <a:cubicBezTo>
                    <a:pt x="0" y="15"/>
                    <a:pt x="0" y="15"/>
                    <a:pt x="0" y="15"/>
                  </a:cubicBezTo>
                  <a:moveTo>
                    <a:pt x="0" y="14"/>
                  </a:moveTo>
                  <a:cubicBezTo>
                    <a:pt x="0" y="14"/>
                    <a:pt x="0" y="15"/>
                    <a:pt x="0" y="15"/>
                  </a:cubicBezTo>
                  <a:cubicBezTo>
                    <a:pt x="0" y="15"/>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5"/>
                    <a:pt x="0" y="5"/>
                  </a:cubicBezTo>
                  <a:cubicBezTo>
                    <a:pt x="0" y="5"/>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1"/>
            <p:cNvSpPr/>
            <p:nvPr/>
          </p:nvSpPr>
          <p:spPr bwMode="auto">
            <a:xfrm>
              <a:off x="44450" y="4435525"/>
              <a:ext cx="1458913" cy="2514600"/>
            </a:xfrm>
            <a:custGeom>
              <a:avLst/>
              <a:gdLst>
                <a:gd name="T0" fmla="*/ 0 w 340"/>
                <a:gd name="T1" fmla="*/ 552 h 586"/>
                <a:gd name="T2" fmla="*/ 0 w 340"/>
                <a:gd name="T3" fmla="*/ 552 h 586"/>
                <a:gd name="T4" fmla="*/ 0 w 340"/>
                <a:gd name="T5" fmla="*/ 552 h 586"/>
                <a:gd name="T6" fmla="*/ 0 w 340"/>
                <a:gd name="T7" fmla="*/ 553 h 586"/>
                <a:gd name="T8" fmla="*/ 0 w 340"/>
                <a:gd name="T9" fmla="*/ 553 h 586"/>
                <a:gd name="T10" fmla="*/ 0 w 340"/>
                <a:gd name="T11" fmla="*/ 554 h 586"/>
                <a:gd name="T12" fmla="*/ 0 w 340"/>
                <a:gd name="T13" fmla="*/ 554 h 586"/>
                <a:gd name="T14" fmla="*/ 0 w 340"/>
                <a:gd name="T15" fmla="*/ 555 h 586"/>
                <a:gd name="T16" fmla="*/ 0 w 340"/>
                <a:gd name="T17" fmla="*/ 555 h 586"/>
                <a:gd name="T18" fmla="*/ 0 w 340"/>
                <a:gd name="T19" fmla="*/ 556 h 586"/>
                <a:gd name="T20" fmla="*/ 0 w 340"/>
                <a:gd name="T21" fmla="*/ 556 h 586"/>
                <a:gd name="T22" fmla="*/ 0 w 340"/>
                <a:gd name="T23" fmla="*/ 556 h 586"/>
                <a:gd name="T24" fmla="*/ 0 w 340"/>
                <a:gd name="T25" fmla="*/ 557 h 586"/>
                <a:gd name="T26" fmla="*/ 0 w 340"/>
                <a:gd name="T27" fmla="*/ 557 h 586"/>
                <a:gd name="T28" fmla="*/ 0 w 340"/>
                <a:gd name="T29" fmla="*/ 558 h 586"/>
                <a:gd name="T30" fmla="*/ 0 w 340"/>
                <a:gd name="T31" fmla="*/ 558 h 586"/>
                <a:gd name="T32" fmla="*/ 0 w 340"/>
                <a:gd name="T33" fmla="*/ 559 h 586"/>
                <a:gd name="T34" fmla="*/ 0 w 340"/>
                <a:gd name="T35" fmla="*/ 559 h 586"/>
                <a:gd name="T36" fmla="*/ 0 w 340"/>
                <a:gd name="T37" fmla="*/ 560 h 586"/>
                <a:gd name="T38" fmla="*/ 0 w 340"/>
                <a:gd name="T39" fmla="*/ 560 h 586"/>
                <a:gd name="T40" fmla="*/ 0 w 340"/>
                <a:gd name="T41" fmla="*/ 560 h 586"/>
                <a:gd name="T42" fmla="*/ 0 w 340"/>
                <a:gd name="T43" fmla="*/ 561 h 586"/>
                <a:gd name="T44" fmla="*/ 0 w 340"/>
                <a:gd name="T45" fmla="*/ 561 h 586"/>
                <a:gd name="T46" fmla="*/ 0 w 340"/>
                <a:gd name="T47" fmla="*/ 562 h 586"/>
                <a:gd name="T48" fmla="*/ 0 w 340"/>
                <a:gd name="T49" fmla="*/ 562 h 586"/>
                <a:gd name="T50" fmla="*/ 0 w 340"/>
                <a:gd name="T51" fmla="*/ 563 h 586"/>
                <a:gd name="T52" fmla="*/ 0 w 340"/>
                <a:gd name="T53" fmla="*/ 563 h 586"/>
                <a:gd name="T54" fmla="*/ 0 w 340"/>
                <a:gd name="T55" fmla="*/ 564 h 586"/>
                <a:gd name="T56" fmla="*/ 0 w 340"/>
                <a:gd name="T57" fmla="*/ 564 h 586"/>
                <a:gd name="T58" fmla="*/ 0 w 340"/>
                <a:gd name="T59" fmla="*/ 565 h 586"/>
                <a:gd name="T60" fmla="*/ 0 w 340"/>
                <a:gd name="T61" fmla="*/ 565 h 586"/>
                <a:gd name="T62" fmla="*/ 0 w 340"/>
                <a:gd name="T63" fmla="*/ 565 h 586"/>
                <a:gd name="T64" fmla="*/ 0 w 340"/>
                <a:gd name="T65" fmla="*/ 566 h 586"/>
                <a:gd name="T66" fmla="*/ 0 w 340"/>
                <a:gd name="T67" fmla="*/ 566 h 586"/>
                <a:gd name="T68" fmla="*/ 0 w 340"/>
                <a:gd name="T69" fmla="*/ 567 h 586"/>
                <a:gd name="T70" fmla="*/ 0 w 340"/>
                <a:gd name="T71" fmla="*/ 567 h 586"/>
                <a:gd name="T72" fmla="*/ 0 w 340"/>
                <a:gd name="T73" fmla="*/ 568 h 586"/>
                <a:gd name="T74" fmla="*/ 0 w 340"/>
                <a:gd name="T75" fmla="*/ 568 h 586"/>
                <a:gd name="T76" fmla="*/ 0 w 340"/>
                <a:gd name="T77" fmla="*/ 569 h 586"/>
                <a:gd name="T78" fmla="*/ 0 w 340"/>
                <a:gd name="T79" fmla="*/ 569 h 586"/>
                <a:gd name="T80" fmla="*/ 0 w 340"/>
                <a:gd name="T81" fmla="*/ 570 h 586"/>
                <a:gd name="T82" fmla="*/ 0 w 340"/>
                <a:gd name="T83" fmla="*/ 570 h 586"/>
                <a:gd name="T84" fmla="*/ 0 w 340"/>
                <a:gd name="T85" fmla="*/ 571 h 586"/>
                <a:gd name="T86" fmla="*/ 0 w 340"/>
                <a:gd name="T87" fmla="*/ 571 h 586"/>
                <a:gd name="T88" fmla="*/ 0 w 340"/>
                <a:gd name="T89" fmla="*/ 571 h 586"/>
                <a:gd name="T90" fmla="*/ 0 w 340"/>
                <a:gd name="T91" fmla="*/ 586 h 586"/>
                <a:gd name="T92" fmla="*/ 340 w 340"/>
                <a:gd name="T93" fmla="*/ 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586">
                  <a:moveTo>
                    <a:pt x="340" y="0"/>
                  </a:moveTo>
                  <a:cubicBezTo>
                    <a:pt x="156" y="9"/>
                    <a:pt x="7" y="251"/>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3"/>
                    <a:pt x="0" y="553"/>
                    <a:pt x="0" y="553"/>
                  </a:cubicBezTo>
                  <a:cubicBezTo>
                    <a:pt x="0" y="553"/>
                    <a:pt x="0" y="553"/>
                    <a:pt x="0" y="553"/>
                  </a:cubicBezTo>
                  <a:cubicBezTo>
                    <a:pt x="0" y="553"/>
                    <a:pt x="0" y="553"/>
                    <a:pt x="0" y="553"/>
                  </a:cubicBezTo>
                  <a:cubicBezTo>
                    <a:pt x="0" y="553"/>
                    <a:pt x="0" y="553"/>
                    <a:pt x="0" y="553"/>
                  </a:cubicBezTo>
                  <a:cubicBezTo>
                    <a:pt x="0" y="553"/>
                    <a:pt x="0" y="554"/>
                    <a:pt x="0" y="554"/>
                  </a:cubicBezTo>
                  <a:cubicBezTo>
                    <a:pt x="0" y="554"/>
                    <a:pt x="0" y="554"/>
                    <a:pt x="0" y="554"/>
                  </a:cubicBezTo>
                  <a:cubicBezTo>
                    <a:pt x="0" y="554"/>
                    <a:pt x="0" y="554"/>
                    <a:pt x="0" y="554"/>
                  </a:cubicBezTo>
                  <a:cubicBezTo>
                    <a:pt x="0" y="554"/>
                    <a:pt x="0" y="554"/>
                    <a:pt x="0" y="554"/>
                  </a:cubicBezTo>
                  <a:cubicBezTo>
                    <a:pt x="0" y="554"/>
                    <a:pt x="0" y="555"/>
                    <a:pt x="0" y="555"/>
                  </a:cubicBezTo>
                  <a:cubicBezTo>
                    <a:pt x="0" y="555"/>
                    <a:pt x="0" y="555"/>
                    <a:pt x="0" y="555"/>
                  </a:cubicBezTo>
                  <a:cubicBezTo>
                    <a:pt x="0" y="555"/>
                    <a:pt x="0" y="555"/>
                    <a:pt x="0" y="555"/>
                  </a:cubicBezTo>
                  <a:cubicBezTo>
                    <a:pt x="0" y="555"/>
                    <a:pt x="0" y="555"/>
                    <a:pt x="0" y="555"/>
                  </a:cubicBezTo>
                  <a:cubicBezTo>
                    <a:pt x="0" y="555"/>
                    <a:pt x="0" y="555"/>
                    <a:pt x="0" y="556"/>
                  </a:cubicBezTo>
                  <a:cubicBezTo>
                    <a:pt x="0" y="556"/>
                    <a:pt x="0" y="556"/>
                    <a:pt x="0" y="556"/>
                  </a:cubicBezTo>
                  <a:cubicBezTo>
                    <a:pt x="0" y="556"/>
                    <a:pt x="0" y="556"/>
                    <a:pt x="0" y="556"/>
                  </a:cubicBezTo>
                  <a:cubicBezTo>
                    <a:pt x="0" y="556"/>
                    <a:pt x="0" y="556"/>
                    <a:pt x="0" y="556"/>
                  </a:cubicBezTo>
                  <a:cubicBezTo>
                    <a:pt x="0" y="556"/>
                    <a:pt x="0" y="556"/>
                    <a:pt x="0" y="556"/>
                  </a:cubicBezTo>
                  <a:cubicBezTo>
                    <a:pt x="0" y="556"/>
                    <a:pt x="0" y="557"/>
                    <a:pt x="0" y="557"/>
                  </a:cubicBezTo>
                  <a:cubicBezTo>
                    <a:pt x="0" y="557"/>
                    <a:pt x="0" y="557"/>
                    <a:pt x="0" y="557"/>
                  </a:cubicBezTo>
                  <a:cubicBezTo>
                    <a:pt x="0" y="557"/>
                    <a:pt x="0" y="557"/>
                    <a:pt x="0" y="557"/>
                  </a:cubicBezTo>
                  <a:cubicBezTo>
                    <a:pt x="0" y="557"/>
                    <a:pt x="0" y="557"/>
                    <a:pt x="0" y="557"/>
                  </a:cubicBezTo>
                  <a:cubicBezTo>
                    <a:pt x="0" y="557"/>
                    <a:pt x="0" y="557"/>
                    <a:pt x="0" y="557"/>
                  </a:cubicBezTo>
                  <a:cubicBezTo>
                    <a:pt x="0" y="558"/>
                    <a:pt x="0" y="558"/>
                    <a:pt x="0" y="558"/>
                  </a:cubicBezTo>
                  <a:cubicBezTo>
                    <a:pt x="0" y="558"/>
                    <a:pt x="0" y="558"/>
                    <a:pt x="0" y="558"/>
                  </a:cubicBezTo>
                  <a:cubicBezTo>
                    <a:pt x="0" y="558"/>
                    <a:pt x="0" y="558"/>
                    <a:pt x="0" y="558"/>
                  </a:cubicBezTo>
                  <a:cubicBezTo>
                    <a:pt x="0" y="558"/>
                    <a:pt x="0" y="558"/>
                    <a:pt x="0" y="558"/>
                  </a:cubicBezTo>
                  <a:cubicBezTo>
                    <a:pt x="0" y="558"/>
                    <a:pt x="0" y="559"/>
                    <a:pt x="0" y="559"/>
                  </a:cubicBezTo>
                  <a:cubicBezTo>
                    <a:pt x="0" y="559"/>
                    <a:pt x="0" y="559"/>
                    <a:pt x="0" y="559"/>
                  </a:cubicBezTo>
                  <a:cubicBezTo>
                    <a:pt x="0" y="559"/>
                    <a:pt x="0" y="559"/>
                    <a:pt x="0" y="559"/>
                  </a:cubicBezTo>
                  <a:cubicBezTo>
                    <a:pt x="0" y="559"/>
                    <a:pt x="0" y="559"/>
                    <a:pt x="0" y="559"/>
                  </a:cubicBezTo>
                  <a:cubicBezTo>
                    <a:pt x="0" y="559"/>
                    <a:pt x="0" y="559"/>
                    <a:pt x="0" y="560"/>
                  </a:cubicBezTo>
                  <a:cubicBezTo>
                    <a:pt x="0" y="560"/>
                    <a:pt x="0" y="560"/>
                    <a:pt x="0" y="560"/>
                  </a:cubicBezTo>
                  <a:cubicBezTo>
                    <a:pt x="0" y="560"/>
                    <a:pt x="0" y="560"/>
                    <a:pt x="0" y="560"/>
                  </a:cubicBezTo>
                  <a:cubicBezTo>
                    <a:pt x="0" y="560"/>
                    <a:pt x="0" y="560"/>
                    <a:pt x="0" y="560"/>
                  </a:cubicBezTo>
                  <a:cubicBezTo>
                    <a:pt x="0" y="560"/>
                    <a:pt x="0" y="560"/>
                    <a:pt x="0" y="560"/>
                  </a:cubicBezTo>
                  <a:cubicBezTo>
                    <a:pt x="0" y="561"/>
                    <a:pt x="0" y="561"/>
                    <a:pt x="0" y="561"/>
                  </a:cubicBezTo>
                  <a:cubicBezTo>
                    <a:pt x="0" y="561"/>
                    <a:pt x="0" y="561"/>
                    <a:pt x="0" y="561"/>
                  </a:cubicBezTo>
                  <a:cubicBezTo>
                    <a:pt x="0" y="561"/>
                    <a:pt x="0" y="561"/>
                    <a:pt x="0" y="561"/>
                  </a:cubicBezTo>
                  <a:cubicBezTo>
                    <a:pt x="0" y="561"/>
                    <a:pt x="0" y="561"/>
                    <a:pt x="0" y="561"/>
                  </a:cubicBezTo>
                  <a:cubicBezTo>
                    <a:pt x="0" y="561"/>
                    <a:pt x="0" y="562"/>
                    <a:pt x="0" y="562"/>
                  </a:cubicBezTo>
                  <a:cubicBezTo>
                    <a:pt x="0" y="562"/>
                    <a:pt x="0" y="562"/>
                    <a:pt x="0" y="562"/>
                  </a:cubicBezTo>
                  <a:cubicBezTo>
                    <a:pt x="0" y="562"/>
                    <a:pt x="0" y="562"/>
                    <a:pt x="0" y="562"/>
                  </a:cubicBezTo>
                  <a:cubicBezTo>
                    <a:pt x="0" y="562"/>
                    <a:pt x="0" y="562"/>
                    <a:pt x="0" y="562"/>
                  </a:cubicBezTo>
                  <a:cubicBezTo>
                    <a:pt x="0" y="562"/>
                    <a:pt x="0" y="562"/>
                    <a:pt x="0" y="563"/>
                  </a:cubicBezTo>
                  <a:cubicBezTo>
                    <a:pt x="0" y="563"/>
                    <a:pt x="0" y="563"/>
                    <a:pt x="0" y="563"/>
                  </a:cubicBezTo>
                  <a:cubicBezTo>
                    <a:pt x="0" y="563"/>
                    <a:pt x="0" y="563"/>
                    <a:pt x="0" y="563"/>
                  </a:cubicBezTo>
                  <a:cubicBezTo>
                    <a:pt x="0" y="563"/>
                    <a:pt x="0" y="563"/>
                    <a:pt x="0" y="563"/>
                  </a:cubicBezTo>
                  <a:cubicBezTo>
                    <a:pt x="0" y="563"/>
                    <a:pt x="0" y="563"/>
                    <a:pt x="0" y="563"/>
                  </a:cubicBezTo>
                  <a:cubicBezTo>
                    <a:pt x="0" y="564"/>
                    <a:pt x="0" y="564"/>
                    <a:pt x="0" y="564"/>
                  </a:cubicBezTo>
                  <a:cubicBezTo>
                    <a:pt x="0" y="564"/>
                    <a:pt x="0" y="564"/>
                    <a:pt x="0" y="564"/>
                  </a:cubicBezTo>
                  <a:cubicBezTo>
                    <a:pt x="0" y="564"/>
                    <a:pt x="0" y="564"/>
                    <a:pt x="0" y="564"/>
                  </a:cubicBezTo>
                  <a:cubicBezTo>
                    <a:pt x="0" y="564"/>
                    <a:pt x="0" y="564"/>
                    <a:pt x="0" y="564"/>
                  </a:cubicBezTo>
                  <a:cubicBezTo>
                    <a:pt x="0" y="564"/>
                    <a:pt x="0" y="565"/>
                    <a:pt x="0" y="565"/>
                  </a:cubicBezTo>
                  <a:cubicBezTo>
                    <a:pt x="0" y="565"/>
                    <a:pt x="0" y="565"/>
                    <a:pt x="0" y="565"/>
                  </a:cubicBezTo>
                  <a:cubicBezTo>
                    <a:pt x="0" y="565"/>
                    <a:pt x="0" y="565"/>
                    <a:pt x="0" y="565"/>
                  </a:cubicBezTo>
                  <a:cubicBezTo>
                    <a:pt x="0" y="565"/>
                    <a:pt x="0" y="565"/>
                    <a:pt x="0" y="565"/>
                  </a:cubicBezTo>
                  <a:cubicBezTo>
                    <a:pt x="0" y="565"/>
                    <a:pt x="0" y="565"/>
                    <a:pt x="0" y="565"/>
                  </a:cubicBezTo>
                  <a:cubicBezTo>
                    <a:pt x="0" y="566"/>
                    <a:pt x="0" y="566"/>
                    <a:pt x="0" y="566"/>
                  </a:cubicBezTo>
                  <a:cubicBezTo>
                    <a:pt x="0" y="566"/>
                    <a:pt x="0" y="566"/>
                    <a:pt x="0" y="566"/>
                  </a:cubicBezTo>
                  <a:cubicBezTo>
                    <a:pt x="0" y="566"/>
                    <a:pt x="0" y="566"/>
                    <a:pt x="0" y="566"/>
                  </a:cubicBezTo>
                  <a:cubicBezTo>
                    <a:pt x="0" y="566"/>
                    <a:pt x="0" y="566"/>
                    <a:pt x="0" y="566"/>
                  </a:cubicBezTo>
                  <a:cubicBezTo>
                    <a:pt x="0" y="566"/>
                    <a:pt x="0" y="567"/>
                    <a:pt x="0" y="567"/>
                  </a:cubicBezTo>
                  <a:cubicBezTo>
                    <a:pt x="0" y="567"/>
                    <a:pt x="0" y="567"/>
                    <a:pt x="0" y="567"/>
                  </a:cubicBezTo>
                  <a:cubicBezTo>
                    <a:pt x="0" y="567"/>
                    <a:pt x="0" y="567"/>
                    <a:pt x="0" y="567"/>
                  </a:cubicBezTo>
                  <a:cubicBezTo>
                    <a:pt x="0" y="567"/>
                    <a:pt x="0" y="567"/>
                    <a:pt x="0" y="567"/>
                  </a:cubicBezTo>
                  <a:cubicBezTo>
                    <a:pt x="0" y="567"/>
                    <a:pt x="0" y="568"/>
                    <a:pt x="0" y="568"/>
                  </a:cubicBezTo>
                  <a:cubicBezTo>
                    <a:pt x="0" y="568"/>
                    <a:pt x="0" y="568"/>
                    <a:pt x="0" y="568"/>
                  </a:cubicBezTo>
                  <a:cubicBezTo>
                    <a:pt x="0" y="568"/>
                    <a:pt x="0" y="568"/>
                    <a:pt x="0" y="568"/>
                  </a:cubicBezTo>
                  <a:cubicBezTo>
                    <a:pt x="0" y="568"/>
                    <a:pt x="0" y="568"/>
                    <a:pt x="0" y="568"/>
                  </a:cubicBezTo>
                  <a:cubicBezTo>
                    <a:pt x="0" y="568"/>
                    <a:pt x="0" y="568"/>
                    <a:pt x="0" y="569"/>
                  </a:cubicBezTo>
                  <a:cubicBezTo>
                    <a:pt x="0" y="569"/>
                    <a:pt x="0" y="569"/>
                    <a:pt x="0" y="569"/>
                  </a:cubicBezTo>
                  <a:cubicBezTo>
                    <a:pt x="0" y="569"/>
                    <a:pt x="0" y="569"/>
                    <a:pt x="0" y="569"/>
                  </a:cubicBezTo>
                  <a:cubicBezTo>
                    <a:pt x="0" y="569"/>
                    <a:pt x="0" y="569"/>
                    <a:pt x="0" y="569"/>
                  </a:cubicBezTo>
                  <a:cubicBezTo>
                    <a:pt x="0" y="569"/>
                    <a:pt x="0" y="569"/>
                    <a:pt x="0" y="570"/>
                  </a:cubicBezTo>
                  <a:cubicBezTo>
                    <a:pt x="0" y="570"/>
                    <a:pt x="0" y="570"/>
                    <a:pt x="0" y="570"/>
                  </a:cubicBezTo>
                  <a:cubicBezTo>
                    <a:pt x="0" y="570"/>
                    <a:pt x="0" y="570"/>
                    <a:pt x="0" y="570"/>
                  </a:cubicBezTo>
                  <a:cubicBezTo>
                    <a:pt x="0" y="570"/>
                    <a:pt x="0" y="570"/>
                    <a:pt x="0" y="570"/>
                  </a:cubicBezTo>
                  <a:cubicBezTo>
                    <a:pt x="0" y="570"/>
                    <a:pt x="0" y="570"/>
                    <a:pt x="0" y="570"/>
                  </a:cubicBezTo>
                  <a:cubicBezTo>
                    <a:pt x="0" y="570"/>
                    <a:pt x="0" y="570"/>
                    <a:pt x="0" y="571"/>
                  </a:cubicBezTo>
                  <a:cubicBezTo>
                    <a:pt x="0" y="571"/>
                    <a:pt x="0" y="571"/>
                    <a:pt x="0" y="571"/>
                  </a:cubicBezTo>
                  <a:cubicBezTo>
                    <a:pt x="0" y="571"/>
                    <a:pt x="0" y="571"/>
                    <a:pt x="0" y="571"/>
                  </a:cubicBezTo>
                  <a:cubicBezTo>
                    <a:pt x="0" y="571"/>
                    <a:pt x="0" y="571"/>
                    <a:pt x="0" y="571"/>
                  </a:cubicBezTo>
                  <a:cubicBezTo>
                    <a:pt x="0" y="571"/>
                    <a:pt x="0" y="571"/>
                    <a:pt x="0" y="571"/>
                  </a:cubicBezTo>
                  <a:cubicBezTo>
                    <a:pt x="0" y="572"/>
                    <a:pt x="0" y="572"/>
                    <a:pt x="0" y="572"/>
                  </a:cubicBezTo>
                  <a:cubicBezTo>
                    <a:pt x="0" y="577"/>
                    <a:pt x="0" y="581"/>
                    <a:pt x="0" y="586"/>
                  </a:cubicBezTo>
                  <a:cubicBezTo>
                    <a:pt x="340" y="586"/>
                    <a:pt x="340" y="586"/>
                    <a:pt x="340" y="586"/>
                  </a:cubicBezTo>
                  <a:cubicBezTo>
                    <a:pt x="340" y="0"/>
                    <a:pt x="340" y="0"/>
                    <a:pt x="340" y="0"/>
                  </a:cubicBezTo>
                </a:path>
              </a:pathLst>
            </a:custGeom>
            <a:solidFill>
              <a:srgbClr val="C9D8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2"/>
            <p:cNvSpPr/>
            <p:nvPr/>
          </p:nvSpPr>
          <p:spPr bwMode="auto">
            <a:xfrm>
              <a:off x="1952625" y="4981627"/>
              <a:ext cx="2355850" cy="196850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3"/>
            <p:cNvSpPr>
              <a:spLocks noEditPoints="1"/>
            </p:cNvSpPr>
            <p:nvPr/>
          </p:nvSpPr>
          <p:spPr bwMode="auto">
            <a:xfrm>
              <a:off x="1952625" y="6527800"/>
              <a:ext cx="4763" cy="93663"/>
            </a:xfrm>
            <a:custGeom>
              <a:avLst/>
              <a:gdLst>
                <a:gd name="T0" fmla="*/ 0 w 1"/>
                <a:gd name="T1" fmla="*/ 22 h 22"/>
                <a:gd name="T2" fmla="*/ 0 w 1"/>
                <a:gd name="T3" fmla="*/ 22 h 22"/>
                <a:gd name="T4" fmla="*/ 0 w 1"/>
                <a:gd name="T5" fmla="*/ 21 h 22"/>
                <a:gd name="T6" fmla="*/ 0 w 1"/>
                <a:gd name="T7" fmla="*/ 21 h 22"/>
                <a:gd name="T8" fmla="*/ 0 w 1"/>
                <a:gd name="T9" fmla="*/ 21 h 22"/>
                <a:gd name="T10" fmla="*/ 1 w 1"/>
                <a:gd name="T11" fmla="*/ 20 h 22"/>
                <a:gd name="T12" fmla="*/ 1 w 1"/>
                <a:gd name="T13" fmla="*/ 20 h 22"/>
                <a:gd name="T14" fmla="*/ 1 w 1"/>
                <a:gd name="T15" fmla="*/ 20 h 22"/>
                <a:gd name="T16" fmla="*/ 1 w 1"/>
                <a:gd name="T17" fmla="*/ 19 h 22"/>
                <a:gd name="T18" fmla="*/ 1 w 1"/>
                <a:gd name="T19" fmla="*/ 19 h 22"/>
                <a:gd name="T20" fmla="*/ 1 w 1"/>
                <a:gd name="T21" fmla="*/ 19 h 22"/>
                <a:gd name="T22" fmla="*/ 1 w 1"/>
                <a:gd name="T23" fmla="*/ 18 h 22"/>
                <a:gd name="T24" fmla="*/ 1 w 1"/>
                <a:gd name="T25" fmla="*/ 18 h 22"/>
                <a:gd name="T26" fmla="*/ 1 w 1"/>
                <a:gd name="T27" fmla="*/ 18 h 22"/>
                <a:gd name="T28" fmla="*/ 1 w 1"/>
                <a:gd name="T29" fmla="*/ 17 h 22"/>
                <a:gd name="T30" fmla="*/ 1 w 1"/>
                <a:gd name="T31" fmla="*/ 17 h 22"/>
                <a:gd name="T32" fmla="*/ 1 w 1"/>
                <a:gd name="T33" fmla="*/ 16 h 22"/>
                <a:gd name="T34" fmla="*/ 1 w 1"/>
                <a:gd name="T35" fmla="*/ 16 h 22"/>
                <a:gd name="T36" fmla="*/ 1 w 1"/>
                <a:gd name="T37" fmla="*/ 16 h 22"/>
                <a:gd name="T38" fmla="*/ 1 w 1"/>
                <a:gd name="T39" fmla="*/ 15 h 22"/>
                <a:gd name="T40" fmla="*/ 1 w 1"/>
                <a:gd name="T41" fmla="*/ 15 h 22"/>
                <a:gd name="T42" fmla="*/ 1 w 1"/>
                <a:gd name="T43" fmla="*/ 15 h 22"/>
                <a:gd name="T44" fmla="*/ 1 w 1"/>
                <a:gd name="T45" fmla="*/ 14 h 22"/>
                <a:gd name="T46" fmla="*/ 1 w 1"/>
                <a:gd name="T47" fmla="*/ 14 h 22"/>
                <a:gd name="T48" fmla="*/ 1 w 1"/>
                <a:gd name="T49" fmla="*/ 14 h 22"/>
                <a:gd name="T50" fmla="*/ 1 w 1"/>
                <a:gd name="T51" fmla="*/ 13 h 22"/>
                <a:gd name="T52" fmla="*/ 1 w 1"/>
                <a:gd name="T53" fmla="*/ 13 h 22"/>
                <a:gd name="T54" fmla="*/ 1 w 1"/>
                <a:gd name="T55" fmla="*/ 13 h 22"/>
                <a:gd name="T56" fmla="*/ 1 w 1"/>
                <a:gd name="T57" fmla="*/ 12 h 22"/>
                <a:gd name="T58" fmla="*/ 1 w 1"/>
                <a:gd name="T59" fmla="*/ 12 h 22"/>
                <a:gd name="T60" fmla="*/ 1 w 1"/>
                <a:gd name="T61" fmla="*/ 12 h 22"/>
                <a:gd name="T62" fmla="*/ 1 w 1"/>
                <a:gd name="T63" fmla="*/ 11 h 22"/>
                <a:gd name="T64" fmla="*/ 1 w 1"/>
                <a:gd name="T65" fmla="*/ 11 h 22"/>
                <a:gd name="T66" fmla="*/ 1 w 1"/>
                <a:gd name="T67" fmla="*/ 10 h 22"/>
                <a:gd name="T68" fmla="*/ 1 w 1"/>
                <a:gd name="T69" fmla="*/ 10 h 22"/>
                <a:gd name="T70" fmla="*/ 1 w 1"/>
                <a:gd name="T71" fmla="*/ 10 h 22"/>
                <a:gd name="T72" fmla="*/ 1 w 1"/>
                <a:gd name="T73" fmla="*/ 9 h 22"/>
                <a:gd name="T74" fmla="*/ 1 w 1"/>
                <a:gd name="T75" fmla="*/ 9 h 22"/>
                <a:gd name="T76" fmla="*/ 1 w 1"/>
                <a:gd name="T77" fmla="*/ 9 h 22"/>
                <a:gd name="T78" fmla="*/ 1 w 1"/>
                <a:gd name="T79" fmla="*/ 8 h 22"/>
                <a:gd name="T80" fmla="*/ 1 w 1"/>
                <a:gd name="T81" fmla="*/ 8 h 22"/>
                <a:gd name="T82" fmla="*/ 1 w 1"/>
                <a:gd name="T83" fmla="*/ 8 h 22"/>
                <a:gd name="T84" fmla="*/ 1 w 1"/>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 h="22">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2"/>
                    <a:pt x="0" y="22"/>
                    <a:pt x="0" y="22"/>
                  </a:cubicBezTo>
                  <a:cubicBezTo>
                    <a:pt x="0" y="22"/>
                    <a:pt x="0" y="22"/>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1" y="20"/>
                  </a:moveTo>
                  <a:cubicBezTo>
                    <a:pt x="1" y="20"/>
                    <a:pt x="1" y="21"/>
                    <a:pt x="1" y="21"/>
                  </a:cubicBezTo>
                  <a:cubicBezTo>
                    <a:pt x="1" y="21"/>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19"/>
                  </a:moveTo>
                  <a:cubicBezTo>
                    <a:pt x="1" y="19"/>
                    <a:pt x="1" y="19"/>
                    <a:pt x="1" y="20"/>
                  </a:cubicBezTo>
                  <a:cubicBezTo>
                    <a:pt x="1" y="19"/>
                    <a:pt x="1" y="19"/>
                    <a:pt x="1" y="19"/>
                  </a:cubicBezTo>
                  <a:moveTo>
                    <a:pt x="1" y="19"/>
                  </a:moveTo>
                  <a:cubicBezTo>
                    <a:pt x="1" y="19"/>
                    <a:pt x="1" y="19"/>
                    <a:pt x="1" y="19"/>
                  </a:cubicBezTo>
                  <a:cubicBezTo>
                    <a:pt x="1" y="19"/>
                    <a:pt x="1" y="19"/>
                    <a:pt x="1" y="19"/>
                  </a:cubicBezTo>
                  <a:moveTo>
                    <a:pt x="1" y="19"/>
                  </a:moveTo>
                  <a:cubicBezTo>
                    <a:pt x="1" y="19"/>
                    <a:pt x="1" y="19"/>
                    <a:pt x="1" y="19"/>
                  </a:cubicBezTo>
                  <a:cubicBezTo>
                    <a:pt x="1" y="19"/>
                    <a:pt x="1" y="19"/>
                    <a:pt x="1" y="19"/>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7"/>
                  </a:moveTo>
                  <a:cubicBezTo>
                    <a:pt x="1" y="17"/>
                    <a:pt x="1" y="17"/>
                    <a:pt x="1" y="17"/>
                  </a:cubicBezTo>
                  <a:cubicBezTo>
                    <a:pt x="1" y="17"/>
                    <a:pt x="1" y="17"/>
                    <a:pt x="1" y="17"/>
                  </a:cubicBezTo>
                  <a:moveTo>
                    <a:pt x="1" y="17"/>
                  </a:moveTo>
                  <a:cubicBezTo>
                    <a:pt x="1" y="17"/>
                    <a:pt x="1" y="17"/>
                    <a:pt x="1" y="17"/>
                  </a:cubicBezTo>
                  <a:cubicBezTo>
                    <a:pt x="1" y="17"/>
                    <a:pt x="1" y="17"/>
                    <a:pt x="1" y="17"/>
                  </a:cubicBezTo>
                  <a:moveTo>
                    <a:pt x="1" y="16"/>
                  </a:moveTo>
                  <a:cubicBezTo>
                    <a:pt x="1" y="17"/>
                    <a:pt x="1" y="17"/>
                    <a:pt x="1" y="17"/>
                  </a:cubicBezTo>
                  <a:cubicBezTo>
                    <a:pt x="1" y="17"/>
                    <a:pt x="1" y="17"/>
                    <a:pt x="1" y="16"/>
                  </a:cubicBezTo>
                  <a:moveTo>
                    <a:pt x="1" y="16"/>
                  </a:moveTo>
                  <a:cubicBezTo>
                    <a:pt x="1" y="16"/>
                    <a:pt x="1" y="16"/>
                    <a:pt x="1" y="16"/>
                  </a:cubicBezTo>
                  <a:cubicBezTo>
                    <a:pt x="1" y="16"/>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10"/>
                  </a:cubicBezTo>
                  <a:cubicBezTo>
                    <a:pt x="1" y="9"/>
                    <a:pt x="1" y="9"/>
                    <a:pt x="1" y="9"/>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0"/>
                  </a:moveTo>
                  <a:cubicBezTo>
                    <a:pt x="1" y="0"/>
                    <a:pt x="1" y="0"/>
                    <a:pt x="1" y="0"/>
                  </a:cubicBezTo>
                  <a:cubicBezTo>
                    <a:pt x="1" y="0"/>
                    <a:pt x="1" y="0"/>
                    <a:pt x="1" y="0"/>
                  </a:cubicBezTo>
                </a:path>
              </a:pathLst>
            </a:custGeom>
            <a:solidFill>
              <a:srgbClr val="C9D8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4"/>
            <p:cNvSpPr/>
            <p:nvPr/>
          </p:nvSpPr>
          <p:spPr bwMode="auto">
            <a:xfrm>
              <a:off x="1952625" y="4984800"/>
              <a:ext cx="1141413" cy="1965325"/>
            </a:xfrm>
            <a:custGeom>
              <a:avLst/>
              <a:gdLst>
                <a:gd name="T0" fmla="*/ 1 w 266"/>
                <a:gd name="T1" fmla="*/ 424 h 458"/>
                <a:gd name="T2" fmla="*/ 1 w 266"/>
                <a:gd name="T3" fmla="*/ 432 h 458"/>
                <a:gd name="T4" fmla="*/ 1 w 266"/>
                <a:gd name="T5" fmla="*/ 432 h 458"/>
                <a:gd name="T6" fmla="*/ 1 w 266"/>
                <a:gd name="T7" fmla="*/ 432 h 458"/>
                <a:gd name="T8" fmla="*/ 1 w 266"/>
                <a:gd name="T9" fmla="*/ 433 h 458"/>
                <a:gd name="T10" fmla="*/ 1 w 266"/>
                <a:gd name="T11" fmla="*/ 433 h 458"/>
                <a:gd name="T12" fmla="*/ 1 w 266"/>
                <a:gd name="T13" fmla="*/ 433 h 458"/>
                <a:gd name="T14" fmla="*/ 1 w 266"/>
                <a:gd name="T15" fmla="*/ 434 h 458"/>
                <a:gd name="T16" fmla="*/ 1 w 266"/>
                <a:gd name="T17" fmla="*/ 434 h 458"/>
                <a:gd name="T18" fmla="*/ 1 w 266"/>
                <a:gd name="T19" fmla="*/ 434 h 458"/>
                <a:gd name="T20" fmla="*/ 1 w 266"/>
                <a:gd name="T21" fmla="*/ 435 h 458"/>
                <a:gd name="T22" fmla="*/ 1 w 266"/>
                <a:gd name="T23" fmla="*/ 435 h 458"/>
                <a:gd name="T24" fmla="*/ 1 w 266"/>
                <a:gd name="T25" fmla="*/ 436 h 458"/>
                <a:gd name="T26" fmla="*/ 1 w 266"/>
                <a:gd name="T27" fmla="*/ 436 h 458"/>
                <a:gd name="T28" fmla="*/ 1 w 266"/>
                <a:gd name="T29" fmla="*/ 436 h 458"/>
                <a:gd name="T30" fmla="*/ 1 w 266"/>
                <a:gd name="T31" fmla="*/ 437 h 458"/>
                <a:gd name="T32" fmla="*/ 1 w 266"/>
                <a:gd name="T33" fmla="*/ 437 h 458"/>
                <a:gd name="T34" fmla="*/ 1 w 266"/>
                <a:gd name="T35" fmla="*/ 437 h 458"/>
                <a:gd name="T36" fmla="*/ 1 w 266"/>
                <a:gd name="T37" fmla="*/ 438 h 458"/>
                <a:gd name="T38" fmla="*/ 1 w 266"/>
                <a:gd name="T39" fmla="*/ 438 h 458"/>
                <a:gd name="T40" fmla="*/ 1 w 266"/>
                <a:gd name="T41" fmla="*/ 438 h 458"/>
                <a:gd name="T42" fmla="*/ 1 w 266"/>
                <a:gd name="T43" fmla="*/ 439 h 458"/>
                <a:gd name="T44" fmla="*/ 1 w 266"/>
                <a:gd name="T45" fmla="*/ 439 h 458"/>
                <a:gd name="T46" fmla="*/ 1 w 266"/>
                <a:gd name="T47" fmla="*/ 439 h 458"/>
                <a:gd name="T48" fmla="*/ 1 w 266"/>
                <a:gd name="T49" fmla="*/ 440 h 458"/>
                <a:gd name="T50" fmla="*/ 1 w 266"/>
                <a:gd name="T51" fmla="*/ 440 h 458"/>
                <a:gd name="T52" fmla="*/ 1 w 266"/>
                <a:gd name="T53" fmla="*/ 440 h 458"/>
                <a:gd name="T54" fmla="*/ 1 w 266"/>
                <a:gd name="T55" fmla="*/ 441 h 458"/>
                <a:gd name="T56" fmla="*/ 1 w 266"/>
                <a:gd name="T57" fmla="*/ 441 h 458"/>
                <a:gd name="T58" fmla="*/ 1 w 266"/>
                <a:gd name="T59" fmla="*/ 442 h 458"/>
                <a:gd name="T60" fmla="*/ 1 w 266"/>
                <a:gd name="T61" fmla="*/ 442 h 458"/>
                <a:gd name="T62" fmla="*/ 1 w 266"/>
                <a:gd name="T63" fmla="*/ 442 h 458"/>
                <a:gd name="T64" fmla="*/ 1 w 266"/>
                <a:gd name="T65" fmla="*/ 443 h 458"/>
                <a:gd name="T66" fmla="*/ 1 w 266"/>
                <a:gd name="T67" fmla="*/ 443 h 458"/>
                <a:gd name="T68" fmla="*/ 1 w 266"/>
                <a:gd name="T69" fmla="*/ 443 h 458"/>
                <a:gd name="T70" fmla="*/ 1 w 266"/>
                <a:gd name="T71" fmla="*/ 444 h 458"/>
                <a:gd name="T72" fmla="*/ 1 w 266"/>
                <a:gd name="T73" fmla="*/ 444 h 458"/>
                <a:gd name="T74" fmla="*/ 1 w 266"/>
                <a:gd name="T75" fmla="*/ 444 h 458"/>
                <a:gd name="T76" fmla="*/ 0 w 266"/>
                <a:gd name="T77" fmla="*/ 445 h 458"/>
                <a:gd name="T78" fmla="*/ 0 w 266"/>
                <a:gd name="T79" fmla="*/ 445 h 458"/>
                <a:gd name="T80" fmla="*/ 0 w 266"/>
                <a:gd name="T81" fmla="*/ 445 h 458"/>
                <a:gd name="T82" fmla="*/ 0 w 266"/>
                <a:gd name="T83" fmla="*/ 446 h 458"/>
                <a:gd name="T84" fmla="*/ 0 w 266"/>
                <a:gd name="T85" fmla="*/ 446 h 458"/>
                <a:gd name="T86" fmla="*/ 0 w 266"/>
                <a:gd name="T87" fmla="*/ 447 h 458"/>
                <a:gd name="T88" fmla="*/ 1 w 266"/>
                <a:gd name="T89" fmla="*/ 458 h 458"/>
                <a:gd name="T90" fmla="*/ 266 w 266"/>
                <a:gd name="T91"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6" h="458">
                  <a:moveTo>
                    <a:pt x="266" y="0"/>
                  </a:moveTo>
                  <a:cubicBezTo>
                    <a:pt x="123" y="7"/>
                    <a:pt x="8" y="192"/>
                    <a:pt x="1" y="424"/>
                  </a:cubicBezTo>
                  <a:cubicBezTo>
                    <a:pt x="1" y="424"/>
                    <a:pt x="1" y="424"/>
                    <a:pt x="1" y="424"/>
                  </a:cubicBezTo>
                  <a:cubicBezTo>
                    <a:pt x="1" y="427"/>
                    <a:pt x="1" y="429"/>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5"/>
                    <a:pt x="1"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5"/>
            <p:cNvSpPr/>
            <p:nvPr/>
          </p:nvSpPr>
          <p:spPr bwMode="auto">
            <a:xfrm>
              <a:off x="10499725" y="5537200"/>
              <a:ext cx="1358900" cy="1136650"/>
            </a:xfrm>
            <a:custGeom>
              <a:avLst/>
              <a:gdLst>
                <a:gd name="T0" fmla="*/ 317 w 317"/>
                <a:gd name="T1" fmla="*/ 265 h 265"/>
                <a:gd name="T2" fmla="*/ 317 w 317"/>
                <a:gd name="T3" fmla="*/ 259 h 265"/>
                <a:gd name="T4" fmla="*/ 159 w 317"/>
                <a:gd name="T5" fmla="*/ 0 h 265"/>
                <a:gd name="T6" fmla="*/ 0 w 317"/>
                <a:gd name="T7" fmla="*/ 259 h 265"/>
                <a:gd name="T8" fmla="*/ 1 w 317"/>
                <a:gd name="T9" fmla="*/ 265 h 265"/>
                <a:gd name="T10" fmla="*/ 317 w 317"/>
                <a:gd name="T11" fmla="*/ 265 h 265"/>
              </a:gdLst>
              <a:ahLst/>
              <a:cxnLst>
                <a:cxn ang="0">
                  <a:pos x="T0" y="T1"/>
                </a:cxn>
                <a:cxn ang="0">
                  <a:pos x="T2" y="T3"/>
                </a:cxn>
                <a:cxn ang="0">
                  <a:pos x="T4" y="T5"/>
                </a:cxn>
                <a:cxn ang="0">
                  <a:pos x="T6" y="T7"/>
                </a:cxn>
                <a:cxn ang="0">
                  <a:pos x="T8" y="T9"/>
                </a:cxn>
                <a:cxn ang="0">
                  <a:pos x="T10" y="T11"/>
                </a:cxn>
              </a:cxnLst>
              <a:rect l="0" t="0" r="r" b="b"/>
              <a:pathLst>
                <a:path w="317" h="265">
                  <a:moveTo>
                    <a:pt x="317" y="265"/>
                  </a:moveTo>
                  <a:cubicBezTo>
                    <a:pt x="317" y="263"/>
                    <a:pt x="317" y="261"/>
                    <a:pt x="317" y="259"/>
                  </a:cubicBezTo>
                  <a:cubicBezTo>
                    <a:pt x="317" y="116"/>
                    <a:pt x="247" y="0"/>
                    <a:pt x="159" y="0"/>
                  </a:cubicBezTo>
                  <a:cubicBezTo>
                    <a:pt x="71" y="0"/>
                    <a:pt x="0" y="116"/>
                    <a:pt x="0" y="259"/>
                  </a:cubicBezTo>
                  <a:cubicBezTo>
                    <a:pt x="0" y="261"/>
                    <a:pt x="1" y="263"/>
                    <a:pt x="1" y="265"/>
                  </a:cubicBezTo>
                  <a:cubicBezTo>
                    <a:pt x="317" y="265"/>
                    <a:pt x="317" y="265"/>
                    <a:pt x="317" y="265"/>
                  </a:cubicBezTo>
                </a:path>
              </a:pathLst>
            </a:custGeom>
            <a:solidFill>
              <a:srgbClr val="E6E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6"/>
            <p:cNvSpPr>
              <a:spLocks noEditPoints="1"/>
            </p:cNvSpPr>
            <p:nvPr/>
          </p:nvSpPr>
          <p:spPr bwMode="auto">
            <a:xfrm>
              <a:off x="10499725" y="6570663"/>
              <a:ext cx="3175" cy="73025"/>
            </a:xfrm>
            <a:custGeom>
              <a:avLst/>
              <a:gdLst>
                <a:gd name="T0" fmla="*/ 0 w 1"/>
                <a:gd name="T1" fmla="*/ 17 h 17"/>
                <a:gd name="T2" fmla="*/ 0 w 1"/>
                <a:gd name="T3" fmla="*/ 16 h 17"/>
                <a:gd name="T4" fmla="*/ 0 w 1"/>
                <a:gd name="T5" fmla="*/ 16 h 17"/>
                <a:gd name="T6" fmla="*/ 0 w 1"/>
                <a:gd name="T7" fmla="*/ 16 h 17"/>
                <a:gd name="T8" fmla="*/ 1 w 1"/>
                <a:gd name="T9" fmla="*/ 15 h 17"/>
                <a:gd name="T10" fmla="*/ 1 w 1"/>
                <a:gd name="T11" fmla="*/ 15 h 17"/>
                <a:gd name="T12" fmla="*/ 1 w 1"/>
                <a:gd name="T13" fmla="*/ 15 h 17"/>
                <a:gd name="T14" fmla="*/ 1 w 1"/>
                <a:gd name="T15" fmla="*/ 15 h 17"/>
                <a:gd name="T16" fmla="*/ 1 w 1"/>
                <a:gd name="T17" fmla="*/ 15 h 17"/>
                <a:gd name="T18" fmla="*/ 1 w 1"/>
                <a:gd name="T19" fmla="*/ 14 h 17"/>
                <a:gd name="T20" fmla="*/ 1 w 1"/>
                <a:gd name="T21" fmla="*/ 14 h 17"/>
                <a:gd name="T22" fmla="*/ 1 w 1"/>
                <a:gd name="T23" fmla="*/ 14 h 17"/>
                <a:gd name="T24" fmla="*/ 1 w 1"/>
                <a:gd name="T25" fmla="*/ 14 h 17"/>
                <a:gd name="T26" fmla="*/ 1 w 1"/>
                <a:gd name="T27" fmla="*/ 13 h 17"/>
                <a:gd name="T28" fmla="*/ 1 w 1"/>
                <a:gd name="T29" fmla="*/ 13 h 17"/>
                <a:gd name="T30" fmla="*/ 1 w 1"/>
                <a:gd name="T31" fmla="*/ 13 h 17"/>
                <a:gd name="T32" fmla="*/ 1 w 1"/>
                <a:gd name="T33" fmla="*/ 12 h 17"/>
                <a:gd name="T34" fmla="*/ 1 w 1"/>
                <a:gd name="T35" fmla="*/ 12 h 17"/>
                <a:gd name="T36" fmla="*/ 1 w 1"/>
                <a:gd name="T37" fmla="*/ 12 h 17"/>
                <a:gd name="T38" fmla="*/ 1 w 1"/>
                <a:gd name="T39" fmla="*/ 11 h 17"/>
                <a:gd name="T40" fmla="*/ 1 w 1"/>
                <a:gd name="T41" fmla="*/ 11 h 17"/>
                <a:gd name="T42" fmla="*/ 1 w 1"/>
                <a:gd name="T43" fmla="*/ 11 h 17"/>
                <a:gd name="T44" fmla="*/ 1 w 1"/>
                <a:gd name="T45" fmla="*/ 10 h 17"/>
                <a:gd name="T46" fmla="*/ 1 w 1"/>
                <a:gd name="T47" fmla="*/ 10 h 17"/>
                <a:gd name="T48" fmla="*/ 1 w 1"/>
                <a:gd name="T49" fmla="*/ 10 h 17"/>
                <a:gd name="T50" fmla="*/ 1 w 1"/>
                <a:gd name="T51" fmla="*/ 10 h 17"/>
                <a:gd name="T52" fmla="*/ 1 w 1"/>
                <a:gd name="T53" fmla="*/ 10 h 17"/>
                <a:gd name="T54" fmla="*/ 1 w 1"/>
                <a:gd name="T55" fmla="*/ 9 h 17"/>
                <a:gd name="T56" fmla="*/ 1 w 1"/>
                <a:gd name="T57" fmla="*/ 9 h 17"/>
                <a:gd name="T58" fmla="*/ 1 w 1"/>
                <a:gd name="T59" fmla="*/ 9 h 17"/>
                <a:gd name="T60" fmla="*/ 1 w 1"/>
                <a:gd name="T61" fmla="*/ 9 h 17"/>
                <a:gd name="T62" fmla="*/ 1 w 1"/>
                <a:gd name="T63" fmla="*/ 8 h 17"/>
                <a:gd name="T64" fmla="*/ 1 w 1"/>
                <a:gd name="T65" fmla="*/ 8 h 17"/>
                <a:gd name="T66" fmla="*/ 1 w 1"/>
                <a:gd name="T67" fmla="*/ 8 h 17"/>
                <a:gd name="T68" fmla="*/ 1 w 1"/>
                <a:gd name="T69" fmla="*/ 7 h 17"/>
                <a:gd name="T70" fmla="*/ 1 w 1"/>
                <a:gd name="T71" fmla="*/ 7 h 17"/>
                <a:gd name="T72" fmla="*/ 1 w 1"/>
                <a:gd name="T73" fmla="*/ 7 h 17"/>
                <a:gd name="T74" fmla="*/ 1 w 1"/>
                <a:gd name="T75" fmla="*/ 6 h 17"/>
                <a:gd name="T76" fmla="*/ 1 w 1"/>
                <a:gd name="T77" fmla="*/ 6 h 17"/>
                <a:gd name="T78" fmla="*/ 1 w 1"/>
                <a:gd name="T79" fmla="*/ 6 h 17"/>
                <a:gd name="T80" fmla="*/ 1 w 1"/>
                <a:gd name="T81" fmla="*/ 6 h 17"/>
                <a:gd name="T82" fmla="*/ 1 w 1"/>
                <a:gd name="T83" fmla="*/ 6 h 17"/>
                <a:gd name="T84" fmla="*/ 1 w 1"/>
                <a:gd name="T85" fmla="*/ 5 h 17"/>
                <a:gd name="T86" fmla="*/ 1 w 1"/>
                <a:gd name="T87" fmla="*/ 5 h 17"/>
                <a:gd name="T88" fmla="*/ 1 w 1"/>
                <a:gd name="T89" fmla="*/ 5 h 17"/>
                <a:gd name="T90" fmla="*/ 1 w 1"/>
                <a:gd name="T91" fmla="*/ 5 h 17"/>
                <a:gd name="T92" fmla="*/ 1 w 1"/>
                <a:gd name="T93" fmla="*/ 4 h 17"/>
                <a:gd name="T94" fmla="*/ 1 w 1"/>
                <a:gd name="T95" fmla="*/ 4 h 17"/>
                <a:gd name="T96" fmla="*/ 1 w 1"/>
                <a:gd name="T97" fmla="*/ 4 h 17"/>
                <a:gd name="T98" fmla="*/ 1 w 1"/>
                <a:gd name="T99" fmla="*/ 3 h 17"/>
                <a:gd name="T100" fmla="*/ 1 w 1"/>
                <a:gd name="T101" fmla="*/ 3 h 17"/>
                <a:gd name="T102" fmla="*/ 1 w 1"/>
                <a:gd name="T103" fmla="*/ 3 h 17"/>
                <a:gd name="T104" fmla="*/ 1 w 1"/>
                <a:gd name="T105" fmla="*/ 2 h 17"/>
                <a:gd name="T106" fmla="*/ 1 w 1"/>
                <a:gd name="T107" fmla="*/ 2 h 17"/>
                <a:gd name="T108" fmla="*/ 1 w 1"/>
                <a:gd name="T109" fmla="*/ 2 h 17"/>
                <a:gd name="T110" fmla="*/ 1 w 1"/>
                <a:gd name="T111" fmla="*/ 2 h 17"/>
                <a:gd name="T112" fmla="*/ 1 w 1"/>
                <a:gd name="T113" fmla="*/ 2 h 17"/>
                <a:gd name="T114" fmla="*/ 1 w 1"/>
                <a:gd name="T115" fmla="*/ 1 h 17"/>
                <a:gd name="T116" fmla="*/ 1 w 1"/>
                <a:gd name="T117" fmla="*/ 1 h 17"/>
                <a:gd name="T118" fmla="*/ 1 w 1"/>
                <a:gd name="T119" fmla="*/ 1 h 17"/>
                <a:gd name="T120" fmla="*/ 1 w 1"/>
                <a:gd name="T1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 h="17">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4"/>
                    <a:pt x="1" y="14"/>
                  </a:cubicBezTo>
                  <a:cubicBezTo>
                    <a:pt x="1" y="14"/>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2"/>
                  </a:cubicBezTo>
                  <a:cubicBezTo>
                    <a:pt x="1" y="11"/>
                    <a:pt x="1" y="11"/>
                    <a:pt x="1" y="11"/>
                  </a:cubicBezTo>
                  <a:moveTo>
                    <a:pt x="1" y="11"/>
                  </a:moveTo>
                  <a:cubicBezTo>
                    <a:pt x="1" y="11"/>
                    <a:pt x="1" y="11"/>
                    <a:pt x="1" y="11"/>
                  </a:cubicBezTo>
                  <a:cubicBezTo>
                    <a:pt x="1" y="11"/>
                    <a:pt x="1" y="11"/>
                    <a:pt x="1" y="11"/>
                  </a:cubicBezTo>
                  <a:moveTo>
                    <a:pt x="1" y="10"/>
                  </a:moveTo>
                  <a:cubicBezTo>
                    <a:pt x="1" y="11"/>
                    <a:pt x="1" y="11"/>
                    <a:pt x="1" y="11"/>
                  </a:cubicBezTo>
                  <a:cubicBezTo>
                    <a:pt x="1" y="11"/>
                    <a:pt x="1" y="11"/>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9"/>
                    <a:pt x="1" y="9"/>
                  </a:cubicBezTo>
                  <a:cubicBezTo>
                    <a:pt x="1" y="9"/>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7"/>
                  </a:moveTo>
                  <a:cubicBezTo>
                    <a:pt x="1" y="7"/>
                    <a:pt x="1" y="7"/>
                    <a:pt x="1" y="7"/>
                  </a:cubicBezTo>
                  <a:cubicBezTo>
                    <a:pt x="1" y="7"/>
                    <a:pt x="1" y="7"/>
                    <a:pt x="1" y="7"/>
                  </a:cubicBezTo>
                  <a:moveTo>
                    <a:pt x="1" y="7"/>
                  </a:moveTo>
                  <a:cubicBezTo>
                    <a:pt x="1" y="7"/>
                    <a:pt x="1" y="7"/>
                    <a:pt x="1" y="7"/>
                  </a:cubicBezTo>
                  <a:cubicBezTo>
                    <a:pt x="1" y="7"/>
                    <a:pt x="1" y="7"/>
                    <a:pt x="1" y="7"/>
                  </a:cubicBezTo>
                  <a:moveTo>
                    <a:pt x="1" y="6"/>
                  </a:moveTo>
                  <a:cubicBezTo>
                    <a:pt x="1" y="6"/>
                    <a:pt x="1" y="7"/>
                    <a:pt x="1" y="7"/>
                  </a:cubicBezTo>
                  <a:cubicBezTo>
                    <a:pt x="1" y="7"/>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5"/>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37"/>
            <p:cNvSpPr/>
            <p:nvPr/>
          </p:nvSpPr>
          <p:spPr bwMode="auto">
            <a:xfrm>
              <a:off x="10499725" y="5537200"/>
              <a:ext cx="660400" cy="1136650"/>
            </a:xfrm>
            <a:custGeom>
              <a:avLst/>
              <a:gdLst>
                <a:gd name="T0" fmla="*/ 1 w 154"/>
                <a:gd name="T1" fmla="*/ 241 h 265"/>
                <a:gd name="T2" fmla="*/ 1 w 154"/>
                <a:gd name="T3" fmla="*/ 242 h 265"/>
                <a:gd name="T4" fmla="*/ 1 w 154"/>
                <a:gd name="T5" fmla="*/ 242 h 265"/>
                <a:gd name="T6" fmla="*/ 1 w 154"/>
                <a:gd name="T7" fmla="*/ 243 h 265"/>
                <a:gd name="T8" fmla="*/ 1 w 154"/>
                <a:gd name="T9" fmla="*/ 243 h 265"/>
                <a:gd name="T10" fmla="*/ 1 w 154"/>
                <a:gd name="T11" fmla="*/ 243 h 265"/>
                <a:gd name="T12" fmla="*/ 1 w 154"/>
                <a:gd name="T13" fmla="*/ 244 h 265"/>
                <a:gd name="T14" fmla="*/ 1 w 154"/>
                <a:gd name="T15" fmla="*/ 244 h 265"/>
                <a:gd name="T16" fmla="*/ 1 w 154"/>
                <a:gd name="T17" fmla="*/ 245 h 265"/>
                <a:gd name="T18" fmla="*/ 1 w 154"/>
                <a:gd name="T19" fmla="*/ 245 h 265"/>
                <a:gd name="T20" fmla="*/ 1 w 154"/>
                <a:gd name="T21" fmla="*/ 245 h 265"/>
                <a:gd name="T22" fmla="*/ 1 w 154"/>
                <a:gd name="T23" fmla="*/ 246 h 265"/>
                <a:gd name="T24" fmla="*/ 1 w 154"/>
                <a:gd name="T25" fmla="*/ 246 h 265"/>
                <a:gd name="T26" fmla="*/ 1 w 154"/>
                <a:gd name="T27" fmla="*/ 247 h 265"/>
                <a:gd name="T28" fmla="*/ 1 w 154"/>
                <a:gd name="T29" fmla="*/ 247 h 265"/>
                <a:gd name="T30" fmla="*/ 1 w 154"/>
                <a:gd name="T31" fmla="*/ 247 h 265"/>
                <a:gd name="T32" fmla="*/ 1 w 154"/>
                <a:gd name="T33" fmla="*/ 248 h 265"/>
                <a:gd name="T34" fmla="*/ 1 w 154"/>
                <a:gd name="T35" fmla="*/ 248 h 265"/>
                <a:gd name="T36" fmla="*/ 1 w 154"/>
                <a:gd name="T37" fmla="*/ 249 h 265"/>
                <a:gd name="T38" fmla="*/ 1 w 154"/>
                <a:gd name="T39" fmla="*/ 249 h 265"/>
                <a:gd name="T40" fmla="*/ 1 w 154"/>
                <a:gd name="T41" fmla="*/ 249 h 265"/>
                <a:gd name="T42" fmla="*/ 1 w 154"/>
                <a:gd name="T43" fmla="*/ 250 h 265"/>
                <a:gd name="T44" fmla="*/ 1 w 154"/>
                <a:gd name="T45" fmla="*/ 250 h 265"/>
                <a:gd name="T46" fmla="*/ 1 w 154"/>
                <a:gd name="T47" fmla="*/ 251 h 265"/>
                <a:gd name="T48" fmla="*/ 1 w 154"/>
                <a:gd name="T49" fmla="*/ 251 h 265"/>
                <a:gd name="T50" fmla="*/ 1 w 154"/>
                <a:gd name="T51" fmla="*/ 251 h 265"/>
                <a:gd name="T52" fmla="*/ 1 w 154"/>
                <a:gd name="T53" fmla="*/ 252 h 265"/>
                <a:gd name="T54" fmla="*/ 1 w 154"/>
                <a:gd name="T55" fmla="*/ 252 h 265"/>
                <a:gd name="T56" fmla="*/ 1 w 154"/>
                <a:gd name="T57" fmla="*/ 253 h 265"/>
                <a:gd name="T58" fmla="*/ 1 w 154"/>
                <a:gd name="T59" fmla="*/ 253 h 265"/>
                <a:gd name="T60" fmla="*/ 1 w 154"/>
                <a:gd name="T61" fmla="*/ 254 h 265"/>
                <a:gd name="T62" fmla="*/ 1 w 154"/>
                <a:gd name="T63" fmla="*/ 254 h 265"/>
                <a:gd name="T64" fmla="*/ 1 w 154"/>
                <a:gd name="T65" fmla="*/ 254 h 265"/>
                <a:gd name="T66" fmla="*/ 1 w 154"/>
                <a:gd name="T67" fmla="*/ 255 h 265"/>
                <a:gd name="T68" fmla="*/ 1 w 154"/>
                <a:gd name="T69" fmla="*/ 255 h 265"/>
                <a:gd name="T70" fmla="*/ 1 w 154"/>
                <a:gd name="T71" fmla="*/ 256 h 265"/>
                <a:gd name="T72" fmla="*/ 1 w 154"/>
                <a:gd name="T73" fmla="*/ 256 h 265"/>
                <a:gd name="T74" fmla="*/ 1 w 154"/>
                <a:gd name="T75" fmla="*/ 256 h 265"/>
                <a:gd name="T76" fmla="*/ 0 w 154"/>
                <a:gd name="T77" fmla="*/ 257 h 265"/>
                <a:gd name="T78" fmla="*/ 0 w 154"/>
                <a:gd name="T79" fmla="*/ 257 h 265"/>
                <a:gd name="T80" fmla="*/ 0 w 154"/>
                <a:gd name="T81" fmla="*/ 258 h 265"/>
                <a:gd name="T82" fmla="*/ 0 w 154"/>
                <a:gd name="T83" fmla="*/ 259 h 265"/>
                <a:gd name="T84" fmla="*/ 1 w 154"/>
                <a:gd name="T85" fmla="*/ 265 h 265"/>
                <a:gd name="T86" fmla="*/ 154 w 154"/>
                <a:gd name="T8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265">
                  <a:moveTo>
                    <a:pt x="154" y="0"/>
                  </a:moveTo>
                  <a:cubicBezTo>
                    <a:pt x="72" y="4"/>
                    <a:pt x="6" y="109"/>
                    <a:pt x="1" y="241"/>
                  </a:cubicBezTo>
                  <a:cubicBezTo>
                    <a:pt x="1" y="241"/>
                    <a:pt x="1" y="241"/>
                    <a:pt x="1" y="241"/>
                  </a:cubicBezTo>
                  <a:cubicBezTo>
                    <a:pt x="1" y="242"/>
                    <a:pt x="1" y="242"/>
                    <a:pt x="1" y="242"/>
                  </a:cubicBezTo>
                  <a:cubicBezTo>
                    <a:pt x="1" y="242"/>
                    <a:pt x="1" y="242"/>
                    <a:pt x="1" y="242"/>
                  </a:cubicBezTo>
                  <a:cubicBezTo>
                    <a:pt x="1" y="242"/>
                    <a:pt x="1" y="242"/>
                    <a:pt x="1" y="242"/>
                  </a:cubicBezTo>
                  <a:cubicBezTo>
                    <a:pt x="1" y="242"/>
                    <a:pt x="1" y="242"/>
                    <a:pt x="1" y="242"/>
                  </a:cubicBezTo>
                  <a:cubicBezTo>
                    <a:pt x="1" y="242"/>
                    <a:pt x="1" y="242"/>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4"/>
                    <a:pt x="1" y="244"/>
                    <a:pt x="1" y="244"/>
                  </a:cubicBezTo>
                  <a:cubicBezTo>
                    <a:pt x="1" y="244"/>
                    <a:pt x="1" y="244"/>
                    <a:pt x="1" y="244"/>
                  </a:cubicBezTo>
                  <a:cubicBezTo>
                    <a:pt x="1" y="244"/>
                    <a:pt x="1" y="244"/>
                    <a:pt x="1" y="244"/>
                  </a:cubicBezTo>
                  <a:cubicBezTo>
                    <a:pt x="1" y="244"/>
                    <a:pt x="1" y="244"/>
                    <a:pt x="1" y="244"/>
                  </a:cubicBezTo>
                  <a:cubicBezTo>
                    <a:pt x="1" y="244"/>
                    <a:pt x="1" y="244"/>
                    <a:pt x="1" y="245"/>
                  </a:cubicBezTo>
                  <a:cubicBezTo>
                    <a:pt x="1" y="245"/>
                    <a:pt x="1" y="245"/>
                    <a:pt x="1" y="245"/>
                  </a:cubicBezTo>
                  <a:cubicBezTo>
                    <a:pt x="1" y="245"/>
                    <a:pt x="1" y="245"/>
                    <a:pt x="1" y="245"/>
                  </a:cubicBezTo>
                  <a:cubicBezTo>
                    <a:pt x="1" y="245"/>
                    <a:pt x="1" y="245"/>
                    <a:pt x="1" y="245"/>
                  </a:cubicBezTo>
                  <a:cubicBezTo>
                    <a:pt x="1" y="245"/>
                    <a:pt x="1" y="245"/>
                    <a:pt x="1" y="245"/>
                  </a:cubicBezTo>
                  <a:cubicBezTo>
                    <a:pt x="1" y="245"/>
                    <a:pt x="1" y="245"/>
                    <a:pt x="1" y="246"/>
                  </a:cubicBezTo>
                  <a:cubicBezTo>
                    <a:pt x="1" y="246"/>
                    <a:pt x="1" y="246"/>
                    <a:pt x="1" y="246"/>
                  </a:cubicBezTo>
                  <a:cubicBezTo>
                    <a:pt x="1" y="246"/>
                    <a:pt x="1" y="246"/>
                    <a:pt x="1" y="246"/>
                  </a:cubicBezTo>
                  <a:cubicBezTo>
                    <a:pt x="1" y="246"/>
                    <a:pt x="1" y="246"/>
                    <a:pt x="1" y="246"/>
                  </a:cubicBezTo>
                  <a:cubicBezTo>
                    <a:pt x="1" y="246"/>
                    <a:pt x="1" y="246"/>
                    <a:pt x="1" y="246"/>
                  </a:cubicBezTo>
                  <a:cubicBezTo>
                    <a:pt x="1" y="246"/>
                    <a:pt x="1" y="247"/>
                    <a:pt x="1" y="247"/>
                  </a:cubicBezTo>
                  <a:cubicBezTo>
                    <a:pt x="1" y="247"/>
                    <a:pt x="1" y="247"/>
                    <a:pt x="1" y="247"/>
                  </a:cubicBezTo>
                  <a:cubicBezTo>
                    <a:pt x="1" y="247"/>
                    <a:pt x="1" y="247"/>
                    <a:pt x="1" y="247"/>
                  </a:cubicBezTo>
                  <a:cubicBezTo>
                    <a:pt x="1" y="247"/>
                    <a:pt x="1" y="247"/>
                    <a:pt x="1" y="247"/>
                  </a:cubicBezTo>
                  <a:cubicBezTo>
                    <a:pt x="1" y="247"/>
                    <a:pt x="1" y="247"/>
                    <a:pt x="1" y="247"/>
                  </a:cubicBezTo>
                  <a:cubicBezTo>
                    <a:pt x="1" y="247"/>
                    <a:pt x="1" y="248"/>
                    <a:pt x="1" y="248"/>
                  </a:cubicBezTo>
                  <a:cubicBezTo>
                    <a:pt x="1" y="248"/>
                    <a:pt x="1" y="248"/>
                    <a:pt x="1" y="248"/>
                  </a:cubicBezTo>
                  <a:cubicBezTo>
                    <a:pt x="1" y="248"/>
                    <a:pt x="1" y="248"/>
                    <a:pt x="1" y="248"/>
                  </a:cubicBezTo>
                  <a:cubicBezTo>
                    <a:pt x="1" y="248"/>
                    <a:pt x="1" y="248"/>
                    <a:pt x="1" y="248"/>
                  </a:cubicBezTo>
                  <a:cubicBezTo>
                    <a:pt x="1" y="248"/>
                    <a:pt x="1" y="248"/>
                    <a:pt x="1" y="248"/>
                  </a:cubicBezTo>
                  <a:cubicBezTo>
                    <a:pt x="1" y="248"/>
                    <a:pt x="1" y="249"/>
                    <a:pt x="1" y="249"/>
                  </a:cubicBezTo>
                  <a:cubicBezTo>
                    <a:pt x="1" y="249"/>
                    <a:pt x="1" y="249"/>
                    <a:pt x="1" y="249"/>
                  </a:cubicBezTo>
                  <a:cubicBezTo>
                    <a:pt x="1" y="249"/>
                    <a:pt x="1" y="249"/>
                    <a:pt x="1" y="249"/>
                  </a:cubicBezTo>
                  <a:cubicBezTo>
                    <a:pt x="1" y="249"/>
                    <a:pt x="1" y="249"/>
                    <a:pt x="1" y="249"/>
                  </a:cubicBezTo>
                  <a:cubicBezTo>
                    <a:pt x="1" y="249"/>
                    <a:pt x="1" y="249"/>
                    <a:pt x="1" y="249"/>
                  </a:cubicBezTo>
                  <a:cubicBezTo>
                    <a:pt x="1" y="249"/>
                    <a:pt x="1" y="250"/>
                    <a:pt x="1" y="250"/>
                  </a:cubicBezTo>
                  <a:cubicBezTo>
                    <a:pt x="1" y="250"/>
                    <a:pt x="1" y="250"/>
                    <a:pt x="1" y="250"/>
                  </a:cubicBezTo>
                  <a:cubicBezTo>
                    <a:pt x="1" y="250"/>
                    <a:pt x="1" y="250"/>
                    <a:pt x="1" y="250"/>
                  </a:cubicBezTo>
                  <a:cubicBezTo>
                    <a:pt x="1" y="250"/>
                    <a:pt x="1" y="250"/>
                    <a:pt x="1" y="250"/>
                  </a:cubicBezTo>
                  <a:cubicBezTo>
                    <a:pt x="1" y="250"/>
                    <a:pt x="1" y="250"/>
                    <a:pt x="1" y="250"/>
                  </a:cubicBezTo>
                  <a:cubicBezTo>
                    <a:pt x="1" y="251"/>
                    <a:pt x="1" y="251"/>
                    <a:pt x="1" y="251"/>
                  </a:cubicBezTo>
                  <a:cubicBezTo>
                    <a:pt x="1" y="251"/>
                    <a:pt x="1" y="251"/>
                    <a:pt x="1" y="251"/>
                  </a:cubicBezTo>
                  <a:cubicBezTo>
                    <a:pt x="1" y="251"/>
                    <a:pt x="1" y="251"/>
                    <a:pt x="1" y="251"/>
                  </a:cubicBezTo>
                  <a:cubicBezTo>
                    <a:pt x="1" y="251"/>
                    <a:pt x="1" y="251"/>
                    <a:pt x="1" y="251"/>
                  </a:cubicBezTo>
                  <a:cubicBezTo>
                    <a:pt x="1" y="251"/>
                    <a:pt x="1" y="251"/>
                    <a:pt x="1" y="251"/>
                  </a:cubicBezTo>
                  <a:cubicBezTo>
                    <a:pt x="1" y="252"/>
                    <a:pt x="1" y="252"/>
                    <a:pt x="1" y="252"/>
                  </a:cubicBezTo>
                  <a:cubicBezTo>
                    <a:pt x="1" y="252"/>
                    <a:pt x="1" y="252"/>
                    <a:pt x="1" y="252"/>
                  </a:cubicBezTo>
                  <a:cubicBezTo>
                    <a:pt x="1" y="252"/>
                    <a:pt x="1" y="252"/>
                    <a:pt x="1" y="252"/>
                  </a:cubicBezTo>
                  <a:cubicBezTo>
                    <a:pt x="1" y="252"/>
                    <a:pt x="1" y="252"/>
                    <a:pt x="1" y="252"/>
                  </a:cubicBezTo>
                  <a:cubicBezTo>
                    <a:pt x="1" y="252"/>
                    <a:pt x="1" y="252"/>
                    <a:pt x="1" y="253"/>
                  </a:cubicBezTo>
                  <a:cubicBezTo>
                    <a:pt x="1" y="253"/>
                    <a:pt x="1" y="253"/>
                    <a:pt x="1" y="253"/>
                  </a:cubicBezTo>
                  <a:cubicBezTo>
                    <a:pt x="1" y="253"/>
                    <a:pt x="1" y="253"/>
                    <a:pt x="1" y="253"/>
                  </a:cubicBezTo>
                  <a:cubicBezTo>
                    <a:pt x="1" y="253"/>
                    <a:pt x="1" y="253"/>
                    <a:pt x="1" y="253"/>
                  </a:cubicBezTo>
                  <a:cubicBezTo>
                    <a:pt x="1" y="253"/>
                    <a:pt x="1" y="253"/>
                    <a:pt x="1" y="253"/>
                  </a:cubicBezTo>
                  <a:cubicBezTo>
                    <a:pt x="1" y="253"/>
                    <a:pt x="1" y="253"/>
                    <a:pt x="1" y="254"/>
                  </a:cubicBezTo>
                  <a:cubicBezTo>
                    <a:pt x="1" y="254"/>
                    <a:pt x="1" y="254"/>
                    <a:pt x="1" y="254"/>
                  </a:cubicBezTo>
                  <a:cubicBezTo>
                    <a:pt x="1" y="254"/>
                    <a:pt x="1" y="254"/>
                    <a:pt x="1" y="254"/>
                  </a:cubicBezTo>
                  <a:cubicBezTo>
                    <a:pt x="1" y="254"/>
                    <a:pt x="1" y="254"/>
                    <a:pt x="1" y="254"/>
                  </a:cubicBezTo>
                  <a:cubicBezTo>
                    <a:pt x="1" y="254"/>
                    <a:pt x="1" y="254"/>
                    <a:pt x="1" y="254"/>
                  </a:cubicBezTo>
                  <a:cubicBezTo>
                    <a:pt x="1" y="254"/>
                    <a:pt x="1" y="255"/>
                    <a:pt x="1" y="255"/>
                  </a:cubicBezTo>
                  <a:cubicBezTo>
                    <a:pt x="1" y="255"/>
                    <a:pt x="1" y="255"/>
                    <a:pt x="1" y="255"/>
                  </a:cubicBezTo>
                  <a:cubicBezTo>
                    <a:pt x="1" y="255"/>
                    <a:pt x="1" y="255"/>
                    <a:pt x="1" y="255"/>
                  </a:cubicBezTo>
                  <a:cubicBezTo>
                    <a:pt x="1" y="255"/>
                    <a:pt x="1" y="255"/>
                    <a:pt x="1" y="255"/>
                  </a:cubicBezTo>
                  <a:cubicBezTo>
                    <a:pt x="1" y="255"/>
                    <a:pt x="1" y="255"/>
                    <a:pt x="1" y="255"/>
                  </a:cubicBezTo>
                  <a:cubicBezTo>
                    <a:pt x="1" y="255"/>
                    <a:pt x="1" y="256"/>
                    <a:pt x="1" y="256"/>
                  </a:cubicBezTo>
                  <a:cubicBezTo>
                    <a:pt x="1" y="256"/>
                    <a:pt x="1" y="256"/>
                    <a:pt x="1" y="256"/>
                  </a:cubicBezTo>
                  <a:cubicBezTo>
                    <a:pt x="1" y="256"/>
                    <a:pt x="1" y="256"/>
                    <a:pt x="1" y="256"/>
                  </a:cubicBezTo>
                  <a:cubicBezTo>
                    <a:pt x="1" y="256"/>
                    <a:pt x="1" y="256"/>
                    <a:pt x="1" y="256"/>
                  </a:cubicBezTo>
                  <a:cubicBezTo>
                    <a:pt x="1" y="256"/>
                    <a:pt x="1" y="256"/>
                    <a:pt x="1" y="256"/>
                  </a:cubicBezTo>
                  <a:cubicBezTo>
                    <a:pt x="1" y="257"/>
                    <a:pt x="1" y="257"/>
                    <a:pt x="1" y="257"/>
                  </a:cubicBezTo>
                  <a:cubicBezTo>
                    <a:pt x="1" y="257"/>
                    <a:pt x="0" y="257"/>
                    <a:pt x="0" y="257"/>
                  </a:cubicBezTo>
                  <a:cubicBezTo>
                    <a:pt x="0" y="257"/>
                    <a:pt x="0" y="257"/>
                    <a:pt x="0" y="257"/>
                  </a:cubicBezTo>
                  <a:cubicBezTo>
                    <a:pt x="0" y="257"/>
                    <a:pt x="0" y="257"/>
                    <a:pt x="0" y="257"/>
                  </a:cubicBezTo>
                  <a:cubicBezTo>
                    <a:pt x="0" y="257"/>
                    <a:pt x="0" y="257"/>
                    <a:pt x="0" y="257"/>
                  </a:cubicBezTo>
                  <a:cubicBezTo>
                    <a:pt x="0" y="258"/>
                    <a:pt x="0" y="258"/>
                    <a:pt x="0" y="258"/>
                  </a:cubicBezTo>
                  <a:cubicBezTo>
                    <a:pt x="0" y="258"/>
                    <a:pt x="0" y="258"/>
                    <a:pt x="0" y="258"/>
                  </a:cubicBezTo>
                  <a:cubicBezTo>
                    <a:pt x="0" y="258"/>
                    <a:pt x="0" y="258"/>
                    <a:pt x="0" y="259"/>
                  </a:cubicBezTo>
                  <a:cubicBezTo>
                    <a:pt x="0" y="259"/>
                    <a:pt x="0" y="259"/>
                    <a:pt x="0" y="259"/>
                  </a:cubicBezTo>
                  <a:cubicBezTo>
                    <a:pt x="0" y="261"/>
                    <a:pt x="1" y="263"/>
                    <a:pt x="1" y="265"/>
                  </a:cubicBezTo>
                  <a:cubicBezTo>
                    <a:pt x="154" y="265"/>
                    <a:pt x="154" y="265"/>
                    <a:pt x="154" y="265"/>
                  </a:cubicBezTo>
                  <a:cubicBezTo>
                    <a:pt x="154" y="0"/>
                    <a:pt x="154" y="0"/>
                    <a:pt x="154" y="0"/>
                  </a:cubicBezTo>
                </a:path>
              </a:pathLst>
            </a:custGeom>
            <a:solidFill>
              <a:srgbClr val="EBE9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38"/>
            <p:cNvSpPr/>
            <p:nvPr/>
          </p:nvSpPr>
          <p:spPr bwMode="auto">
            <a:xfrm>
              <a:off x="8877300" y="6132513"/>
              <a:ext cx="1093788" cy="41592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9"/>
            <p:cNvSpPr/>
            <p:nvPr/>
          </p:nvSpPr>
          <p:spPr bwMode="auto">
            <a:xfrm>
              <a:off x="9426575" y="6167438"/>
              <a:ext cx="544513" cy="38100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1 w 127"/>
                <a:gd name="T25" fmla="*/ 1 h 89"/>
                <a:gd name="T26" fmla="*/ 7 w 127"/>
                <a:gd name="T27" fmla="*/ 8 h 89"/>
                <a:gd name="T28" fmla="*/ 7 w 127"/>
                <a:gd name="T29" fmla="*/ 8 h 89"/>
                <a:gd name="T30" fmla="*/ 7 w 127"/>
                <a:gd name="T31" fmla="*/ 8 h 89"/>
                <a:gd name="T32" fmla="*/ 7 w 127"/>
                <a:gd name="T33" fmla="*/ 8 h 89"/>
                <a:gd name="T34" fmla="*/ 0 w 127"/>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1"/>
                    <a:pt x="5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0"/>
            <p:cNvSpPr/>
            <p:nvPr/>
          </p:nvSpPr>
          <p:spPr bwMode="auto">
            <a:xfrm>
              <a:off x="9061450" y="6369050"/>
              <a:ext cx="120650" cy="9366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1"/>
            <p:cNvSpPr/>
            <p:nvPr/>
          </p:nvSpPr>
          <p:spPr bwMode="auto">
            <a:xfrm>
              <a:off x="9250363" y="6223000"/>
              <a:ext cx="138113"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2"/>
            <p:cNvSpPr/>
            <p:nvPr/>
          </p:nvSpPr>
          <p:spPr bwMode="auto">
            <a:xfrm>
              <a:off x="9302750" y="6381750"/>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3"/>
            <p:cNvSpPr/>
            <p:nvPr/>
          </p:nvSpPr>
          <p:spPr bwMode="auto">
            <a:xfrm>
              <a:off x="9491663" y="6270625"/>
              <a:ext cx="119063" cy="9366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4"/>
            <p:cNvSpPr/>
            <p:nvPr/>
          </p:nvSpPr>
          <p:spPr bwMode="auto">
            <a:xfrm>
              <a:off x="9628188" y="6389688"/>
              <a:ext cx="120650" cy="952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5"/>
            <p:cNvSpPr/>
            <p:nvPr/>
          </p:nvSpPr>
          <p:spPr bwMode="auto">
            <a:xfrm>
              <a:off x="3789363" y="6081713"/>
              <a:ext cx="974725" cy="471488"/>
            </a:xfrm>
            <a:custGeom>
              <a:avLst/>
              <a:gdLst>
                <a:gd name="T0" fmla="*/ 226 w 227"/>
                <a:gd name="T1" fmla="*/ 110 h 110"/>
                <a:gd name="T2" fmla="*/ 227 w 227"/>
                <a:gd name="T3" fmla="*/ 97 h 110"/>
                <a:gd name="T4" fmla="*/ 170 w 227"/>
                <a:gd name="T5" fmla="*/ 40 h 110"/>
                <a:gd name="T6" fmla="*/ 165 w 227"/>
                <a:gd name="T7" fmla="*/ 40 h 110"/>
                <a:gd name="T8" fmla="*/ 115 w 227"/>
                <a:gd name="T9" fmla="*/ 0 h 110"/>
                <a:gd name="T10" fmla="*/ 63 w 227"/>
                <a:gd name="T11" fmla="*/ 51 h 110"/>
                <a:gd name="T12" fmla="*/ 49 w 227"/>
                <a:gd name="T13" fmla="*/ 49 h 110"/>
                <a:gd name="T14" fmla="*/ 0 w 227"/>
                <a:gd name="T15" fmla="*/ 99 h 110"/>
                <a:gd name="T16" fmla="*/ 1 w 227"/>
                <a:gd name="T17" fmla="*/ 110 h 110"/>
                <a:gd name="T18" fmla="*/ 226 w 227"/>
                <a:gd name="T1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10">
                  <a:moveTo>
                    <a:pt x="226" y="110"/>
                  </a:moveTo>
                  <a:cubicBezTo>
                    <a:pt x="227" y="106"/>
                    <a:pt x="227" y="102"/>
                    <a:pt x="227" y="97"/>
                  </a:cubicBezTo>
                  <a:cubicBezTo>
                    <a:pt x="227" y="66"/>
                    <a:pt x="201" y="39"/>
                    <a:pt x="170" y="40"/>
                  </a:cubicBezTo>
                  <a:cubicBezTo>
                    <a:pt x="168" y="40"/>
                    <a:pt x="166" y="40"/>
                    <a:pt x="165" y="40"/>
                  </a:cubicBezTo>
                  <a:cubicBezTo>
                    <a:pt x="159" y="17"/>
                    <a:pt x="139" y="0"/>
                    <a:pt x="115" y="0"/>
                  </a:cubicBezTo>
                  <a:cubicBezTo>
                    <a:pt x="87" y="0"/>
                    <a:pt x="64" y="24"/>
                    <a:pt x="63" y="51"/>
                  </a:cubicBezTo>
                  <a:cubicBezTo>
                    <a:pt x="59" y="50"/>
                    <a:pt x="54" y="49"/>
                    <a:pt x="49" y="49"/>
                  </a:cubicBezTo>
                  <a:cubicBezTo>
                    <a:pt x="23" y="49"/>
                    <a:pt x="0" y="72"/>
                    <a:pt x="0" y="99"/>
                  </a:cubicBezTo>
                  <a:cubicBezTo>
                    <a:pt x="0" y="102"/>
                    <a:pt x="1" y="106"/>
                    <a:pt x="1" y="110"/>
                  </a:cubicBezTo>
                  <a:cubicBezTo>
                    <a:pt x="226" y="110"/>
                    <a:pt x="226" y="110"/>
                    <a:pt x="226" y="110"/>
                  </a:cubicBezTo>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6"/>
            <p:cNvSpPr/>
            <p:nvPr/>
          </p:nvSpPr>
          <p:spPr bwMode="auto">
            <a:xfrm>
              <a:off x="3879850" y="6376988"/>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7"/>
            <p:cNvSpPr/>
            <p:nvPr/>
          </p:nvSpPr>
          <p:spPr bwMode="auto">
            <a:xfrm>
              <a:off x="4114800" y="6369050"/>
              <a:ext cx="120650" cy="133350"/>
            </a:xfrm>
            <a:custGeom>
              <a:avLst/>
              <a:gdLst>
                <a:gd name="T0" fmla="*/ 25 w 28"/>
                <a:gd name="T1" fmla="*/ 7 h 31"/>
                <a:gd name="T2" fmla="*/ 11 w 28"/>
                <a:gd name="T3" fmla="*/ 2 h 31"/>
                <a:gd name="T4" fmla="*/ 5 w 28"/>
                <a:gd name="T5" fmla="*/ 5 h 31"/>
                <a:gd name="T6" fmla="*/ 1 w 28"/>
                <a:gd name="T7" fmla="*/ 18 h 31"/>
                <a:gd name="T8" fmla="*/ 23 w 28"/>
                <a:gd name="T9" fmla="*/ 24 h 31"/>
                <a:gd name="T10" fmla="*/ 25 w 28"/>
                <a:gd name="T11" fmla="*/ 7 h 31"/>
              </a:gdLst>
              <a:ahLst/>
              <a:cxnLst>
                <a:cxn ang="0">
                  <a:pos x="T0" y="T1"/>
                </a:cxn>
                <a:cxn ang="0">
                  <a:pos x="T2" y="T3"/>
                </a:cxn>
                <a:cxn ang="0">
                  <a:pos x="T4" y="T5"/>
                </a:cxn>
                <a:cxn ang="0">
                  <a:pos x="T6" y="T7"/>
                </a:cxn>
                <a:cxn ang="0">
                  <a:pos x="T8" y="T9"/>
                </a:cxn>
                <a:cxn ang="0">
                  <a:pos x="T10" y="T11"/>
                </a:cxn>
              </a:cxnLst>
              <a:rect l="0" t="0" r="r" b="b"/>
              <a:pathLst>
                <a:path w="28" h="31">
                  <a:moveTo>
                    <a:pt x="25" y="7"/>
                  </a:moveTo>
                  <a:cubicBezTo>
                    <a:pt x="23" y="1"/>
                    <a:pt x="16" y="0"/>
                    <a:pt x="11" y="2"/>
                  </a:cubicBezTo>
                  <a:cubicBezTo>
                    <a:pt x="8" y="2"/>
                    <a:pt x="6" y="3"/>
                    <a:pt x="5" y="5"/>
                  </a:cubicBezTo>
                  <a:cubicBezTo>
                    <a:pt x="1" y="9"/>
                    <a:pt x="0" y="13"/>
                    <a:pt x="1" y="18"/>
                  </a:cubicBezTo>
                  <a:cubicBezTo>
                    <a:pt x="4" y="27"/>
                    <a:pt x="16" y="31"/>
                    <a:pt x="23" y="24"/>
                  </a:cubicBezTo>
                  <a:cubicBezTo>
                    <a:pt x="28" y="19"/>
                    <a:pt x="28" y="13"/>
                    <a:pt x="25" y="7"/>
                  </a:cubicBezTo>
                </a:path>
              </a:pathLst>
            </a:custGeom>
            <a:solidFill>
              <a:srgbClr val="FF7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8"/>
            <p:cNvSpPr/>
            <p:nvPr/>
          </p:nvSpPr>
          <p:spPr bwMode="auto">
            <a:xfrm>
              <a:off x="4137025" y="6215063"/>
              <a:ext cx="153988" cy="119063"/>
            </a:xfrm>
            <a:custGeom>
              <a:avLst/>
              <a:gdLst>
                <a:gd name="T0" fmla="*/ 20 w 36"/>
                <a:gd name="T1" fmla="*/ 0 h 28"/>
                <a:gd name="T2" fmla="*/ 20 w 36"/>
                <a:gd name="T3" fmla="*/ 28 h 28"/>
                <a:gd name="T4" fmla="*/ 20 w 36"/>
                <a:gd name="T5" fmla="*/ 0 h 28"/>
              </a:gdLst>
              <a:ahLst/>
              <a:cxnLst>
                <a:cxn ang="0">
                  <a:pos x="T0" y="T1"/>
                </a:cxn>
                <a:cxn ang="0">
                  <a:pos x="T2" y="T3"/>
                </a:cxn>
                <a:cxn ang="0">
                  <a:pos x="T4" y="T5"/>
                </a:cxn>
              </a:cxnLst>
              <a:rect l="0" t="0" r="r" b="b"/>
              <a:pathLst>
                <a:path w="36" h="28">
                  <a:moveTo>
                    <a:pt x="20" y="0"/>
                  </a:moveTo>
                  <a:cubicBezTo>
                    <a:pt x="0" y="0"/>
                    <a:pt x="0" y="28"/>
                    <a:pt x="20" y="28"/>
                  </a:cubicBezTo>
                  <a:cubicBezTo>
                    <a:pt x="36" y="28"/>
                    <a:pt x="36" y="0"/>
                    <a:pt x="20" y="0"/>
                  </a:cubicBezTo>
                </a:path>
              </a:pathLst>
            </a:custGeom>
            <a:solidFill>
              <a:srgbClr val="FF7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9"/>
            <p:cNvSpPr/>
            <p:nvPr/>
          </p:nvSpPr>
          <p:spPr bwMode="auto">
            <a:xfrm>
              <a:off x="4346575" y="6343650"/>
              <a:ext cx="115888" cy="128588"/>
            </a:xfrm>
            <a:custGeom>
              <a:avLst/>
              <a:gdLst>
                <a:gd name="T0" fmla="*/ 24 w 27"/>
                <a:gd name="T1" fmla="*/ 6 h 30"/>
                <a:gd name="T2" fmla="*/ 20 w 27"/>
                <a:gd name="T3" fmla="*/ 3 h 30"/>
                <a:gd name="T4" fmla="*/ 7 w 27"/>
                <a:gd name="T5" fmla="*/ 3 h 30"/>
                <a:gd name="T6" fmla="*/ 2 w 27"/>
                <a:gd name="T7" fmla="*/ 8 h 30"/>
                <a:gd name="T8" fmla="*/ 0 w 27"/>
                <a:gd name="T9" fmla="*/ 15 h 30"/>
                <a:gd name="T10" fmla="*/ 10 w 27"/>
                <a:gd name="T11" fmla="*/ 28 h 30"/>
                <a:gd name="T12" fmla="*/ 26 w 27"/>
                <a:gd name="T13" fmla="*/ 22 h 30"/>
                <a:gd name="T14" fmla="*/ 27 w 27"/>
                <a:gd name="T15" fmla="*/ 15 h 30"/>
                <a:gd name="T16" fmla="*/ 24 w 27"/>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0">
                  <a:moveTo>
                    <a:pt x="24" y="6"/>
                  </a:moveTo>
                  <a:cubicBezTo>
                    <a:pt x="23" y="5"/>
                    <a:pt x="22" y="3"/>
                    <a:pt x="20" y="3"/>
                  </a:cubicBezTo>
                  <a:cubicBezTo>
                    <a:pt x="16" y="0"/>
                    <a:pt x="11" y="0"/>
                    <a:pt x="7" y="3"/>
                  </a:cubicBezTo>
                  <a:cubicBezTo>
                    <a:pt x="4" y="4"/>
                    <a:pt x="3" y="6"/>
                    <a:pt x="2" y="8"/>
                  </a:cubicBezTo>
                  <a:cubicBezTo>
                    <a:pt x="0" y="10"/>
                    <a:pt x="0" y="12"/>
                    <a:pt x="0" y="15"/>
                  </a:cubicBezTo>
                  <a:cubicBezTo>
                    <a:pt x="0" y="21"/>
                    <a:pt x="4" y="27"/>
                    <a:pt x="10" y="28"/>
                  </a:cubicBezTo>
                  <a:cubicBezTo>
                    <a:pt x="16" y="30"/>
                    <a:pt x="22" y="27"/>
                    <a:pt x="26" y="22"/>
                  </a:cubicBezTo>
                  <a:cubicBezTo>
                    <a:pt x="27" y="20"/>
                    <a:pt x="27" y="17"/>
                    <a:pt x="27" y="15"/>
                  </a:cubicBezTo>
                  <a:cubicBezTo>
                    <a:pt x="27" y="12"/>
                    <a:pt x="26" y="9"/>
                    <a:pt x="24" y="6"/>
                  </a:cubicBezTo>
                  <a:close/>
                </a:path>
              </a:pathLst>
            </a:custGeom>
            <a:solidFill>
              <a:srgbClr val="FF7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50"/>
            <p:cNvSpPr/>
            <p:nvPr/>
          </p:nvSpPr>
          <p:spPr bwMode="auto">
            <a:xfrm>
              <a:off x="4514850" y="6373813"/>
              <a:ext cx="153988" cy="115888"/>
            </a:xfrm>
            <a:custGeom>
              <a:avLst/>
              <a:gdLst>
                <a:gd name="T0" fmla="*/ 16 w 36"/>
                <a:gd name="T1" fmla="*/ 0 h 27"/>
                <a:gd name="T2" fmla="*/ 16 w 36"/>
                <a:gd name="T3" fmla="*/ 27 h 27"/>
                <a:gd name="T4" fmla="*/ 16 w 36"/>
                <a:gd name="T5" fmla="*/ 0 h 27"/>
              </a:gdLst>
              <a:ahLst/>
              <a:cxnLst>
                <a:cxn ang="0">
                  <a:pos x="T0" y="T1"/>
                </a:cxn>
                <a:cxn ang="0">
                  <a:pos x="T2" y="T3"/>
                </a:cxn>
                <a:cxn ang="0">
                  <a:pos x="T4" y="T5"/>
                </a:cxn>
              </a:cxnLst>
              <a:rect l="0" t="0" r="r" b="b"/>
              <a:pathLst>
                <a:path w="36" h="27">
                  <a:moveTo>
                    <a:pt x="16" y="0"/>
                  </a:moveTo>
                  <a:cubicBezTo>
                    <a:pt x="0" y="0"/>
                    <a:pt x="0" y="27"/>
                    <a:pt x="16" y="27"/>
                  </a:cubicBezTo>
                  <a:cubicBezTo>
                    <a:pt x="36" y="27"/>
                    <a:pt x="36" y="0"/>
                    <a:pt x="16" y="0"/>
                  </a:cubicBezTo>
                  <a:close/>
                </a:path>
              </a:pathLst>
            </a:custGeom>
            <a:solidFill>
              <a:srgbClr val="FF7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51"/>
            <p:cNvSpPr>
              <a:spLocks noEditPoints="1"/>
            </p:cNvSpPr>
            <p:nvPr/>
          </p:nvSpPr>
          <p:spPr bwMode="auto">
            <a:xfrm>
              <a:off x="3789363" y="6291263"/>
              <a:ext cx="269875" cy="214313"/>
            </a:xfrm>
            <a:custGeom>
              <a:avLst/>
              <a:gdLst>
                <a:gd name="T0" fmla="*/ 63 w 63"/>
                <a:gd name="T1" fmla="*/ 2 h 50"/>
                <a:gd name="T2" fmla="*/ 63 w 63"/>
                <a:gd name="T3" fmla="*/ 2 h 50"/>
                <a:gd name="T4" fmla="*/ 63 w 63"/>
                <a:gd name="T5" fmla="*/ 2 h 50"/>
                <a:gd name="T6" fmla="*/ 63 w 63"/>
                <a:gd name="T7" fmla="*/ 2 h 50"/>
                <a:gd name="T8" fmla="*/ 63 w 63"/>
                <a:gd name="T9" fmla="*/ 2 h 50"/>
                <a:gd name="T10" fmla="*/ 63 w 63"/>
                <a:gd name="T11" fmla="*/ 2 h 50"/>
                <a:gd name="T12" fmla="*/ 63 w 63"/>
                <a:gd name="T13" fmla="*/ 2 h 50"/>
                <a:gd name="T14" fmla="*/ 63 w 63"/>
                <a:gd name="T15" fmla="*/ 2 h 50"/>
                <a:gd name="T16" fmla="*/ 63 w 63"/>
                <a:gd name="T17" fmla="*/ 2 h 50"/>
                <a:gd name="T18" fmla="*/ 63 w 63"/>
                <a:gd name="T19" fmla="*/ 2 h 50"/>
                <a:gd name="T20" fmla="*/ 63 w 63"/>
                <a:gd name="T21" fmla="*/ 2 h 50"/>
                <a:gd name="T22" fmla="*/ 63 w 63"/>
                <a:gd name="T23" fmla="*/ 2 h 50"/>
                <a:gd name="T24" fmla="*/ 63 w 63"/>
                <a:gd name="T25" fmla="*/ 1 h 50"/>
                <a:gd name="T26" fmla="*/ 63 w 63"/>
                <a:gd name="T27" fmla="*/ 2 h 50"/>
                <a:gd name="T28" fmla="*/ 63 w 63"/>
                <a:gd name="T29" fmla="*/ 1 h 50"/>
                <a:gd name="T30" fmla="*/ 63 w 63"/>
                <a:gd name="T31" fmla="*/ 1 h 50"/>
                <a:gd name="T32" fmla="*/ 63 w 63"/>
                <a:gd name="T33" fmla="*/ 1 h 50"/>
                <a:gd name="T34" fmla="*/ 63 w 63"/>
                <a:gd name="T35" fmla="*/ 1 h 50"/>
                <a:gd name="T36" fmla="*/ 63 w 63"/>
                <a:gd name="T37" fmla="*/ 1 h 50"/>
                <a:gd name="T38" fmla="*/ 63 w 63"/>
                <a:gd name="T39" fmla="*/ 1 h 50"/>
                <a:gd name="T40" fmla="*/ 63 w 63"/>
                <a:gd name="T41" fmla="*/ 1 h 50"/>
                <a:gd name="T42" fmla="*/ 63 w 63"/>
                <a:gd name="T43" fmla="*/ 1 h 50"/>
                <a:gd name="T44" fmla="*/ 63 w 63"/>
                <a:gd name="T45" fmla="*/ 1 h 50"/>
                <a:gd name="T46" fmla="*/ 63 w 63"/>
                <a:gd name="T47" fmla="*/ 1 h 50"/>
                <a:gd name="T48" fmla="*/ 63 w 63"/>
                <a:gd name="T49" fmla="*/ 1 h 50"/>
                <a:gd name="T50" fmla="*/ 63 w 63"/>
                <a:gd name="T51" fmla="*/ 1 h 50"/>
                <a:gd name="T52" fmla="*/ 63 w 63"/>
                <a:gd name="T53" fmla="*/ 1 h 50"/>
                <a:gd name="T54" fmla="*/ 63 w 63"/>
                <a:gd name="T55" fmla="*/ 1 h 50"/>
                <a:gd name="T56" fmla="*/ 63 w 63"/>
                <a:gd name="T57" fmla="*/ 1 h 50"/>
                <a:gd name="T58" fmla="*/ 63 w 63"/>
                <a:gd name="T59" fmla="*/ 1 h 50"/>
                <a:gd name="T60" fmla="*/ 63 w 63"/>
                <a:gd name="T61" fmla="*/ 0 h 50"/>
                <a:gd name="T62" fmla="*/ 63 w 63"/>
                <a:gd name="T63" fmla="*/ 1 h 50"/>
                <a:gd name="T64" fmla="*/ 63 w 63"/>
                <a:gd name="T65" fmla="*/ 0 h 50"/>
                <a:gd name="T66" fmla="*/ 63 w 63"/>
                <a:gd name="T67" fmla="*/ 0 h 50"/>
                <a:gd name="T68" fmla="*/ 63 w 63"/>
                <a:gd name="T69" fmla="*/ 0 h 50"/>
                <a:gd name="T70" fmla="*/ 63 w 63"/>
                <a:gd name="T71" fmla="*/ 0 h 50"/>
                <a:gd name="T72" fmla="*/ 49 w 63"/>
                <a:gd name="T73" fmla="*/ 0 h 50"/>
                <a:gd name="T74" fmla="*/ 0 w 63"/>
                <a:gd name="T75" fmla="*/ 50 h 50"/>
                <a:gd name="T76" fmla="*/ 0 w 63"/>
                <a:gd name="T77" fmla="*/ 50 h 50"/>
                <a:gd name="T78" fmla="*/ 49 w 63"/>
                <a:gd name="T79" fmla="*/ 0 h 50"/>
                <a:gd name="T80" fmla="*/ 63 w 63"/>
                <a:gd name="T81" fmla="*/ 2 h 50"/>
                <a:gd name="T82" fmla="*/ 63 w 63"/>
                <a:gd name="T83" fmla="*/ 2 h 50"/>
                <a:gd name="T84" fmla="*/ 63 w 63"/>
                <a:gd name="T85" fmla="*/ 2 h 50"/>
                <a:gd name="T86" fmla="*/ 49 w 63"/>
                <a:gd name="T87" fmla="*/ 0 h 50"/>
                <a:gd name="T88" fmla="*/ 63 w 63"/>
                <a:gd name="T89" fmla="*/ 0 h 50"/>
                <a:gd name="T90" fmla="*/ 63 w 63"/>
                <a:gd name="T91" fmla="*/ 0 h 50"/>
                <a:gd name="T92" fmla="*/ 63 w 63"/>
                <a:gd name="T93" fmla="*/ 0 h 50"/>
                <a:gd name="T94" fmla="*/ 63 w 63"/>
                <a:gd name="T95" fmla="*/ 0 h 50"/>
                <a:gd name="T96" fmla="*/ 63 w 63"/>
                <a:gd name="T97" fmla="*/ 0 h 50"/>
                <a:gd name="T98" fmla="*/ 63 w 63"/>
                <a:gd name="T99" fmla="*/ 0 h 50"/>
                <a:gd name="T100" fmla="*/ 63 w 63"/>
                <a:gd name="T101" fmla="*/ 0 h 50"/>
                <a:gd name="T102" fmla="*/ 63 w 63"/>
                <a:gd name="T103" fmla="*/ 0 h 50"/>
                <a:gd name="T104" fmla="*/ 63 w 63"/>
                <a:gd name="T105" fmla="*/ 0 h 50"/>
                <a:gd name="T106" fmla="*/ 63 w 63"/>
                <a:gd name="T107" fmla="*/ 0 h 50"/>
                <a:gd name="T108" fmla="*/ 63 w 63"/>
                <a:gd name="T109" fmla="*/ 0 h 50"/>
                <a:gd name="T110" fmla="*/ 63 w 63"/>
                <a:gd name="T111" fmla="*/ 0 h 50"/>
                <a:gd name="T112" fmla="*/ 63 w 63"/>
                <a:gd name="T113" fmla="*/ 0 h 50"/>
                <a:gd name="T114" fmla="*/ 63 w 63"/>
                <a:gd name="T115" fmla="*/ 0 h 50"/>
                <a:gd name="T116" fmla="*/ 63 w 63"/>
                <a:gd name="T1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 h="50">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1"/>
                  </a:moveTo>
                  <a:cubicBezTo>
                    <a:pt x="63" y="1"/>
                    <a:pt x="63" y="2"/>
                    <a:pt x="63" y="2"/>
                  </a:cubicBezTo>
                  <a:cubicBezTo>
                    <a:pt x="63" y="2"/>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0"/>
                  </a:moveTo>
                  <a:cubicBezTo>
                    <a:pt x="63" y="1"/>
                    <a:pt x="63" y="1"/>
                    <a:pt x="63" y="1"/>
                  </a:cubicBezTo>
                  <a:cubicBezTo>
                    <a:pt x="63" y="1"/>
                    <a:pt x="63" y="1"/>
                    <a:pt x="63" y="0"/>
                  </a:cubicBezTo>
                  <a:moveTo>
                    <a:pt x="63" y="0"/>
                  </a:moveTo>
                  <a:cubicBezTo>
                    <a:pt x="63" y="0"/>
                    <a:pt x="63" y="0"/>
                    <a:pt x="63" y="0"/>
                  </a:cubicBezTo>
                  <a:cubicBezTo>
                    <a:pt x="63" y="0"/>
                    <a:pt x="63" y="0"/>
                    <a:pt x="63" y="0"/>
                  </a:cubicBezTo>
                  <a:moveTo>
                    <a:pt x="49" y="0"/>
                  </a:moveTo>
                  <a:cubicBezTo>
                    <a:pt x="23" y="0"/>
                    <a:pt x="0" y="23"/>
                    <a:pt x="0" y="50"/>
                  </a:cubicBezTo>
                  <a:cubicBezTo>
                    <a:pt x="0" y="50"/>
                    <a:pt x="0" y="50"/>
                    <a:pt x="0" y="50"/>
                  </a:cubicBezTo>
                  <a:cubicBezTo>
                    <a:pt x="0" y="23"/>
                    <a:pt x="23" y="0"/>
                    <a:pt x="49" y="0"/>
                  </a:cubicBezTo>
                  <a:cubicBezTo>
                    <a:pt x="54" y="0"/>
                    <a:pt x="59" y="1"/>
                    <a:pt x="63" y="2"/>
                  </a:cubicBezTo>
                  <a:cubicBezTo>
                    <a:pt x="63" y="2"/>
                    <a:pt x="63" y="2"/>
                    <a:pt x="63" y="2"/>
                  </a:cubicBezTo>
                  <a:cubicBezTo>
                    <a:pt x="63" y="2"/>
                    <a:pt x="63" y="2"/>
                    <a:pt x="63" y="2"/>
                  </a:cubicBezTo>
                  <a:cubicBezTo>
                    <a:pt x="59" y="1"/>
                    <a:pt x="54" y="0"/>
                    <a:pt x="49"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path>
              </a:pathLst>
            </a:custGeom>
            <a:solidFill>
              <a:srgbClr val="F2F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2"/>
            <p:cNvSpPr>
              <a:spLocks noEditPoints="1"/>
            </p:cNvSpPr>
            <p:nvPr/>
          </p:nvSpPr>
          <p:spPr bwMode="auto">
            <a:xfrm>
              <a:off x="3789363" y="6086475"/>
              <a:ext cx="458788" cy="466725"/>
            </a:xfrm>
            <a:custGeom>
              <a:avLst/>
              <a:gdLst>
                <a:gd name="T0" fmla="*/ 37 w 107"/>
                <a:gd name="T1" fmla="*/ 93 h 109"/>
                <a:gd name="T2" fmla="*/ 37 w 107"/>
                <a:gd name="T3" fmla="*/ 68 h 109"/>
                <a:gd name="T4" fmla="*/ 37 w 107"/>
                <a:gd name="T5" fmla="*/ 93 h 109"/>
                <a:gd name="T6" fmla="*/ 90 w 107"/>
                <a:gd name="T7" fmla="*/ 94 h 109"/>
                <a:gd name="T8" fmla="*/ 77 w 107"/>
                <a:gd name="T9" fmla="*/ 84 h 109"/>
                <a:gd name="T10" fmla="*/ 81 w 107"/>
                <a:gd name="T11" fmla="*/ 71 h 109"/>
                <a:gd name="T12" fmla="*/ 87 w 107"/>
                <a:gd name="T13" fmla="*/ 68 h 109"/>
                <a:gd name="T14" fmla="*/ 92 w 107"/>
                <a:gd name="T15" fmla="*/ 67 h 109"/>
                <a:gd name="T16" fmla="*/ 101 w 107"/>
                <a:gd name="T17" fmla="*/ 73 h 109"/>
                <a:gd name="T18" fmla="*/ 99 w 107"/>
                <a:gd name="T19" fmla="*/ 90 h 109"/>
                <a:gd name="T20" fmla="*/ 90 w 107"/>
                <a:gd name="T21" fmla="*/ 94 h 109"/>
                <a:gd name="T22" fmla="*/ 107 w 107"/>
                <a:gd name="T23" fmla="*/ 0 h 109"/>
                <a:gd name="T24" fmla="*/ 63 w 107"/>
                <a:gd name="T25" fmla="*/ 48 h 109"/>
                <a:gd name="T26" fmla="*/ 63 w 107"/>
                <a:gd name="T27" fmla="*/ 48 h 109"/>
                <a:gd name="T28" fmla="*/ 63 w 107"/>
                <a:gd name="T29" fmla="*/ 48 h 109"/>
                <a:gd name="T30" fmla="*/ 63 w 107"/>
                <a:gd name="T31" fmla="*/ 48 h 109"/>
                <a:gd name="T32" fmla="*/ 63 w 107"/>
                <a:gd name="T33" fmla="*/ 48 h 109"/>
                <a:gd name="T34" fmla="*/ 63 w 107"/>
                <a:gd name="T35" fmla="*/ 48 h 109"/>
                <a:gd name="T36" fmla="*/ 63 w 107"/>
                <a:gd name="T37" fmla="*/ 48 h 109"/>
                <a:gd name="T38" fmla="*/ 63 w 107"/>
                <a:gd name="T39" fmla="*/ 48 h 109"/>
                <a:gd name="T40" fmla="*/ 63 w 107"/>
                <a:gd name="T41" fmla="*/ 48 h 109"/>
                <a:gd name="T42" fmla="*/ 63 w 107"/>
                <a:gd name="T43" fmla="*/ 48 h 109"/>
                <a:gd name="T44" fmla="*/ 63 w 107"/>
                <a:gd name="T45" fmla="*/ 48 h 109"/>
                <a:gd name="T46" fmla="*/ 63 w 107"/>
                <a:gd name="T47" fmla="*/ 48 h 109"/>
                <a:gd name="T48" fmla="*/ 63 w 107"/>
                <a:gd name="T49" fmla="*/ 48 h 109"/>
                <a:gd name="T50" fmla="*/ 63 w 107"/>
                <a:gd name="T51" fmla="*/ 49 h 109"/>
                <a:gd name="T52" fmla="*/ 63 w 107"/>
                <a:gd name="T53" fmla="*/ 49 h 109"/>
                <a:gd name="T54" fmla="*/ 63 w 107"/>
                <a:gd name="T55" fmla="*/ 49 h 109"/>
                <a:gd name="T56" fmla="*/ 63 w 107"/>
                <a:gd name="T57" fmla="*/ 49 h 109"/>
                <a:gd name="T58" fmla="*/ 63 w 107"/>
                <a:gd name="T59" fmla="*/ 49 h 109"/>
                <a:gd name="T60" fmla="*/ 63 w 107"/>
                <a:gd name="T61" fmla="*/ 49 h 109"/>
                <a:gd name="T62" fmla="*/ 63 w 107"/>
                <a:gd name="T63" fmla="*/ 49 h 109"/>
                <a:gd name="T64" fmla="*/ 63 w 107"/>
                <a:gd name="T65" fmla="*/ 49 h 109"/>
                <a:gd name="T66" fmla="*/ 63 w 107"/>
                <a:gd name="T67" fmla="*/ 49 h 109"/>
                <a:gd name="T68" fmla="*/ 63 w 107"/>
                <a:gd name="T69" fmla="*/ 49 h 109"/>
                <a:gd name="T70" fmla="*/ 63 w 107"/>
                <a:gd name="T71" fmla="*/ 49 h 109"/>
                <a:gd name="T72" fmla="*/ 63 w 107"/>
                <a:gd name="T73" fmla="*/ 49 h 109"/>
                <a:gd name="T74" fmla="*/ 63 w 107"/>
                <a:gd name="T75" fmla="*/ 50 h 109"/>
                <a:gd name="T76" fmla="*/ 63 w 107"/>
                <a:gd name="T77" fmla="*/ 50 h 109"/>
                <a:gd name="T78" fmla="*/ 63 w 107"/>
                <a:gd name="T79" fmla="*/ 50 h 109"/>
                <a:gd name="T80" fmla="*/ 63 w 107"/>
                <a:gd name="T81" fmla="*/ 50 h 109"/>
                <a:gd name="T82" fmla="*/ 63 w 107"/>
                <a:gd name="T83" fmla="*/ 50 h 109"/>
                <a:gd name="T84" fmla="*/ 63 w 107"/>
                <a:gd name="T85" fmla="*/ 50 h 109"/>
                <a:gd name="T86" fmla="*/ 63 w 107"/>
                <a:gd name="T87" fmla="*/ 50 h 109"/>
                <a:gd name="T88" fmla="*/ 63 w 107"/>
                <a:gd name="T89" fmla="*/ 50 h 109"/>
                <a:gd name="T90" fmla="*/ 63 w 107"/>
                <a:gd name="T91" fmla="*/ 50 h 109"/>
                <a:gd name="T92" fmla="*/ 63 w 107"/>
                <a:gd name="T93" fmla="*/ 50 h 109"/>
                <a:gd name="T94" fmla="*/ 63 w 107"/>
                <a:gd name="T95" fmla="*/ 50 h 109"/>
                <a:gd name="T96" fmla="*/ 49 w 107"/>
                <a:gd name="T97" fmla="*/ 48 h 109"/>
                <a:gd name="T98" fmla="*/ 0 w 107"/>
                <a:gd name="T99" fmla="*/ 98 h 109"/>
                <a:gd name="T100" fmla="*/ 1 w 107"/>
                <a:gd name="T101" fmla="*/ 109 h 109"/>
                <a:gd name="T102" fmla="*/ 107 w 107"/>
                <a:gd name="T103" fmla="*/ 109 h 109"/>
                <a:gd name="T104" fmla="*/ 107 w 107"/>
                <a:gd name="T105" fmla="*/ 56 h 109"/>
                <a:gd name="T106" fmla="*/ 101 w 107"/>
                <a:gd name="T107" fmla="*/ 58 h 109"/>
                <a:gd name="T108" fmla="*/ 101 w 107"/>
                <a:gd name="T109" fmla="*/ 30 h 109"/>
                <a:gd name="T110" fmla="*/ 107 w 107"/>
                <a:gd name="T111" fmla="*/ 31 h 109"/>
                <a:gd name="T112" fmla="*/ 107 w 107"/>
                <a:gd name="T11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09">
                  <a:moveTo>
                    <a:pt x="37" y="93"/>
                  </a:moveTo>
                  <a:cubicBezTo>
                    <a:pt x="21" y="93"/>
                    <a:pt x="21" y="68"/>
                    <a:pt x="37" y="68"/>
                  </a:cubicBezTo>
                  <a:cubicBezTo>
                    <a:pt x="53" y="68"/>
                    <a:pt x="53" y="93"/>
                    <a:pt x="37" y="93"/>
                  </a:cubicBezTo>
                  <a:moveTo>
                    <a:pt x="90" y="94"/>
                  </a:moveTo>
                  <a:cubicBezTo>
                    <a:pt x="85" y="94"/>
                    <a:pt x="79" y="90"/>
                    <a:pt x="77" y="84"/>
                  </a:cubicBezTo>
                  <a:cubicBezTo>
                    <a:pt x="76" y="79"/>
                    <a:pt x="77" y="75"/>
                    <a:pt x="81" y="71"/>
                  </a:cubicBezTo>
                  <a:cubicBezTo>
                    <a:pt x="82" y="69"/>
                    <a:pt x="84" y="68"/>
                    <a:pt x="87" y="68"/>
                  </a:cubicBezTo>
                  <a:cubicBezTo>
                    <a:pt x="88" y="67"/>
                    <a:pt x="90" y="67"/>
                    <a:pt x="92" y="67"/>
                  </a:cubicBezTo>
                  <a:cubicBezTo>
                    <a:pt x="96" y="67"/>
                    <a:pt x="99" y="69"/>
                    <a:pt x="101" y="73"/>
                  </a:cubicBezTo>
                  <a:cubicBezTo>
                    <a:pt x="104" y="79"/>
                    <a:pt x="104" y="85"/>
                    <a:pt x="99" y="90"/>
                  </a:cubicBezTo>
                  <a:cubicBezTo>
                    <a:pt x="97" y="92"/>
                    <a:pt x="93" y="94"/>
                    <a:pt x="90" y="94"/>
                  </a:cubicBezTo>
                  <a:moveTo>
                    <a:pt x="107" y="0"/>
                  </a:moveTo>
                  <a:cubicBezTo>
                    <a:pt x="83" y="4"/>
                    <a:pt x="65" y="24"/>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59" y="49"/>
                    <a:pt x="54" y="48"/>
                    <a:pt x="49" y="48"/>
                  </a:cubicBezTo>
                  <a:cubicBezTo>
                    <a:pt x="23" y="48"/>
                    <a:pt x="0" y="71"/>
                    <a:pt x="0" y="98"/>
                  </a:cubicBezTo>
                  <a:cubicBezTo>
                    <a:pt x="0" y="101"/>
                    <a:pt x="1" y="105"/>
                    <a:pt x="1" y="109"/>
                  </a:cubicBezTo>
                  <a:cubicBezTo>
                    <a:pt x="107" y="109"/>
                    <a:pt x="107" y="109"/>
                    <a:pt x="107" y="109"/>
                  </a:cubicBezTo>
                  <a:cubicBezTo>
                    <a:pt x="107" y="56"/>
                    <a:pt x="107" y="56"/>
                    <a:pt x="107" y="56"/>
                  </a:cubicBezTo>
                  <a:cubicBezTo>
                    <a:pt x="105" y="57"/>
                    <a:pt x="103" y="58"/>
                    <a:pt x="101" y="58"/>
                  </a:cubicBezTo>
                  <a:cubicBezTo>
                    <a:pt x="81" y="58"/>
                    <a:pt x="81" y="30"/>
                    <a:pt x="101" y="30"/>
                  </a:cubicBezTo>
                  <a:cubicBezTo>
                    <a:pt x="103" y="30"/>
                    <a:pt x="105" y="30"/>
                    <a:pt x="107" y="31"/>
                  </a:cubicBezTo>
                  <a:cubicBezTo>
                    <a:pt x="107" y="0"/>
                    <a:pt x="107" y="0"/>
                    <a:pt x="107" y="0"/>
                  </a:cubicBezTo>
                </a:path>
              </a:pathLst>
            </a:custGeom>
            <a:solidFill>
              <a:srgbClr val="FFD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3"/>
            <p:cNvSpPr/>
            <p:nvPr/>
          </p:nvSpPr>
          <p:spPr bwMode="auto">
            <a:xfrm>
              <a:off x="3879850" y="6376988"/>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4"/>
            <p:cNvSpPr/>
            <p:nvPr/>
          </p:nvSpPr>
          <p:spPr bwMode="auto">
            <a:xfrm>
              <a:off x="4114800" y="6373813"/>
              <a:ext cx="120650" cy="115888"/>
            </a:xfrm>
            <a:custGeom>
              <a:avLst/>
              <a:gdLst>
                <a:gd name="T0" fmla="*/ 16 w 28"/>
                <a:gd name="T1" fmla="*/ 0 h 27"/>
                <a:gd name="T2" fmla="*/ 11 w 28"/>
                <a:gd name="T3" fmla="*/ 1 h 27"/>
                <a:gd name="T4" fmla="*/ 5 w 28"/>
                <a:gd name="T5" fmla="*/ 4 h 27"/>
                <a:gd name="T6" fmla="*/ 1 w 28"/>
                <a:gd name="T7" fmla="*/ 17 h 27"/>
                <a:gd name="T8" fmla="*/ 14 w 28"/>
                <a:gd name="T9" fmla="*/ 27 h 27"/>
                <a:gd name="T10" fmla="*/ 23 w 28"/>
                <a:gd name="T11" fmla="*/ 23 h 27"/>
                <a:gd name="T12" fmla="*/ 25 w 28"/>
                <a:gd name="T13" fmla="*/ 6 h 27"/>
                <a:gd name="T14" fmla="*/ 16 w 28"/>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16" y="0"/>
                  </a:moveTo>
                  <a:cubicBezTo>
                    <a:pt x="14" y="0"/>
                    <a:pt x="12" y="0"/>
                    <a:pt x="11" y="1"/>
                  </a:cubicBezTo>
                  <a:cubicBezTo>
                    <a:pt x="8" y="1"/>
                    <a:pt x="6" y="2"/>
                    <a:pt x="5" y="4"/>
                  </a:cubicBezTo>
                  <a:cubicBezTo>
                    <a:pt x="1" y="8"/>
                    <a:pt x="0" y="12"/>
                    <a:pt x="1" y="17"/>
                  </a:cubicBezTo>
                  <a:cubicBezTo>
                    <a:pt x="3" y="23"/>
                    <a:pt x="9" y="27"/>
                    <a:pt x="14" y="27"/>
                  </a:cubicBezTo>
                  <a:cubicBezTo>
                    <a:pt x="17" y="27"/>
                    <a:pt x="21" y="25"/>
                    <a:pt x="23" y="23"/>
                  </a:cubicBezTo>
                  <a:cubicBezTo>
                    <a:pt x="28" y="18"/>
                    <a:pt x="28" y="12"/>
                    <a:pt x="25" y="6"/>
                  </a:cubicBezTo>
                  <a:cubicBezTo>
                    <a:pt x="23" y="2"/>
                    <a:pt x="20"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5"/>
            <p:cNvSpPr/>
            <p:nvPr/>
          </p:nvSpPr>
          <p:spPr bwMode="auto">
            <a:xfrm>
              <a:off x="4137025" y="6215063"/>
              <a:ext cx="111125" cy="119063"/>
            </a:xfrm>
            <a:custGeom>
              <a:avLst/>
              <a:gdLst>
                <a:gd name="T0" fmla="*/ 20 w 26"/>
                <a:gd name="T1" fmla="*/ 0 h 28"/>
                <a:gd name="T2" fmla="*/ 20 w 26"/>
                <a:gd name="T3" fmla="*/ 28 h 28"/>
                <a:gd name="T4" fmla="*/ 26 w 26"/>
                <a:gd name="T5" fmla="*/ 26 h 28"/>
                <a:gd name="T6" fmla="*/ 26 w 26"/>
                <a:gd name="T7" fmla="*/ 1 h 28"/>
                <a:gd name="T8" fmla="*/ 20 w 26"/>
                <a:gd name="T9" fmla="*/ 0 h 28"/>
              </a:gdLst>
              <a:ahLst/>
              <a:cxnLst>
                <a:cxn ang="0">
                  <a:pos x="T0" y="T1"/>
                </a:cxn>
                <a:cxn ang="0">
                  <a:pos x="T2" y="T3"/>
                </a:cxn>
                <a:cxn ang="0">
                  <a:pos x="T4" y="T5"/>
                </a:cxn>
                <a:cxn ang="0">
                  <a:pos x="T6" y="T7"/>
                </a:cxn>
                <a:cxn ang="0">
                  <a:pos x="T8" y="T9"/>
                </a:cxn>
              </a:cxnLst>
              <a:rect l="0" t="0" r="r" b="b"/>
              <a:pathLst>
                <a:path w="26" h="28">
                  <a:moveTo>
                    <a:pt x="20" y="0"/>
                  </a:moveTo>
                  <a:cubicBezTo>
                    <a:pt x="0" y="0"/>
                    <a:pt x="0" y="28"/>
                    <a:pt x="20" y="28"/>
                  </a:cubicBezTo>
                  <a:cubicBezTo>
                    <a:pt x="22" y="28"/>
                    <a:pt x="24" y="27"/>
                    <a:pt x="26" y="26"/>
                  </a:cubicBezTo>
                  <a:cubicBezTo>
                    <a:pt x="26" y="1"/>
                    <a:pt x="26" y="1"/>
                    <a:pt x="26" y="1"/>
                  </a:cubicBezTo>
                  <a:cubicBezTo>
                    <a:pt x="24" y="0"/>
                    <a:pt x="22" y="0"/>
                    <a:pt x="20" y="0"/>
                  </a:cubicBezTo>
                </a:path>
              </a:pathLst>
            </a:custGeom>
            <a:solidFill>
              <a:srgbClr val="FFB2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62"/>
            <p:cNvSpPr/>
            <p:nvPr/>
          </p:nvSpPr>
          <p:spPr bwMode="auto">
            <a:xfrm>
              <a:off x="2773363" y="6069013"/>
              <a:ext cx="158750" cy="698500"/>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63"/>
            <p:cNvSpPr/>
            <p:nvPr/>
          </p:nvSpPr>
          <p:spPr bwMode="auto">
            <a:xfrm>
              <a:off x="2506663" y="5772150"/>
              <a:ext cx="531813" cy="561975"/>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64"/>
            <p:cNvSpPr/>
            <p:nvPr/>
          </p:nvSpPr>
          <p:spPr bwMode="auto">
            <a:xfrm>
              <a:off x="2597150" y="5915025"/>
              <a:ext cx="320675" cy="295275"/>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65"/>
            <p:cNvSpPr/>
            <p:nvPr/>
          </p:nvSpPr>
          <p:spPr bwMode="auto">
            <a:xfrm>
              <a:off x="2862263" y="6283325"/>
              <a:ext cx="236538" cy="188913"/>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66"/>
            <p:cNvSpPr/>
            <p:nvPr/>
          </p:nvSpPr>
          <p:spPr bwMode="auto">
            <a:xfrm>
              <a:off x="2047875" y="6154738"/>
              <a:ext cx="158750" cy="698500"/>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67"/>
            <p:cNvSpPr/>
            <p:nvPr/>
          </p:nvSpPr>
          <p:spPr bwMode="auto">
            <a:xfrm>
              <a:off x="1939925" y="5857875"/>
              <a:ext cx="531813" cy="561975"/>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68"/>
            <p:cNvSpPr/>
            <p:nvPr/>
          </p:nvSpPr>
          <p:spPr bwMode="auto">
            <a:xfrm>
              <a:off x="2060575" y="6000750"/>
              <a:ext cx="322263" cy="295275"/>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69"/>
            <p:cNvSpPr/>
            <p:nvPr/>
          </p:nvSpPr>
          <p:spPr bwMode="auto">
            <a:xfrm>
              <a:off x="1879600" y="6369050"/>
              <a:ext cx="236538" cy="188913"/>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Rectangle 70"/>
            <p:cNvSpPr>
              <a:spLocks noChangeArrowheads="1"/>
            </p:cNvSpPr>
            <p:nvPr/>
          </p:nvSpPr>
          <p:spPr bwMode="auto">
            <a:xfrm>
              <a:off x="5646738" y="5154613"/>
              <a:ext cx="257175" cy="806450"/>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6" name="Rectangle 71"/>
            <p:cNvSpPr>
              <a:spLocks noChangeArrowheads="1"/>
            </p:cNvSpPr>
            <p:nvPr/>
          </p:nvSpPr>
          <p:spPr bwMode="auto">
            <a:xfrm>
              <a:off x="5646738" y="5035550"/>
              <a:ext cx="257175" cy="136525"/>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7" name="Freeform 72"/>
            <p:cNvSpPr/>
            <p:nvPr/>
          </p:nvSpPr>
          <p:spPr bwMode="auto">
            <a:xfrm>
              <a:off x="4729163" y="5194300"/>
              <a:ext cx="1257300" cy="1350963"/>
            </a:xfrm>
            <a:custGeom>
              <a:avLst/>
              <a:gdLst>
                <a:gd name="T0" fmla="*/ 792 w 792"/>
                <a:gd name="T1" fmla="*/ 851 h 851"/>
                <a:gd name="T2" fmla="*/ 792 w 792"/>
                <a:gd name="T3" fmla="*/ 405 h 851"/>
                <a:gd name="T4" fmla="*/ 397 w 792"/>
                <a:gd name="T5" fmla="*/ 0 h 851"/>
                <a:gd name="T6" fmla="*/ 0 w 792"/>
                <a:gd name="T7" fmla="*/ 405 h 851"/>
                <a:gd name="T8" fmla="*/ 0 w 792"/>
                <a:gd name="T9" fmla="*/ 851 h 851"/>
                <a:gd name="T10" fmla="*/ 792 w 792"/>
                <a:gd name="T11" fmla="*/ 851 h 851"/>
              </a:gdLst>
              <a:ahLst/>
              <a:cxnLst>
                <a:cxn ang="0">
                  <a:pos x="T0" y="T1"/>
                </a:cxn>
                <a:cxn ang="0">
                  <a:pos x="T2" y="T3"/>
                </a:cxn>
                <a:cxn ang="0">
                  <a:pos x="T4" y="T5"/>
                </a:cxn>
                <a:cxn ang="0">
                  <a:pos x="T6" y="T7"/>
                </a:cxn>
                <a:cxn ang="0">
                  <a:pos x="T8" y="T9"/>
                </a:cxn>
                <a:cxn ang="0">
                  <a:pos x="T10" y="T11"/>
                </a:cxn>
              </a:cxnLst>
              <a:rect l="0" t="0" r="r" b="b"/>
              <a:pathLst>
                <a:path w="792" h="851">
                  <a:moveTo>
                    <a:pt x="792" y="851"/>
                  </a:moveTo>
                  <a:lnTo>
                    <a:pt x="792" y="405"/>
                  </a:lnTo>
                  <a:lnTo>
                    <a:pt x="397" y="0"/>
                  </a:lnTo>
                  <a:lnTo>
                    <a:pt x="0" y="405"/>
                  </a:lnTo>
                  <a:lnTo>
                    <a:pt x="0" y="851"/>
                  </a:lnTo>
                  <a:lnTo>
                    <a:pt x="792" y="851"/>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73"/>
            <p:cNvSpPr/>
            <p:nvPr/>
          </p:nvSpPr>
          <p:spPr bwMode="auto">
            <a:xfrm>
              <a:off x="4651375" y="5103813"/>
              <a:ext cx="1408113" cy="814388"/>
            </a:xfrm>
            <a:custGeom>
              <a:avLst/>
              <a:gdLst>
                <a:gd name="T0" fmla="*/ 22 w 328"/>
                <a:gd name="T1" fmla="*/ 185 h 190"/>
                <a:gd name="T2" fmla="*/ 163 w 328"/>
                <a:gd name="T3" fmla="*/ 37 h 190"/>
                <a:gd name="T4" fmla="*/ 307 w 328"/>
                <a:gd name="T5" fmla="*/ 190 h 190"/>
                <a:gd name="T6" fmla="*/ 328 w 328"/>
                <a:gd name="T7" fmla="*/ 170 h 190"/>
                <a:gd name="T8" fmla="*/ 174 w 328"/>
                <a:gd name="T9" fmla="*/ 5 h 190"/>
                <a:gd name="T10" fmla="*/ 163 w 328"/>
                <a:gd name="T11" fmla="*/ 0 h 190"/>
                <a:gd name="T12" fmla="*/ 153 w 328"/>
                <a:gd name="T13" fmla="*/ 5 h 190"/>
                <a:gd name="T14" fmla="*/ 0 w 328"/>
                <a:gd name="T15" fmla="*/ 164 h 190"/>
                <a:gd name="T16" fmla="*/ 22 w 328"/>
                <a:gd name="T17" fmla="*/ 1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190">
                  <a:moveTo>
                    <a:pt x="22" y="185"/>
                  </a:moveTo>
                  <a:cubicBezTo>
                    <a:pt x="163" y="37"/>
                    <a:pt x="163" y="37"/>
                    <a:pt x="163" y="37"/>
                  </a:cubicBezTo>
                  <a:cubicBezTo>
                    <a:pt x="307" y="190"/>
                    <a:pt x="307" y="190"/>
                    <a:pt x="307" y="190"/>
                  </a:cubicBezTo>
                  <a:cubicBezTo>
                    <a:pt x="328" y="170"/>
                    <a:pt x="328" y="170"/>
                    <a:pt x="328" y="170"/>
                  </a:cubicBezTo>
                  <a:cubicBezTo>
                    <a:pt x="174" y="5"/>
                    <a:pt x="174" y="5"/>
                    <a:pt x="174" y="5"/>
                  </a:cubicBezTo>
                  <a:cubicBezTo>
                    <a:pt x="171" y="2"/>
                    <a:pt x="167" y="0"/>
                    <a:pt x="163" y="0"/>
                  </a:cubicBezTo>
                  <a:cubicBezTo>
                    <a:pt x="159" y="0"/>
                    <a:pt x="155" y="2"/>
                    <a:pt x="153" y="5"/>
                  </a:cubicBezTo>
                  <a:cubicBezTo>
                    <a:pt x="0" y="164"/>
                    <a:pt x="0" y="164"/>
                    <a:pt x="0" y="164"/>
                  </a:cubicBezTo>
                  <a:cubicBezTo>
                    <a:pt x="22" y="185"/>
                    <a:pt x="22" y="185"/>
                    <a:pt x="22" y="185"/>
                  </a:cubicBezTo>
                  <a:close/>
                </a:path>
              </a:pathLst>
            </a:custGeom>
            <a:solidFill>
              <a:srgbClr val="D760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74"/>
            <p:cNvSpPr/>
            <p:nvPr/>
          </p:nvSpPr>
          <p:spPr bwMode="auto">
            <a:xfrm>
              <a:off x="4883150" y="5927725"/>
              <a:ext cx="153988" cy="350838"/>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75"/>
            <p:cNvSpPr/>
            <p:nvPr/>
          </p:nvSpPr>
          <p:spPr bwMode="auto">
            <a:xfrm>
              <a:off x="4840288" y="5884863"/>
              <a:ext cx="239713" cy="436563"/>
            </a:xfrm>
            <a:custGeom>
              <a:avLst/>
              <a:gdLst>
                <a:gd name="T0" fmla="*/ 46 w 56"/>
                <a:gd name="T1" fmla="*/ 92 h 102"/>
                <a:gd name="T2" fmla="*/ 56 w 56"/>
                <a:gd name="T3" fmla="*/ 92 h 102"/>
                <a:gd name="T4" fmla="*/ 56 w 56"/>
                <a:gd name="T5" fmla="*/ 33 h 102"/>
                <a:gd name="T6" fmla="*/ 49 w 56"/>
                <a:gd name="T7" fmla="*/ 11 h 102"/>
                <a:gd name="T8" fmla="*/ 40 w 56"/>
                <a:gd name="T9" fmla="*/ 3 h 102"/>
                <a:gd name="T10" fmla="*/ 28 w 56"/>
                <a:gd name="T11" fmla="*/ 0 h 102"/>
                <a:gd name="T12" fmla="*/ 16 w 56"/>
                <a:gd name="T13" fmla="*/ 3 h 102"/>
                <a:gd name="T14" fmla="*/ 4 w 56"/>
                <a:gd name="T15" fmla="*/ 15 h 102"/>
                <a:gd name="T16" fmla="*/ 0 w 56"/>
                <a:gd name="T17" fmla="*/ 33 h 102"/>
                <a:gd name="T18" fmla="*/ 0 w 56"/>
                <a:gd name="T19" fmla="*/ 102 h 102"/>
                <a:gd name="T20" fmla="*/ 56 w 56"/>
                <a:gd name="T21" fmla="*/ 102 h 102"/>
                <a:gd name="T22" fmla="*/ 56 w 56"/>
                <a:gd name="T23" fmla="*/ 92 h 102"/>
                <a:gd name="T24" fmla="*/ 46 w 56"/>
                <a:gd name="T25" fmla="*/ 92 h 102"/>
                <a:gd name="T26" fmla="*/ 46 w 56"/>
                <a:gd name="T27" fmla="*/ 82 h 102"/>
                <a:gd name="T28" fmla="*/ 20 w 56"/>
                <a:gd name="T29" fmla="*/ 82 h 102"/>
                <a:gd name="T30" fmla="*/ 20 w 56"/>
                <a:gd name="T31" fmla="*/ 33 h 102"/>
                <a:gd name="T32" fmla="*/ 23 w 56"/>
                <a:gd name="T33" fmla="*/ 23 h 102"/>
                <a:gd name="T34" fmla="*/ 25 w 56"/>
                <a:gd name="T35" fmla="*/ 21 h 102"/>
                <a:gd name="T36" fmla="*/ 28 w 56"/>
                <a:gd name="T37" fmla="*/ 20 h 102"/>
                <a:gd name="T38" fmla="*/ 31 w 56"/>
                <a:gd name="T39" fmla="*/ 21 h 102"/>
                <a:gd name="T40" fmla="*/ 34 w 56"/>
                <a:gd name="T41" fmla="*/ 25 h 102"/>
                <a:gd name="T42" fmla="*/ 36 w 56"/>
                <a:gd name="T43" fmla="*/ 33 h 102"/>
                <a:gd name="T44" fmla="*/ 36 w 56"/>
                <a:gd name="T45" fmla="*/ 92 h 102"/>
                <a:gd name="T46" fmla="*/ 46 w 56"/>
                <a:gd name="T47" fmla="*/ 92 h 102"/>
                <a:gd name="T48" fmla="*/ 46 w 56"/>
                <a:gd name="T49" fmla="*/ 82 h 102"/>
                <a:gd name="T50" fmla="*/ 46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6" y="92"/>
                  </a:moveTo>
                  <a:cubicBezTo>
                    <a:pt x="56" y="92"/>
                    <a:pt x="56" y="92"/>
                    <a:pt x="56" y="92"/>
                  </a:cubicBezTo>
                  <a:cubicBezTo>
                    <a:pt x="56" y="33"/>
                    <a:pt x="56" y="33"/>
                    <a:pt x="56" y="33"/>
                  </a:cubicBezTo>
                  <a:cubicBezTo>
                    <a:pt x="56" y="24"/>
                    <a:pt x="53" y="17"/>
                    <a:pt x="49" y="11"/>
                  </a:cubicBezTo>
                  <a:cubicBezTo>
                    <a:pt x="46" y="8"/>
                    <a:pt x="43" y="5"/>
                    <a:pt x="40" y="3"/>
                  </a:cubicBezTo>
                  <a:cubicBezTo>
                    <a:pt x="36" y="1"/>
                    <a:pt x="32" y="0"/>
                    <a:pt x="28" y="0"/>
                  </a:cubicBezTo>
                  <a:cubicBezTo>
                    <a:pt x="24" y="0"/>
                    <a:pt x="20" y="1"/>
                    <a:pt x="16" y="3"/>
                  </a:cubicBezTo>
                  <a:cubicBezTo>
                    <a:pt x="11" y="6"/>
                    <a:pt x="7" y="10"/>
                    <a:pt x="4" y="15"/>
                  </a:cubicBezTo>
                  <a:cubicBezTo>
                    <a:pt x="1" y="21"/>
                    <a:pt x="0" y="27"/>
                    <a:pt x="0" y="33"/>
                  </a:cubicBezTo>
                  <a:cubicBezTo>
                    <a:pt x="0" y="102"/>
                    <a:pt x="0" y="102"/>
                    <a:pt x="0" y="102"/>
                  </a:cubicBezTo>
                  <a:cubicBezTo>
                    <a:pt x="56" y="102"/>
                    <a:pt x="56" y="102"/>
                    <a:pt x="56" y="102"/>
                  </a:cubicBezTo>
                  <a:cubicBezTo>
                    <a:pt x="56" y="92"/>
                    <a:pt x="56" y="92"/>
                    <a:pt x="56" y="92"/>
                  </a:cubicBezTo>
                  <a:cubicBezTo>
                    <a:pt x="46" y="92"/>
                    <a:pt x="46" y="92"/>
                    <a:pt x="46" y="92"/>
                  </a:cubicBezTo>
                  <a:cubicBezTo>
                    <a:pt x="46" y="82"/>
                    <a:pt x="46" y="82"/>
                    <a:pt x="46" y="82"/>
                  </a:cubicBezTo>
                  <a:cubicBezTo>
                    <a:pt x="20" y="82"/>
                    <a:pt x="20" y="82"/>
                    <a:pt x="20" y="82"/>
                  </a:cubicBezTo>
                  <a:cubicBezTo>
                    <a:pt x="20" y="33"/>
                    <a:pt x="20" y="33"/>
                    <a:pt x="20" y="33"/>
                  </a:cubicBezTo>
                  <a:cubicBezTo>
                    <a:pt x="20" y="29"/>
                    <a:pt x="21" y="25"/>
                    <a:pt x="23" y="23"/>
                  </a:cubicBezTo>
                  <a:cubicBezTo>
                    <a:pt x="24" y="22"/>
                    <a:pt x="25" y="21"/>
                    <a:pt x="25" y="21"/>
                  </a:cubicBezTo>
                  <a:cubicBezTo>
                    <a:pt x="26" y="20"/>
                    <a:pt x="27" y="20"/>
                    <a:pt x="28" y="20"/>
                  </a:cubicBezTo>
                  <a:cubicBezTo>
                    <a:pt x="29" y="20"/>
                    <a:pt x="30" y="20"/>
                    <a:pt x="31" y="21"/>
                  </a:cubicBezTo>
                  <a:cubicBezTo>
                    <a:pt x="32" y="21"/>
                    <a:pt x="33" y="23"/>
                    <a:pt x="34" y="25"/>
                  </a:cubicBezTo>
                  <a:cubicBezTo>
                    <a:pt x="36" y="27"/>
                    <a:pt x="36" y="30"/>
                    <a:pt x="36" y="33"/>
                  </a:cubicBezTo>
                  <a:cubicBezTo>
                    <a:pt x="36" y="92"/>
                    <a:pt x="36" y="92"/>
                    <a:pt x="36" y="92"/>
                  </a:cubicBezTo>
                  <a:cubicBezTo>
                    <a:pt x="46" y="92"/>
                    <a:pt x="46" y="92"/>
                    <a:pt x="46" y="92"/>
                  </a:cubicBezTo>
                  <a:cubicBezTo>
                    <a:pt x="46" y="82"/>
                    <a:pt x="46" y="82"/>
                    <a:pt x="46" y="82"/>
                  </a:cubicBezTo>
                  <a:lnTo>
                    <a:pt x="46" y="92"/>
                  </a:lnTo>
                  <a:close/>
                </a:path>
              </a:pathLst>
            </a:custGeom>
            <a:solidFill>
              <a:srgbClr val="D760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76"/>
            <p:cNvSpPr/>
            <p:nvPr/>
          </p:nvSpPr>
          <p:spPr bwMode="auto">
            <a:xfrm>
              <a:off x="5694363" y="5927725"/>
              <a:ext cx="158750" cy="350838"/>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77"/>
            <p:cNvSpPr/>
            <p:nvPr/>
          </p:nvSpPr>
          <p:spPr bwMode="auto">
            <a:xfrm>
              <a:off x="5651500" y="5884863"/>
              <a:ext cx="239713" cy="436563"/>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D760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Oval 78"/>
            <p:cNvSpPr>
              <a:spLocks noChangeArrowheads="1"/>
            </p:cNvSpPr>
            <p:nvPr/>
          </p:nvSpPr>
          <p:spPr bwMode="auto">
            <a:xfrm>
              <a:off x="5192713" y="5549900"/>
              <a:ext cx="330200" cy="3302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79"/>
            <p:cNvSpPr/>
            <p:nvPr/>
          </p:nvSpPr>
          <p:spPr bwMode="auto">
            <a:xfrm>
              <a:off x="5149850" y="5511800"/>
              <a:ext cx="415925" cy="411163"/>
            </a:xfrm>
            <a:custGeom>
              <a:avLst/>
              <a:gdLst>
                <a:gd name="T0" fmla="*/ 10 w 97"/>
                <a:gd name="T1" fmla="*/ 48 h 96"/>
                <a:gd name="T2" fmla="*/ 20 w 97"/>
                <a:gd name="T3" fmla="*/ 48 h 96"/>
                <a:gd name="T4" fmla="*/ 28 w 97"/>
                <a:gd name="T5" fmla="*/ 28 h 96"/>
                <a:gd name="T6" fmla="*/ 48 w 97"/>
                <a:gd name="T7" fmla="*/ 19 h 96"/>
                <a:gd name="T8" fmla="*/ 69 w 97"/>
                <a:gd name="T9" fmla="*/ 28 h 96"/>
                <a:gd name="T10" fmla="*/ 77 w 97"/>
                <a:gd name="T11" fmla="*/ 48 h 96"/>
                <a:gd name="T12" fmla="*/ 69 w 97"/>
                <a:gd name="T13" fmla="*/ 68 h 96"/>
                <a:gd name="T14" fmla="*/ 48 w 97"/>
                <a:gd name="T15" fmla="*/ 76 h 96"/>
                <a:gd name="T16" fmla="*/ 28 w 97"/>
                <a:gd name="T17" fmla="*/ 68 h 96"/>
                <a:gd name="T18" fmla="*/ 20 w 97"/>
                <a:gd name="T19" fmla="*/ 48 h 96"/>
                <a:gd name="T20" fmla="*/ 10 w 97"/>
                <a:gd name="T21" fmla="*/ 48 h 96"/>
                <a:gd name="T22" fmla="*/ 0 w 97"/>
                <a:gd name="T23" fmla="*/ 48 h 96"/>
                <a:gd name="T24" fmla="*/ 48 w 97"/>
                <a:gd name="T25" fmla="*/ 96 h 96"/>
                <a:gd name="T26" fmla="*/ 97 w 97"/>
                <a:gd name="T27" fmla="*/ 48 h 96"/>
                <a:gd name="T28" fmla="*/ 48 w 97"/>
                <a:gd name="T29" fmla="*/ 0 h 96"/>
                <a:gd name="T30" fmla="*/ 0 w 97"/>
                <a:gd name="T31" fmla="*/ 48 h 96"/>
                <a:gd name="T32" fmla="*/ 10 w 97"/>
                <a:gd name="T33"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96">
                  <a:moveTo>
                    <a:pt x="10" y="48"/>
                  </a:moveTo>
                  <a:cubicBezTo>
                    <a:pt x="20" y="48"/>
                    <a:pt x="20" y="48"/>
                    <a:pt x="20" y="48"/>
                  </a:cubicBezTo>
                  <a:cubicBezTo>
                    <a:pt x="20" y="40"/>
                    <a:pt x="23" y="33"/>
                    <a:pt x="28" y="28"/>
                  </a:cubicBezTo>
                  <a:cubicBezTo>
                    <a:pt x="34" y="22"/>
                    <a:pt x="41" y="19"/>
                    <a:pt x="48" y="19"/>
                  </a:cubicBezTo>
                  <a:cubicBezTo>
                    <a:pt x="56" y="19"/>
                    <a:pt x="63" y="22"/>
                    <a:pt x="69" y="28"/>
                  </a:cubicBezTo>
                  <a:cubicBezTo>
                    <a:pt x="74" y="33"/>
                    <a:pt x="77" y="40"/>
                    <a:pt x="77" y="48"/>
                  </a:cubicBezTo>
                  <a:cubicBezTo>
                    <a:pt x="77" y="56"/>
                    <a:pt x="74" y="63"/>
                    <a:pt x="69" y="68"/>
                  </a:cubicBezTo>
                  <a:cubicBezTo>
                    <a:pt x="63" y="73"/>
                    <a:pt x="56" y="76"/>
                    <a:pt x="48" y="76"/>
                  </a:cubicBezTo>
                  <a:cubicBezTo>
                    <a:pt x="41" y="76"/>
                    <a:pt x="34" y="73"/>
                    <a:pt x="28" y="68"/>
                  </a:cubicBezTo>
                  <a:cubicBezTo>
                    <a:pt x="23" y="63"/>
                    <a:pt x="20" y="56"/>
                    <a:pt x="20" y="48"/>
                  </a:cubicBezTo>
                  <a:cubicBezTo>
                    <a:pt x="10" y="48"/>
                    <a:pt x="10" y="48"/>
                    <a:pt x="10" y="48"/>
                  </a:cubicBezTo>
                  <a:cubicBezTo>
                    <a:pt x="0" y="48"/>
                    <a:pt x="0" y="48"/>
                    <a:pt x="0" y="48"/>
                  </a:cubicBezTo>
                  <a:cubicBezTo>
                    <a:pt x="0" y="74"/>
                    <a:pt x="22" y="96"/>
                    <a:pt x="48" y="96"/>
                  </a:cubicBezTo>
                  <a:cubicBezTo>
                    <a:pt x="75" y="96"/>
                    <a:pt x="97" y="74"/>
                    <a:pt x="97" y="48"/>
                  </a:cubicBezTo>
                  <a:cubicBezTo>
                    <a:pt x="97" y="21"/>
                    <a:pt x="75" y="0"/>
                    <a:pt x="48" y="0"/>
                  </a:cubicBezTo>
                  <a:cubicBezTo>
                    <a:pt x="22" y="0"/>
                    <a:pt x="0" y="21"/>
                    <a:pt x="0" y="48"/>
                  </a:cubicBezTo>
                  <a:lnTo>
                    <a:pt x="10" y="48"/>
                  </a:lnTo>
                  <a:close/>
                </a:path>
              </a:pathLst>
            </a:custGeom>
            <a:solidFill>
              <a:srgbClr val="D760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Rectangle 80"/>
            <p:cNvSpPr>
              <a:spLocks noChangeArrowheads="1"/>
            </p:cNvSpPr>
            <p:nvPr/>
          </p:nvSpPr>
          <p:spPr bwMode="auto">
            <a:xfrm>
              <a:off x="5195888" y="6119813"/>
              <a:ext cx="322263" cy="425450"/>
            </a:xfrm>
            <a:prstGeom prst="rect">
              <a:avLst/>
            </a:prstGeom>
            <a:solidFill>
              <a:srgbClr val="8E50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6" name="Freeform 81"/>
            <p:cNvSpPr/>
            <p:nvPr/>
          </p:nvSpPr>
          <p:spPr bwMode="auto">
            <a:xfrm>
              <a:off x="6145213" y="5519738"/>
              <a:ext cx="496888" cy="827088"/>
            </a:xfrm>
            <a:custGeom>
              <a:avLst/>
              <a:gdLst>
                <a:gd name="T0" fmla="*/ 313 w 313"/>
                <a:gd name="T1" fmla="*/ 521 h 521"/>
                <a:gd name="T2" fmla="*/ 156 w 313"/>
                <a:gd name="T3" fmla="*/ 0 h 521"/>
                <a:gd name="T4" fmla="*/ 0 w 313"/>
                <a:gd name="T5" fmla="*/ 521 h 521"/>
                <a:gd name="T6" fmla="*/ 313 w 313"/>
                <a:gd name="T7" fmla="*/ 521 h 521"/>
              </a:gdLst>
              <a:ahLst/>
              <a:cxnLst>
                <a:cxn ang="0">
                  <a:pos x="T0" y="T1"/>
                </a:cxn>
                <a:cxn ang="0">
                  <a:pos x="T2" y="T3"/>
                </a:cxn>
                <a:cxn ang="0">
                  <a:pos x="T4" y="T5"/>
                </a:cxn>
                <a:cxn ang="0">
                  <a:pos x="T6" y="T7"/>
                </a:cxn>
              </a:cxnLst>
              <a:rect l="0" t="0" r="r" b="b"/>
              <a:pathLst>
                <a:path w="313" h="521">
                  <a:moveTo>
                    <a:pt x="313" y="521"/>
                  </a:moveTo>
                  <a:lnTo>
                    <a:pt x="156" y="0"/>
                  </a:lnTo>
                  <a:lnTo>
                    <a:pt x="0" y="521"/>
                  </a:lnTo>
                  <a:lnTo>
                    <a:pt x="313" y="521"/>
                  </a:ln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2"/>
            <p:cNvSpPr/>
            <p:nvPr/>
          </p:nvSpPr>
          <p:spPr bwMode="auto">
            <a:xfrm>
              <a:off x="6342063" y="5875338"/>
              <a:ext cx="107950" cy="673100"/>
            </a:xfrm>
            <a:custGeom>
              <a:avLst/>
              <a:gdLst>
                <a:gd name="T0" fmla="*/ 68 w 68"/>
                <a:gd name="T1" fmla="*/ 424 h 424"/>
                <a:gd name="T2" fmla="*/ 32 w 68"/>
                <a:gd name="T3" fmla="*/ 0 h 424"/>
                <a:gd name="T4" fmla="*/ 0 w 68"/>
                <a:gd name="T5" fmla="*/ 424 h 424"/>
                <a:gd name="T6" fmla="*/ 68 w 68"/>
                <a:gd name="T7" fmla="*/ 424 h 424"/>
              </a:gdLst>
              <a:ahLst/>
              <a:cxnLst>
                <a:cxn ang="0">
                  <a:pos x="T0" y="T1"/>
                </a:cxn>
                <a:cxn ang="0">
                  <a:pos x="T2" y="T3"/>
                </a:cxn>
                <a:cxn ang="0">
                  <a:pos x="T4" y="T5"/>
                </a:cxn>
                <a:cxn ang="0">
                  <a:pos x="T6" y="T7"/>
                </a:cxn>
              </a:cxnLst>
              <a:rect l="0" t="0" r="r" b="b"/>
              <a:pathLst>
                <a:path w="68" h="424">
                  <a:moveTo>
                    <a:pt x="68" y="424"/>
                  </a:moveTo>
                  <a:lnTo>
                    <a:pt x="32" y="0"/>
                  </a:lnTo>
                  <a:lnTo>
                    <a:pt x="0" y="424"/>
                  </a:lnTo>
                  <a:lnTo>
                    <a:pt x="68" y="424"/>
                  </a:lnTo>
                  <a:close/>
                </a:path>
              </a:pathLst>
            </a:custGeom>
            <a:solidFill>
              <a:srgbClr val="D760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32" name="组合 131"/>
            <p:cNvGrpSpPr/>
            <p:nvPr/>
          </p:nvGrpSpPr>
          <p:grpSpPr>
            <a:xfrm>
              <a:off x="395288" y="5437503"/>
              <a:ext cx="498475" cy="1310960"/>
              <a:chOff x="395288" y="5237478"/>
              <a:chExt cx="498475" cy="1310960"/>
            </a:xfrm>
          </p:grpSpPr>
          <p:sp>
            <p:nvSpPr>
              <p:cNvPr id="88" name="Freeform 83"/>
              <p:cNvSpPr/>
              <p:nvPr/>
            </p:nvSpPr>
            <p:spPr bwMode="auto">
              <a:xfrm>
                <a:off x="395288" y="5237478"/>
                <a:ext cx="498475" cy="827088"/>
              </a:xfrm>
              <a:custGeom>
                <a:avLst/>
                <a:gdLst>
                  <a:gd name="T0" fmla="*/ 314 w 314"/>
                  <a:gd name="T1" fmla="*/ 521 h 521"/>
                  <a:gd name="T2" fmla="*/ 157 w 314"/>
                  <a:gd name="T3" fmla="*/ 0 h 521"/>
                  <a:gd name="T4" fmla="*/ 0 w 314"/>
                  <a:gd name="T5" fmla="*/ 521 h 521"/>
                  <a:gd name="T6" fmla="*/ 314 w 314"/>
                  <a:gd name="T7" fmla="*/ 521 h 521"/>
                </a:gdLst>
                <a:ahLst/>
                <a:cxnLst>
                  <a:cxn ang="0">
                    <a:pos x="T0" y="T1"/>
                  </a:cxn>
                  <a:cxn ang="0">
                    <a:pos x="T2" y="T3"/>
                  </a:cxn>
                  <a:cxn ang="0">
                    <a:pos x="T4" y="T5"/>
                  </a:cxn>
                  <a:cxn ang="0">
                    <a:pos x="T6" y="T7"/>
                  </a:cxn>
                </a:cxnLst>
                <a:rect l="0" t="0" r="r" b="b"/>
                <a:pathLst>
                  <a:path w="314" h="521">
                    <a:moveTo>
                      <a:pt x="314" y="521"/>
                    </a:moveTo>
                    <a:lnTo>
                      <a:pt x="157" y="0"/>
                    </a:lnTo>
                    <a:lnTo>
                      <a:pt x="0" y="521"/>
                    </a:lnTo>
                    <a:lnTo>
                      <a:pt x="314" y="521"/>
                    </a:lnTo>
                    <a:close/>
                  </a:path>
                </a:pathLst>
              </a:custGeom>
              <a:solidFill>
                <a:srgbClr val="F590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84"/>
              <p:cNvSpPr/>
              <p:nvPr/>
            </p:nvSpPr>
            <p:spPr bwMode="auto">
              <a:xfrm>
                <a:off x="593725" y="5875338"/>
                <a:ext cx="106363" cy="673100"/>
              </a:xfrm>
              <a:custGeom>
                <a:avLst/>
                <a:gdLst>
                  <a:gd name="T0" fmla="*/ 67 w 67"/>
                  <a:gd name="T1" fmla="*/ 424 h 424"/>
                  <a:gd name="T2" fmla="*/ 32 w 67"/>
                  <a:gd name="T3" fmla="*/ 0 h 424"/>
                  <a:gd name="T4" fmla="*/ 0 w 67"/>
                  <a:gd name="T5" fmla="*/ 424 h 424"/>
                  <a:gd name="T6" fmla="*/ 67 w 67"/>
                  <a:gd name="T7" fmla="*/ 424 h 424"/>
                </a:gdLst>
                <a:ahLst/>
                <a:cxnLst>
                  <a:cxn ang="0">
                    <a:pos x="T0" y="T1"/>
                  </a:cxn>
                  <a:cxn ang="0">
                    <a:pos x="T2" y="T3"/>
                  </a:cxn>
                  <a:cxn ang="0">
                    <a:pos x="T4" y="T5"/>
                  </a:cxn>
                  <a:cxn ang="0">
                    <a:pos x="T6" y="T7"/>
                  </a:cxn>
                </a:cxnLst>
                <a:rect l="0" t="0" r="r" b="b"/>
                <a:pathLst>
                  <a:path w="67" h="424">
                    <a:moveTo>
                      <a:pt x="67" y="424"/>
                    </a:moveTo>
                    <a:lnTo>
                      <a:pt x="32" y="0"/>
                    </a:lnTo>
                    <a:lnTo>
                      <a:pt x="0" y="424"/>
                    </a:lnTo>
                    <a:lnTo>
                      <a:pt x="67" y="424"/>
                    </a:lnTo>
                    <a:close/>
                  </a:path>
                </a:pathLst>
              </a:custGeom>
              <a:solidFill>
                <a:srgbClr val="8E50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0" name="Freeform 85"/>
            <p:cNvSpPr/>
            <p:nvPr/>
          </p:nvSpPr>
          <p:spPr bwMode="auto">
            <a:xfrm>
              <a:off x="654050" y="5434013"/>
              <a:ext cx="892175" cy="892175"/>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FFEC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86"/>
            <p:cNvSpPr/>
            <p:nvPr/>
          </p:nvSpPr>
          <p:spPr bwMode="auto">
            <a:xfrm>
              <a:off x="914400" y="5884863"/>
              <a:ext cx="387350" cy="882650"/>
            </a:xfrm>
            <a:custGeom>
              <a:avLst/>
              <a:gdLst>
                <a:gd name="T0" fmla="*/ 244 w 244"/>
                <a:gd name="T1" fmla="*/ 97 h 556"/>
                <a:gd name="T2" fmla="*/ 138 w 244"/>
                <a:gd name="T3" fmla="*/ 159 h 556"/>
                <a:gd name="T4" fmla="*/ 122 w 244"/>
                <a:gd name="T5" fmla="*/ 0 h 556"/>
                <a:gd name="T6" fmla="*/ 106 w 244"/>
                <a:gd name="T7" fmla="*/ 159 h 556"/>
                <a:gd name="T8" fmla="*/ 0 w 244"/>
                <a:gd name="T9" fmla="*/ 97 h 556"/>
                <a:gd name="T10" fmla="*/ 98 w 244"/>
                <a:gd name="T11" fmla="*/ 210 h 556"/>
                <a:gd name="T12" fmla="*/ 100 w 244"/>
                <a:gd name="T13" fmla="*/ 556 h 556"/>
                <a:gd name="T14" fmla="*/ 152 w 244"/>
                <a:gd name="T15" fmla="*/ 556 h 556"/>
                <a:gd name="T16" fmla="*/ 146 w 244"/>
                <a:gd name="T17" fmla="*/ 210 h 556"/>
                <a:gd name="T18" fmla="*/ 244 w 244"/>
                <a:gd name="T19" fmla="*/ 9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556">
                  <a:moveTo>
                    <a:pt x="244" y="97"/>
                  </a:moveTo>
                  <a:lnTo>
                    <a:pt x="138" y="159"/>
                  </a:lnTo>
                  <a:lnTo>
                    <a:pt x="122" y="0"/>
                  </a:lnTo>
                  <a:lnTo>
                    <a:pt x="106" y="159"/>
                  </a:lnTo>
                  <a:lnTo>
                    <a:pt x="0" y="97"/>
                  </a:lnTo>
                  <a:lnTo>
                    <a:pt x="98" y="210"/>
                  </a:lnTo>
                  <a:lnTo>
                    <a:pt x="100" y="556"/>
                  </a:lnTo>
                  <a:lnTo>
                    <a:pt x="152" y="556"/>
                  </a:lnTo>
                  <a:lnTo>
                    <a:pt x="146" y="210"/>
                  </a:lnTo>
                  <a:lnTo>
                    <a:pt x="244" y="97"/>
                  </a:lnTo>
                  <a:close/>
                </a:path>
              </a:pathLst>
            </a:custGeom>
            <a:solidFill>
              <a:srgbClr val="C56D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Rectangle 87"/>
            <p:cNvSpPr>
              <a:spLocks noChangeArrowheads="1"/>
            </p:cNvSpPr>
            <p:nvPr/>
          </p:nvSpPr>
          <p:spPr bwMode="auto">
            <a:xfrm>
              <a:off x="10709275" y="6030913"/>
              <a:ext cx="120650"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3" name="Freeform 88"/>
            <p:cNvSpPr/>
            <p:nvPr/>
          </p:nvSpPr>
          <p:spPr bwMode="auto">
            <a:xfrm>
              <a:off x="10709275" y="6030913"/>
              <a:ext cx="120650" cy="514350"/>
            </a:xfrm>
            <a:custGeom>
              <a:avLst/>
              <a:gdLst>
                <a:gd name="T0" fmla="*/ 0 w 76"/>
                <a:gd name="T1" fmla="*/ 0 h 324"/>
                <a:gd name="T2" fmla="*/ 0 w 76"/>
                <a:gd name="T3" fmla="*/ 324 h 324"/>
                <a:gd name="T4" fmla="*/ 76 w 76"/>
                <a:gd name="T5" fmla="*/ 324 h 324"/>
                <a:gd name="T6" fmla="*/ 76 w 76"/>
                <a:gd name="T7" fmla="*/ 0 h 324"/>
              </a:gdLst>
              <a:ahLst/>
              <a:cxnLst>
                <a:cxn ang="0">
                  <a:pos x="T0" y="T1"/>
                </a:cxn>
                <a:cxn ang="0">
                  <a:pos x="T2" y="T3"/>
                </a:cxn>
                <a:cxn ang="0">
                  <a:pos x="T4" y="T5"/>
                </a:cxn>
                <a:cxn ang="0">
                  <a:pos x="T6" y="T7"/>
                </a:cxn>
              </a:cxnLst>
              <a:rect l="0" t="0" r="r" b="b"/>
              <a:pathLst>
                <a:path w="76" h="324">
                  <a:moveTo>
                    <a:pt x="0" y="0"/>
                  </a:moveTo>
                  <a:lnTo>
                    <a:pt x="0" y="324"/>
                  </a:lnTo>
                  <a:lnTo>
                    <a:pt x="76" y="324"/>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Rectangle 89"/>
            <p:cNvSpPr>
              <a:spLocks noChangeArrowheads="1"/>
            </p:cNvSpPr>
            <p:nvPr/>
          </p:nvSpPr>
          <p:spPr bwMode="auto">
            <a:xfrm>
              <a:off x="10401300"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5" name="Freeform 90"/>
            <p:cNvSpPr/>
            <p:nvPr/>
          </p:nvSpPr>
          <p:spPr bwMode="auto">
            <a:xfrm>
              <a:off x="10401300"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Rectangle 91"/>
            <p:cNvSpPr>
              <a:spLocks noChangeArrowheads="1"/>
            </p:cNvSpPr>
            <p:nvPr/>
          </p:nvSpPr>
          <p:spPr bwMode="auto">
            <a:xfrm>
              <a:off x="101266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7" name="Freeform 92"/>
            <p:cNvSpPr/>
            <p:nvPr/>
          </p:nvSpPr>
          <p:spPr bwMode="auto">
            <a:xfrm>
              <a:off x="10126663"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Rectangle 93"/>
            <p:cNvSpPr>
              <a:spLocks noChangeArrowheads="1"/>
            </p:cNvSpPr>
            <p:nvPr/>
          </p:nvSpPr>
          <p:spPr bwMode="auto">
            <a:xfrm>
              <a:off x="98345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9" name="Freeform 94"/>
            <p:cNvSpPr/>
            <p:nvPr/>
          </p:nvSpPr>
          <p:spPr bwMode="auto">
            <a:xfrm>
              <a:off x="9834563"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Rectangle 95"/>
            <p:cNvSpPr>
              <a:spLocks noChangeArrowheads="1"/>
            </p:cNvSpPr>
            <p:nvPr/>
          </p:nvSpPr>
          <p:spPr bwMode="auto">
            <a:xfrm>
              <a:off x="9885363" y="6218238"/>
              <a:ext cx="858838" cy="155575"/>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1" name="Freeform 96"/>
            <p:cNvSpPr/>
            <p:nvPr/>
          </p:nvSpPr>
          <p:spPr bwMode="auto">
            <a:xfrm>
              <a:off x="9885363" y="6218238"/>
              <a:ext cx="858838" cy="155575"/>
            </a:xfrm>
            <a:custGeom>
              <a:avLst/>
              <a:gdLst>
                <a:gd name="T0" fmla="*/ 0 w 541"/>
                <a:gd name="T1" fmla="*/ 98 h 98"/>
                <a:gd name="T2" fmla="*/ 541 w 541"/>
                <a:gd name="T3" fmla="*/ 98 h 98"/>
                <a:gd name="T4" fmla="*/ 541 w 541"/>
                <a:gd name="T5" fmla="*/ 0 h 98"/>
                <a:gd name="T6" fmla="*/ 0 w 541"/>
                <a:gd name="T7" fmla="*/ 0 h 98"/>
              </a:gdLst>
              <a:ahLst/>
              <a:cxnLst>
                <a:cxn ang="0">
                  <a:pos x="T0" y="T1"/>
                </a:cxn>
                <a:cxn ang="0">
                  <a:pos x="T2" y="T3"/>
                </a:cxn>
                <a:cxn ang="0">
                  <a:pos x="T4" y="T5"/>
                </a:cxn>
                <a:cxn ang="0">
                  <a:pos x="T6" y="T7"/>
                </a:cxn>
              </a:cxnLst>
              <a:rect l="0" t="0" r="r" b="b"/>
              <a:pathLst>
                <a:path w="541" h="98">
                  <a:moveTo>
                    <a:pt x="0" y="98"/>
                  </a:moveTo>
                  <a:lnTo>
                    <a:pt x="541" y="98"/>
                  </a:lnTo>
                  <a:lnTo>
                    <a:pt x="54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97"/>
            <p:cNvSpPr/>
            <p:nvPr/>
          </p:nvSpPr>
          <p:spPr bwMode="auto">
            <a:xfrm>
              <a:off x="6762750" y="5824538"/>
              <a:ext cx="1355725" cy="617538"/>
            </a:xfrm>
            <a:custGeom>
              <a:avLst/>
              <a:gdLst>
                <a:gd name="T0" fmla="*/ 48 w 316"/>
                <a:gd name="T1" fmla="*/ 56 h 144"/>
                <a:gd name="T2" fmla="*/ 80 w 316"/>
                <a:gd name="T3" fmla="*/ 56 h 144"/>
                <a:gd name="T4" fmla="*/ 80 w 316"/>
                <a:gd name="T5" fmla="*/ 45 h 144"/>
                <a:gd name="T6" fmla="*/ 122 w 316"/>
                <a:gd name="T7" fmla="*/ 0 h 144"/>
                <a:gd name="T8" fmla="*/ 213 w 316"/>
                <a:gd name="T9" fmla="*/ 0 h 144"/>
                <a:gd name="T10" fmla="*/ 256 w 316"/>
                <a:gd name="T11" fmla="*/ 45 h 144"/>
                <a:gd name="T12" fmla="*/ 256 w 316"/>
                <a:gd name="T13" fmla="*/ 56 h 144"/>
                <a:gd name="T14" fmla="*/ 272 w 316"/>
                <a:gd name="T15" fmla="*/ 56 h 144"/>
                <a:gd name="T16" fmla="*/ 316 w 316"/>
                <a:gd name="T17" fmla="*/ 101 h 144"/>
                <a:gd name="T18" fmla="*/ 316 w 316"/>
                <a:gd name="T19" fmla="*/ 99 h 144"/>
                <a:gd name="T20" fmla="*/ 272 w 316"/>
                <a:gd name="T21" fmla="*/ 144 h 144"/>
                <a:gd name="T22" fmla="*/ 201 w 316"/>
                <a:gd name="T23" fmla="*/ 144 h 144"/>
                <a:gd name="T24" fmla="*/ 181 w 316"/>
                <a:gd name="T25" fmla="*/ 144 h 144"/>
                <a:gd name="T26" fmla="*/ 48 w 316"/>
                <a:gd name="T27" fmla="*/ 144 h 144"/>
                <a:gd name="T28" fmla="*/ 0 w 316"/>
                <a:gd name="T29" fmla="*/ 99 h 144"/>
                <a:gd name="T30" fmla="*/ 0 w 316"/>
                <a:gd name="T31" fmla="*/ 101 h 144"/>
                <a:gd name="T32" fmla="*/ 48 w 316"/>
                <a:gd name="T33" fmla="*/ 5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6" h="144">
                  <a:moveTo>
                    <a:pt x="48" y="56"/>
                  </a:moveTo>
                  <a:cubicBezTo>
                    <a:pt x="80" y="56"/>
                    <a:pt x="80" y="56"/>
                    <a:pt x="80" y="56"/>
                  </a:cubicBezTo>
                  <a:cubicBezTo>
                    <a:pt x="80" y="45"/>
                    <a:pt x="80" y="45"/>
                    <a:pt x="80" y="45"/>
                  </a:cubicBezTo>
                  <a:cubicBezTo>
                    <a:pt x="80" y="20"/>
                    <a:pt x="98" y="0"/>
                    <a:pt x="122" y="0"/>
                  </a:cubicBezTo>
                  <a:cubicBezTo>
                    <a:pt x="213" y="0"/>
                    <a:pt x="213" y="0"/>
                    <a:pt x="213" y="0"/>
                  </a:cubicBezTo>
                  <a:cubicBezTo>
                    <a:pt x="237" y="0"/>
                    <a:pt x="256" y="20"/>
                    <a:pt x="256" y="45"/>
                  </a:cubicBezTo>
                  <a:cubicBezTo>
                    <a:pt x="256" y="56"/>
                    <a:pt x="256" y="56"/>
                    <a:pt x="256" y="56"/>
                  </a:cubicBezTo>
                  <a:cubicBezTo>
                    <a:pt x="272" y="56"/>
                    <a:pt x="272" y="56"/>
                    <a:pt x="272" y="56"/>
                  </a:cubicBezTo>
                  <a:cubicBezTo>
                    <a:pt x="296" y="56"/>
                    <a:pt x="316" y="76"/>
                    <a:pt x="316" y="101"/>
                  </a:cubicBezTo>
                  <a:cubicBezTo>
                    <a:pt x="316" y="99"/>
                    <a:pt x="316" y="99"/>
                    <a:pt x="316" y="99"/>
                  </a:cubicBezTo>
                  <a:cubicBezTo>
                    <a:pt x="316" y="123"/>
                    <a:pt x="296" y="144"/>
                    <a:pt x="272" y="144"/>
                  </a:cubicBezTo>
                  <a:cubicBezTo>
                    <a:pt x="201" y="144"/>
                    <a:pt x="201" y="144"/>
                    <a:pt x="201" y="144"/>
                  </a:cubicBezTo>
                  <a:cubicBezTo>
                    <a:pt x="181" y="144"/>
                    <a:pt x="181" y="144"/>
                    <a:pt x="181" y="144"/>
                  </a:cubicBezTo>
                  <a:cubicBezTo>
                    <a:pt x="48" y="144"/>
                    <a:pt x="48" y="144"/>
                    <a:pt x="48" y="144"/>
                  </a:cubicBezTo>
                  <a:cubicBezTo>
                    <a:pt x="24" y="144"/>
                    <a:pt x="0" y="123"/>
                    <a:pt x="0" y="99"/>
                  </a:cubicBezTo>
                  <a:cubicBezTo>
                    <a:pt x="0" y="101"/>
                    <a:pt x="0" y="101"/>
                    <a:pt x="0" y="101"/>
                  </a:cubicBezTo>
                  <a:cubicBezTo>
                    <a:pt x="0" y="76"/>
                    <a:pt x="24" y="56"/>
                    <a:pt x="48" y="56"/>
                  </a:cubicBezTo>
                  <a:close/>
                </a:path>
              </a:pathLst>
            </a:custGeom>
            <a:solidFill>
              <a:srgbClr val="FF75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98"/>
            <p:cNvSpPr/>
            <p:nvPr/>
          </p:nvSpPr>
          <p:spPr bwMode="auto">
            <a:xfrm>
              <a:off x="6757988" y="6172200"/>
              <a:ext cx="77788" cy="179388"/>
            </a:xfrm>
            <a:custGeom>
              <a:avLst/>
              <a:gdLst>
                <a:gd name="T0" fmla="*/ 8 w 18"/>
                <a:gd name="T1" fmla="*/ 42 h 42"/>
                <a:gd name="T2" fmla="*/ 0 w 18"/>
                <a:gd name="T3" fmla="*/ 19 h 42"/>
                <a:gd name="T4" fmla="*/ 5 w 18"/>
                <a:gd name="T5" fmla="*/ 0 h 42"/>
                <a:gd name="T6" fmla="*/ 12 w 18"/>
                <a:gd name="T7" fmla="*/ 33 h 42"/>
                <a:gd name="T8" fmla="*/ 8 w 18"/>
                <a:gd name="T9" fmla="*/ 42 h 42"/>
              </a:gdLst>
              <a:ahLst/>
              <a:cxnLst>
                <a:cxn ang="0">
                  <a:pos x="T0" y="T1"/>
                </a:cxn>
                <a:cxn ang="0">
                  <a:pos x="T2" y="T3"/>
                </a:cxn>
                <a:cxn ang="0">
                  <a:pos x="T4" y="T5"/>
                </a:cxn>
                <a:cxn ang="0">
                  <a:pos x="T6" y="T7"/>
                </a:cxn>
                <a:cxn ang="0">
                  <a:pos x="T8" y="T9"/>
                </a:cxn>
              </a:cxnLst>
              <a:rect l="0" t="0" r="r" b="b"/>
              <a:pathLst>
                <a:path w="18" h="42">
                  <a:moveTo>
                    <a:pt x="8" y="42"/>
                  </a:moveTo>
                  <a:cubicBezTo>
                    <a:pt x="3" y="36"/>
                    <a:pt x="0" y="27"/>
                    <a:pt x="0" y="19"/>
                  </a:cubicBezTo>
                  <a:cubicBezTo>
                    <a:pt x="0" y="12"/>
                    <a:pt x="2" y="6"/>
                    <a:pt x="5" y="0"/>
                  </a:cubicBezTo>
                  <a:cubicBezTo>
                    <a:pt x="15" y="6"/>
                    <a:pt x="18" y="16"/>
                    <a:pt x="12" y="33"/>
                  </a:cubicBezTo>
                  <a:cubicBezTo>
                    <a:pt x="11" y="36"/>
                    <a:pt x="9" y="39"/>
                    <a:pt x="8" y="42"/>
                  </a:cubicBezTo>
                  <a:close/>
                </a:path>
              </a:pathLst>
            </a:custGeom>
            <a:solidFill>
              <a:srgbClr val="FCF9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99"/>
            <p:cNvSpPr/>
            <p:nvPr/>
          </p:nvSpPr>
          <p:spPr bwMode="auto">
            <a:xfrm>
              <a:off x="7213600" y="5918200"/>
              <a:ext cx="531813" cy="155575"/>
            </a:xfrm>
            <a:custGeom>
              <a:avLst/>
              <a:gdLst>
                <a:gd name="T0" fmla="*/ 0 w 124"/>
                <a:gd name="T1" fmla="*/ 36 h 36"/>
                <a:gd name="T2" fmla="*/ 0 w 124"/>
                <a:gd name="T3" fmla="*/ 11 h 36"/>
                <a:gd name="T4" fmla="*/ 11 w 124"/>
                <a:gd name="T5" fmla="*/ 0 h 36"/>
                <a:gd name="T6" fmla="*/ 113 w 124"/>
                <a:gd name="T7" fmla="*/ 0 h 36"/>
                <a:gd name="T8" fmla="*/ 124 w 124"/>
                <a:gd name="T9" fmla="*/ 11 h 36"/>
                <a:gd name="T10" fmla="*/ 124 w 124"/>
                <a:gd name="T11" fmla="*/ 36 h 36"/>
                <a:gd name="T12" fmla="*/ 0 w 12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4" h="36">
                  <a:moveTo>
                    <a:pt x="0" y="36"/>
                  </a:moveTo>
                  <a:cubicBezTo>
                    <a:pt x="0" y="11"/>
                    <a:pt x="0" y="11"/>
                    <a:pt x="0" y="11"/>
                  </a:cubicBezTo>
                  <a:cubicBezTo>
                    <a:pt x="0" y="5"/>
                    <a:pt x="5" y="0"/>
                    <a:pt x="11" y="0"/>
                  </a:cubicBezTo>
                  <a:cubicBezTo>
                    <a:pt x="113" y="0"/>
                    <a:pt x="113" y="0"/>
                    <a:pt x="113" y="0"/>
                  </a:cubicBezTo>
                  <a:cubicBezTo>
                    <a:pt x="119" y="0"/>
                    <a:pt x="124" y="5"/>
                    <a:pt x="124" y="11"/>
                  </a:cubicBezTo>
                  <a:cubicBezTo>
                    <a:pt x="124" y="36"/>
                    <a:pt x="124" y="36"/>
                    <a:pt x="124" y="36"/>
                  </a:cubicBezTo>
                  <a:lnTo>
                    <a:pt x="0" y="36"/>
                  </a:lnTo>
                  <a:close/>
                </a:path>
              </a:pathLst>
            </a:custGeom>
            <a:solidFill>
              <a:srgbClr val="FCF9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Oval 100"/>
            <p:cNvSpPr>
              <a:spLocks noChangeArrowheads="1"/>
            </p:cNvSpPr>
            <p:nvPr/>
          </p:nvSpPr>
          <p:spPr bwMode="auto">
            <a:xfrm>
              <a:off x="7586663"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Oval 101"/>
            <p:cNvSpPr>
              <a:spLocks noChangeArrowheads="1"/>
            </p:cNvSpPr>
            <p:nvPr/>
          </p:nvSpPr>
          <p:spPr bwMode="auto">
            <a:xfrm>
              <a:off x="7659688"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Oval 102"/>
            <p:cNvSpPr>
              <a:spLocks noChangeArrowheads="1"/>
            </p:cNvSpPr>
            <p:nvPr/>
          </p:nvSpPr>
          <p:spPr bwMode="auto">
            <a:xfrm>
              <a:off x="7024688"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Oval 103"/>
            <p:cNvSpPr>
              <a:spLocks noChangeArrowheads="1"/>
            </p:cNvSpPr>
            <p:nvPr/>
          </p:nvSpPr>
          <p:spPr bwMode="auto">
            <a:xfrm>
              <a:off x="7097713"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05"/>
            <p:cNvSpPr/>
            <p:nvPr/>
          </p:nvSpPr>
          <p:spPr bwMode="auto">
            <a:xfrm>
              <a:off x="6551613" y="5026025"/>
              <a:ext cx="352425" cy="184150"/>
            </a:xfrm>
            <a:custGeom>
              <a:avLst/>
              <a:gdLst>
                <a:gd name="T0" fmla="*/ 45 w 82"/>
                <a:gd name="T1" fmla="*/ 26 h 43"/>
                <a:gd name="T2" fmla="*/ 19 w 82"/>
                <a:gd name="T3" fmla="*/ 3 h 43"/>
                <a:gd name="T4" fmla="*/ 43 w 82"/>
                <a:gd name="T5" fmla="*/ 41 h 43"/>
                <a:gd name="T6" fmla="*/ 45 w 82"/>
                <a:gd name="T7" fmla="*/ 26 h 43"/>
              </a:gdLst>
              <a:ahLst/>
              <a:cxnLst>
                <a:cxn ang="0">
                  <a:pos x="T0" y="T1"/>
                </a:cxn>
                <a:cxn ang="0">
                  <a:pos x="T2" y="T3"/>
                </a:cxn>
                <a:cxn ang="0">
                  <a:pos x="T4" y="T5"/>
                </a:cxn>
                <a:cxn ang="0">
                  <a:pos x="T6" y="T7"/>
                </a:cxn>
              </a:cxnLst>
              <a:rect l="0" t="0" r="r" b="b"/>
              <a:pathLst>
                <a:path w="82" h="43">
                  <a:moveTo>
                    <a:pt x="45" y="26"/>
                  </a:moveTo>
                  <a:cubicBezTo>
                    <a:pt x="45" y="26"/>
                    <a:pt x="37" y="0"/>
                    <a:pt x="19" y="3"/>
                  </a:cubicBezTo>
                  <a:cubicBezTo>
                    <a:pt x="0" y="7"/>
                    <a:pt x="5" y="40"/>
                    <a:pt x="43" y="41"/>
                  </a:cubicBezTo>
                  <a:cubicBezTo>
                    <a:pt x="82" y="43"/>
                    <a:pt x="45" y="26"/>
                    <a:pt x="45" y="26"/>
                  </a:cubicBezTo>
                  <a:close/>
                </a:path>
              </a:pathLst>
            </a:custGeom>
            <a:solidFill>
              <a:srgbClr val="D1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06"/>
            <p:cNvSpPr/>
            <p:nvPr/>
          </p:nvSpPr>
          <p:spPr bwMode="auto">
            <a:xfrm>
              <a:off x="6518275" y="5164138"/>
              <a:ext cx="381000" cy="201613"/>
            </a:xfrm>
            <a:custGeom>
              <a:avLst/>
              <a:gdLst>
                <a:gd name="T0" fmla="*/ 49 w 89"/>
                <a:gd name="T1" fmla="*/ 24 h 47"/>
                <a:gd name="T2" fmla="*/ 18 w 89"/>
                <a:gd name="T3" fmla="*/ 39 h 47"/>
                <a:gd name="T4" fmla="*/ 51 w 89"/>
                <a:gd name="T5" fmla="*/ 9 h 47"/>
                <a:gd name="T6" fmla="*/ 49 w 89"/>
                <a:gd name="T7" fmla="*/ 24 h 47"/>
              </a:gdLst>
              <a:ahLst/>
              <a:cxnLst>
                <a:cxn ang="0">
                  <a:pos x="T0" y="T1"/>
                </a:cxn>
                <a:cxn ang="0">
                  <a:pos x="T2" y="T3"/>
                </a:cxn>
                <a:cxn ang="0">
                  <a:pos x="T4" y="T5"/>
                </a:cxn>
                <a:cxn ang="0">
                  <a:pos x="T6" y="T7"/>
                </a:cxn>
              </a:cxnLst>
              <a:rect l="0" t="0" r="r" b="b"/>
              <a:pathLst>
                <a:path w="89" h="47">
                  <a:moveTo>
                    <a:pt x="49" y="24"/>
                  </a:moveTo>
                  <a:cubicBezTo>
                    <a:pt x="49" y="24"/>
                    <a:pt x="35" y="47"/>
                    <a:pt x="18" y="39"/>
                  </a:cubicBezTo>
                  <a:cubicBezTo>
                    <a:pt x="0" y="31"/>
                    <a:pt x="14" y="0"/>
                    <a:pt x="51" y="9"/>
                  </a:cubicBezTo>
                  <a:cubicBezTo>
                    <a:pt x="89" y="18"/>
                    <a:pt x="49" y="24"/>
                    <a:pt x="49" y="24"/>
                  </a:cubicBezTo>
                  <a:close/>
                </a:path>
              </a:pathLst>
            </a:custGeom>
            <a:solidFill>
              <a:srgbClr val="D1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07"/>
            <p:cNvSpPr/>
            <p:nvPr/>
          </p:nvSpPr>
          <p:spPr bwMode="auto">
            <a:xfrm>
              <a:off x="6621463" y="5051425"/>
              <a:ext cx="385763" cy="211138"/>
            </a:xfrm>
            <a:custGeom>
              <a:avLst/>
              <a:gdLst>
                <a:gd name="T0" fmla="*/ 41 w 90"/>
                <a:gd name="T1" fmla="*/ 22 h 49"/>
                <a:gd name="T2" fmla="*/ 73 w 90"/>
                <a:gd name="T3" fmla="*/ 9 h 49"/>
                <a:gd name="T4" fmla="*/ 37 w 90"/>
                <a:gd name="T5" fmla="*/ 37 h 49"/>
                <a:gd name="T6" fmla="*/ 41 w 90"/>
                <a:gd name="T7" fmla="*/ 22 h 49"/>
              </a:gdLst>
              <a:ahLst/>
              <a:cxnLst>
                <a:cxn ang="0">
                  <a:pos x="T0" y="T1"/>
                </a:cxn>
                <a:cxn ang="0">
                  <a:pos x="T2" y="T3"/>
                </a:cxn>
                <a:cxn ang="0">
                  <a:pos x="T4" y="T5"/>
                </a:cxn>
                <a:cxn ang="0">
                  <a:pos x="T6" y="T7"/>
                </a:cxn>
              </a:cxnLst>
              <a:rect l="0" t="0" r="r" b="b"/>
              <a:pathLst>
                <a:path w="90" h="49">
                  <a:moveTo>
                    <a:pt x="41" y="22"/>
                  </a:moveTo>
                  <a:cubicBezTo>
                    <a:pt x="41" y="22"/>
                    <a:pt x="57" y="0"/>
                    <a:pt x="73" y="9"/>
                  </a:cubicBezTo>
                  <a:cubicBezTo>
                    <a:pt x="90" y="19"/>
                    <a:pt x="74" y="49"/>
                    <a:pt x="37" y="37"/>
                  </a:cubicBezTo>
                  <a:cubicBezTo>
                    <a:pt x="0" y="26"/>
                    <a:pt x="41" y="22"/>
                    <a:pt x="41" y="22"/>
                  </a:cubicBezTo>
                  <a:close/>
                </a:path>
              </a:pathLst>
            </a:custGeom>
            <a:solidFill>
              <a:srgbClr val="D1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08"/>
            <p:cNvSpPr/>
            <p:nvPr/>
          </p:nvSpPr>
          <p:spPr bwMode="auto">
            <a:xfrm>
              <a:off x="6616700" y="5194300"/>
              <a:ext cx="338138" cy="192088"/>
            </a:xfrm>
            <a:custGeom>
              <a:avLst/>
              <a:gdLst>
                <a:gd name="T0" fmla="*/ 36 w 79"/>
                <a:gd name="T1" fmla="*/ 19 h 45"/>
                <a:gd name="T2" fmla="*/ 61 w 79"/>
                <a:gd name="T3" fmla="*/ 43 h 45"/>
                <a:gd name="T4" fmla="*/ 38 w 79"/>
                <a:gd name="T5" fmla="*/ 4 h 45"/>
                <a:gd name="T6" fmla="*/ 36 w 79"/>
                <a:gd name="T7" fmla="*/ 19 h 45"/>
              </a:gdLst>
              <a:ahLst/>
              <a:cxnLst>
                <a:cxn ang="0">
                  <a:pos x="T0" y="T1"/>
                </a:cxn>
                <a:cxn ang="0">
                  <a:pos x="T2" y="T3"/>
                </a:cxn>
                <a:cxn ang="0">
                  <a:pos x="T4" y="T5"/>
                </a:cxn>
                <a:cxn ang="0">
                  <a:pos x="T6" y="T7"/>
                </a:cxn>
              </a:cxnLst>
              <a:rect l="0" t="0" r="r" b="b"/>
              <a:pathLst>
                <a:path w="79" h="45">
                  <a:moveTo>
                    <a:pt x="36" y="19"/>
                  </a:moveTo>
                  <a:cubicBezTo>
                    <a:pt x="36" y="19"/>
                    <a:pt x="42" y="45"/>
                    <a:pt x="61" y="43"/>
                  </a:cubicBezTo>
                  <a:cubicBezTo>
                    <a:pt x="79" y="41"/>
                    <a:pt x="77" y="8"/>
                    <a:pt x="38" y="4"/>
                  </a:cubicBezTo>
                  <a:cubicBezTo>
                    <a:pt x="0" y="0"/>
                    <a:pt x="36" y="19"/>
                    <a:pt x="36" y="19"/>
                  </a:cubicBezTo>
                  <a:close/>
                </a:path>
              </a:pathLst>
            </a:custGeom>
            <a:solidFill>
              <a:srgbClr val="D1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09"/>
            <p:cNvSpPr/>
            <p:nvPr/>
          </p:nvSpPr>
          <p:spPr bwMode="auto">
            <a:xfrm>
              <a:off x="6694488" y="5091113"/>
              <a:ext cx="141288" cy="234950"/>
            </a:xfrm>
            <a:custGeom>
              <a:avLst/>
              <a:gdLst>
                <a:gd name="T0" fmla="*/ 31 w 33"/>
                <a:gd name="T1" fmla="*/ 30 h 55"/>
                <a:gd name="T2" fmla="*/ 12 w 33"/>
                <a:gd name="T3" fmla="*/ 54 h 55"/>
                <a:gd name="T4" fmla="*/ 3 w 33"/>
                <a:gd name="T5" fmla="*/ 25 h 55"/>
                <a:gd name="T6" fmla="*/ 21 w 33"/>
                <a:gd name="T7" fmla="*/ 1 h 55"/>
                <a:gd name="T8" fmla="*/ 31 w 33"/>
                <a:gd name="T9" fmla="*/ 30 h 55"/>
              </a:gdLst>
              <a:ahLst/>
              <a:cxnLst>
                <a:cxn ang="0">
                  <a:pos x="T0" y="T1"/>
                </a:cxn>
                <a:cxn ang="0">
                  <a:pos x="T2" y="T3"/>
                </a:cxn>
                <a:cxn ang="0">
                  <a:pos x="T4" y="T5"/>
                </a:cxn>
                <a:cxn ang="0">
                  <a:pos x="T6" y="T7"/>
                </a:cxn>
                <a:cxn ang="0">
                  <a:pos x="T8" y="T9"/>
                </a:cxn>
              </a:cxnLst>
              <a:rect l="0" t="0" r="r" b="b"/>
              <a:pathLst>
                <a:path w="33" h="55">
                  <a:moveTo>
                    <a:pt x="31" y="30"/>
                  </a:moveTo>
                  <a:cubicBezTo>
                    <a:pt x="28" y="44"/>
                    <a:pt x="20" y="55"/>
                    <a:pt x="12" y="54"/>
                  </a:cubicBezTo>
                  <a:cubicBezTo>
                    <a:pt x="4" y="53"/>
                    <a:pt x="0" y="40"/>
                    <a:pt x="3" y="25"/>
                  </a:cubicBezTo>
                  <a:cubicBezTo>
                    <a:pt x="5" y="10"/>
                    <a:pt x="13" y="0"/>
                    <a:pt x="21" y="1"/>
                  </a:cubicBezTo>
                  <a:cubicBezTo>
                    <a:pt x="29" y="2"/>
                    <a:pt x="33" y="15"/>
                    <a:pt x="31" y="30"/>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10"/>
            <p:cNvSpPr/>
            <p:nvPr/>
          </p:nvSpPr>
          <p:spPr bwMode="auto">
            <a:xfrm>
              <a:off x="6710363" y="5133975"/>
              <a:ext cx="115888" cy="63500"/>
            </a:xfrm>
            <a:custGeom>
              <a:avLst/>
              <a:gdLst>
                <a:gd name="T0" fmla="*/ 27 w 27"/>
                <a:gd name="T1" fmla="*/ 15 h 15"/>
                <a:gd name="T2" fmla="*/ 27 w 27"/>
                <a:gd name="T3" fmla="*/ 4 h 15"/>
                <a:gd name="T4" fmla="*/ 4 w 27"/>
                <a:gd name="T5" fmla="*/ 0 h 15"/>
                <a:gd name="T6" fmla="*/ 0 w 27"/>
                <a:gd name="T7" fmla="*/ 10 h 15"/>
                <a:gd name="T8" fmla="*/ 27 w 27"/>
                <a:gd name="T9" fmla="*/ 15 h 15"/>
              </a:gdLst>
              <a:ahLst/>
              <a:cxnLst>
                <a:cxn ang="0">
                  <a:pos x="T0" y="T1"/>
                </a:cxn>
                <a:cxn ang="0">
                  <a:pos x="T2" y="T3"/>
                </a:cxn>
                <a:cxn ang="0">
                  <a:pos x="T4" y="T5"/>
                </a:cxn>
                <a:cxn ang="0">
                  <a:pos x="T6" y="T7"/>
                </a:cxn>
                <a:cxn ang="0">
                  <a:pos x="T8" y="T9"/>
                </a:cxn>
              </a:cxnLst>
              <a:rect l="0" t="0" r="r" b="b"/>
              <a:pathLst>
                <a:path w="27" h="15">
                  <a:moveTo>
                    <a:pt x="27" y="15"/>
                  </a:moveTo>
                  <a:cubicBezTo>
                    <a:pt x="27" y="11"/>
                    <a:pt x="27" y="7"/>
                    <a:pt x="27" y="4"/>
                  </a:cubicBezTo>
                  <a:cubicBezTo>
                    <a:pt x="4" y="0"/>
                    <a:pt x="4" y="0"/>
                    <a:pt x="4" y="0"/>
                  </a:cubicBezTo>
                  <a:cubicBezTo>
                    <a:pt x="2" y="3"/>
                    <a:pt x="1" y="6"/>
                    <a:pt x="0" y="10"/>
                  </a:cubicBezTo>
                  <a:lnTo>
                    <a:pt x="27" y="15"/>
                  </a:lnTo>
                  <a:close/>
                </a:path>
              </a:pathLst>
            </a:custGeom>
            <a:solidFill>
              <a:srgbClr val="854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11"/>
            <p:cNvSpPr/>
            <p:nvPr/>
          </p:nvSpPr>
          <p:spPr bwMode="auto">
            <a:xfrm>
              <a:off x="6702425" y="5240338"/>
              <a:ext cx="111125" cy="60325"/>
            </a:xfrm>
            <a:custGeom>
              <a:avLst/>
              <a:gdLst>
                <a:gd name="T0" fmla="*/ 20 w 26"/>
                <a:gd name="T1" fmla="*/ 14 h 14"/>
                <a:gd name="T2" fmla="*/ 26 w 26"/>
                <a:gd name="T3" fmla="*/ 5 h 14"/>
                <a:gd name="T4" fmla="*/ 0 w 26"/>
                <a:gd name="T5" fmla="*/ 0 h 14"/>
                <a:gd name="T6" fmla="*/ 2 w 26"/>
                <a:gd name="T7" fmla="*/ 11 h 14"/>
                <a:gd name="T8" fmla="*/ 20 w 26"/>
                <a:gd name="T9" fmla="*/ 14 h 14"/>
              </a:gdLst>
              <a:ahLst/>
              <a:cxnLst>
                <a:cxn ang="0">
                  <a:pos x="T0" y="T1"/>
                </a:cxn>
                <a:cxn ang="0">
                  <a:pos x="T2" y="T3"/>
                </a:cxn>
                <a:cxn ang="0">
                  <a:pos x="T4" y="T5"/>
                </a:cxn>
                <a:cxn ang="0">
                  <a:pos x="T6" y="T7"/>
                </a:cxn>
                <a:cxn ang="0">
                  <a:pos x="T8" y="T9"/>
                </a:cxn>
              </a:cxnLst>
              <a:rect l="0" t="0" r="r" b="b"/>
              <a:pathLst>
                <a:path w="26" h="14">
                  <a:moveTo>
                    <a:pt x="20" y="14"/>
                  </a:moveTo>
                  <a:cubicBezTo>
                    <a:pt x="22" y="12"/>
                    <a:pt x="24" y="9"/>
                    <a:pt x="26" y="5"/>
                  </a:cubicBezTo>
                  <a:cubicBezTo>
                    <a:pt x="0" y="0"/>
                    <a:pt x="0" y="0"/>
                    <a:pt x="0" y="0"/>
                  </a:cubicBezTo>
                  <a:cubicBezTo>
                    <a:pt x="0" y="4"/>
                    <a:pt x="1" y="8"/>
                    <a:pt x="2" y="11"/>
                  </a:cubicBezTo>
                  <a:lnTo>
                    <a:pt x="20" y="14"/>
                  </a:lnTo>
                  <a:close/>
                </a:path>
              </a:pathLst>
            </a:custGeom>
            <a:solidFill>
              <a:srgbClr val="854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12"/>
            <p:cNvSpPr/>
            <p:nvPr/>
          </p:nvSpPr>
          <p:spPr bwMode="auto">
            <a:xfrm>
              <a:off x="4330700" y="4730750"/>
              <a:ext cx="222250" cy="363538"/>
            </a:xfrm>
            <a:custGeom>
              <a:avLst/>
              <a:gdLst>
                <a:gd name="T0" fmla="*/ 37 w 52"/>
                <a:gd name="T1" fmla="*/ 46 h 85"/>
                <a:gd name="T2" fmla="*/ 37 w 52"/>
                <a:gd name="T3" fmla="*/ 12 h 85"/>
                <a:gd name="T4" fmla="*/ 24 w 52"/>
                <a:gd name="T5" fmla="*/ 55 h 85"/>
                <a:gd name="T6" fmla="*/ 37 w 52"/>
                <a:gd name="T7" fmla="*/ 46 h 85"/>
              </a:gdLst>
              <a:ahLst/>
              <a:cxnLst>
                <a:cxn ang="0">
                  <a:pos x="T0" y="T1"/>
                </a:cxn>
                <a:cxn ang="0">
                  <a:pos x="T2" y="T3"/>
                </a:cxn>
                <a:cxn ang="0">
                  <a:pos x="T4" y="T5"/>
                </a:cxn>
                <a:cxn ang="0">
                  <a:pos x="T6" y="T7"/>
                </a:cxn>
              </a:cxnLst>
              <a:rect l="0" t="0" r="r" b="b"/>
              <a:pathLst>
                <a:path w="52" h="85">
                  <a:moveTo>
                    <a:pt x="37" y="46"/>
                  </a:moveTo>
                  <a:cubicBezTo>
                    <a:pt x="37" y="46"/>
                    <a:pt x="52" y="24"/>
                    <a:pt x="37" y="12"/>
                  </a:cubicBezTo>
                  <a:cubicBezTo>
                    <a:pt x="22" y="0"/>
                    <a:pt x="0" y="25"/>
                    <a:pt x="24" y="55"/>
                  </a:cubicBezTo>
                  <a:cubicBezTo>
                    <a:pt x="48" y="85"/>
                    <a:pt x="37" y="46"/>
                    <a:pt x="37" y="46"/>
                  </a:cubicBezTo>
                  <a:close/>
                </a:path>
              </a:pathLst>
            </a:custGeom>
            <a:solidFill>
              <a:srgbClr val="D1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13"/>
            <p:cNvSpPr/>
            <p:nvPr/>
          </p:nvSpPr>
          <p:spPr bwMode="auto">
            <a:xfrm>
              <a:off x="4217988" y="4821238"/>
              <a:ext cx="292100" cy="290513"/>
            </a:xfrm>
            <a:custGeom>
              <a:avLst/>
              <a:gdLst>
                <a:gd name="T0" fmla="*/ 37 w 68"/>
                <a:gd name="T1" fmla="*/ 42 h 68"/>
                <a:gd name="T2" fmla="*/ 6 w 68"/>
                <a:gd name="T3" fmla="*/ 28 h 68"/>
                <a:gd name="T4" fmla="*/ 50 w 68"/>
                <a:gd name="T5" fmla="*/ 34 h 68"/>
                <a:gd name="T6" fmla="*/ 37 w 68"/>
                <a:gd name="T7" fmla="*/ 42 h 68"/>
              </a:gdLst>
              <a:ahLst/>
              <a:cxnLst>
                <a:cxn ang="0">
                  <a:pos x="T0" y="T1"/>
                </a:cxn>
                <a:cxn ang="0">
                  <a:pos x="T2" y="T3"/>
                </a:cxn>
                <a:cxn ang="0">
                  <a:pos x="T4" y="T5"/>
                </a:cxn>
                <a:cxn ang="0">
                  <a:pos x="T6" y="T7"/>
                </a:cxn>
              </a:cxnLst>
              <a:rect l="0" t="0" r="r" b="b"/>
              <a:pathLst>
                <a:path w="68" h="68">
                  <a:moveTo>
                    <a:pt x="37" y="42"/>
                  </a:moveTo>
                  <a:cubicBezTo>
                    <a:pt x="37" y="42"/>
                    <a:pt x="11" y="46"/>
                    <a:pt x="6" y="28"/>
                  </a:cubicBezTo>
                  <a:cubicBezTo>
                    <a:pt x="0" y="10"/>
                    <a:pt x="33" y="0"/>
                    <a:pt x="50" y="34"/>
                  </a:cubicBezTo>
                  <a:cubicBezTo>
                    <a:pt x="68" y="68"/>
                    <a:pt x="37" y="42"/>
                    <a:pt x="37" y="42"/>
                  </a:cubicBezTo>
                  <a:close/>
                </a:path>
              </a:pathLst>
            </a:custGeom>
            <a:solidFill>
              <a:srgbClr val="D1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14"/>
            <p:cNvSpPr/>
            <p:nvPr/>
          </p:nvSpPr>
          <p:spPr bwMode="auto">
            <a:xfrm>
              <a:off x="4389438" y="4849813"/>
              <a:ext cx="274638" cy="304800"/>
            </a:xfrm>
            <a:custGeom>
              <a:avLst/>
              <a:gdLst>
                <a:gd name="T0" fmla="*/ 29 w 64"/>
                <a:gd name="T1" fmla="*/ 29 h 71"/>
                <a:gd name="T2" fmla="*/ 60 w 64"/>
                <a:gd name="T3" fmla="*/ 45 h 71"/>
                <a:gd name="T4" fmla="*/ 15 w 64"/>
                <a:gd name="T5" fmla="*/ 36 h 71"/>
                <a:gd name="T6" fmla="*/ 29 w 64"/>
                <a:gd name="T7" fmla="*/ 29 h 71"/>
              </a:gdLst>
              <a:ahLst/>
              <a:cxnLst>
                <a:cxn ang="0">
                  <a:pos x="T0" y="T1"/>
                </a:cxn>
                <a:cxn ang="0">
                  <a:pos x="T2" y="T3"/>
                </a:cxn>
                <a:cxn ang="0">
                  <a:pos x="T4" y="T5"/>
                </a:cxn>
                <a:cxn ang="0">
                  <a:pos x="T6" y="T7"/>
                </a:cxn>
              </a:cxnLst>
              <a:rect l="0" t="0" r="r" b="b"/>
              <a:pathLst>
                <a:path w="64" h="71">
                  <a:moveTo>
                    <a:pt x="29" y="29"/>
                  </a:moveTo>
                  <a:cubicBezTo>
                    <a:pt x="29" y="29"/>
                    <a:pt x="56" y="26"/>
                    <a:pt x="60" y="45"/>
                  </a:cubicBezTo>
                  <a:cubicBezTo>
                    <a:pt x="64" y="64"/>
                    <a:pt x="31" y="71"/>
                    <a:pt x="15" y="36"/>
                  </a:cubicBezTo>
                  <a:cubicBezTo>
                    <a:pt x="0" y="0"/>
                    <a:pt x="29" y="29"/>
                    <a:pt x="29" y="29"/>
                  </a:cubicBezTo>
                  <a:close/>
                </a:path>
              </a:pathLst>
            </a:custGeom>
            <a:solidFill>
              <a:srgbClr val="D1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15"/>
            <p:cNvSpPr/>
            <p:nvPr/>
          </p:nvSpPr>
          <p:spPr bwMode="auto">
            <a:xfrm>
              <a:off x="4330700" y="4867275"/>
              <a:ext cx="222250" cy="373063"/>
            </a:xfrm>
            <a:custGeom>
              <a:avLst/>
              <a:gdLst>
                <a:gd name="T0" fmla="*/ 17 w 52"/>
                <a:gd name="T1" fmla="*/ 40 h 87"/>
                <a:gd name="T2" fmla="*/ 14 w 52"/>
                <a:gd name="T3" fmla="*/ 74 h 87"/>
                <a:gd name="T4" fmla="*/ 30 w 52"/>
                <a:gd name="T5" fmla="*/ 32 h 87"/>
                <a:gd name="T6" fmla="*/ 17 w 52"/>
                <a:gd name="T7" fmla="*/ 40 h 87"/>
              </a:gdLst>
              <a:ahLst/>
              <a:cxnLst>
                <a:cxn ang="0">
                  <a:pos x="T0" y="T1"/>
                </a:cxn>
                <a:cxn ang="0">
                  <a:pos x="T2" y="T3"/>
                </a:cxn>
                <a:cxn ang="0">
                  <a:pos x="T4" y="T5"/>
                </a:cxn>
                <a:cxn ang="0">
                  <a:pos x="T6" y="T7"/>
                </a:cxn>
              </a:cxnLst>
              <a:rect l="0" t="0" r="r" b="b"/>
              <a:pathLst>
                <a:path w="52" h="87">
                  <a:moveTo>
                    <a:pt x="17" y="40"/>
                  </a:moveTo>
                  <a:cubicBezTo>
                    <a:pt x="17" y="40"/>
                    <a:pt x="0" y="61"/>
                    <a:pt x="14" y="74"/>
                  </a:cubicBezTo>
                  <a:cubicBezTo>
                    <a:pt x="28" y="87"/>
                    <a:pt x="52" y="64"/>
                    <a:pt x="30" y="32"/>
                  </a:cubicBezTo>
                  <a:cubicBezTo>
                    <a:pt x="8" y="0"/>
                    <a:pt x="17" y="40"/>
                    <a:pt x="17" y="40"/>
                  </a:cubicBezTo>
                  <a:close/>
                </a:path>
              </a:pathLst>
            </a:custGeom>
            <a:solidFill>
              <a:srgbClr val="D1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16"/>
            <p:cNvSpPr/>
            <p:nvPr/>
          </p:nvSpPr>
          <p:spPr bwMode="auto">
            <a:xfrm>
              <a:off x="4330700" y="4902200"/>
              <a:ext cx="234950" cy="176213"/>
            </a:xfrm>
            <a:custGeom>
              <a:avLst/>
              <a:gdLst>
                <a:gd name="T0" fmla="*/ 35 w 55"/>
                <a:gd name="T1" fmla="*/ 33 h 41"/>
                <a:gd name="T2" fmla="*/ 4 w 55"/>
                <a:gd name="T3" fmla="*/ 35 h 41"/>
                <a:gd name="T4" fmla="*/ 20 w 55"/>
                <a:gd name="T5" fmla="*/ 9 h 41"/>
                <a:gd name="T6" fmla="*/ 51 w 55"/>
                <a:gd name="T7" fmla="*/ 7 h 41"/>
                <a:gd name="T8" fmla="*/ 35 w 55"/>
                <a:gd name="T9" fmla="*/ 33 h 41"/>
              </a:gdLst>
              <a:ahLst/>
              <a:cxnLst>
                <a:cxn ang="0">
                  <a:pos x="T0" y="T1"/>
                </a:cxn>
                <a:cxn ang="0">
                  <a:pos x="T2" y="T3"/>
                </a:cxn>
                <a:cxn ang="0">
                  <a:pos x="T4" y="T5"/>
                </a:cxn>
                <a:cxn ang="0">
                  <a:pos x="T6" y="T7"/>
                </a:cxn>
                <a:cxn ang="0">
                  <a:pos x="T8" y="T9"/>
                </a:cxn>
              </a:cxnLst>
              <a:rect l="0" t="0" r="r" b="b"/>
              <a:pathLst>
                <a:path w="55" h="41">
                  <a:moveTo>
                    <a:pt x="35" y="33"/>
                  </a:moveTo>
                  <a:cubicBezTo>
                    <a:pt x="22" y="40"/>
                    <a:pt x="8" y="41"/>
                    <a:pt x="4" y="35"/>
                  </a:cubicBezTo>
                  <a:cubicBezTo>
                    <a:pt x="0" y="28"/>
                    <a:pt x="7" y="16"/>
                    <a:pt x="20" y="9"/>
                  </a:cubicBezTo>
                  <a:cubicBezTo>
                    <a:pt x="33" y="1"/>
                    <a:pt x="46" y="0"/>
                    <a:pt x="51" y="7"/>
                  </a:cubicBezTo>
                  <a:cubicBezTo>
                    <a:pt x="55" y="13"/>
                    <a:pt x="47" y="25"/>
                    <a:pt x="35" y="33"/>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17"/>
            <p:cNvSpPr/>
            <p:nvPr/>
          </p:nvSpPr>
          <p:spPr bwMode="auto">
            <a:xfrm>
              <a:off x="4437063" y="4914900"/>
              <a:ext cx="95250" cy="115888"/>
            </a:xfrm>
            <a:custGeom>
              <a:avLst/>
              <a:gdLst>
                <a:gd name="T0" fmla="*/ 14 w 22"/>
                <a:gd name="T1" fmla="*/ 27 h 27"/>
                <a:gd name="T2" fmla="*/ 22 w 22"/>
                <a:gd name="T3" fmla="*/ 20 h 27"/>
                <a:gd name="T4" fmla="*/ 10 w 22"/>
                <a:gd name="T5" fmla="*/ 0 h 27"/>
                <a:gd name="T6" fmla="*/ 0 w 22"/>
                <a:gd name="T7" fmla="*/ 3 h 27"/>
                <a:gd name="T8" fmla="*/ 14 w 22"/>
                <a:gd name="T9" fmla="*/ 27 h 27"/>
              </a:gdLst>
              <a:ahLst/>
              <a:cxnLst>
                <a:cxn ang="0">
                  <a:pos x="T0" y="T1"/>
                </a:cxn>
                <a:cxn ang="0">
                  <a:pos x="T2" y="T3"/>
                </a:cxn>
                <a:cxn ang="0">
                  <a:pos x="T4" y="T5"/>
                </a:cxn>
                <a:cxn ang="0">
                  <a:pos x="T6" y="T7"/>
                </a:cxn>
                <a:cxn ang="0">
                  <a:pos x="T8" y="T9"/>
                </a:cxn>
              </a:cxnLst>
              <a:rect l="0" t="0" r="r" b="b"/>
              <a:pathLst>
                <a:path w="22" h="27">
                  <a:moveTo>
                    <a:pt x="14" y="27"/>
                  </a:moveTo>
                  <a:cubicBezTo>
                    <a:pt x="17" y="25"/>
                    <a:pt x="20" y="22"/>
                    <a:pt x="22" y="20"/>
                  </a:cubicBezTo>
                  <a:cubicBezTo>
                    <a:pt x="10" y="0"/>
                    <a:pt x="10" y="0"/>
                    <a:pt x="10" y="0"/>
                  </a:cubicBezTo>
                  <a:cubicBezTo>
                    <a:pt x="7" y="0"/>
                    <a:pt x="3" y="2"/>
                    <a:pt x="0" y="3"/>
                  </a:cubicBezTo>
                  <a:lnTo>
                    <a:pt x="14" y="27"/>
                  </a:lnTo>
                  <a:close/>
                </a:path>
              </a:pathLst>
            </a:custGeom>
            <a:solidFill>
              <a:srgbClr val="854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18"/>
            <p:cNvSpPr/>
            <p:nvPr/>
          </p:nvSpPr>
          <p:spPr bwMode="auto">
            <a:xfrm>
              <a:off x="4351338" y="4965700"/>
              <a:ext cx="85725" cy="103188"/>
            </a:xfrm>
            <a:custGeom>
              <a:avLst/>
              <a:gdLst>
                <a:gd name="T0" fmla="*/ 10 w 20"/>
                <a:gd name="T1" fmla="*/ 24 h 24"/>
                <a:gd name="T2" fmla="*/ 20 w 20"/>
                <a:gd name="T3" fmla="*/ 22 h 24"/>
                <a:gd name="T4" fmla="*/ 7 w 20"/>
                <a:gd name="T5" fmla="*/ 0 h 24"/>
                <a:gd name="T6" fmla="*/ 0 w 20"/>
                <a:gd name="T7" fmla="*/ 8 h 24"/>
                <a:gd name="T8" fmla="*/ 10 w 20"/>
                <a:gd name="T9" fmla="*/ 24 h 24"/>
              </a:gdLst>
              <a:ahLst/>
              <a:cxnLst>
                <a:cxn ang="0">
                  <a:pos x="T0" y="T1"/>
                </a:cxn>
                <a:cxn ang="0">
                  <a:pos x="T2" y="T3"/>
                </a:cxn>
                <a:cxn ang="0">
                  <a:pos x="T4" y="T5"/>
                </a:cxn>
                <a:cxn ang="0">
                  <a:pos x="T6" y="T7"/>
                </a:cxn>
                <a:cxn ang="0">
                  <a:pos x="T8" y="T9"/>
                </a:cxn>
              </a:cxnLst>
              <a:rect l="0" t="0" r="r" b="b"/>
              <a:pathLst>
                <a:path w="20" h="24">
                  <a:moveTo>
                    <a:pt x="10" y="24"/>
                  </a:moveTo>
                  <a:cubicBezTo>
                    <a:pt x="13" y="24"/>
                    <a:pt x="17" y="23"/>
                    <a:pt x="20" y="22"/>
                  </a:cubicBezTo>
                  <a:cubicBezTo>
                    <a:pt x="7" y="0"/>
                    <a:pt x="7" y="0"/>
                    <a:pt x="7" y="0"/>
                  </a:cubicBezTo>
                  <a:cubicBezTo>
                    <a:pt x="4" y="3"/>
                    <a:pt x="2" y="6"/>
                    <a:pt x="0" y="8"/>
                  </a:cubicBezTo>
                  <a:lnTo>
                    <a:pt x="10" y="24"/>
                  </a:lnTo>
                  <a:close/>
                </a:path>
              </a:pathLst>
            </a:custGeom>
            <a:solidFill>
              <a:srgbClr val="854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28" name="Freeform 122"/>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2" name="Raimond Lap - Jingle Bells Fantas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141" y="68736"/>
            <a:ext cx="609600" cy="609600"/>
          </a:xfrm>
          <a:prstGeom prst="rect">
            <a:avLst/>
          </a:prstGeom>
        </p:spPr>
      </p:pic>
      <p:sp>
        <p:nvSpPr>
          <p:cNvPr id="127" name="Google Shape;219;p24"/>
          <p:cNvSpPr/>
          <p:nvPr/>
        </p:nvSpPr>
        <p:spPr>
          <a:xfrm>
            <a:off x="995506" y="1799717"/>
            <a:ext cx="9666429" cy="17519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altLang="en-US" sz="5400" b="1" cap="none" dirty="0" err="1">
                <a:solidFill>
                  <a:srgbClr val="F7CAAC"/>
                </a:solidFill>
                <a:latin typeface="Times New Roman" panose="02020603050405020304"/>
                <a:ea typeface="Times New Roman" panose="02020603050405020304"/>
                <a:cs typeface="Times New Roman" panose="02020603050405020304"/>
                <a:sym typeface="Times New Roman" panose="02020603050405020304"/>
              </a:rPr>
              <a:t>Xin c</a:t>
            </a:r>
            <a:r>
              <a:rPr lang="en-US" sz="5400" b="1" cap="none" dirty="0" err="1">
                <a:solidFill>
                  <a:srgbClr val="F7CAAC"/>
                </a:solidFill>
                <a:latin typeface="Times New Roman" panose="02020603050405020304"/>
                <a:ea typeface="Times New Roman" panose="02020603050405020304"/>
                <a:cs typeface="Times New Roman" panose="02020603050405020304"/>
                <a:sym typeface="Times New Roman" panose="02020603050405020304"/>
              </a:rPr>
              <a:t>ảm</a:t>
            </a:r>
            <a:r>
              <a:rPr lang="en-US" sz="5400" b="1" cap="none" dirty="0">
                <a:solidFill>
                  <a:srgbClr val="F7CAAC"/>
                </a:solidFill>
                <a:latin typeface="Times New Roman" panose="02020603050405020304"/>
                <a:ea typeface="Times New Roman" panose="02020603050405020304"/>
                <a:cs typeface="Times New Roman" panose="02020603050405020304"/>
                <a:sym typeface="Times New Roman" panose="02020603050405020304"/>
              </a:rPr>
              <a:t> </a:t>
            </a:r>
            <a:r>
              <a:rPr lang="en-US" sz="5400" b="1" cap="none" dirty="0" err="1">
                <a:solidFill>
                  <a:srgbClr val="F7CAAC"/>
                </a:solidFill>
                <a:latin typeface="Times New Roman" panose="02020603050405020304"/>
                <a:ea typeface="Times New Roman" panose="02020603050405020304"/>
                <a:cs typeface="Times New Roman" panose="02020603050405020304"/>
                <a:sym typeface="Times New Roman" panose="02020603050405020304"/>
              </a:rPr>
              <a:t>ơn</a:t>
            </a:r>
            <a:r>
              <a:rPr lang="en-US" sz="5400" b="1" cap="none" dirty="0">
                <a:solidFill>
                  <a:srgbClr val="F7CAAC"/>
                </a:solidFill>
                <a:latin typeface="Times New Roman" panose="02020603050405020304"/>
                <a:ea typeface="Times New Roman" panose="02020603050405020304"/>
                <a:cs typeface="Times New Roman" panose="02020603050405020304"/>
                <a:sym typeface="Times New Roman" panose="02020603050405020304"/>
              </a:rPr>
              <a:t> </a:t>
            </a:r>
            <a:r>
              <a:rPr lang="en-SG" altLang="en-US" sz="5400" b="1" cap="none" dirty="0">
                <a:solidFill>
                  <a:srgbClr val="F7CAAC"/>
                </a:solidFill>
                <a:latin typeface="Times New Roman" panose="02020603050405020304"/>
                <a:ea typeface="Times New Roman" panose="02020603050405020304"/>
                <a:cs typeface="Times New Roman" panose="02020603050405020304"/>
                <a:sym typeface="Times New Roman" panose="02020603050405020304"/>
              </a:rPr>
              <a:t>T</a:t>
            </a:r>
            <a:r>
              <a:rPr lang="en-US" sz="5400" b="1" cap="none" dirty="0" err="1">
                <a:solidFill>
                  <a:srgbClr val="F7CAAC"/>
                </a:solidFill>
                <a:latin typeface="Times New Roman" panose="02020603050405020304"/>
                <a:ea typeface="Times New Roman" panose="02020603050405020304"/>
                <a:cs typeface="Times New Roman" panose="02020603050405020304"/>
                <a:sym typeface="Times New Roman" panose="02020603050405020304"/>
              </a:rPr>
              <a:t>hầy</a:t>
            </a:r>
            <a:r>
              <a:rPr lang="en-SG" altLang="en-US" sz="5400" b="1" cap="none" dirty="0" err="1">
                <a:solidFill>
                  <a:srgbClr val="F7CAAC"/>
                </a:solidFill>
                <a:latin typeface="Times New Roman" panose="02020603050405020304"/>
                <a:ea typeface="Times New Roman" panose="02020603050405020304"/>
                <a:cs typeface="Times New Roman" panose="02020603050405020304"/>
                <a:sym typeface="Times New Roman" panose="02020603050405020304"/>
              </a:rPr>
              <a:t>,</a:t>
            </a:r>
            <a:r>
              <a:rPr lang="en-US" sz="5400" b="1" cap="none" dirty="0">
                <a:solidFill>
                  <a:srgbClr val="F7CAAC"/>
                </a:solidFill>
                <a:latin typeface="Times New Roman" panose="02020603050405020304"/>
                <a:ea typeface="Times New Roman" panose="02020603050405020304"/>
                <a:cs typeface="Times New Roman" panose="02020603050405020304"/>
                <a:sym typeface="Times New Roman" panose="02020603050405020304"/>
              </a:rPr>
              <a:t> </a:t>
            </a:r>
            <a:r>
              <a:rPr lang="en-SG" altLang="en-US" sz="5400" b="1" cap="none" dirty="0">
                <a:solidFill>
                  <a:srgbClr val="F7CAAC"/>
                </a:solidFill>
                <a:latin typeface="Times New Roman" panose="02020603050405020304"/>
                <a:ea typeface="Times New Roman" panose="02020603050405020304"/>
                <a:cs typeface="Times New Roman" panose="02020603050405020304"/>
                <a:sym typeface="Times New Roman" panose="02020603050405020304"/>
              </a:rPr>
              <a:t>C</a:t>
            </a:r>
            <a:r>
              <a:rPr lang="en-US" sz="5400" b="1" cap="none" dirty="0" err="1">
                <a:solidFill>
                  <a:srgbClr val="F7CAAC"/>
                </a:solidFill>
                <a:latin typeface="Times New Roman" panose="02020603050405020304"/>
                <a:ea typeface="Times New Roman" panose="02020603050405020304"/>
                <a:cs typeface="Times New Roman" panose="02020603050405020304"/>
                <a:sym typeface="Times New Roman" panose="02020603050405020304"/>
              </a:rPr>
              <a:t>ô</a:t>
            </a:r>
            <a:r>
              <a:rPr lang="en-US" sz="5400" b="1" cap="none" dirty="0">
                <a:solidFill>
                  <a:srgbClr val="F7CAAC"/>
                </a:solidFill>
                <a:latin typeface="Times New Roman" panose="02020603050405020304"/>
                <a:ea typeface="Times New Roman" panose="02020603050405020304"/>
                <a:cs typeface="Times New Roman" panose="02020603050405020304"/>
                <a:sym typeface="Times New Roman" panose="02020603050405020304"/>
              </a:rPr>
              <a:t> </a:t>
            </a:r>
            <a:r>
              <a:rPr lang="en-US" sz="5400" b="1" cap="none" dirty="0" err="1">
                <a:solidFill>
                  <a:srgbClr val="F7CAAC"/>
                </a:solidFill>
                <a:latin typeface="Times New Roman" panose="02020603050405020304"/>
                <a:ea typeface="Times New Roman" panose="02020603050405020304"/>
                <a:cs typeface="Times New Roman" panose="02020603050405020304"/>
                <a:sym typeface="Times New Roman" panose="02020603050405020304"/>
              </a:rPr>
              <a:t>giáo</a:t>
            </a:r>
            <a:r>
              <a:rPr lang="en-US" sz="5400" b="1" cap="none" dirty="0">
                <a:solidFill>
                  <a:srgbClr val="F7CAAC"/>
                </a:solidFill>
                <a:latin typeface="Times New Roman" panose="02020603050405020304"/>
                <a:ea typeface="Times New Roman" panose="02020603050405020304"/>
                <a:cs typeface="Times New Roman" panose="02020603050405020304"/>
                <a:sym typeface="Times New Roman" panose="02020603050405020304"/>
              </a:rPr>
              <a:t> </a:t>
            </a:r>
            <a:r>
              <a:rPr lang="en-US" sz="5400" b="1" cap="none" dirty="0" err="1">
                <a:solidFill>
                  <a:srgbClr val="F7CAAC"/>
                </a:solidFill>
                <a:latin typeface="Times New Roman" panose="02020603050405020304"/>
                <a:ea typeface="Times New Roman" panose="02020603050405020304"/>
                <a:cs typeface="Times New Roman" panose="02020603050405020304"/>
                <a:sym typeface="Times New Roman" panose="02020603050405020304"/>
              </a:rPr>
              <a:t>và</a:t>
            </a:r>
            <a:r>
              <a:rPr lang="en-US" sz="5400" b="1" cap="none" dirty="0">
                <a:solidFill>
                  <a:srgbClr val="F7CAAC"/>
                </a:solidFill>
                <a:latin typeface="Times New Roman" panose="02020603050405020304"/>
                <a:ea typeface="Times New Roman" panose="02020603050405020304"/>
                <a:cs typeface="Times New Roman" panose="02020603050405020304"/>
                <a:sym typeface="Times New Roman" panose="02020603050405020304"/>
              </a:rPr>
              <a:t> </a:t>
            </a:r>
            <a:r>
              <a:rPr lang="en-US" sz="5400" b="1" cap="none" dirty="0" err="1">
                <a:solidFill>
                  <a:srgbClr val="F7CAAC"/>
                </a:solidFill>
                <a:latin typeface="Times New Roman" panose="02020603050405020304"/>
                <a:ea typeface="Times New Roman" panose="02020603050405020304"/>
                <a:cs typeface="Times New Roman" panose="02020603050405020304"/>
                <a:sym typeface="Times New Roman" panose="02020603050405020304"/>
              </a:rPr>
              <a:t>các</a:t>
            </a:r>
            <a:r>
              <a:rPr lang="en-US" sz="5400" b="1" cap="none" dirty="0">
                <a:solidFill>
                  <a:srgbClr val="F7CAAC"/>
                </a:solidFill>
                <a:latin typeface="Times New Roman" panose="02020603050405020304"/>
                <a:ea typeface="Times New Roman" panose="02020603050405020304"/>
                <a:cs typeface="Times New Roman" panose="02020603050405020304"/>
                <a:sym typeface="Times New Roman" panose="02020603050405020304"/>
              </a:rPr>
              <a:t> </a:t>
            </a:r>
            <a:r>
              <a:rPr lang="en-US" sz="5400" b="1" cap="none" dirty="0" err="1" smtClean="0">
                <a:solidFill>
                  <a:srgbClr val="F7CAAC"/>
                </a:solidFill>
                <a:latin typeface="Times New Roman" panose="02020603050405020304"/>
                <a:ea typeface="Times New Roman" panose="02020603050405020304"/>
                <a:cs typeface="Times New Roman" panose="02020603050405020304"/>
                <a:sym typeface="Times New Roman" panose="02020603050405020304"/>
              </a:rPr>
              <a:t>em</a:t>
            </a:r>
            <a:r>
              <a:rPr lang="en-SG" altLang="en-US" sz="5400" b="1" cap="none" dirty="0" err="1" smtClean="0">
                <a:solidFill>
                  <a:srgbClr val="F7CAAC"/>
                </a:solidFill>
                <a:latin typeface="Times New Roman" panose="02020603050405020304"/>
                <a:ea typeface="Times New Roman" panose="02020603050405020304"/>
                <a:cs typeface="Times New Roman" panose="02020603050405020304"/>
                <a:sym typeface="Times New Roman" panose="02020603050405020304"/>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29"/>
                                        </p:tgtEl>
                                        <p:attrNameLst>
                                          <p:attrName>style.visibility</p:attrName>
                                        </p:attrNameLst>
                                      </p:cBhvr>
                                      <p:to>
                                        <p:strVal val="visible"/>
                                      </p:to>
                                    </p:set>
                                    <p:anim calcmode="lin" valueType="num">
                                      <p:cBhvr additive="base">
                                        <p:cTn id="11" dur="500" fill="hold"/>
                                        <p:tgtEl>
                                          <p:spTgt spid="129"/>
                                        </p:tgtEl>
                                        <p:attrNameLst>
                                          <p:attrName>ppt_x</p:attrName>
                                        </p:attrNameLst>
                                      </p:cBhvr>
                                      <p:tavLst>
                                        <p:tav tm="0">
                                          <p:val>
                                            <p:strVal val="#ppt_x"/>
                                          </p:val>
                                        </p:tav>
                                        <p:tav tm="100000">
                                          <p:val>
                                            <p:strVal val="#ppt_x"/>
                                          </p:val>
                                        </p:tav>
                                      </p:tavLst>
                                    </p:anim>
                                    <p:anim calcmode="lin" valueType="num">
                                      <p:cBhvr additive="base">
                                        <p:cTn id="12" dur="500" fill="hold"/>
                                        <p:tgtEl>
                                          <p:spTgt spid="12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500" fill="hold"/>
                                        <p:tgtEl>
                                          <p:spTgt spid="130"/>
                                        </p:tgtEl>
                                        <p:attrNameLst>
                                          <p:attrName>ppt_x</p:attrName>
                                        </p:attrNameLst>
                                      </p:cBhvr>
                                      <p:tavLst>
                                        <p:tav tm="0">
                                          <p:val>
                                            <p:strVal val="#ppt_x"/>
                                          </p:val>
                                        </p:tav>
                                        <p:tav tm="100000">
                                          <p:val>
                                            <p:strVal val="#ppt_x"/>
                                          </p:val>
                                        </p:tav>
                                      </p:tavLst>
                                    </p:anim>
                                    <p:anim calcmode="lin" valueType="num">
                                      <p:cBhvr additive="base">
                                        <p:cTn id="16" dur="500" fill="hold"/>
                                        <p:tgtEl>
                                          <p:spTgt spid="13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1000"/>
                                        <p:tgtEl>
                                          <p:spTgt spid="61"/>
                                        </p:tgtEl>
                                      </p:cBhvr>
                                    </p:animEffect>
                                    <p:anim calcmode="lin" valueType="num">
                                      <p:cBhvr>
                                        <p:cTn id="22" dur="1000" fill="hold"/>
                                        <p:tgtEl>
                                          <p:spTgt spid="61"/>
                                        </p:tgtEl>
                                        <p:attrNameLst>
                                          <p:attrName>ppt_x</p:attrName>
                                        </p:attrNameLst>
                                      </p:cBhvr>
                                      <p:tavLst>
                                        <p:tav tm="0">
                                          <p:val>
                                            <p:strVal val="#ppt_x"/>
                                          </p:val>
                                        </p:tav>
                                        <p:tav tm="100000">
                                          <p:val>
                                            <p:strVal val="#ppt_x"/>
                                          </p:val>
                                        </p:tav>
                                      </p:tavLst>
                                    </p:anim>
                                    <p:anim calcmode="lin" valueType="num">
                                      <p:cBhvr>
                                        <p:cTn id="23" dur="1000" fill="hold"/>
                                        <p:tgtEl>
                                          <p:spTgt spid="6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1000"/>
                                        <p:tgtEl>
                                          <p:spTgt spid="62"/>
                                        </p:tgtEl>
                                      </p:cBhvr>
                                    </p:animEffect>
                                    <p:anim calcmode="lin" valueType="num">
                                      <p:cBhvr>
                                        <p:cTn id="27" dur="1000" fill="hold"/>
                                        <p:tgtEl>
                                          <p:spTgt spid="62"/>
                                        </p:tgtEl>
                                        <p:attrNameLst>
                                          <p:attrName>ppt_x</p:attrName>
                                        </p:attrNameLst>
                                      </p:cBhvr>
                                      <p:tavLst>
                                        <p:tav tm="0">
                                          <p:val>
                                            <p:strVal val="#ppt_x"/>
                                          </p:val>
                                        </p:tav>
                                        <p:tav tm="100000">
                                          <p:val>
                                            <p:strVal val="#ppt_x"/>
                                          </p:val>
                                        </p:tav>
                                      </p:tavLst>
                                    </p:anim>
                                    <p:anim calcmode="lin" valueType="num">
                                      <p:cBhvr>
                                        <p:cTn id="28" dur="1000" fill="hold"/>
                                        <p:tgtEl>
                                          <p:spTgt spid="6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1000"/>
                                        <p:tgtEl>
                                          <p:spTgt spid="66"/>
                                        </p:tgtEl>
                                      </p:cBhvr>
                                    </p:animEffect>
                                    <p:anim calcmode="lin" valueType="num">
                                      <p:cBhvr>
                                        <p:cTn id="32" dur="1000" fill="hold"/>
                                        <p:tgtEl>
                                          <p:spTgt spid="66"/>
                                        </p:tgtEl>
                                        <p:attrNameLst>
                                          <p:attrName>ppt_x</p:attrName>
                                        </p:attrNameLst>
                                      </p:cBhvr>
                                      <p:tavLst>
                                        <p:tav tm="0">
                                          <p:val>
                                            <p:strVal val="#ppt_x"/>
                                          </p:val>
                                        </p:tav>
                                        <p:tav tm="100000">
                                          <p:val>
                                            <p:strVal val="#ppt_x"/>
                                          </p:val>
                                        </p:tav>
                                      </p:tavLst>
                                    </p:anim>
                                    <p:anim calcmode="lin" valueType="num">
                                      <p:cBhvr>
                                        <p:cTn id="33"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1000"/>
                                        <p:tgtEl>
                                          <p:spTgt spid="63"/>
                                        </p:tgtEl>
                                      </p:cBhvr>
                                    </p:animEffect>
                                    <p:anim calcmode="lin" valueType="num">
                                      <p:cBhvr>
                                        <p:cTn id="39" dur="1000" fill="hold"/>
                                        <p:tgtEl>
                                          <p:spTgt spid="63"/>
                                        </p:tgtEl>
                                        <p:attrNameLst>
                                          <p:attrName>ppt_x</p:attrName>
                                        </p:attrNameLst>
                                      </p:cBhvr>
                                      <p:tavLst>
                                        <p:tav tm="0">
                                          <p:val>
                                            <p:strVal val="#ppt_x"/>
                                          </p:val>
                                        </p:tav>
                                        <p:tav tm="100000">
                                          <p:val>
                                            <p:strVal val="#ppt_x"/>
                                          </p:val>
                                        </p:tav>
                                      </p:tavLst>
                                    </p:anim>
                                    <p:anim calcmode="lin" valueType="num">
                                      <p:cBhvr>
                                        <p:cTn id="40" dur="1000" fill="hold"/>
                                        <p:tgtEl>
                                          <p:spTgt spid="6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1000"/>
                                        <p:tgtEl>
                                          <p:spTgt spid="65"/>
                                        </p:tgtEl>
                                      </p:cBhvr>
                                    </p:animEffect>
                                    <p:anim calcmode="lin" valueType="num">
                                      <p:cBhvr>
                                        <p:cTn id="44" dur="1000" fill="hold"/>
                                        <p:tgtEl>
                                          <p:spTgt spid="65"/>
                                        </p:tgtEl>
                                        <p:attrNameLst>
                                          <p:attrName>ppt_x</p:attrName>
                                        </p:attrNameLst>
                                      </p:cBhvr>
                                      <p:tavLst>
                                        <p:tav tm="0">
                                          <p:val>
                                            <p:strVal val="#ppt_x"/>
                                          </p:val>
                                        </p:tav>
                                        <p:tav tm="100000">
                                          <p:val>
                                            <p:strVal val="#ppt_x"/>
                                          </p:val>
                                        </p:tav>
                                      </p:tavLst>
                                    </p:anim>
                                    <p:anim calcmode="lin" valueType="num">
                                      <p:cBhvr>
                                        <p:cTn id="45" dur="1000" fill="hold"/>
                                        <p:tgtEl>
                                          <p:spTgt spid="6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0"/>
                                        <p:tgtEl>
                                          <p:spTgt spid="33"/>
                                        </p:tgtEl>
                                      </p:cBhvr>
                                    </p:animEffect>
                                    <p:anim calcmode="lin" valueType="num">
                                      <p:cBhvr>
                                        <p:cTn id="49" dur="1000" fill="hold"/>
                                        <p:tgtEl>
                                          <p:spTgt spid="33"/>
                                        </p:tgtEl>
                                        <p:attrNameLst>
                                          <p:attrName>ppt_x</p:attrName>
                                        </p:attrNameLst>
                                      </p:cBhvr>
                                      <p:tavLst>
                                        <p:tav tm="0">
                                          <p:val>
                                            <p:strVal val="#ppt_x"/>
                                          </p:val>
                                        </p:tav>
                                        <p:tav tm="100000">
                                          <p:val>
                                            <p:strVal val="#ppt_x"/>
                                          </p:val>
                                        </p:tav>
                                      </p:tavLst>
                                    </p:anim>
                                    <p:anim calcmode="lin" valueType="num">
                                      <p:cBhvr>
                                        <p:cTn id="50" dur="1000" fill="hold"/>
                                        <p:tgtEl>
                                          <p:spTgt spid="3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fade">
                                      <p:cBhvr>
                                        <p:cTn id="53" dur="1000"/>
                                        <p:tgtEl>
                                          <p:spTgt spid="64"/>
                                        </p:tgtEl>
                                      </p:cBhvr>
                                    </p:animEffect>
                                    <p:anim calcmode="lin" valueType="num">
                                      <p:cBhvr>
                                        <p:cTn id="54" dur="1000" fill="hold"/>
                                        <p:tgtEl>
                                          <p:spTgt spid="64"/>
                                        </p:tgtEl>
                                        <p:attrNameLst>
                                          <p:attrName>ppt_x</p:attrName>
                                        </p:attrNameLst>
                                      </p:cBhvr>
                                      <p:tavLst>
                                        <p:tav tm="0">
                                          <p:val>
                                            <p:strVal val="#ppt_x"/>
                                          </p:val>
                                        </p:tav>
                                        <p:tav tm="100000">
                                          <p:val>
                                            <p:strVal val="#ppt_x"/>
                                          </p:val>
                                        </p:tav>
                                      </p:tavLst>
                                    </p:anim>
                                    <p:anim calcmode="lin" valueType="num">
                                      <p:cBhvr>
                                        <p:cTn id="55" dur="1000" fill="hold"/>
                                        <p:tgtEl>
                                          <p:spTgt spid="6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09"/>
                                        </p:tgtEl>
                                        <p:attrNameLst>
                                          <p:attrName>style.visibility</p:attrName>
                                        </p:attrNameLst>
                                      </p:cBhvr>
                                      <p:to>
                                        <p:strVal val="visible"/>
                                      </p:to>
                                    </p:set>
                                    <p:animEffect transition="in" filter="fade">
                                      <p:cBhvr>
                                        <p:cTn id="58" dur="1000"/>
                                        <p:tgtEl>
                                          <p:spTgt spid="109"/>
                                        </p:tgtEl>
                                      </p:cBhvr>
                                    </p:animEffect>
                                    <p:anim calcmode="lin" valueType="num">
                                      <p:cBhvr>
                                        <p:cTn id="59" dur="1000" fill="hold"/>
                                        <p:tgtEl>
                                          <p:spTgt spid="109"/>
                                        </p:tgtEl>
                                        <p:attrNameLst>
                                          <p:attrName>ppt_x</p:attrName>
                                        </p:attrNameLst>
                                      </p:cBhvr>
                                      <p:tavLst>
                                        <p:tav tm="0">
                                          <p:val>
                                            <p:strVal val="#ppt_x"/>
                                          </p:val>
                                        </p:tav>
                                        <p:tav tm="100000">
                                          <p:val>
                                            <p:strVal val="#ppt_x"/>
                                          </p:val>
                                        </p:tav>
                                      </p:tavLst>
                                    </p:anim>
                                    <p:anim calcmode="lin" valueType="num">
                                      <p:cBhvr>
                                        <p:cTn id="60"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33"/>
                                        </p:tgtEl>
                                        <p:attrNameLst>
                                          <p:attrName>style.visibility</p:attrName>
                                        </p:attrNameLst>
                                      </p:cBhvr>
                                      <p:to>
                                        <p:strVal val="visible"/>
                                      </p:to>
                                    </p:set>
                                    <p:animEffect transition="in" filter="fade">
                                      <p:cBhvr>
                                        <p:cTn id="65"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6" repeatCount="indefinite" fill="hold" display="0">
                  <p:stCondLst>
                    <p:cond delay="indefinite"/>
                  </p:stCondLst>
                  <p:endCondLst>
                    <p:cond evt="onStopAudio" delay="0">
                      <p:tgtEl>
                        <p:sldTgt/>
                      </p:tgtEl>
                    </p:cond>
                  </p:endCondLst>
                </p:cTn>
                <p:tgtEl>
                  <p:spTgt spid="2"/>
                </p:tgtEl>
              </p:cMediaNode>
            </p:audio>
          </p:childTnLst>
        </p:cTn>
      </p:par>
    </p:tnLst>
    <p:bldLst>
      <p:bldP spid="33" grpId="0" animBg="1"/>
      <p:bldP spid="61" grpId="0" animBg="1"/>
      <p:bldP spid="62" grpId="0" animBg="1"/>
      <p:bldP spid="63" grpId="0" animBg="1"/>
      <p:bldP spid="64" grpId="0" animBg="1"/>
      <p:bldP spid="65" grpId="0" animBg="1"/>
      <p:bldP spid="66" grpId="0" animBg="1"/>
      <p:bldP spid="10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2;p7"/>
          <p:cNvSpPr txBox="1"/>
          <p:nvPr/>
        </p:nvSpPr>
        <p:spPr>
          <a:xfrm>
            <a:off x="4055165" y="291548"/>
            <a:ext cx="470321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CẤU TRÚC BÀI HỌC</a:t>
            </a:r>
            <a:endParaRPr dirty="0"/>
          </a:p>
        </p:txBody>
      </p:sp>
      <p:sp>
        <p:nvSpPr>
          <p:cNvPr id="6" name="Google Shape;144;p7"/>
          <p:cNvSpPr txBox="1"/>
          <p:nvPr/>
        </p:nvSpPr>
        <p:spPr>
          <a:xfrm>
            <a:off x="418946" y="2530357"/>
            <a:ext cx="2381404"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err="1" smtClean="0">
                <a:solidFill>
                  <a:srgbClr val="00B050"/>
                </a:solidFill>
                <a:latin typeface="Times New Roman" panose="02020603050405020304"/>
                <a:ea typeface="Times New Roman" panose="02020603050405020304"/>
                <a:cs typeface="Times New Roman" panose="02020603050405020304"/>
                <a:sym typeface="Times New Roman" panose="02020603050405020304"/>
              </a:rPr>
              <a:t>Nuôi</a:t>
            </a:r>
            <a:r>
              <a:rPr lang="en-US" sz="3200" b="1" dirty="0" smtClean="0">
                <a:solidFill>
                  <a:srgbClr val="00B050"/>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smtClean="0">
                <a:solidFill>
                  <a:srgbClr val="00B050"/>
                </a:solidFill>
                <a:latin typeface="Times New Roman" panose="02020603050405020304"/>
                <a:ea typeface="Times New Roman" panose="02020603050405020304"/>
                <a:cs typeface="Times New Roman" panose="02020603050405020304"/>
                <a:sym typeface="Times New Roman" panose="02020603050405020304"/>
              </a:rPr>
              <a:t>dưỡng</a:t>
            </a:r>
            <a:r>
              <a:rPr lang="en-US" sz="3200" b="1" dirty="0" smtClean="0">
                <a:solidFill>
                  <a:srgbClr val="00B050"/>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smtClean="0">
                <a:solidFill>
                  <a:srgbClr val="00B050"/>
                </a:solidFill>
                <a:latin typeface="Times New Roman" panose="02020603050405020304"/>
                <a:ea typeface="Times New Roman" panose="02020603050405020304"/>
                <a:cs typeface="Times New Roman" panose="02020603050405020304"/>
                <a:sym typeface="Times New Roman" panose="02020603050405020304"/>
              </a:rPr>
              <a:t>và</a:t>
            </a:r>
            <a:r>
              <a:rPr lang="en-US" sz="3200" b="1" dirty="0" smtClean="0">
                <a:solidFill>
                  <a:srgbClr val="00B050"/>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smtClean="0">
                <a:solidFill>
                  <a:srgbClr val="00B050"/>
                </a:solidFill>
                <a:latin typeface="Times New Roman" panose="02020603050405020304"/>
                <a:ea typeface="Times New Roman" panose="02020603050405020304"/>
                <a:cs typeface="Times New Roman" panose="02020603050405020304"/>
                <a:sym typeface="Times New Roman" panose="02020603050405020304"/>
              </a:rPr>
              <a:t>chăm</a:t>
            </a:r>
            <a:r>
              <a:rPr lang="en-US" sz="3200" b="1" dirty="0" smtClean="0">
                <a:solidFill>
                  <a:srgbClr val="00B050"/>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smtClean="0">
                <a:solidFill>
                  <a:srgbClr val="00B050"/>
                </a:solidFill>
                <a:latin typeface="Times New Roman" panose="02020603050405020304"/>
                <a:ea typeface="Times New Roman" panose="02020603050405020304"/>
                <a:cs typeface="Times New Roman" panose="02020603050405020304"/>
                <a:sym typeface="Times New Roman" panose="02020603050405020304"/>
              </a:rPr>
              <a:t>sóc</a:t>
            </a:r>
            <a:r>
              <a:rPr lang="en-US" sz="3200" b="1" dirty="0" smtClean="0">
                <a:solidFill>
                  <a:srgbClr val="00B050"/>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smtClean="0">
                <a:solidFill>
                  <a:srgbClr val="00B050"/>
                </a:solidFill>
                <a:latin typeface="Times New Roman" panose="02020603050405020304"/>
                <a:ea typeface="Times New Roman" panose="02020603050405020304"/>
                <a:cs typeface="Times New Roman" panose="02020603050405020304"/>
                <a:sym typeface="Times New Roman" panose="02020603050405020304"/>
              </a:rPr>
              <a:t>vật</a:t>
            </a:r>
            <a:r>
              <a:rPr lang="en-US" sz="3200" b="1" dirty="0" smtClean="0">
                <a:solidFill>
                  <a:srgbClr val="00B050"/>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smtClean="0">
                <a:solidFill>
                  <a:srgbClr val="00B050"/>
                </a:solidFill>
                <a:latin typeface="Times New Roman" panose="02020603050405020304"/>
                <a:ea typeface="Times New Roman" panose="02020603050405020304"/>
                <a:cs typeface="Times New Roman" panose="02020603050405020304"/>
                <a:sym typeface="Times New Roman" panose="02020603050405020304"/>
              </a:rPr>
              <a:t>nuôi</a:t>
            </a:r>
            <a:endParaRPr sz="3200" b="1" dirty="0">
              <a:solidFill>
                <a:srgbClr val="00B050"/>
              </a:solidFill>
            </a:endParaRPr>
          </a:p>
        </p:txBody>
      </p:sp>
      <p:sp>
        <p:nvSpPr>
          <p:cNvPr id="7" name="TextBox 6"/>
          <p:cNvSpPr txBox="1"/>
          <p:nvPr/>
        </p:nvSpPr>
        <p:spPr>
          <a:xfrm>
            <a:off x="3475429" y="1663390"/>
            <a:ext cx="9500235" cy="521970"/>
          </a:xfrm>
          <a:prstGeom prst="rect">
            <a:avLst/>
          </a:prstGeom>
          <a:noFill/>
        </p:spPr>
        <p:txBody>
          <a:bodyPr wrap="square" rtlCol="0">
            <a:spAutoFit/>
          </a:bodyPr>
          <a:lstStyle/>
          <a:p>
            <a:pPr algn="l"/>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1.Vai trò của việc nuôi dưỡng và chăm sóc vật nuôi.</a:t>
            </a:r>
          </a:p>
        </p:txBody>
      </p:sp>
      <p:sp>
        <p:nvSpPr>
          <p:cNvPr id="9" name="TextBox 8"/>
          <p:cNvSpPr txBox="1"/>
          <p:nvPr/>
        </p:nvSpPr>
        <p:spPr>
          <a:xfrm>
            <a:off x="3475429" y="2284095"/>
            <a:ext cx="8119745" cy="1815882"/>
          </a:xfrm>
          <a:prstGeom prst="rect">
            <a:avLst/>
          </a:prstGeom>
          <a:noFill/>
        </p:spPr>
        <p:txBody>
          <a:bodyPr wrap="square" rtlCol="0">
            <a:spAutoFit/>
          </a:bodyPr>
          <a:lstStyle/>
          <a:p>
            <a:pPr algn="l"/>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Nuôi dưỡng và chăm sóc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nuôi</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l"/>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2.1. </a:t>
            </a:r>
            <a:r>
              <a:rPr lang="en-US" sz="2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nuôi</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non</a:t>
            </a:r>
          </a:p>
          <a:p>
            <a:pPr algn="l"/>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 </a:t>
            </a:r>
            <a:r>
              <a:rPr lang="en-US" sz="28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nuôi</a:t>
            </a: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cái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sản</a:t>
            </a:r>
            <a:endPar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l"/>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 </a:t>
            </a:r>
            <a:r>
              <a:rPr lang="en-US" sz="28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nuôi</a:t>
            </a: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đực giống)</a:t>
            </a:r>
          </a:p>
        </p:txBody>
      </p:sp>
      <p:sp>
        <p:nvSpPr>
          <p:cNvPr id="11" name="TextBox 10"/>
          <p:cNvSpPr txBox="1"/>
          <p:nvPr/>
        </p:nvSpPr>
        <p:spPr>
          <a:xfrm>
            <a:off x="3475429" y="4149598"/>
            <a:ext cx="8477560" cy="953135"/>
          </a:xfrm>
          <a:prstGeom prst="rect">
            <a:avLst/>
          </a:prstGeom>
          <a:noFill/>
        </p:spPr>
        <p:txBody>
          <a:bodyPr wrap="square" rtlCol="0">
            <a:spAutoFit/>
          </a:bodyPr>
          <a:lstStyle/>
          <a:p>
            <a:pPr algn="l"/>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Lập</a:t>
            </a: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 hoạch, tính toán chi phí cho việc nuôi dưỡng và chăm sóc gà thả vườn.</a:t>
            </a:r>
          </a:p>
        </p:txBody>
      </p:sp>
      <p:sp>
        <p:nvSpPr>
          <p:cNvPr id="3" name="Arc 2"/>
          <p:cNvSpPr/>
          <p:nvPr/>
        </p:nvSpPr>
        <p:spPr>
          <a:xfrm rot="15916132">
            <a:off x="2942836" y="1459214"/>
            <a:ext cx="1246645" cy="2259362"/>
          </a:xfrm>
          <a:prstGeom prst="arc">
            <a:avLst/>
          </a:prstGeom>
          <a:noFill/>
          <a:ln w="28575">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Arc 7"/>
          <p:cNvSpPr/>
          <p:nvPr/>
        </p:nvSpPr>
        <p:spPr>
          <a:xfrm rot="3041435" flipV="1">
            <a:off x="801560" y="2884131"/>
            <a:ext cx="4261223" cy="697971"/>
          </a:xfrm>
          <a:prstGeom prst="arc">
            <a:avLst>
              <a:gd name="adj1" fmla="val 16200000"/>
              <a:gd name="adj2" fmla="val 20812445"/>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cxnSp>
        <p:nvCxnSpPr>
          <p:cNvPr id="13" name="Straight Connector 12"/>
          <p:cNvCxnSpPr/>
          <p:nvPr/>
        </p:nvCxnSpPr>
        <p:spPr>
          <a:xfrm flipV="1">
            <a:off x="2640330" y="2588896"/>
            <a:ext cx="835099" cy="43856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strips(downLeft)">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11" grpId="0"/>
      <p:bldP spid="11" grpId="1"/>
      <p:bldP spid="3"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48"/>
        <p:cNvGrpSpPr/>
        <p:nvPr/>
      </p:nvGrpSpPr>
      <p:grpSpPr>
        <a:xfrm>
          <a:off x="0" y="0"/>
          <a:ext cx="0" cy="0"/>
          <a:chOff x="0" y="0"/>
          <a:chExt cx="0" cy="0"/>
        </a:xfrm>
      </p:grpSpPr>
      <p:sp>
        <p:nvSpPr>
          <p:cNvPr id="149" name="Google Shape;149;p8"/>
          <p:cNvSpPr/>
          <p:nvPr/>
        </p:nvSpPr>
        <p:spPr>
          <a:xfrm>
            <a:off x="2459269" y="3869343"/>
            <a:ext cx="907274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8DA9DB"/>
                </a:solidFill>
                <a:latin typeface="Times New Roman" panose="02020603050405020304"/>
                <a:ea typeface="Times New Roman" panose="02020603050405020304"/>
                <a:cs typeface="Times New Roman" panose="02020603050405020304"/>
                <a:sym typeface="Times New Roman" panose="02020603050405020304"/>
              </a:rPr>
              <a:t>HÌNH THÀNH KIẾN THỨC</a:t>
            </a:r>
            <a:endParaRP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051" descr="background-28"/>
          <p:cNvPicPr>
            <a:picLocks noChangeAspect="1"/>
          </p:cNvPicPr>
          <p:nvPr/>
        </p:nvPicPr>
        <p:blipFill>
          <a:blip r:embed="rId3"/>
          <a:stretch>
            <a:fillRect/>
          </a:stretch>
        </p:blipFill>
        <p:spPr>
          <a:xfrm>
            <a:off x="-57150" y="0"/>
            <a:ext cx="12192000" cy="6858000"/>
          </a:xfrm>
          <a:prstGeom prst="rect">
            <a:avLst/>
          </a:prstGeom>
          <a:noFill/>
          <a:ln w="9525">
            <a:noFill/>
          </a:ln>
        </p:spPr>
      </p:pic>
      <p:sp>
        <p:nvSpPr>
          <p:cNvPr id="2053" name="Rectangles 2052"/>
          <p:cNvSpPr/>
          <p:nvPr/>
        </p:nvSpPr>
        <p:spPr>
          <a:xfrm>
            <a:off x="2063115" y="1404620"/>
            <a:ext cx="8353425" cy="1278255"/>
          </a:xfrm>
          <a:prstGeom prst="rect">
            <a:avLst/>
          </a:prstGeom>
        </p:spPr>
        <p:txBody>
          <a:bodyPr wrap="none" fromWordArt="1">
            <a:prstTxWarp prst="textPlain">
              <a:avLst>
                <a:gd name="adj" fmla="val 50000"/>
              </a:avLst>
            </a:prstTxWarp>
            <a:normAutofit/>
          </a:bodyPr>
          <a:lstStyle/>
          <a:p>
            <a:pPr algn="ctr"/>
            <a:endParaRPr lang="en-US" sz="360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endParaRPr>
          </a:p>
        </p:txBody>
      </p:sp>
      <p:sp>
        <p:nvSpPr>
          <p:cNvPr id="2055" name="Rectangles 2054" descr="Denim"/>
          <p:cNvSpPr/>
          <p:nvPr/>
        </p:nvSpPr>
        <p:spPr>
          <a:xfrm flipH="1" flipV="1">
            <a:off x="10920413" y="5949950"/>
            <a:ext cx="250825" cy="93663"/>
          </a:xfrm>
          <a:prstGeom prst="rect">
            <a:avLst/>
          </a:prstGeom>
        </p:spPr>
        <p:txBody>
          <a:bodyPr wrap="none" fromWordArt="1">
            <a:prstTxWarp prst="textChevron">
              <a:avLst>
                <a:gd name="adj" fmla="val 25000"/>
              </a:avLst>
            </a:prstTxWarp>
            <a:normAutofit fontScale="25000" lnSpcReduction="20000"/>
          </a:bodyPr>
          <a:lstStyle/>
          <a:p>
            <a:pPr algn="ctr"/>
            <a:r>
              <a:rPr lang="en-US" sz="7200" spc="-720">
                <a:ln w="12700" cap="flat" cmpd="sng">
                  <a:solidFill>
                    <a:schemeClr val="bg2"/>
                  </a:solidFill>
                  <a:prstDash val="solid"/>
                  <a:headEnd type="none" w="med" len="med"/>
                  <a:tailEnd type="none" w="med" len="med"/>
                </a:ln>
                <a:blipFill rotWithShape="1">
                  <a:blip r:embed="rId4"/>
                </a:blipFill>
                <a:effectLst>
                  <a:outerShdw dist="125724" dir="18900000" algn="ctr" rotWithShape="0">
                    <a:srgbClr val="000099"/>
                  </a:outerShdw>
                </a:effectLst>
                <a:latin typeface=".VnFree" panose="020B7200000000000000" charset="0"/>
                <a:ea typeface=".VnFree" panose="020B7200000000000000" charset="0"/>
              </a:rPr>
              <a:t>!!!!!!!!!!!!!</a:t>
            </a:r>
          </a:p>
        </p:txBody>
      </p:sp>
      <p:pic>
        <p:nvPicPr>
          <p:cNvPr id="2056" name="Picture 2055" descr="Copy (2) of !c_lite2"/>
          <p:cNvPicPr>
            <a:picLocks noChangeAspect="1"/>
          </p:cNvPicPr>
          <p:nvPr/>
        </p:nvPicPr>
        <p:blipFill>
          <a:blip r:embed="rId5"/>
          <a:stretch>
            <a:fillRect/>
          </a:stretch>
        </p:blipFill>
        <p:spPr>
          <a:xfrm>
            <a:off x="1524000" y="0"/>
            <a:ext cx="4572000" cy="469900"/>
          </a:xfrm>
          <a:prstGeom prst="rect">
            <a:avLst/>
          </a:prstGeom>
          <a:noFill/>
          <a:ln w="9525">
            <a:noFill/>
          </a:ln>
        </p:spPr>
      </p:pic>
      <p:pic>
        <p:nvPicPr>
          <p:cNvPr id="2057" name="Picture 2056" descr="Copy (2) of !c_lite2"/>
          <p:cNvPicPr>
            <a:picLocks noChangeAspect="1"/>
          </p:cNvPicPr>
          <p:nvPr/>
        </p:nvPicPr>
        <p:blipFill>
          <a:blip r:embed="rId5"/>
          <a:stretch>
            <a:fillRect/>
          </a:stretch>
        </p:blipFill>
        <p:spPr>
          <a:xfrm>
            <a:off x="6024563" y="0"/>
            <a:ext cx="4643437" cy="469900"/>
          </a:xfrm>
          <a:prstGeom prst="rect">
            <a:avLst/>
          </a:prstGeom>
          <a:noFill/>
          <a:ln w="9525">
            <a:noFill/>
          </a:ln>
        </p:spPr>
      </p:pic>
      <p:pic>
        <p:nvPicPr>
          <p:cNvPr id="2058" name="Picture 2057" descr="!danc_cl"/>
          <p:cNvPicPr>
            <a:picLocks noChangeAspect="1"/>
          </p:cNvPicPr>
          <p:nvPr/>
        </p:nvPicPr>
        <p:blipFill>
          <a:blip r:embed="rId6"/>
          <a:stretch>
            <a:fillRect/>
          </a:stretch>
        </p:blipFill>
        <p:spPr>
          <a:xfrm flipH="1">
            <a:off x="10668000" y="4702175"/>
            <a:ext cx="1466850" cy="2047875"/>
          </a:xfrm>
          <a:prstGeom prst="rect">
            <a:avLst/>
          </a:prstGeom>
          <a:noFill/>
          <a:ln w="9525">
            <a:noFill/>
          </a:ln>
        </p:spPr>
      </p:pic>
      <p:pic>
        <p:nvPicPr>
          <p:cNvPr id="2059" name="Picture 2058" descr="!danc_cl"/>
          <p:cNvPicPr>
            <a:picLocks noChangeAspect="1"/>
          </p:cNvPicPr>
          <p:nvPr/>
        </p:nvPicPr>
        <p:blipFill>
          <a:blip r:embed="rId6"/>
          <a:stretch>
            <a:fillRect/>
          </a:stretch>
        </p:blipFill>
        <p:spPr>
          <a:xfrm>
            <a:off x="-57150" y="4810125"/>
            <a:ext cx="1485900" cy="2047875"/>
          </a:xfrm>
          <a:prstGeom prst="rect">
            <a:avLst/>
          </a:prstGeom>
          <a:noFill/>
          <a:ln w="9525">
            <a:noFill/>
          </a:ln>
        </p:spPr>
      </p:pic>
      <p:sp>
        <p:nvSpPr>
          <p:cNvPr id="2" name="Rectangles 1"/>
          <p:cNvSpPr/>
          <p:nvPr/>
        </p:nvSpPr>
        <p:spPr>
          <a:xfrm>
            <a:off x="2190115" y="1531620"/>
            <a:ext cx="8353425" cy="1278255"/>
          </a:xfrm>
          <a:prstGeom prst="rect">
            <a:avLst/>
          </a:prstGeom>
        </p:spPr>
        <p:txBody>
          <a:bodyPr wrap="none" fromWordArt="1">
            <a:prstTxWarp prst="textPlain">
              <a:avLst>
                <a:gd name="adj" fmla="val 50000"/>
              </a:avLst>
            </a:prstTxWarp>
            <a:normAutofit/>
          </a:bodyPr>
          <a:lstStyle/>
          <a:p>
            <a:pPr algn="ctr"/>
            <a:endParaRPr lang="en-US" sz="360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endParaRPr>
          </a:p>
        </p:txBody>
      </p:sp>
      <p:sp>
        <p:nvSpPr>
          <p:cNvPr id="4" name="Rectangle 3"/>
          <p:cNvSpPr/>
          <p:nvPr/>
        </p:nvSpPr>
        <p:spPr>
          <a:xfrm>
            <a:off x="495310" y="390121"/>
            <a:ext cx="8374408" cy="584775"/>
          </a:xfrm>
          <a:prstGeom prst="rect">
            <a:avLst/>
          </a:prstGeom>
        </p:spPr>
        <p:txBody>
          <a:bodyPr wrap="none">
            <a:spAutoFit/>
          </a:bodyPr>
          <a:lstStyle/>
          <a:p>
            <a:pPr lvl="0"/>
            <a:r>
              <a:rPr lang="en-US" sz="3200" b="1" u="sng" dirty="0" smtClean="0">
                <a:latin typeface="Times New Roman" panose="02020603050405020304" pitchFamily="18" charset="0"/>
                <a:cs typeface="Times New Roman" panose="02020603050405020304" pitchFamily="18" charset="0"/>
              </a:rPr>
              <a:t>I. </a:t>
            </a:r>
            <a:r>
              <a:rPr lang="en-US" sz="3200" b="1" u="sng" dirty="0" err="1" smtClean="0">
                <a:latin typeface="Times New Roman" panose="02020603050405020304" pitchFamily="18" charset="0"/>
                <a:cs typeface="Times New Roman" panose="02020603050405020304" pitchFamily="18" charset="0"/>
              </a:rPr>
              <a:t>Vai</a:t>
            </a:r>
            <a:r>
              <a:rPr lang="en-US" sz="3200" b="1" u="sng" dirty="0" smtClean="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trò</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của</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nuôi</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dưỡng</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và</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chăm</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sóc</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vật</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nuôi</a:t>
            </a:r>
            <a:endParaRPr lang="en-US" sz="3200" b="1" u="sng"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7"/>
          <a:stretch>
            <a:fillRect/>
          </a:stretch>
        </p:blipFill>
        <p:spPr>
          <a:xfrm>
            <a:off x="1278255" y="934720"/>
            <a:ext cx="8631555" cy="3096895"/>
          </a:xfrm>
          <a:prstGeom prst="rect">
            <a:avLst/>
          </a:prstGeom>
        </p:spPr>
      </p:pic>
      <p:sp>
        <p:nvSpPr>
          <p:cNvPr id="5" name="Rectangle 4"/>
          <p:cNvSpPr/>
          <p:nvPr/>
        </p:nvSpPr>
        <p:spPr>
          <a:xfrm>
            <a:off x="1278294" y="4174815"/>
            <a:ext cx="10520045" cy="583565"/>
          </a:xfrm>
          <a:prstGeom prst="rect">
            <a:avLst/>
          </a:prstGeom>
        </p:spPr>
        <p:txBody>
          <a:bodyPr wrap="none">
            <a:spAutoFit/>
          </a:bodyPr>
          <a:lstStyle/>
          <a:p>
            <a:r>
              <a:rPr lang="nl-NL" sz="2600" dirty="0" smtClean="0">
                <a:latin typeface="Times New Roman" panose="02020603050405020304" pitchFamily="18" charset="0"/>
                <a:ea typeface="Calibri" panose="020F0502020204030204" pitchFamily="34" charset="0"/>
              </a:rPr>
              <a:t>-</a:t>
            </a:r>
            <a:r>
              <a:rPr lang="nl-NL" sz="3200" dirty="0" smtClean="0">
                <a:latin typeface="Times New Roman" panose="02020603050405020304" pitchFamily="18" charset="0"/>
                <a:ea typeface="Calibri" panose="020F0502020204030204" pitchFamily="34" charset="0"/>
              </a:rPr>
              <a:t> </a:t>
            </a:r>
            <a:r>
              <a:rPr lang="en-US" altLang="nl-NL" sz="3200" dirty="0" smtClean="0">
                <a:latin typeface="Times New Roman" panose="02020603050405020304" pitchFamily="18" charset="0"/>
                <a:ea typeface="Calibri" panose="020F0502020204030204" pitchFamily="34" charset="0"/>
              </a:rPr>
              <a:t>Em hãy kể tên một số vật nuôi được nuôi phổ biến ở nước ta ?</a:t>
            </a:r>
            <a:endParaRPr lang="en-US" sz="26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1278293" y="4917502"/>
            <a:ext cx="9138247" cy="1076325"/>
          </a:xfrm>
          <a:prstGeom prst="rect">
            <a:avLst/>
          </a:prstGeom>
        </p:spPr>
        <p:txBody>
          <a:bodyPr wrap="square">
            <a:spAutoFit/>
          </a:bodyPr>
          <a:lstStyle/>
          <a:p>
            <a:r>
              <a:rPr lang="nl-NL" sz="2800" dirty="0" smtClean="0">
                <a:latin typeface="Times New Roman" panose="02020603050405020304" pitchFamily="18" charset="0"/>
                <a:ea typeface="Calibri" panose="020F0502020204030204" pitchFamily="34" charset="0"/>
              </a:rPr>
              <a:t>-</a:t>
            </a:r>
            <a:r>
              <a:rPr lang="en-US" altLang="nl-NL" sz="3200" dirty="0" smtClean="0">
                <a:latin typeface="Times New Roman" panose="02020603050405020304" pitchFamily="18" charset="0"/>
                <a:ea typeface="Calibri" panose="020F0502020204030204" pitchFamily="34" charset="0"/>
              </a:rPr>
              <a:t> Em h</a:t>
            </a:r>
            <a:r>
              <a:rPr lang="nl-NL" sz="3200" dirty="0" smtClean="0">
                <a:latin typeface="Times New Roman" panose="02020603050405020304" pitchFamily="18" charset="0"/>
                <a:ea typeface="Calibri" panose="020F0502020204030204" pitchFamily="34" charset="0"/>
              </a:rPr>
              <a:t>ãy kể một số công việc trong nuôi dưỡng và </a:t>
            </a:r>
            <a:br>
              <a:rPr lang="nl-NL" sz="3200" dirty="0" smtClean="0">
                <a:latin typeface="Times New Roman" panose="02020603050405020304" pitchFamily="18" charset="0"/>
                <a:ea typeface="Calibri" panose="020F0502020204030204" pitchFamily="34" charset="0"/>
              </a:rPr>
            </a:br>
            <a:r>
              <a:rPr lang="nl-NL" sz="3200" dirty="0" smtClean="0">
                <a:latin typeface="Times New Roman" panose="02020603050405020304" pitchFamily="18" charset="0"/>
                <a:ea typeface="Calibri" panose="020F0502020204030204" pitchFamily="34" charset="0"/>
              </a:rPr>
              <a:t>chăm sóc</a:t>
            </a:r>
            <a:r>
              <a:rPr lang="en-SG" altLang="nl-NL" sz="3200" dirty="0" smtClean="0">
                <a:latin typeface="Times New Roman" panose="02020603050405020304" pitchFamily="18" charset="0"/>
                <a:ea typeface="Calibri" panose="020F0502020204030204" pitchFamily="34" charset="0"/>
              </a:rPr>
              <a:t> </a:t>
            </a:r>
            <a:r>
              <a:rPr lang="nl-NL" sz="3200" dirty="0" smtClean="0">
                <a:latin typeface="Times New Roman" panose="02020603050405020304" pitchFamily="18" charset="0"/>
                <a:ea typeface="Calibri" panose="020F0502020204030204" pitchFamily="34" charset="0"/>
              </a:rPr>
              <a:t>vật nuôi đó</a:t>
            </a:r>
            <a:r>
              <a:rPr lang="en-US" altLang="nl-NL" sz="3200" dirty="0" smtClean="0">
                <a:latin typeface="Times New Roman" panose="02020603050405020304" pitchFamily="18" charset="0"/>
                <a:ea typeface="Calibri" panose="020F0502020204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repeatCount="indefinite"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p:cTn id="7" dur="1000" fill="hold"/>
                                        <p:tgtEl>
                                          <p:spTgt spid="2053"/>
                                        </p:tgtEl>
                                        <p:attrNameLst>
                                          <p:attrName>ppt_w</p:attrName>
                                        </p:attrNameLst>
                                      </p:cBhvr>
                                      <p:tavLst>
                                        <p:tav tm="0">
                                          <p:val>
                                            <p:fltVal val="0"/>
                                          </p:val>
                                        </p:tav>
                                        <p:tav tm="100000">
                                          <p:val>
                                            <p:strVal val="#ppt_w"/>
                                          </p:val>
                                        </p:tav>
                                      </p:tavLst>
                                    </p:anim>
                                    <p:anim calcmode="lin" valueType="num">
                                      <p:cBhvr>
                                        <p:cTn id="8" dur="1000" fill="hold"/>
                                        <p:tgtEl>
                                          <p:spTgt spid="2053"/>
                                        </p:tgtEl>
                                        <p:attrNameLst>
                                          <p:attrName>ppt_h</p:attrName>
                                        </p:attrNameLst>
                                      </p:cBhvr>
                                      <p:tavLst>
                                        <p:tav tm="0">
                                          <p:val>
                                            <p:fltVal val="0"/>
                                          </p:val>
                                        </p:tav>
                                        <p:tav tm="100000">
                                          <p:val>
                                            <p:strVal val="#ppt_h"/>
                                          </p:val>
                                        </p:tav>
                                      </p:tavLst>
                                    </p:anim>
                                  </p:childTnLst>
                                </p:cTn>
                              </p:par>
                              <p:par>
                                <p:cTn id="9" presetID="51" presetClass="entr" presetSubtype="0" fill="hold" nodeType="withEffect">
                                  <p:stCondLst>
                                    <p:cond delay="0"/>
                                  </p:stCondLst>
                                  <p:childTnLst>
                                    <p:set>
                                      <p:cBhvr>
                                        <p:cTn id="10" dur="1" fill="hold">
                                          <p:stCondLst>
                                            <p:cond delay="0"/>
                                          </p:stCondLst>
                                        </p:cTn>
                                        <p:tgtEl>
                                          <p:spTgt spid="2058"/>
                                        </p:tgtEl>
                                        <p:attrNameLst>
                                          <p:attrName>style.visibility</p:attrName>
                                        </p:attrNameLst>
                                      </p:cBhvr>
                                      <p:to>
                                        <p:strVal val="visible"/>
                                      </p:to>
                                    </p:set>
                                    <p:animEffect transition="in" filter="fade">
                                      <p:cBhvr>
                                        <p:cTn id="11" dur="770" decel="100000"/>
                                        <p:tgtEl>
                                          <p:spTgt spid="2058"/>
                                        </p:tgtEl>
                                      </p:cBhvr>
                                    </p:animEffect>
                                    <p:animScale>
                                      <p:cBhvr>
                                        <p:cTn id="12" dur="770" decel="100000"/>
                                        <p:tgtEl>
                                          <p:spTgt spid="2058"/>
                                        </p:tgtEl>
                                      </p:cBhvr>
                                      <p:from x="10000" y="10000"/>
                                      <p:to x="200000" y="450000"/>
                                    </p:animScale>
                                    <p:animScale>
                                      <p:cBhvr>
                                        <p:cTn id="13" dur="1230" accel="100000" fill="hold">
                                          <p:stCondLst>
                                            <p:cond delay="770"/>
                                          </p:stCondLst>
                                        </p:cTn>
                                        <p:tgtEl>
                                          <p:spTgt spid="2058"/>
                                        </p:tgtEl>
                                      </p:cBhvr>
                                      <p:from x="200000" y="450000"/>
                                      <p:to x="100000" y="100000"/>
                                    </p:animScale>
                                    <p:set>
                                      <p:cBhvr>
                                        <p:cTn id="14" dur="770" fill="hold"/>
                                        <p:tgtEl>
                                          <p:spTgt spid="2058"/>
                                        </p:tgtEl>
                                        <p:attrNameLst>
                                          <p:attrName>ppt_x</p:attrName>
                                        </p:attrNameLst>
                                      </p:cBhvr>
                                      <p:to>
                                        <p:strVal val="(0.5)"/>
                                      </p:to>
                                    </p:set>
                                    <p:anim from="(0.5)" to="(#ppt_x)" calcmode="lin" valueType="num">
                                      <p:cBhvr>
                                        <p:cTn id="15" dur="1230" accel="100000" fill="hold">
                                          <p:stCondLst>
                                            <p:cond delay="770"/>
                                          </p:stCondLst>
                                        </p:cTn>
                                        <p:tgtEl>
                                          <p:spTgt spid="2058"/>
                                        </p:tgtEl>
                                        <p:attrNameLst>
                                          <p:attrName>ppt_x</p:attrName>
                                        </p:attrNameLst>
                                      </p:cBhvr>
                                    </p:anim>
                                    <p:set>
                                      <p:cBhvr>
                                        <p:cTn id="16" dur="770" fill="hold"/>
                                        <p:tgtEl>
                                          <p:spTgt spid="2058"/>
                                        </p:tgtEl>
                                        <p:attrNameLst>
                                          <p:attrName>ppt_y</p:attrName>
                                        </p:attrNameLst>
                                      </p:cBhvr>
                                      <p:to>
                                        <p:strVal val="(#ppt_y+0.4)"/>
                                      </p:to>
                                    </p:set>
                                    <p:anim from="(#ppt_y+0.4)" to="(#ppt_y)" calcmode="lin" valueType="num">
                                      <p:cBhvr>
                                        <p:cTn id="17" dur="1230" accel="100000" fill="hold">
                                          <p:stCondLst>
                                            <p:cond delay="770"/>
                                          </p:stCondLst>
                                        </p:cTn>
                                        <p:tgtEl>
                                          <p:spTgt spid="2058"/>
                                        </p:tgtEl>
                                        <p:attrNameLst>
                                          <p:attrName>ppt_y</p:attrName>
                                        </p:attrNameLst>
                                      </p:cBhvr>
                                    </p:anim>
                                  </p:childTnLst>
                                </p:cTn>
                              </p:par>
                              <p:par>
                                <p:cTn id="18" presetID="31" presetClass="entr" presetSubtype="0" repeatCount="2000" fill="hold" nodeType="withEffect">
                                  <p:stCondLst>
                                    <p:cond delay="0"/>
                                  </p:stCondLst>
                                  <p:iterate type="lt">
                                    <p:tmPct val="5000"/>
                                  </p:iterate>
                                  <p:childTnLst>
                                    <p:set>
                                      <p:cBhvr>
                                        <p:cTn id="19" dur="1" fill="hold">
                                          <p:stCondLst>
                                            <p:cond delay="0"/>
                                          </p:stCondLst>
                                        </p:cTn>
                                        <p:tgtEl>
                                          <p:spTgt spid="2055"/>
                                        </p:tgtEl>
                                        <p:attrNameLst>
                                          <p:attrName>style.visibility</p:attrName>
                                        </p:attrNameLst>
                                      </p:cBhvr>
                                      <p:to>
                                        <p:strVal val="visible"/>
                                      </p:to>
                                    </p:set>
                                    <p:anim calcmode="lin" valueType="num">
                                      <p:cBhvr>
                                        <p:cTn id="20" dur="2000" fill="hold"/>
                                        <p:tgtEl>
                                          <p:spTgt spid="2055"/>
                                        </p:tgtEl>
                                        <p:attrNameLst>
                                          <p:attrName>ppt_w</p:attrName>
                                        </p:attrNameLst>
                                      </p:cBhvr>
                                      <p:tavLst>
                                        <p:tav tm="0">
                                          <p:val>
                                            <p:fltVal val="0"/>
                                          </p:val>
                                        </p:tav>
                                        <p:tav tm="100000">
                                          <p:val>
                                            <p:strVal val="#ppt_w"/>
                                          </p:val>
                                        </p:tav>
                                      </p:tavLst>
                                    </p:anim>
                                    <p:anim calcmode="lin" valueType="num">
                                      <p:cBhvr>
                                        <p:cTn id="21" dur="2000" fill="hold"/>
                                        <p:tgtEl>
                                          <p:spTgt spid="2055"/>
                                        </p:tgtEl>
                                        <p:attrNameLst>
                                          <p:attrName>ppt_h</p:attrName>
                                        </p:attrNameLst>
                                      </p:cBhvr>
                                      <p:tavLst>
                                        <p:tav tm="0">
                                          <p:val>
                                            <p:fltVal val="0"/>
                                          </p:val>
                                        </p:tav>
                                        <p:tav tm="100000">
                                          <p:val>
                                            <p:strVal val="#ppt_h"/>
                                          </p:val>
                                        </p:tav>
                                      </p:tavLst>
                                    </p:anim>
                                    <p:anim calcmode="lin" valueType="num">
                                      <p:cBhvr>
                                        <p:cTn id="22" dur="2000" fill="hold"/>
                                        <p:tgtEl>
                                          <p:spTgt spid="2055"/>
                                        </p:tgtEl>
                                        <p:attrNameLst>
                                          <p:attrName>style.rotation</p:attrName>
                                        </p:attrNameLst>
                                      </p:cBhvr>
                                      <p:tavLst>
                                        <p:tav tm="0">
                                          <p:val>
                                            <p:fltVal val="90"/>
                                          </p:val>
                                        </p:tav>
                                        <p:tav tm="100000">
                                          <p:val>
                                            <p:fltVal val="0"/>
                                          </p:val>
                                        </p:tav>
                                      </p:tavLst>
                                    </p:anim>
                                    <p:animEffect transition="in" filter="fade">
                                      <p:cBhvr>
                                        <p:cTn id="23" dur="2000"/>
                                        <p:tgtEl>
                                          <p:spTgt spid="2055"/>
                                        </p:tgtEl>
                                      </p:cBhvr>
                                    </p:animEffec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par>
                                <p:cTn id="24" presetID="51" presetClass="entr" presetSubtype="0" fill="hold" nodeType="withEffect">
                                  <p:stCondLst>
                                    <p:cond delay="0"/>
                                  </p:stCondLst>
                                  <p:childTnLst>
                                    <p:set>
                                      <p:cBhvr>
                                        <p:cTn id="25" dur="1" fill="hold">
                                          <p:stCondLst>
                                            <p:cond delay="0"/>
                                          </p:stCondLst>
                                        </p:cTn>
                                        <p:tgtEl>
                                          <p:spTgt spid="2059"/>
                                        </p:tgtEl>
                                        <p:attrNameLst>
                                          <p:attrName>style.visibility</p:attrName>
                                        </p:attrNameLst>
                                      </p:cBhvr>
                                      <p:to>
                                        <p:strVal val="visible"/>
                                      </p:to>
                                    </p:set>
                                    <p:animEffect transition="in" filter="fade">
                                      <p:cBhvr>
                                        <p:cTn id="26" dur="770" decel="100000"/>
                                        <p:tgtEl>
                                          <p:spTgt spid="2059"/>
                                        </p:tgtEl>
                                      </p:cBhvr>
                                    </p:animEffect>
                                    <p:animScale>
                                      <p:cBhvr>
                                        <p:cTn id="27" dur="770" decel="100000"/>
                                        <p:tgtEl>
                                          <p:spTgt spid="2059"/>
                                        </p:tgtEl>
                                      </p:cBhvr>
                                      <p:from x="10000" y="10000"/>
                                      <p:to x="200000" y="450000"/>
                                    </p:animScale>
                                    <p:animScale>
                                      <p:cBhvr>
                                        <p:cTn id="28" dur="1230" accel="100000" fill="hold">
                                          <p:stCondLst>
                                            <p:cond delay="770"/>
                                          </p:stCondLst>
                                        </p:cTn>
                                        <p:tgtEl>
                                          <p:spTgt spid="2059"/>
                                        </p:tgtEl>
                                      </p:cBhvr>
                                      <p:from x="200000" y="450000"/>
                                      <p:to x="100000" y="100000"/>
                                    </p:animScale>
                                    <p:set>
                                      <p:cBhvr>
                                        <p:cTn id="29" dur="770" fill="hold"/>
                                        <p:tgtEl>
                                          <p:spTgt spid="2059"/>
                                        </p:tgtEl>
                                        <p:attrNameLst>
                                          <p:attrName>ppt_x</p:attrName>
                                        </p:attrNameLst>
                                      </p:cBhvr>
                                      <p:to>
                                        <p:strVal val="(0.5)"/>
                                      </p:to>
                                    </p:set>
                                    <p:anim from="(0.5)" to="(#ppt_x)" calcmode="lin" valueType="num">
                                      <p:cBhvr>
                                        <p:cTn id="30" dur="1230" accel="100000" fill="hold">
                                          <p:stCondLst>
                                            <p:cond delay="770"/>
                                          </p:stCondLst>
                                        </p:cTn>
                                        <p:tgtEl>
                                          <p:spTgt spid="2059"/>
                                        </p:tgtEl>
                                        <p:attrNameLst>
                                          <p:attrName>ppt_x</p:attrName>
                                        </p:attrNameLst>
                                      </p:cBhvr>
                                    </p:anim>
                                    <p:set>
                                      <p:cBhvr>
                                        <p:cTn id="31" dur="770" fill="hold"/>
                                        <p:tgtEl>
                                          <p:spTgt spid="2059"/>
                                        </p:tgtEl>
                                        <p:attrNameLst>
                                          <p:attrName>ppt_y</p:attrName>
                                        </p:attrNameLst>
                                      </p:cBhvr>
                                      <p:to>
                                        <p:strVal val="(#ppt_y+0.4)"/>
                                      </p:to>
                                    </p:set>
                                    <p:anim from="(#ppt_y+0.4)" to="(#ppt_y)" calcmode="lin" valueType="num">
                                      <p:cBhvr>
                                        <p:cTn id="32" dur="1230" accel="100000" fill="hold">
                                          <p:stCondLst>
                                            <p:cond delay="770"/>
                                          </p:stCondLst>
                                        </p:cTn>
                                        <p:tgtEl>
                                          <p:spTgt spid="2059"/>
                                        </p:tgtEl>
                                        <p:attrNameLst>
                                          <p:attrName>ppt_y</p:attrName>
                                        </p:attrNameLst>
                                      </p:cBhvr>
                                    </p:anim>
                                  </p:childTnLst>
                                </p:cTn>
                              </p:par>
                              <p:par>
                                <p:cTn id="33" presetID="23" presetClass="entr" presetSubtype="16" repeatCount="indefinite"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fltVal val="0"/>
                                          </p:val>
                                        </p:tav>
                                        <p:tav tm="100000">
                                          <p:val>
                                            <p:strVal val="#ppt_w"/>
                                          </p:val>
                                        </p:tav>
                                      </p:tavLst>
                                    </p:anim>
                                    <p:anim calcmode="lin" valueType="num">
                                      <p:cBhvr>
                                        <p:cTn id="36" dur="1000" fill="hold"/>
                                        <p:tgtEl>
                                          <p:spTgt spid="2"/>
                                        </p:tgtEl>
                                        <p:attrNameLst>
                                          <p:attrName>ppt_h</p:attrName>
                                        </p:attrNameLst>
                                      </p:cBhvr>
                                      <p:tavLst>
                                        <p:tav tm="0">
                                          <p:val>
                                            <p:fltVal val="0"/>
                                          </p:val>
                                        </p:tav>
                                        <p:tav tm="100000">
                                          <p:val>
                                            <p:strVal val="#ppt_h"/>
                                          </p:val>
                                        </p:tav>
                                      </p:tavLst>
                                    </p:anim>
                                  </p:childTnLst>
                                </p:cTn>
                              </p:par>
                            </p:childTnLst>
                          </p:cTn>
                        </p:par>
                        <p:par>
                          <p:cTn id="37" fill="hold">
                            <p:stCondLst>
                              <p:cond delay="6400"/>
                            </p:stCondLst>
                            <p:childTnLst>
                              <p:par>
                                <p:cTn id="38" presetID="40" presetClass="entr" presetSubtype="0" fill="hold" grpId="0" nodeType="afterEffect">
                                  <p:stCondLst>
                                    <p:cond delay="0"/>
                                  </p:stCondLst>
                                  <p:iterate type="lt">
                                    <p:tmPct val="10000"/>
                                  </p:iterate>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1"/>
                                          </p:val>
                                        </p:tav>
                                        <p:tav tm="100000">
                                          <p:val>
                                            <p:strVal val="#ppt_x"/>
                                          </p:val>
                                        </p:tav>
                                      </p:tavLst>
                                    </p:anim>
                                    <p:anim calcmode="lin" valueType="num">
                                      <p:cBhvr>
                                        <p:cTn id="4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linds(horizont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linds(horizont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3" descr="Các trò chơi khởi động cho một buổi sinh hoạt tập thể - Sinh Viên Công Giáo  Trung Chí"/>
          <p:cNvPicPr preferRelativeResize="0"/>
          <p:nvPr/>
        </p:nvPicPr>
        <p:blipFill rotWithShape="1">
          <a:blip r:embed="rId3"/>
          <a:srcRect/>
          <a:stretch>
            <a:fillRect/>
          </a:stretch>
        </p:blipFill>
        <p:spPr>
          <a:xfrm>
            <a:off x="271780" y="370205"/>
            <a:ext cx="11221720" cy="6517005"/>
          </a:xfrm>
          <a:prstGeom prst="rect">
            <a:avLst/>
          </a:prstGeom>
          <a:noFill/>
          <a:ln>
            <a:noFill/>
          </a:ln>
        </p:spPr>
      </p:pic>
      <p:sp>
        <p:nvSpPr>
          <p:cNvPr id="98" name="Google Shape;98;p3"/>
          <p:cNvSpPr/>
          <p:nvPr/>
        </p:nvSpPr>
        <p:spPr>
          <a:xfrm>
            <a:off x="4263390" y="3046730"/>
            <a:ext cx="2835910" cy="1470660"/>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0" marR="0" lvl="0" indent="0" algn="ctr" rtl="0">
              <a:spcBef>
                <a:spcPts val="0"/>
              </a:spcBef>
              <a:spcAft>
                <a:spcPts val="0"/>
              </a:spcAft>
              <a:buNone/>
            </a:pPr>
            <a:r>
              <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VƯỢT CHƯỚNG </a:t>
            </a:r>
          </a:p>
          <a:p>
            <a:pPr marL="0" marR="0" lvl="0" indent="0" algn="ctr" rtl="0">
              <a:spcBef>
                <a:spcPts val="0"/>
              </a:spcBef>
              <a:spcAft>
                <a:spcPts val="0"/>
              </a:spcAft>
              <a:buNone/>
            </a:pPr>
            <a:r>
              <a:rPr lang="en-US" sz="2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NGẠI VẬT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9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051" descr="background-28"/>
          <p:cNvPicPr>
            <a:picLocks noChangeAspect="1"/>
          </p:cNvPicPr>
          <p:nvPr/>
        </p:nvPicPr>
        <p:blipFill>
          <a:blip r:embed="rId5"/>
          <a:stretch>
            <a:fillRect/>
          </a:stretch>
        </p:blipFill>
        <p:spPr>
          <a:xfrm>
            <a:off x="0" y="0"/>
            <a:ext cx="12376785" cy="6858000"/>
          </a:xfrm>
          <a:prstGeom prst="rect">
            <a:avLst/>
          </a:prstGeom>
          <a:noFill/>
          <a:ln w="9525">
            <a:noFill/>
          </a:ln>
        </p:spPr>
      </p:pic>
      <p:sp>
        <p:nvSpPr>
          <p:cNvPr id="2053" name="Rectangles 2052"/>
          <p:cNvSpPr/>
          <p:nvPr/>
        </p:nvSpPr>
        <p:spPr>
          <a:xfrm>
            <a:off x="1919605" y="469900"/>
            <a:ext cx="8353425" cy="525780"/>
          </a:xfrm>
          <a:prstGeom prst="rect">
            <a:avLst/>
          </a:prstGeom>
        </p:spPr>
        <p:txBody>
          <a:bodyPr wrap="none" fromWordArt="1">
            <a:prstTxWarp prst="textPlain">
              <a:avLst>
                <a:gd name="adj" fmla="val 50000"/>
              </a:avLst>
            </a:prstTxWarp>
            <a:normAutofit fontScale="92500" lnSpcReduction="20000"/>
          </a:bodyPr>
          <a:lstStyle/>
          <a:p>
            <a:pPr algn="ctr"/>
            <a:r>
              <a:rPr lang="en-US" sz="360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PHẦN THI: VƯỢT CHƯỚNG NGẠI VẬT</a:t>
            </a:r>
          </a:p>
        </p:txBody>
      </p:sp>
      <p:sp>
        <p:nvSpPr>
          <p:cNvPr id="2055" name="Rectangles 2054" descr="Denim"/>
          <p:cNvSpPr/>
          <p:nvPr/>
        </p:nvSpPr>
        <p:spPr>
          <a:xfrm flipH="1" flipV="1">
            <a:off x="10920413" y="5949950"/>
            <a:ext cx="250825" cy="93663"/>
          </a:xfrm>
          <a:prstGeom prst="rect">
            <a:avLst/>
          </a:prstGeom>
        </p:spPr>
        <p:txBody>
          <a:bodyPr wrap="none" fromWordArt="1">
            <a:prstTxWarp prst="textChevron">
              <a:avLst>
                <a:gd name="adj" fmla="val 25000"/>
              </a:avLst>
            </a:prstTxWarp>
            <a:normAutofit fontScale="25000" lnSpcReduction="20000"/>
          </a:bodyPr>
          <a:lstStyle/>
          <a:p>
            <a:pPr algn="ctr"/>
            <a:r>
              <a:rPr lang="en-US" sz="7200" spc="-720">
                <a:ln w="12700" cap="flat" cmpd="sng">
                  <a:solidFill>
                    <a:schemeClr val="bg2"/>
                  </a:solidFill>
                  <a:prstDash val="solid"/>
                  <a:headEnd type="none" w="med" len="med"/>
                  <a:tailEnd type="none" w="med" len="med"/>
                </a:ln>
                <a:blipFill rotWithShape="1">
                  <a:blip r:embed="rId6"/>
                </a:blipFill>
                <a:effectLst>
                  <a:outerShdw dist="125724" dir="18900000" algn="ctr" rotWithShape="0">
                    <a:srgbClr val="000099"/>
                  </a:outerShdw>
                </a:effectLst>
                <a:latin typeface=".VnFree" panose="020B7200000000000000" charset="0"/>
                <a:ea typeface=".VnFree" panose="020B7200000000000000" charset="0"/>
              </a:rPr>
              <a:t>!!!!!!!!!!!!!</a:t>
            </a:r>
          </a:p>
        </p:txBody>
      </p:sp>
      <p:pic>
        <p:nvPicPr>
          <p:cNvPr id="2056" name="Picture 2055" descr="Copy (2) of !c_lite2"/>
          <p:cNvPicPr>
            <a:picLocks noChangeAspect="1"/>
          </p:cNvPicPr>
          <p:nvPr/>
        </p:nvPicPr>
        <p:blipFill>
          <a:blip r:embed="rId7"/>
          <a:stretch>
            <a:fillRect/>
          </a:stretch>
        </p:blipFill>
        <p:spPr>
          <a:xfrm>
            <a:off x="1524000" y="0"/>
            <a:ext cx="4572000" cy="469900"/>
          </a:xfrm>
          <a:prstGeom prst="rect">
            <a:avLst/>
          </a:prstGeom>
          <a:noFill/>
          <a:ln w="9525">
            <a:noFill/>
          </a:ln>
        </p:spPr>
      </p:pic>
      <p:pic>
        <p:nvPicPr>
          <p:cNvPr id="2057" name="Picture 2056" descr="Copy (2) of !c_lite2"/>
          <p:cNvPicPr>
            <a:picLocks noChangeAspect="1"/>
          </p:cNvPicPr>
          <p:nvPr/>
        </p:nvPicPr>
        <p:blipFill>
          <a:blip r:embed="rId7"/>
          <a:stretch>
            <a:fillRect/>
          </a:stretch>
        </p:blipFill>
        <p:spPr>
          <a:xfrm>
            <a:off x="6024563" y="0"/>
            <a:ext cx="4643437" cy="469900"/>
          </a:xfrm>
          <a:prstGeom prst="rect">
            <a:avLst/>
          </a:prstGeom>
          <a:noFill/>
          <a:ln w="9525">
            <a:noFill/>
          </a:ln>
        </p:spPr>
      </p:pic>
      <p:pic>
        <p:nvPicPr>
          <p:cNvPr id="2058" name="Picture 2057" descr="!danc_cl"/>
          <p:cNvPicPr>
            <a:picLocks noChangeAspect="1"/>
          </p:cNvPicPr>
          <p:nvPr/>
        </p:nvPicPr>
        <p:blipFill>
          <a:blip r:embed="rId8"/>
          <a:stretch>
            <a:fillRect/>
          </a:stretch>
        </p:blipFill>
        <p:spPr>
          <a:xfrm flipH="1">
            <a:off x="10839450" y="4455795"/>
            <a:ext cx="1466850" cy="2047875"/>
          </a:xfrm>
          <a:prstGeom prst="rect">
            <a:avLst/>
          </a:prstGeom>
          <a:noFill/>
          <a:ln w="9525">
            <a:noFill/>
          </a:ln>
        </p:spPr>
      </p:pic>
      <p:pic>
        <p:nvPicPr>
          <p:cNvPr id="2059" name="Picture 2058" descr="!danc_cl"/>
          <p:cNvPicPr>
            <a:picLocks noChangeAspect="1"/>
          </p:cNvPicPr>
          <p:nvPr/>
        </p:nvPicPr>
        <p:blipFill>
          <a:blip r:embed="rId8"/>
          <a:stretch>
            <a:fillRect/>
          </a:stretch>
        </p:blipFill>
        <p:spPr>
          <a:xfrm>
            <a:off x="-241936" y="4702175"/>
            <a:ext cx="1485900" cy="2047875"/>
          </a:xfrm>
          <a:prstGeom prst="rect">
            <a:avLst/>
          </a:prstGeom>
          <a:noFill/>
          <a:ln w="9525">
            <a:noFill/>
          </a:ln>
        </p:spPr>
      </p:pic>
      <p:sp>
        <p:nvSpPr>
          <p:cNvPr id="2" name="Rectangles 1"/>
          <p:cNvSpPr/>
          <p:nvPr/>
        </p:nvSpPr>
        <p:spPr>
          <a:xfrm>
            <a:off x="1677670" y="2011045"/>
            <a:ext cx="8353425" cy="802005"/>
          </a:xfrm>
          <a:prstGeom prst="rect">
            <a:avLst/>
          </a:prstGeom>
        </p:spPr>
        <p:txBody>
          <a:bodyPr wrap="none" fromWordArt="1">
            <a:prstTxWarp prst="textPlain">
              <a:avLst>
                <a:gd name="adj" fmla="val 50000"/>
              </a:avLst>
            </a:prstTxWarp>
            <a:normAutofit/>
          </a:bodyPr>
          <a:lstStyle/>
          <a:p>
            <a:pPr algn="ctr"/>
            <a:endParaRPr lang="en-US" sz="360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endParaRPr>
          </a:p>
        </p:txBody>
      </p:sp>
      <p:sp>
        <p:nvSpPr>
          <p:cNvPr id="100" name="Text Box 99"/>
          <p:cNvSpPr txBox="1"/>
          <p:nvPr/>
        </p:nvSpPr>
        <p:spPr>
          <a:xfrm>
            <a:off x="1192529" y="1126490"/>
            <a:ext cx="10517506" cy="4571365"/>
          </a:xfrm>
          <a:prstGeom prst="rect">
            <a:avLst/>
          </a:prstGeom>
          <a:noFill/>
          <a:ln w="9525">
            <a:noFill/>
          </a:ln>
        </p:spPr>
        <p:txBody>
          <a:bodyPr wrap="square">
            <a:noAutofit/>
          </a:bodyPr>
          <a:lstStyle/>
          <a:p>
            <a:pPr marL="0" indent="0"/>
            <a:r>
              <a:rPr lang="en-US" sz="1800" dirty="0">
                <a:solidFill>
                  <a:srgbClr val="FF0000"/>
                </a:solidFill>
                <a:latin typeface="Times New Roman" panose="02020603050405020304" pitchFamily="18" charset="0"/>
              </a:rPr>
              <a:t> </a:t>
            </a:r>
            <a:r>
              <a:rPr lang="en-US" sz="2800" b="1" dirty="0">
                <a:latin typeface="Times New Roman" panose="02020603050405020304" pitchFamily="18" charset="0"/>
                <a:sym typeface="+mn-ea"/>
              </a:rPr>
              <a:t> </a:t>
            </a:r>
            <a:r>
              <a:rPr lang="en-US" sz="3200" b="1" dirty="0" err="1">
                <a:latin typeface="Times New Roman" panose="02020603050405020304" pitchFamily="18" charset="0"/>
                <a:sym typeface="+mn-ea"/>
              </a:rPr>
              <a:t>Em</a:t>
            </a:r>
            <a:r>
              <a:rPr lang="en-US" sz="3200" b="1" dirty="0">
                <a:latin typeface="Times New Roman" panose="02020603050405020304" pitchFamily="18" charset="0"/>
                <a:sym typeface="+mn-ea"/>
              </a:rPr>
              <a:t> </a:t>
            </a:r>
            <a:r>
              <a:rPr lang="en-US" sz="3200" b="1" dirty="0" err="1">
                <a:latin typeface="Times New Roman" panose="02020603050405020304" pitchFamily="18" charset="0"/>
                <a:sym typeface="+mn-ea"/>
              </a:rPr>
              <a:t>hãy</a:t>
            </a:r>
            <a:r>
              <a:rPr lang="en-US" sz="3200" b="1" dirty="0">
                <a:latin typeface="Times New Roman" panose="02020603050405020304" pitchFamily="18" charset="0"/>
                <a:sym typeface="+mn-ea"/>
              </a:rPr>
              <a:t> </a:t>
            </a:r>
            <a:r>
              <a:rPr lang="en-US" sz="3200" b="1" dirty="0" err="1">
                <a:latin typeface="Times New Roman" panose="02020603050405020304" pitchFamily="18" charset="0"/>
                <a:sym typeface="+mn-ea"/>
              </a:rPr>
              <a:t>chọn</a:t>
            </a:r>
            <a:r>
              <a:rPr lang="en-US" sz="3200" b="1" dirty="0">
                <a:latin typeface="Times New Roman" panose="02020603050405020304" pitchFamily="18" charset="0"/>
                <a:sym typeface="+mn-ea"/>
              </a:rPr>
              <a:t> </a:t>
            </a:r>
            <a:r>
              <a:rPr lang="en-US" sz="3200" b="1" dirty="0" err="1">
                <a:latin typeface="Times New Roman" panose="02020603050405020304" pitchFamily="18" charset="0"/>
                <a:sym typeface="+mn-ea"/>
              </a:rPr>
              <a:t>từ</a:t>
            </a:r>
            <a:r>
              <a:rPr lang="en-US" sz="3200" b="1" dirty="0">
                <a:latin typeface="Times New Roman" panose="02020603050405020304" pitchFamily="18" charset="0"/>
                <a:sym typeface="+mn-ea"/>
              </a:rPr>
              <a:t>, </a:t>
            </a:r>
            <a:r>
              <a:rPr lang="en-US" sz="3200" b="1" dirty="0" err="1">
                <a:latin typeface="Times New Roman" panose="02020603050405020304" pitchFamily="18" charset="0"/>
                <a:sym typeface="+mn-ea"/>
              </a:rPr>
              <a:t>cụm</a:t>
            </a:r>
            <a:r>
              <a:rPr lang="en-US" sz="3200" b="1" dirty="0">
                <a:latin typeface="Times New Roman" panose="02020603050405020304" pitchFamily="18" charset="0"/>
                <a:sym typeface="+mn-ea"/>
              </a:rPr>
              <a:t> </a:t>
            </a:r>
            <a:r>
              <a:rPr lang="en-US" sz="3200" b="1" dirty="0" err="1">
                <a:latin typeface="Times New Roman" panose="02020603050405020304" pitchFamily="18" charset="0"/>
                <a:sym typeface="+mn-ea"/>
              </a:rPr>
              <a:t>từ</a:t>
            </a:r>
            <a:r>
              <a:rPr lang="en-US" sz="3200" b="1" dirty="0">
                <a:latin typeface="Times New Roman" panose="02020603050405020304" pitchFamily="18" charset="0"/>
                <a:sym typeface="+mn-ea"/>
              </a:rPr>
              <a:t> </a:t>
            </a:r>
            <a:r>
              <a:rPr lang="en-US" sz="3200" b="1" dirty="0" err="1">
                <a:latin typeface="Times New Roman" panose="02020603050405020304" pitchFamily="18" charset="0"/>
                <a:sym typeface="+mn-ea"/>
              </a:rPr>
              <a:t>thích</a:t>
            </a:r>
            <a:r>
              <a:rPr lang="en-US" sz="3200" b="1" dirty="0">
                <a:latin typeface="Times New Roman" panose="02020603050405020304" pitchFamily="18" charset="0"/>
                <a:sym typeface="+mn-ea"/>
              </a:rPr>
              <a:t> </a:t>
            </a:r>
            <a:r>
              <a:rPr lang="en-US" sz="3200" b="1" dirty="0" err="1" smtClean="0">
                <a:latin typeface="Times New Roman" panose="02020603050405020304" pitchFamily="18" charset="0"/>
                <a:sym typeface="+mn-ea"/>
              </a:rPr>
              <a:t>hợp</a:t>
            </a:r>
            <a:r>
              <a:rPr lang="en-US" sz="3200" dirty="0" smtClean="0">
                <a:latin typeface="Times New Roman" panose="02020603050405020304" pitchFamily="18" charset="0"/>
                <a:sym typeface="+mn-ea"/>
              </a:rPr>
              <a:t>: </a:t>
            </a:r>
            <a:r>
              <a:rPr lang="en-US" sz="3200" b="1" dirty="0" err="1">
                <a:solidFill>
                  <a:srgbClr val="FF0000"/>
                </a:solidFill>
                <a:latin typeface="Times New Roman" panose="02020603050405020304" pitchFamily="18" charset="0"/>
              </a:rPr>
              <a:t>Sinh</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sản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Sinh</a:t>
            </a:r>
            <a:r>
              <a:rPr lang="en-US" sz="3200" b="1" dirty="0">
                <a:solidFill>
                  <a:srgbClr val="FF0000"/>
                </a:solidFill>
                <a:latin typeface="Times New Roman" panose="02020603050405020304" pitchFamily="18" charset="0"/>
              </a:rPr>
              <a:t> </a:t>
            </a:r>
            <a:r>
              <a:rPr lang="en-US" sz="3200" b="1" dirty="0" err="1" smtClean="0">
                <a:solidFill>
                  <a:srgbClr val="FF0000"/>
                </a:solidFill>
                <a:latin typeface="Times New Roman" panose="02020603050405020304" pitchFamily="18" charset="0"/>
              </a:rPr>
              <a:t>trưởng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Sức</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đề</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kháng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Năng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suất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Sản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phẩm</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Chất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lượng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Khỏe</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mạnh</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Tăng</a:t>
            </a:r>
            <a:r>
              <a:rPr lang="en-US" sz="3200" b="1" dirty="0">
                <a:solidFill>
                  <a:srgbClr val="FF0000"/>
                </a:solidFill>
                <a:latin typeface="Times New Roman" panose="02020603050405020304" pitchFamily="18" charset="0"/>
              </a:rPr>
              <a:t> </a:t>
            </a:r>
            <a:r>
              <a:rPr lang="en-US" sz="3200" b="1" dirty="0" err="1" smtClean="0">
                <a:solidFill>
                  <a:srgbClr val="FF0000"/>
                </a:solidFill>
                <a:latin typeface="Times New Roman" panose="02020603050405020304" pitchFamily="18" charset="0"/>
              </a:rPr>
              <a:t>trưởng</a:t>
            </a:r>
            <a:r>
              <a:rPr lang="en-US" sz="3200" dirty="0" smtClean="0">
                <a:latin typeface="Times New Roman" panose="02020603050405020304" pitchFamily="18" charset="0"/>
              </a:rPr>
              <a:t>…</a:t>
            </a:r>
            <a:r>
              <a:rPr lang="en-US" sz="3200" dirty="0" smtClean="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điền</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vào</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chỗ</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trống</a:t>
            </a:r>
            <a:r>
              <a:rPr lang="en-US" sz="3200" dirty="0">
                <a:solidFill>
                  <a:srgbClr val="000000"/>
                </a:solidFill>
                <a:latin typeface="Times New Roman" panose="02020603050405020304" pitchFamily="18" charset="0"/>
              </a:rPr>
              <a:t> </a:t>
            </a:r>
            <a:r>
              <a:rPr lang="en-US" sz="3200" dirty="0" smtClean="0">
                <a:solidFill>
                  <a:srgbClr val="000000"/>
                </a:solidFill>
                <a:latin typeface="Times New Roman" panose="02020603050405020304" pitchFamily="18" charset="0"/>
              </a:rPr>
              <a:t>(</a:t>
            </a:r>
            <a:r>
              <a:rPr lang="en-SG" altLang="en-US" sz="3200" dirty="0" err="1" smtClean="0">
                <a:solidFill>
                  <a:srgbClr val="000000"/>
                </a:solidFill>
                <a:latin typeface="Times New Roman" panose="02020603050405020304" pitchFamily="18" charset="0"/>
              </a:rPr>
              <a:t>thời</a:t>
            </a:r>
            <a:r>
              <a:rPr lang="en-SG" altLang="en-US" sz="3200" dirty="0" smtClean="0">
                <a:solidFill>
                  <a:srgbClr val="000000"/>
                </a:solidFill>
                <a:latin typeface="Times New Roman" panose="02020603050405020304" pitchFamily="18" charset="0"/>
              </a:rPr>
              <a:t> </a:t>
            </a:r>
            <a:r>
              <a:rPr lang="en-SG" altLang="en-US" sz="3200" dirty="0" err="1">
                <a:solidFill>
                  <a:srgbClr val="000000"/>
                </a:solidFill>
                <a:latin typeface="Times New Roman" panose="02020603050405020304" pitchFamily="18" charset="0"/>
              </a:rPr>
              <a:t>gian</a:t>
            </a:r>
            <a:r>
              <a:rPr lang="en-SG" altLang="en-US" sz="3200" dirty="0">
                <a:solidFill>
                  <a:srgbClr val="000000"/>
                </a:solidFill>
                <a:latin typeface="Times New Roman" panose="02020603050405020304" pitchFamily="18" charset="0"/>
              </a:rPr>
              <a:t> 1 </a:t>
            </a:r>
            <a:r>
              <a:rPr lang="en-SG" altLang="en-US" sz="3200" dirty="0" err="1">
                <a:solidFill>
                  <a:srgbClr val="000000"/>
                </a:solidFill>
                <a:latin typeface="Times New Roman" panose="02020603050405020304" pitchFamily="18" charset="0"/>
              </a:rPr>
              <a:t>phút</a:t>
            </a:r>
            <a:r>
              <a:rPr lang="en-SG" altLang="en-US" sz="3200" dirty="0">
                <a:solidFill>
                  <a:srgbClr val="000000"/>
                </a:solidFill>
                <a:latin typeface="Times New Roman" panose="02020603050405020304" pitchFamily="18" charset="0"/>
              </a:rPr>
              <a:t>)</a:t>
            </a:r>
            <a:r>
              <a:rPr lang="en-US" sz="3200" dirty="0">
                <a:solidFill>
                  <a:srgbClr val="000000"/>
                </a:solidFill>
                <a:latin typeface="Times New Roman" panose="02020603050405020304" pitchFamily="18" charset="0"/>
              </a:rPr>
              <a:t>: </a:t>
            </a:r>
          </a:p>
          <a:p>
            <a:pPr marL="0" indent="0"/>
            <a:r>
              <a:rPr lang="en-US" sz="3200" dirty="0">
                <a:solidFill>
                  <a:srgbClr val="000000"/>
                </a:solidFill>
                <a:latin typeface="Times New Roman" panose="02020603050405020304" pitchFamily="18" charset="0"/>
              </a:rPr>
              <a:t>-</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Vật</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nuôi</a:t>
            </a:r>
            <a:r>
              <a:rPr lang="en-US" sz="3200" b="1" dirty="0">
                <a:solidFill>
                  <a:schemeClr val="tx1"/>
                </a:solidFill>
                <a:latin typeface="Times New Roman" panose="02020603050405020304" pitchFamily="18" charset="0"/>
              </a:rPr>
              <a:t> …..(1)….. </a:t>
            </a:r>
            <a:r>
              <a:rPr lang="en-US" sz="3200" b="1" dirty="0" err="1">
                <a:solidFill>
                  <a:schemeClr val="tx1"/>
                </a:solidFill>
                <a:latin typeface="Times New Roman" panose="02020603050405020304" pitchFamily="18" charset="0"/>
              </a:rPr>
              <a:t>được</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nuôi</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dưỡng</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và</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chăm</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sóc</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tốt</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sẽ</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phát</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triển</a:t>
            </a:r>
            <a:r>
              <a:rPr lang="en-US" sz="3200" b="1" dirty="0">
                <a:solidFill>
                  <a:schemeClr val="tx1"/>
                </a:solidFill>
                <a:latin typeface="Times New Roman" panose="02020603050405020304" pitchFamily="18" charset="0"/>
              </a:rPr>
              <a:t>, .....(2)…… </a:t>
            </a:r>
            <a:r>
              <a:rPr lang="en-US" sz="3200" b="1" dirty="0" err="1">
                <a:solidFill>
                  <a:schemeClr val="tx1"/>
                </a:solidFill>
                <a:latin typeface="Times New Roman" panose="02020603050405020304" pitchFamily="18" charset="0"/>
              </a:rPr>
              <a:t>tốt</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chống</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lại</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bệnh</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tật</a:t>
            </a:r>
            <a:r>
              <a:rPr lang="en-US" sz="3200" b="1" dirty="0">
                <a:solidFill>
                  <a:schemeClr val="tx1"/>
                </a:solidFill>
                <a:latin typeface="Times New Roman" panose="02020603050405020304" pitchFamily="18" charset="0"/>
              </a:rPr>
              <a:t>.</a:t>
            </a:r>
          </a:p>
          <a:p>
            <a:pPr marL="0" indent="0"/>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Vật</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nuôi</a:t>
            </a:r>
            <a:r>
              <a:rPr lang="en-US" sz="3200" b="1" dirty="0">
                <a:solidFill>
                  <a:schemeClr val="tx1"/>
                </a:solidFill>
                <a:latin typeface="Times New Roman" panose="02020603050405020304" pitchFamily="18" charset="0"/>
              </a:rPr>
              <a:t> …..(3)…. </a:t>
            </a:r>
            <a:r>
              <a:rPr lang="en-US" sz="3200" b="1" dirty="0" err="1">
                <a:solidFill>
                  <a:schemeClr val="tx1"/>
                </a:solidFill>
                <a:latin typeface="Times New Roman" panose="02020603050405020304" pitchFamily="18" charset="0"/>
              </a:rPr>
              <a:t>và</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phát</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triển</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tốt</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sẽ</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tăng</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khối</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lượng</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và</a:t>
            </a:r>
            <a:r>
              <a:rPr lang="en-US" sz="3200" b="1" dirty="0">
                <a:solidFill>
                  <a:schemeClr val="tx1"/>
                </a:solidFill>
                <a:latin typeface="Times New Roman" panose="02020603050405020304" pitchFamily="18" charset="0"/>
              </a:rPr>
              <a:t> ….(4)…</a:t>
            </a:r>
            <a:r>
              <a:rPr lang="en-US" sz="3200" b="1" dirty="0" err="1">
                <a:solidFill>
                  <a:schemeClr val="tx1"/>
                </a:solidFill>
                <a:latin typeface="Times New Roman" panose="02020603050405020304" pitchFamily="18" charset="0"/>
              </a:rPr>
              <a:t>chất</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lượng</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cao</a:t>
            </a:r>
            <a:r>
              <a:rPr lang="en-US" sz="3200" b="1" dirty="0">
                <a:solidFill>
                  <a:schemeClr val="tx1"/>
                </a:solidFill>
                <a:latin typeface="Times New Roman" panose="02020603050405020304" pitchFamily="18" charset="0"/>
              </a:rPr>
              <a:t>.</a:t>
            </a:r>
          </a:p>
          <a:p>
            <a:pPr marL="0" indent="0"/>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Vật</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nuôi</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sinh</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sản</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có</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khả</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năng</a:t>
            </a:r>
            <a:r>
              <a:rPr lang="en-US" sz="3200" b="1" dirty="0">
                <a:solidFill>
                  <a:schemeClr val="tx1"/>
                </a:solidFill>
                <a:latin typeface="Times New Roman" panose="02020603050405020304" pitchFamily="18" charset="0"/>
              </a:rPr>
              <a:t> …(5)…… </a:t>
            </a:r>
            <a:r>
              <a:rPr lang="en-US" sz="3200" b="1" dirty="0" err="1">
                <a:solidFill>
                  <a:schemeClr val="tx1"/>
                </a:solidFill>
                <a:latin typeface="Times New Roman" panose="02020603050405020304" pitchFamily="18" charset="0"/>
              </a:rPr>
              <a:t>tốt</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cho</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ra</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số</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lượng</a:t>
            </a:r>
            <a:r>
              <a:rPr lang="en-US" sz="3200" b="1" dirty="0">
                <a:solidFill>
                  <a:schemeClr val="tx1"/>
                </a:solidFill>
                <a:latin typeface="Times New Roman" panose="02020603050405020304" pitchFamily="18" charset="0"/>
              </a:rPr>
              <a:t> con </a:t>
            </a:r>
            <a:r>
              <a:rPr lang="en-US" sz="3200" b="1" dirty="0" err="1">
                <a:solidFill>
                  <a:schemeClr val="tx1"/>
                </a:solidFill>
                <a:latin typeface="Times New Roman" panose="02020603050405020304" pitchFamily="18" charset="0"/>
              </a:rPr>
              <a:t>nhiều</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và</a:t>
            </a:r>
            <a:r>
              <a:rPr lang="en-US" sz="3200" b="1" dirty="0">
                <a:solidFill>
                  <a:schemeClr val="tx1"/>
                </a:solidFill>
                <a:latin typeface="Times New Roman" panose="02020603050405020304" pitchFamily="18" charset="0"/>
              </a:rPr>
              <a:t> ….(6)... </a:t>
            </a:r>
            <a:r>
              <a:rPr lang="en-US" sz="3200" b="1" dirty="0" err="1">
                <a:solidFill>
                  <a:schemeClr val="tx1"/>
                </a:solidFill>
                <a:latin typeface="Times New Roman" panose="02020603050405020304" pitchFamily="18" charset="0"/>
              </a:rPr>
              <a:t>đàn</a:t>
            </a:r>
            <a:r>
              <a:rPr lang="en-US" sz="3200" b="1" dirty="0">
                <a:solidFill>
                  <a:schemeClr val="tx1"/>
                </a:solidFill>
                <a:latin typeface="Times New Roman" panose="02020603050405020304" pitchFamily="18" charset="0"/>
              </a:rPr>
              <a:t> con </a:t>
            </a:r>
            <a:r>
              <a:rPr lang="en-US" sz="3200" b="1" dirty="0" err="1">
                <a:solidFill>
                  <a:schemeClr val="tx1"/>
                </a:solidFill>
                <a:latin typeface="Times New Roman" panose="02020603050405020304" pitchFamily="18" charset="0"/>
              </a:rPr>
              <a:t>tốt</a:t>
            </a:r>
            <a:r>
              <a:rPr lang="en-US" sz="3200" b="1" dirty="0">
                <a:solidFill>
                  <a:schemeClr val="tx1"/>
                </a:solidFill>
                <a:latin typeface="Times New Roman" panose="02020603050405020304" pitchFamily="18" charset="0"/>
              </a:rPr>
              <a:t>.</a:t>
            </a:r>
          </a:p>
        </p:txBody>
      </p:sp>
      <p:sp>
        <p:nvSpPr>
          <p:cNvPr id="12" name="Rounded Rectangle 11"/>
          <p:cNvSpPr/>
          <p:nvPr/>
        </p:nvSpPr>
        <p:spPr>
          <a:xfrm>
            <a:off x="8541386" y="5260340"/>
            <a:ext cx="1752600" cy="1371600"/>
          </a:xfrm>
          <a:prstGeom prst="roundRect">
            <a:avLst>
              <a:gd name="adj" fmla="val 15231"/>
            </a:avLst>
          </a:prstGeom>
          <a:gradFill rotWithShape="1">
            <a:gsLst>
              <a:gs pos="0">
                <a:srgbClr val="FF0000"/>
              </a:gs>
              <a:gs pos="50000">
                <a:srgbClr val="FFFF00"/>
              </a:gs>
              <a:gs pos="100000">
                <a:srgbClr val="FF0000"/>
              </a:gs>
            </a:gsLst>
            <a:lin ang="5400000" scaled="1"/>
            <a:tileRect/>
          </a:gradFill>
          <a:ln w="25400" cap="flat" cmpd="sng">
            <a:solidFill>
              <a:srgbClr val="00FF00"/>
            </a:solidFill>
            <a:prstDash val="solid"/>
            <a:headEnd type="none" w="med" len="med"/>
            <a:tailEnd type="none" w="med" len="med"/>
          </a:ln>
        </p:spPr>
        <p:txBody>
          <a:bodyPr/>
          <a:lstStyle/>
          <a:p>
            <a:endParaRPr lang="en-US"/>
          </a:p>
        </p:txBody>
      </p:sp>
      <p:sp>
        <p:nvSpPr>
          <p:cNvPr id="13" name="Text Box 2053"/>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00</a:t>
            </a:r>
            <a:endParaRPr sz="11000" b="1">
              <a:solidFill>
                <a:srgbClr val="0000FF"/>
              </a:solidFill>
              <a:latin typeface="VNI-Helve" pitchFamily="2" charset="0"/>
              <a:ea typeface="Arial" panose="020B0604020202020204" pitchFamily="34" charset="0"/>
            </a:endParaRPr>
          </a:p>
        </p:txBody>
      </p:sp>
      <p:sp>
        <p:nvSpPr>
          <p:cNvPr id="14" name="Text Box 2054"/>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09</a:t>
            </a:r>
            <a:endParaRPr sz="11000" b="1">
              <a:solidFill>
                <a:srgbClr val="0000FF"/>
              </a:solidFill>
              <a:latin typeface="VNI-Helve" pitchFamily="2" charset="0"/>
              <a:ea typeface="Arial" panose="020B0604020202020204" pitchFamily="34" charset="0"/>
            </a:endParaRPr>
          </a:p>
        </p:txBody>
      </p:sp>
      <p:sp>
        <p:nvSpPr>
          <p:cNvPr id="15" name="Text Box 2055"/>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10</a:t>
            </a:r>
            <a:endParaRPr sz="11000" b="1">
              <a:solidFill>
                <a:srgbClr val="0000FF"/>
              </a:solidFill>
              <a:latin typeface="VNI-Helve" pitchFamily="2" charset="0"/>
              <a:ea typeface="Arial" panose="020B0604020202020204" pitchFamily="34" charset="0"/>
            </a:endParaRPr>
          </a:p>
        </p:txBody>
      </p:sp>
      <p:sp>
        <p:nvSpPr>
          <p:cNvPr id="16" name="Text Box 2056"/>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11</a:t>
            </a:r>
            <a:endParaRPr sz="11000" b="1">
              <a:solidFill>
                <a:srgbClr val="0000FF"/>
              </a:solidFill>
              <a:latin typeface="VNI-Helve" pitchFamily="2" charset="0"/>
              <a:ea typeface="Arial" panose="020B0604020202020204" pitchFamily="34" charset="0"/>
            </a:endParaRPr>
          </a:p>
        </p:txBody>
      </p:sp>
      <p:sp>
        <p:nvSpPr>
          <p:cNvPr id="17" name="Text Box 2057"/>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12</a:t>
            </a:r>
            <a:endParaRPr sz="11000" b="1">
              <a:solidFill>
                <a:srgbClr val="0000FF"/>
              </a:solidFill>
              <a:latin typeface="VNI-Helve" pitchFamily="2" charset="0"/>
              <a:ea typeface="Arial" panose="020B0604020202020204" pitchFamily="34" charset="0"/>
            </a:endParaRPr>
          </a:p>
        </p:txBody>
      </p:sp>
      <p:sp>
        <p:nvSpPr>
          <p:cNvPr id="18" name="Text Box 2058"/>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16</a:t>
            </a:r>
            <a:endParaRPr sz="11000" b="1">
              <a:solidFill>
                <a:srgbClr val="0000FF"/>
              </a:solidFill>
              <a:latin typeface="VNI-Helve" pitchFamily="2" charset="0"/>
              <a:ea typeface="Arial" panose="020B0604020202020204" pitchFamily="34" charset="0"/>
            </a:endParaRPr>
          </a:p>
        </p:txBody>
      </p:sp>
      <p:sp>
        <p:nvSpPr>
          <p:cNvPr id="19" name="Text Box 2059"/>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15</a:t>
            </a:r>
            <a:endParaRPr sz="11000" b="1">
              <a:solidFill>
                <a:srgbClr val="0000FF"/>
              </a:solidFill>
              <a:latin typeface="VNI-Helve" pitchFamily="2" charset="0"/>
              <a:ea typeface="Arial" panose="020B0604020202020204" pitchFamily="34" charset="0"/>
            </a:endParaRPr>
          </a:p>
        </p:txBody>
      </p:sp>
      <p:sp>
        <p:nvSpPr>
          <p:cNvPr id="20" name="Text Box 2060"/>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14</a:t>
            </a:r>
            <a:endParaRPr sz="11000" b="1">
              <a:solidFill>
                <a:srgbClr val="0000FF"/>
              </a:solidFill>
              <a:latin typeface="VNI-Helve" pitchFamily="2" charset="0"/>
              <a:ea typeface="Arial" panose="020B0604020202020204" pitchFamily="34" charset="0"/>
            </a:endParaRPr>
          </a:p>
        </p:txBody>
      </p:sp>
      <p:sp>
        <p:nvSpPr>
          <p:cNvPr id="21" name="Text Box 2061"/>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13</a:t>
            </a:r>
            <a:endParaRPr sz="11000" b="1">
              <a:solidFill>
                <a:srgbClr val="0000FF"/>
              </a:solidFill>
              <a:latin typeface="VNI-Helve" pitchFamily="2" charset="0"/>
              <a:ea typeface="Arial" panose="020B0604020202020204" pitchFamily="34" charset="0"/>
            </a:endParaRPr>
          </a:p>
        </p:txBody>
      </p:sp>
      <p:sp>
        <p:nvSpPr>
          <p:cNvPr id="22" name="Text Box 2062"/>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17</a:t>
            </a:r>
            <a:endParaRPr sz="11000" b="1">
              <a:solidFill>
                <a:srgbClr val="0000FF"/>
              </a:solidFill>
              <a:latin typeface="VNI-Helve" pitchFamily="2" charset="0"/>
              <a:ea typeface="Arial" panose="020B0604020202020204" pitchFamily="34" charset="0"/>
            </a:endParaRPr>
          </a:p>
        </p:txBody>
      </p:sp>
      <p:sp>
        <p:nvSpPr>
          <p:cNvPr id="23" name="Text Box 2063"/>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18</a:t>
            </a:r>
            <a:endParaRPr sz="11000" b="1">
              <a:solidFill>
                <a:srgbClr val="0000FF"/>
              </a:solidFill>
              <a:latin typeface="VNI-Helve" pitchFamily="2" charset="0"/>
              <a:ea typeface="Arial" panose="020B0604020202020204" pitchFamily="34" charset="0"/>
            </a:endParaRPr>
          </a:p>
        </p:txBody>
      </p:sp>
      <p:sp>
        <p:nvSpPr>
          <p:cNvPr id="24" name="Text Box 2064"/>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19</a:t>
            </a:r>
            <a:endParaRPr sz="11000" b="1">
              <a:solidFill>
                <a:srgbClr val="0000FF"/>
              </a:solidFill>
              <a:latin typeface="VNI-Helve" pitchFamily="2" charset="0"/>
              <a:ea typeface="Arial" panose="020B0604020202020204" pitchFamily="34" charset="0"/>
            </a:endParaRPr>
          </a:p>
        </p:txBody>
      </p:sp>
      <p:sp>
        <p:nvSpPr>
          <p:cNvPr id="25" name="Text Box 2065"/>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20</a:t>
            </a:r>
            <a:endParaRPr sz="11000" b="1">
              <a:solidFill>
                <a:srgbClr val="0000FF"/>
              </a:solidFill>
              <a:latin typeface="VNI-Helve" pitchFamily="2" charset="0"/>
              <a:ea typeface="Arial" panose="020B0604020202020204" pitchFamily="34" charset="0"/>
            </a:endParaRPr>
          </a:p>
        </p:txBody>
      </p:sp>
      <p:sp>
        <p:nvSpPr>
          <p:cNvPr id="26" name="Text Box 2066"/>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08</a:t>
            </a:r>
            <a:endParaRPr sz="11000" b="1">
              <a:solidFill>
                <a:srgbClr val="0000FF"/>
              </a:solidFill>
              <a:latin typeface="VNI-Helve" pitchFamily="2" charset="0"/>
              <a:ea typeface="Arial" panose="020B0604020202020204" pitchFamily="34" charset="0"/>
            </a:endParaRPr>
          </a:p>
        </p:txBody>
      </p:sp>
      <p:sp>
        <p:nvSpPr>
          <p:cNvPr id="27" name="Text Box 2067"/>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07</a:t>
            </a:r>
            <a:endParaRPr sz="11000" b="1">
              <a:solidFill>
                <a:srgbClr val="0000FF"/>
              </a:solidFill>
              <a:latin typeface="VNI-Helve" pitchFamily="2" charset="0"/>
              <a:ea typeface="Arial" panose="020B0604020202020204" pitchFamily="34" charset="0"/>
            </a:endParaRPr>
          </a:p>
        </p:txBody>
      </p:sp>
      <p:sp>
        <p:nvSpPr>
          <p:cNvPr id="28" name="Text Box 2068"/>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06</a:t>
            </a:r>
            <a:endParaRPr sz="11000" b="1">
              <a:solidFill>
                <a:srgbClr val="0000FF"/>
              </a:solidFill>
              <a:latin typeface="VNI-Helve" pitchFamily="2" charset="0"/>
              <a:ea typeface="Arial" panose="020B0604020202020204" pitchFamily="34" charset="0"/>
            </a:endParaRPr>
          </a:p>
        </p:txBody>
      </p:sp>
      <p:sp>
        <p:nvSpPr>
          <p:cNvPr id="29" name="Text Box 2069"/>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05</a:t>
            </a:r>
            <a:endParaRPr sz="11000" b="1">
              <a:solidFill>
                <a:srgbClr val="0000FF"/>
              </a:solidFill>
              <a:latin typeface="VNI-Helve" pitchFamily="2" charset="0"/>
              <a:ea typeface="Arial" panose="020B0604020202020204" pitchFamily="34" charset="0"/>
            </a:endParaRPr>
          </a:p>
        </p:txBody>
      </p:sp>
      <p:sp>
        <p:nvSpPr>
          <p:cNvPr id="30" name="Text Box 2070"/>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04</a:t>
            </a:r>
            <a:endParaRPr sz="11000" b="1">
              <a:solidFill>
                <a:srgbClr val="0000FF"/>
              </a:solidFill>
              <a:latin typeface="VNI-Helve" pitchFamily="2" charset="0"/>
              <a:ea typeface="Arial" panose="020B0604020202020204" pitchFamily="34" charset="0"/>
            </a:endParaRPr>
          </a:p>
        </p:txBody>
      </p:sp>
      <p:sp>
        <p:nvSpPr>
          <p:cNvPr id="31" name="Text Box 2071"/>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03</a:t>
            </a:r>
            <a:endParaRPr sz="11000" b="1">
              <a:solidFill>
                <a:srgbClr val="0000FF"/>
              </a:solidFill>
              <a:latin typeface="VNI-Helve" pitchFamily="2" charset="0"/>
              <a:ea typeface="Arial" panose="020B0604020202020204" pitchFamily="34" charset="0"/>
            </a:endParaRPr>
          </a:p>
        </p:txBody>
      </p:sp>
      <p:sp>
        <p:nvSpPr>
          <p:cNvPr id="32" name="Text Box 2072"/>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02</a:t>
            </a:r>
            <a:endParaRPr sz="11000" b="1">
              <a:solidFill>
                <a:srgbClr val="0000FF"/>
              </a:solidFill>
              <a:latin typeface="VNI-Helve" pitchFamily="2" charset="0"/>
              <a:ea typeface="Arial" panose="020B0604020202020204" pitchFamily="34" charset="0"/>
            </a:endParaRPr>
          </a:p>
        </p:txBody>
      </p:sp>
      <p:sp>
        <p:nvSpPr>
          <p:cNvPr id="33" name="Text Box 2073"/>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01</a:t>
            </a:r>
            <a:endParaRPr sz="11000" b="1">
              <a:solidFill>
                <a:srgbClr val="0000FF"/>
              </a:solidFill>
              <a:latin typeface="VNI-Helve" pitchFamily="2" charset="0"/>
              <a:ea typeface="Arial" panose="020B0604020202020204" pitchFamily="34" charset="0"/>
            </a:endParaRPr>
          </a:p>
        </p:txBody>
      </p:sp>
      <p:sp>
        <p:nvSpPr>
          <p:cNvPr id="34" name="Text Box 2076"/>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29</a:t>
            </a:r>
            <a:endParaRPr sz="11000" b="1">
              <a:solidFill>
                <a:srgbClr val="0000FF"/>
              </a:solidFill>
              <a:latin typeface="VNI-Helve" pitchFamily="2" charset="0"/>
              <a:ea typeface="Arial" panose="020B0604020202020204" pitchFamily="34" charset="0"/>
            </a:endParaRPr>
          </a:p>
        </p:txBody>
      </p:sp>
      <p:sp>
        <p:nvSpPr>
          <p:cNvPr id="35" name="Text Box 2077"/>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30</a:t>
            </a:r>
            <a:endParaRPr sz="11000" b="1">
              <a:solidFill>
                <a:srgbClr val="0000FF"/>
              </a:solidFill>
              <a:latin typeface="VNI-Helve" pitchFamily="2" charset="0"/>
              <a:ea typeface="Arial" panose="020B0604020202020204" pitchFamily="34" charset="0"/>
            </a:endParaRPr>
          </a:p>
        </p:txBody>
      </p:sp>
      <p:sp>
        <p:nvSpPr>
          <p:cNvPr id="36" name="Text Box 2078"/>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31</a:t>
            </a:r>
            <a:endParaRPr sz="11000" b="1">
              <a:solidFill>
                <a:srgbClr val="0000FF"/>
              </a:solidFill>
              <a:latin typeface="VNI-Helve" pitchFamily="2" charset="0"/>
              <a:ea typeface="Arial" panose="020B0604020202020204" pitchFamily="34" charset="0"/>
            </a:endParaRPr>
          </a:p>
        </p:txBody>
      </p:sp>
      <p:sp>
        <p:nvSpPr>
          <p:cNvPr id="37" name="Text Box 2079"/>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32</a:t>
            </a:r>
            <a:endParaRPr sz="11000" b="1">
              <a:solidFill>
                <a:srgbClr val="0000FF"/>
              </a:solidFill>
              <a:latin typeface="VNI-Helve" pitchFamily="2" charset="0"/>
              <a:ea typeface="Arial" panose="020B0604020202020204" pitchFamily="34" charset="0"/>
            </a:endParaRPr>
          </a:p>
        </p:txBody>
      </p:sp>
      <p:sp>
        <p:nvSpPr>
          <p:cNvPr id="38" name="Text Box 2080"/>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36</a:t>
            </a:r>
            <a:endParaRPr sz="11000" b="1">
              <a:solidFill>
                <a:srgbClr val="0000FF"/>
              </a:solidFill>
              <a:latin typeface="VNI-Helve" pitchFamily="2" charset="0"/>
              <a:ea typeface="Arial" panose="020B0604020202020204" pitchFamily="34" charset="0"/>
            </a:endParaRPr>
          </a:p>
        </p:txBody>
      </p:sp>
      <p:sp>
        <p:nvSpPr>
          <p:cNvPr id="39" name="Text Box 2081"/>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35</a:t>
            </a:r>
            <a:endParaRPr sz="11000" b="1">
              <a:solidFill>
                <a:srgbClr val="0000FF"/>
              </a:solidFill>
              <a:latin typeface="VNI-Helve" pitchFamily="2" charset="0"/>
              <a:ea typeface="Arial" panose="020B0604020202020204" pitchFamily="34" charset="0"/>
            </a:endParaRPr>
          </a:p>
        </p:txBody>
      </p:sp>
      <p:sp>
        <p:nvSpPr>
          <p:cNvPr id="40" name="Text Box 2082"/>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34</a:t>
            </a:r>
            <a:endParaRPr sz="11000" b="1">
              <a:solidFill>
                <a:srgbClr val="0000FF"/>
              </a:solidFill>
              <a:latin typeface="VNI-Helve" pitchFamily="2" charset="0"/>
              <a:ea typeface="Arial" panose="020B0604020202020204" pitchFamily="34" charset="0"/>
            </a:endParaRPr>
          </a:p>
        </p:txBody>
      </p:sp>
      <p:sp>
        <p:nvSpPr>
          <p:cNvPr id="41" name="Text Box 2083"/>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33</a:t>
            </a:r>
            <a:endParaRPr sz="11000" b="1">
              <a:solidFill>
                <a:srgbClr val="0000FF"/>
              </a:solidFill>
              <a:latin typeface="VNI-Helve" pitchFamily="2" charset="0"/>
              <a:ea typeface="Arial" panose="020B0604020202020204" pitchFamily="34" charset="0"/>
            </a:endParaRPr>
          </a:p>
        </p:txBody>
      </p:sp>
      <p:sp>
        <p:nvSpPr>
          <p:cNvPr id="42" name="Text Box 2084"/>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37</a:t>
            </a:r>
            <a:endParaRPr sz="11000" b="1">
              <a:solidFill>
                <a:srgbClr val="0000FF"/>
              </a:solidFill>
              <a:latin typeface="VNI-Helve" pitchFamily="2" charset="0"/>
              <a:ea typeface="Arial" panose="020B0604020202020204" pitchFamily="34" charset="0"/>
            </a:endParaRPr>
          </a:p>
        </p:txBody>
      </p:sp>
      <p:sp>
        <p:nvSpPr>
          <p:cNvPr id="43" name="Text Box 2085"/>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38</a:t>
            </a:r>
            <a:endParaRPr sz="11000" b="1">
              <a:solidFill>
                <a:srgbClr val="0000FF"/>
              </a:solidFill>
              <a:latin typeface="VNI-Helve" pitchFamily="2" charset="0"/>
              <a:ea typeface="Arial" panose="020B0604020202020204" pitchFamily="34" charset="0"/>
            </a:endParaRPr>
          </a:p>
        </p:txBody>
      </p:sp>
      <p:sp>
        <p:nvSpPr>
          <p:cNvPr id="44" name="Text Box 2086"/>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39</a:t>
            </a:r>
            <a:endParaRPr sz="11000" b="1">
              <a:solidFill>
                <a:srgbClr val="0000FF"/>
              </a:solidFill>
              <a:latin typeface="VNI-Helve" pitchFamily="2" charset="0"/>
              <a:ea typeface="Arial" panose="020B0604020202020204" pitchFamily="34" charset="0"/>
            </a:endParaRPr>
          </a:p>
        </p:txBody>
      </p:sp>
      <p:sp>
        <p:nvSpPr>
          <p:cNvPr id="45" name="Text Box 2087"/>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40</a:t>
            </a:r>
            <a:endParaRPr sz="11000" b="1">
              <a:solidFill>
                <a:srgbClr val="0000FF"/>
              </a:solidFill>
              <a:latin typeface="VNI-Helve" pitchFamily="2" charset="0"/>
              <a:ea typeface="Arial" panose="020B0604020202020204" pitchFamily="34" charset="0"/>
            </a:endParaRPr>
          </a:p>
        </p:txBody>
      </p:sp>
      <p:sp>
        <p:nvSpPr>
          <p:cNvPr id="46" name="Text Box 2088"/>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28</a:t>
            </a:r>
            <a:endParaRPr sz="11000" b="1">
              <a:solidFill>
                <a:srgbClr val="0000FF"/>
              </a:solidFill>
              <a:latin typeface="VNI-Helve" pitchFamily="2" charset="0"/>
              <a:ea typeface="Arial" panose="020B0604020202020204" pitchFamily="34" charset="0"/>
            </a:endParaRPr>
          </a:p>
        </p:txBody>
      </p:sp>
      <p:sp>
        <p:nvSpPr>
          <p:cNvPr id="47" name="Text Box 2089"/>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27</a:t>
            </a:r>
            <a:endParaRPr sz="11000" b="1">
              <a:solidFill>
                <a:srgbClr val="0000FF"/>
              </a:solidFill>
              <a:latin typeface="VNI-Helve" pitchFamily="2" charset="0"/>
              <a:ea typeface="Arial" panose="020B0604020202020204" pitchFamily="34" charset="0"/>
            </a:endParaRPr>
          </a:p>
        </p:txBody>
      </p:sp>
      <p:sp>
        <p:nvSpPr>
          <p:cNvPr id="48" name="Text Box 2090"/>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26</a:t>
            </a:r>
            <a:endParaRPr sz="11000" b="1">
              <a:solidFill>
                <a:srgbClr val="0000FF"/>
              </a:solidFill>
              <a:latin typeface="VNI-Helve" pitchFamily="2" charset="0"/>
              <a:ea typeface="Arial" panose="020B0604020202020204" pitchFamily="34" charset="0"/>
            </a:endParaRPr>
          </a:p>
        </p:txBody>
      </p:sp>
      <p:sp>
        <p:nvSpPr>
          <p:cNvPr id="49" name="Text Box 2091"/>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25</a:t>
            </a:r>
            <a:endParaRPr sz="11000" b="1">
              <a:solidFill>
                <a:srgbClr val="0000FF"/>
              </a:solidFill>
              <a:latin typeface="VNI-Helve" pitchFamily="2" charset="0"/>
              <a:ea typeface="Arial" panose="020B0604020202020204" pitchFamily="34" charset="0"/>
            </a:endParaRPr>
          </a:p>
        </p:txBody>
      </p:sp>
      <p:sp>
        <p:nvSpPr>
          <p:cNvPr id="50" name="Text Box 2092"/>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24</a:t>
            </a:r>
            <a:endParaRPr sz="11000" b="1">
              <a:solidFill>
                <a:srgbClr val="0000FF"/>
              </a:solidFill>
              <a:latin typeface="VNI-Helve" pitchFamily="2" charset="0"/>
              <a:ea typeface="Arial" panose="020B0604020202020204" pitchFamily="34" charset="0"/>
            </a:endParaRPr>
          </a:p>
        </p:txBody>
      </p:sp>
      <p:sp>
        <p:nvSpPr>
          <p:cNvPr id="51" name="Text Box 2093"/>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23</a:t>
            </a:r>
            <a:endParaRPr sz="11000" b="1">
              <a:solidFill>
                <a:srgbClr val="0000FF"/>
              </a:solidFill>
              <a:latin typeface="VNI-Helve" pitchFamily="2" charset="0"/>
              <a:ea typeface="Arial" panose="020B0604020202020204" pitchFamily="34" charset="0"/>
            </a:endParaRPr>
          </a:p>
        </p:txBody>
      </p:sp>
      <p:sp>
        <p:nvSpPr>
          <p:cNvPr id="52" name="Text Box 2094"/>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22</a:t>
            </a:r>
            <a:endParaRPr sz="11000" b="1">
              <a:solidFill>
                <a:srgbClr val="0000FF"/>
              </a:solidFill>
              <a:latin typeface="VNI-Helve" pitchFamily="2" charset="0"/>
              <a:ea typeface="Arial" panose="020B0604020202020204" pitchFamily="34" charset="0"/>
            </a:endParaRPr>
          </a:p>
        </p:txBody>
      </p:sp>
      <p:sp>
        <p:nvSpPr>
          <p:cNvPr id="53" name="Text Box 2095"/>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21</a:t>
            </a:r>
            <a:endParaRPr sz="11000" b="1">
              <a:solidFill>
                <a:srgbClr val="0000FF"/>
              </a:solidFill>
              <a:latin typeface="VNI-Helve" pitchFamily="2" charset="0"/>
              <a:ea typeface="Arial" panose="020B0604020202020204" pitchFamily="34" charset="0"/>
            </a:endParaRPr>
          </a:p>
        </p:txBody>
      </p:sp>
      <p:sp>
        <p:nvSpPr>
          <p:cNvPr id="54" name="Text Box 2121"/>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49</a:t>
            </a:r>
            <a:endParaRPr sz="11000" b="1">
              <a:solidFill>
                <a:srgbClr val="0000FF"/>
              </a:solidFill>
              <a:latin typeface="VNI-Helve" pitchFamily="2" charset="0"/>
              <a:ea typeface="Arial" panose="020B0604020202020204" pitchFamily="34" charset="0"/>
            </a:endParaRPr>
          </a:p>
        </p:txBody>
      </p:sp>
      <p:sp>
        <p:nvSpPr>
          <p:cNvPr id="55" name="Text Box 2122"/>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50</a:t>
            </a:r>
            <a:endParaRPr sz="11000" b="1">
              <a:solidFill>
                <a:srgbClr val="0000FF"/>
              </a:solidFill>
              <a:latin typeface="VNI-Helve" pitchFamily="2" charset="0"/>
              <a:ea typeface="Arial" panose="020B0604020202020204" pitchFamily="34" charset="0"/>
            </a:endParaRPr>
          </a:p>
        </p:txBody>
      </p:sp>
      <p:sp>
        <p:nvSpPr>
          <p:cNvPr id="56" name="Text Box 2123"/>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51</a:t>
            </a:r>
            <a:endParaRPr sz="11000" b="1">
              <a:solidFill>
                <a:srgbClr val="0000FF"/>
              </a:solidFill>
              <a:latin typeface="VNI-Helve" pitchFamily="2" charset="0"/>
              <a:ea typeface="Arial" panose="020B0604020202020204" pitchFamily="34" charset="0"/>
            </a:endParaRPr>
          </a:p>
        </p:txBody>
      </p:sp>
      <p:sp>
        <p:nvSpPr>
          <p:cNvPr id="57" name="Text Box 2124"/>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52</a:t>
            </a:r>
            <a:endParaRPr sz="11000" b="1">
              <a:solidFill>
                <a:srgbClr val="0000FF"/>
              </a:solidFill>
              <a:latin typeface="VNI-Helve" pitchFamily="2" charset="0"/>
              <a:ea typeface="Arial" panose="020B0604020202020204" pitchFamily="34" charset="0"/>
            </a:endParaRPr>
          </a:p>
        </p:txBody>
      </p:sp>
      <p:sp>
        <p:nvSpPr>
          <p:cNvPr id="58" name="Text Box 2125"/>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56</a:t>
            </a:r>
            <a:endParaRPr sz="11000" b="1">
              <a:solidFill>
                <a:srgbClr val="0000FF"/>
              </a:solidFill>
              <a:latin typeface="VNI-Helve" pitchFamily="2" charset="0"/>
              <a:ea typeface="Arial" panose="020B0604020202020204" pitchFamily="34" charset="0"/>
            </a:endParaRPr>
          </a:p>
        </p:txBody>
      </p:sp>
      <p:sp>
        <p:nvSpPr>
          <p:cNvPr id="59" name="Text Box 2126"/>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55</a:t>
            </a:r>
            <a:endParaRPr sz="11000" b="1">
              <a:solidFill>
                <a:srgbClr val="0000FF"/>
              </a:solidFill>
              <a:latin typeface="VNI-Helve" pitchFamily="2" charset="0"/>
              <a:ea typeface="Arial" panose="020B0604020202020204" pitchFamily="34" charset="0"/>
            </a:endParaRPr>
          </a:p>
        </p:txBody>
      </p:sp>
      <p:sp>
        <p:nvSpPr>
          <p:cNvPr id="60" name="Text Box 2127"/>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54</a:t>
            </a:r>
            <a:endParaRPr sz="11000" b="1">
              <a:solidFill>
                <a:srgbClr val="0000FF"/>
              </a:solidFill>
              <a:latin typeface="VNI-Helve" pitchFamily="2" charset="0"/>
              <a:ea typeface="Arial" panose="020B0604020202020204" pitchFamily="34" charset="0"/>
            </a:endParaRPr>
          </a:p>
        </p:txBody>
      </p:sp>
      <p:sp>
        <p:nvSpPr>
          <p:cNvPr id="61" name="Text Box 2128"/>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53</a:t>
            </a:r>
            <a:endParaRPr sz="11000" b="1">
              <a:solidFill>
                <a:srgbClr val="0000FF"/>
              </a:solidFill>
              <a:latin typeface="VNI-Helve" pitchFamily="2" charset="0"/>
              <a:ea typeface="Arial" panose="020B0604020202020204" pitchFamily="34" charset="0"/>
            </a:endParaRPr>
          </a:p>
        </p:txBody>
      </p:sp>
      <p:sp>
        <p:nvSpPr>
          <p:cNvPr id="62" name="Text Box 2129"/>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57</a:t>
            </a:r>
            <a:endParaRPr sz="11000" b="1">
              <a:solidFill>
                <a:srgbClr val="0000FF"/>
              </a:solidFill>
              <a:latin typeface="VNI-Helve" pitchFamily="2" charset="0"/>
              <a:ea typeface="Arial" panose="020B0604020202020204" pitchFamily="34" charset="0"/>
            </a:endParaRPr>
          </a:p>
        </p:txBody>
      </p:sp>
      <p:sp>
        <p:nvSpPr>
          <p:cNvPr id="63" name="Text Box 2130"/>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58</a:t>
            </a:r>
            <a:endParaRPr sz="11000" b="1">
              <a:solidFill>
                <a:srgbClr val="0000FF"/>
              </a:solidFill>
              <a:latin typeface="VNI-Helve" pitchFamily="2" charset="0"/>
              <a:ea typeface="Arial" panose="020B0604020202020204" pitchFamily="34" charset="0"/>
            </a:endParaRPr>
          </a:p>
        </p:txBody>
      </p:sp>
      <p:sp>
        <p:nvSpPr>
          <p:cNvPr id="64" name="Text Box 2131"/>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59</a:t>
            </a:r>
            <a:endParaRPr sz="11000" b="1">
              <a:solidFill>
                <a:srgbClr val="0000FF"/>
              </a:solidFill>
              <a:latin typeface="VNI-Helve" pitchFamily="2" charset="0"/>
              <a:ea typeface="Arial" panose="020B0604020202020204" pitchFamily="34" charset="0"/>
            </a:endParaRPr>
          </a:p>
        </p:txBody>
      </p:sp>
      <p:sp>
        <p:nvSpPr>
          <p:cNvPr id="65" name="Text Box 2132"/>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60</a:t>
            </a:r>
            <a:endParaRPr sz="11000" b="1">
              <a:solidFill>
                <a:srgbClr val="0000FF"/>
              </a:solidFill>
              <a:latin typeface="VNI-Helve" pitchFamily="2" charset="0"/>
              <a:ea typeface="Arial" panose="020B0604020202020204" pitchFamily="34" charset="0"/>
            </a:endParaRPr>
          </a:p>
        </p:txBody>
      </p:sp>
      <p:sp>
        <p:nvSpPr>
          <p:cNvPr id="66" name="Text Box 2133"/>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48</a:t>
            </a:r>
            <a:endParaRPr sz="11000" b="1">
              <a:solidFill>
                <a:srgbClr val="0000FF"/>
              </a:solidFill>
              <a:latin typeface="VNI-Helve" pitchFamily="2" charset="0"/>
              <a:ea typeface="Arial" panose="020B0604020202020204" pitchFamily="34" charset="0"/>
            </a:endParaRPr>
          </a:p>
        </p:txBody>
      </p:sp>
      <p:sp>
        <p:nvSpPr>
          <p:cNvPr id="67" name="Text Box 2134"/>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47</a:t>
            </a:r>
            <a:endParaRPr sz="11000" b="1">
              <a:solidFill>
                <a:srgbClr val="0000FF"/>
              </a:solidFill>
              <a:latin typeface="VNI-Helve" pitchFamily="2" charset="0"/>
              <a:ea typeface="Arial" panose="020B0604020202020204" pitchFamily="34" charset="0"/>
            </a:endParaRPr>
          </a:p>
        </p:txBody>
      </p:sp>
      <p:sp>
        <p:nvSpPr>
          <p:cNvPr id="68" name="Text Box 2135"/>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46</a:t>
            </a:r>
            <a:endParaRPr sz="11000" b="1">
              <a:solidFill>
                <a:srgbClr val="0000FF"/>
              </a:solidFill>
              <a:latin typeface="VNI-Helve" pitchFamily="2" charset="0"/>
              <a:ea typeface="Arial" panose="020B0604020202020204" pitchFamily="34" charset="0"/>
            </a:endParaRPr>
          </a:p>
        </p:txBody>
      </p:sp>
      <p:sp>
        <p:nvSpPr>
          <p:cNvPr id="69" name="Text Box 2136"/>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45</a:t>
            </a:r>
            <a:endParaRPr sz="11000" b="1">
              <a:solidFill>
                <a:srgbClr val="0000FF"/>
              </a:solidFill>
              <a:latin typeface="VNI-Helve" pitchFamily="2" charset="0"/>
              <a:ea typeface="Arial" panose="020B0604020202020204" pitchFamily="34" charset="0"/>
            </a:endParaRPr>
          </a:p>
        </p:txBody>
      </p:sp>
      <p:sp>
        <p:nvSpPr>
          <p:cNvPr id="70" name="Text Box 2137"/>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44</a:t>
            </a:r>
            <a:endParaRPr sz="11000" b="1">
              <a:solidFill>
                <a:srgbClr val="0000FF"/>
              </a:solidFill>
              <a:latin typeface="VNI-Helve" pitchFamily="2" charset="0"/>
              <a:ea typeface="Arial" panose="020B0604020202020204" pitchFamily="34" charset="0"/>
            </a:endParaRPr>
          </a:p>
        </p:txBody>
      </p:sp>
      <p:sp>
        <p:nvSpPr>
          <p:cNvPr id="71" name="Text Box 2138"/>
          <p:cNvSpPr txBox="1"/>
          <p:nvPr/>
        </p:nvSpPr>
        <p:spPr>
          <a:xfrm>
            <a:off x="8465186" y="4863465"/>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43</a:t>
            </a:r>
            <a:endParaRPr sz="11000" b="1">
              <a:solidFill>
                <a:srgbClr val="0000FF"/>
              </a:solidFill>
              <a:latin typeface="VNI-Helve" pitchFamily="2" charset="0"/>
              <a:ea typeface="Arial" panose="020B0604020202020204" pitchFamily="34" charset="0"/>
            </a:endParaRPr>
          </a:p>
        </p:txBody>
      </p:sp>
      <p:sp>
        <p:nvSpPr>
          <p:cNvPr id="72" name="Text Box 2139"/>
          <p:cNvSpPr txBox="1"/>
          <p:nvPr/>
        </p:nvSpPr>
        <p:spPr>
          <a:xfrm>
            <a:off x="8488850" y="4863465"/>
            <a:ext cx="1805135" cy="1783715"/>
          </a:xfrm>
          <a:prstGeom prst="rect">
            <a:avLst/>
          </a:prstGeom>
          <a:noFill/>
          <a:ln w="9525">
            <a:noFill/>
          </a:ln>
        </p:spPr>
        <p:txBody>
          <a:bodyPr wrap="square">
            <a:spAutoFit/>
          </a:bodyPr>
          <a:lstStyle/>
          <a:p>
            <a:pPr algn="ctr">
              <a:spcBef>
                <a:spcPct val="50000"/>
              </a:spcBef>
            </a:pPr>
            <a:r>
              <a:rPr sz="11000" b="1">
                <a:solidFill>
                  <a:srgbClr val="0000FF"/>
                </a:solidFill>
                <a:latin typeface="VNI-Helve" pitchFamily="2" charset="0"/>
                <a:cs typeface="Arial" panose="020B0604020202020204" pitchFamily="34" charset="0"/>
              </a:rPr>
              <a:t>42</a:t>
            </a:r>
            <a:endParaRPr sz="11000" b="1">
              <a:solidFill>
                <a:srgbClr val="0000FF"/>
              </a:solidFill>
              <a:latin typeface="VNI-Helve" pitchFamily="2" charset="0"/>
              <a:ea typeface="Arial" panose="020B0604020202020204" pitchFamily="34" charset="0"/>
            </a:endParaRPr>
          </a:p>
        </p:txBody>
      </p:sp>
      <p:sp>
        <p:nvSpPr>
          <p:cNvPr id="73" name="Text Box 2140"/>
          <p:cNvSpPr txBox="1"/>
          <p:nvPr/>
        </p:nvSpPr>
        <p:spPr>
          <a:xfrm>
            <a:off x="8541386" y="5260340"/>
            <a:ext cx="1828800" cy="1783715"/>
          </a:xfrm>
          <a:prstGeom prst="rect">
            <a:avLst/>
          </a:prstGeom>
          <a:noFill/>
          <a:ln w="9525">
            <a:noFill/>
          </a:ln>
        </p:spPr>
        <p:txBody>
          <a:bodyPr>
            <a:spAutoFit/>
          </a:bodyPr>
          <a:lstStyle/>
          <a:p>
            <a:pPr algn="ctr">
              <a:spcBef>
                <a:spcPct val="50000"/>
              </a:spcBef>
            </a:pPr>
            <a:r>
              <a:rPr sz="11000" b="1">
                <a:solidFill>
                  <a:srgbClr val="0000FF"/>
                </a:solidFill>
                <a:latin typeface="VNI-Helve" pitchFamily="2" charset="0"/>
                <a:cs typeface="Arial" panose="020B0604020202020204" pitchFamily="34" charset="0"/>
              </a:rPr>
              <a:t>41</a:t>
            </a:r>
            <a:endParaRPr sz="11000" b="1">
              <a:solidFill>
                <a:srgbClr val="0000FF"/>
              </a:solidFill>
              <a:latin typeface="VNI-Helve" pitchFamily="2"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repeatCount="2000" fill="hold" nodeType="withEffect">
                                  <p:stCondLst>
                                    <p:cond delay="0"/>
                                  </p:stCondLst>
                                  <p:iterate type="lt">
                                    <p:tmPct val="5000"/>
                                  </p:iterate>
                                  <p:childTnLst>
                                    <p:set>
                                      <p:cBhvr>
                                        <p:cTn id="6" dur="1" fill="hold">
                                          <p:stCondLst>
                                            <p:cond delay="0"/>
                                          </p:stCondLst>
                                        </p:cTn>
                                        <p:tgtEl>
                                          <p:spTgt spid="2055"/>
                                        </p:tgtEl>
                                        <p:attrNameLst>
                                          <p:attrName>style.visibility</p:attrName>
                                        </p:attrNameLst>
                                      </p:cBhvr>
                                      <p:to>
                                        <p:strVal val="visible"/>
                                      </p:to>
                                    </p:set>
                                    <p:anim calcmode="lin" valueType="num">
                                      <p:cBhvr>
                                        <p:cTn id="7" dur="2000" fill="hold"/>
                                        <p:tgtEl>
                                          <p:spTgt spid="2055"/>
                                        </p:tgtEl>
                                        <p:attrNameLst>
                                          <p:attrName>ppt_w</p:attrName>
                                        </p:attrNameLst>
                                      </p:cBhvr>
                                      <p:tavLst>
                                        <p:tav tm="0">
                                          <p:val>
                                            <p:fltVal val="0"/>
                                          </p:val>
                                        </p:tav>
                                        <p:tav tm="100000">
                                          <p:val>
                                            <p:strVal val="#ppt_w"/>
                                          </p:val>
                                        </p:tav>
                                      </p:tavLst>
                                    </p:anim>
                                    <p:anim calcmode="lin" valueType="num">
                                      <p:cBhvr>
                                        <p:cTn id="8" dur="2000" fill="hold"/>
                                        <p:tgtEl>
                                          <p:spTgt spid="2055"/>
                                        </p:tgtEl>
                                        <p:attrNameLst>
                                          <p:attrName>ppt_h</p:attrName>
                                        </p:attrNameLst>
                                      </p:cBhvr>
                                      <p:tavLst>
                                        <p:tav tm="0">
                                          <p:val>
                                            <p:fltVal val="0"/>
                                          </p:val>
                                        </p:tav>
                                        <p:tav tm="100000">
                                          <p:val>
                                            <p:strVal val="#ppt_h"/>
                                          </p:val>
                                        </p:tav>
                                      </p:tavLst>
                                    </p:anim>
                                    <p:anim calcmode="lin" valueType="num">
                                      <p:cBhvr>
                                        <p:cTn id="9" dur="2000" fill="hold"/>
                                        <p:tgtEl>
                                          <p:spTgt spid="2055"/>
                                        </p:tgtEl>
                                        <p:attrNameLst>
                                          <p:attrName>style.rotation</p:attrName>
                                        </p:attrNameLst>
                                      </p:cBhvr>
                                      <p:tavLst>
                                        <p:tav tm="0">
                                          <p:val>
                                            <p:fltVal val="90"/>
                                          </p:val>
                                        </p:tav>
                                        <p:tav tm="100000">
                                          <p:val>
                                            <p:fltVal val="0"/>
                                          </p:val>
                                        </p:tav>
                                      </p:tavLst>
                                    </p:anim>
                                    <p:animEffect transition="in" filter="fade">
                                      <p:cBhvr>
                                        <p:cTn id="10" dur="2000"/>
                                        <p:tgtEl>
                                          <p:spTgt spid="205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1" presetID="51" presetClass="entr" presetSubtype="0" fill="hold" nodeType="withEffect">
                                  <p:stCondLst>
                                    <p:cond delay="0"/>
                                  </p:stCondLst>
                                  <p:childTnLst>
                                    <p:set>
                                      <p:cBhvr>
                                        <p:cTn id="12" dur="1" fill="hold">
                                          <p:stCondLst>
                                            <p:cond delay="0"/>
                                          </p:stCondLst>
                                        </p:cTn>
                                        <p:tgtEl>
                                          <p:spTgt spid="2058"/>
                                        </p:tgtEl>
                                        <p:attrNameLst>
                                          <p:attrName>style.visibility</p:attrName>
                                        </p:attrNameLst>
                                      </p:cBhvr>
                                      <p:to>
                                        <p:strVal val="visible"/>
                                      </p:to>
                                    </p:set>
                                    <p:animEffect transition="in" filter="fade">
                                      <p:cBhvr>
                                        <p:cTn id="13" dur="770" decel="100000"/>
                                        <p:tgtEl>
                                          <p:spTgt spid="2058"/>
                                        </p:tgtEl>
                                      </p:cBhvr>
                                    </p:animEffect>
                                    <p:animScale>
                                      <p:cBhvr>
                                        <p:cTn id="14" dur="770" decel="100000"/>
                                        <p:tgtEl>
                                          <p:spTgt spid="2058"/>
                                        </p:tgtEl>
                                      </p:cBhvr>
                                      <p:from x="10000" y="10000"/>
                                      <p:to x="200000" y="450000"/>
                                    </p:animScale>
                                    <p:animScale>
                                      <p:cBhvr>
                                        <p:cTn id="15" dur="1230" accel="100000" fill="hold">
                                          <p:stCondLst>
                                            <p:cond delay="770"/>
                                          </p:stCondLst>
                                        </p:cTn>
                                        <p:tgtEl>
                                          <p:spTgt spid="2058"/>
                                        </p:tgtEl>
                                      </p:cBhvr>
                                      <p:from x="200000" y="450000"/>
                                      <p:to x="100000" y="100000"/>
                                    </p:animScale>
                                    <p:set>
                                      <p:cBhvr>
                                        <p:cTn id="16" dur="770" fill="hold"/>
                                        <p:tgtEl>
                                          <p:spTgt spid="2058"/>
                                        </p:tgtEl>
                                        <p:attrNameLst>
                                          <p:attrName>ppt_x</p:attrName>
                                        </p:attrNameLst>
                                      </p:cBhvr>
                                      <p:to>
                                        <p:strVal val="(0.5)"/>
                                      </p:to>
                                    </p:set>
                                    <p:anim from="(0.5)" to="(#ppt_x)" calcmode="lin" valueType="num">
                                      <p:cBhvr>
                                        <p:cTn id="17" dur="1230" accel="100000" fill="hold">
                                          <p:stCondLst>
                                            <p:cond delay="770"/>
                                          </p:stCondLst>
                                        </p:cTn>
                                        <p:tgtEl>
                                          <p:spTgt spid="2058"/>
                                        </p:tgtEl>
                                        <p:attrNameLst>
                                          <p:attrName>ppt_x</p:attrName>
                                        </p:attrNameLst>
                                      </p:cBhvr>
                                    </p:anim>
                                    <p:set>
                                      <p:cBhvr>
                                        <p:cTn id="18" dur="770" fill="hold"/>
                                        <p:tgtEl>
                                          <p:spTgt spid="2058"/>
                                        </p:tgtEl>
                                        <p:attrNameLst>
                                          <p:attrName>ppt_y</p:attrName>
                                        </p:attrNameLst>
                                      </p:cBhvr>
                                      <p:to>
                                        <p:strVal val="(#ppt_y+0.4)"/>
                                      </p:to>
                                    </p:set>
                                    <p:anim from="(#ppt_y+0.4)" to="(#ppt_y)" calcmode="lin" valueType="num">
                                      <p:cBhvr>
                                        <p:cTn id="19" dur="1230" accel="100000" fill="hold">
                                          <p:stCondLst>
                                            <p:cond delay="770"/>
                                          </p:stCondLst>
                                        </p:cTn>
                                        <p:tgtEl>
                                          <p:spTgt spid="2058"/>
                                        </p:tgtEl>
                                        <p:attrNameLst>
                                          <p:attrName>ppt_y</p:attrName>
                                        </p:attrNameLst>
                                      </p:cBhvr>
                                    </p:anim>
                                  </p:childTnLst>
                                </p:cTn>
                              </p:par>
                              <p:par>
                                <p:cTn id="20" presetID="51" presetClass="entr" presetSubtype="0" fill="hold" nodeType="withEffect">
                                  <p:stCondLst>
                                    <p:cond delay="0"/>
                                  </p:stCondLst>
                                  <p:childTnLst>
                                    <p:set>
                                      <p:cBhvr>
                                        <p:cTn id="21" dur="1" fill="hold">
                                          <p:stCondLst>
                                            <p:cond delay="0"/>
                                          </p:stCondLst>
                                        </p:cTn>
                                        <p:tgtEl>
                                          <p:spTgt spid="2059"/>
                                        </p:tgtEl>
                                        <p:attrNameLst>
                                          <p:attrName>style.visibility</p:attrName>
                                        </p:attrNameLst>
                                      </p:cBhvr>
                                      <p:to>
                                        <p:strVal val="visible"/>
                                      </p:to>
                                    </p:set>
                                    <p:animEffect transition="in" filter="fade">
                                      <p:cBhvr>
                                        <p:cTn id="22" dur="770" decel="100000"/>
                                        <p:tgtEl>
                                          <p:spTgt spid="2059"/>
                                        </p:tgtEl>
                                      </p:cBhvr>
                                    </p:animEffect>
                                    <p:animScale>
                                      <p:cBhvr>
                                        <p:cTn id="23" dur="770" decel="100000"/>
                                        <p:tgtEl>
                                          <p:spTgt spid="2059"/>
                                        </p:tgtEl>
                                      </p:cBhvr>
                                      <p:from x="10000" y="10000"/>
                                      <p:to x="200000" y="450000"/>
                                    </p:animScale>
                                    <p:animScale>
                                      <p:cBhvr>
                                        <p:cTn id="24" dur="1230" accel="100000" fill="hold">
                                          <p:stCondLst>
                                            <p:cond delay="770"/>
                                          </p:stCondLst>
                                        </p:cTn>
                                        <p:tgtEl>
                                          <p:spTgt spid="2059"/>
                                        </p:tgtEl>
                                      </p:cBhvr>
                                      <p:from x="200000" y="450000"/>
                                      <p:to x="100000" y="100000"/>
                                    </p:animScale>
                                    <p:set>
                                      <p:cBhvr>
                                        <p:cTn id="25" dur="770" fill="hold"/>
                                        <p:tgtEl>
                                          <p:spTgt spid="2059"/>
                                        </p:tgtEl>
                                        <p:attrNameLst>
                                          <p:attrName>ppt_x</p:attrName>
                                        </p:attrNameLst>
                                      </p:cBhvr>
                                      <p:to>
                                        <p:strVal val="(0.5)"/>
                                      </p:to>
                                    </p:set>
                                    <p:anim from="(0.5)" to="(#ppt_x)" calcmode="lin" valueType="num">
                                      <p:cBhvr>
                                        <p:cTn id="26" dur="1230" accel="100000" fill="hold">
                                          <p:stCondLst>
                                            <p:cond delay="770"/>
                                          </p:stCondLst>
                                        </p:cTn>
                                        <p:tgtEl>
                                          <p:spTgt spid="2059"/>
                                        </p:tgtEl>
                                        <p:attrNameLst>
                                          <p:attrName>ppt_x</p:attrName>
                                        </p:attrNameLst>
                                      </p:cBhvr>
                                    </p:anim>
                                    <p:set>
                                      <p:cBhvr>
                                        <p:cTn id="27" dur="770" fill="hold"/>
                                        <p:tgtEl>
                                          <p:spTgt spid="2059"/>
                                        </p:tgtEl>
                                        <p:attrNameLst>
                                          <p:attrName>ppt_y</p:attrName>
                                        </p:attrNameLst>
                                      </p:cBhvr>
                                      <p:to>
                                        <p:strVal val="(#ppt_y+0.4)"/>
                                      </p:to>
                                    </p:set>
                                    <p:anim from="(#ppt_y+0.4)" to="(#ppt_y)" calcmode="lin" valueType="num">
                                      <p:cBhvr>
                                        <p:cTn id="28" dur="1230" accel="100000" fill="hold">
                                          <p:stCondLst>
                                            <p:cond delay="770"/>
                                          </p:stCondLst>
                                        </p:cTn>
                                        <p:tgtEl>
                                          <p:spTgt spid="2059"/>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repeatCount="indefinite"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0" fill="hold"/>
                                        <p:tgtEl>
                                          <p:spTgt spid="2"/>
                                        </p:tgtEl>
                                        <p:attrNameLst>
                                          <p:attrName>ppt_w</p:attrName>
                                        </p:attrNameLst>
                                      </p:cBhvr>
                                      <p:tavLst>
                                        <p:tav tm="0">
                                          <p:val>
                                            <p:fltVal val="0"/>
                                          </p:val>
                                        </p:tav>
                                        <p:tav tm="100000">
                                          <p:val>
                                            <p:strVal val="#ppt_w"/>
                                          </p:val>
                                        </p:tav>
                                      </p:tavLst>
                                    </p:anim>
                                    <p:anim calcmode="lin" valueType="num">
                                      <p:cBhvr>
                                        <p:cTn id="34" dur="5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strips(downLeft)">
                                      <p:cBhvr>
                                        <p:cTn id="39" dur="500"/>
                                        <p:tgtEl>
                                          <p:spTgt spid="2053"/>
                                        </p:tgtEl>
                                      </p:cBhvr>
                                    </p:animEffect>
                                  </p:childTnLst>
                                </p:cTn>
                              </p:par>
                            </p:childTnLst>
                          </p:cTn>
                        </p:par>
                      </p:childTnLst>
                    </p:cTn>
                  </p:par>
                  <p:par>
                    <p:cTn id="40" fill="hold">
                      <p:stCondLst>
                        <p:cond delay="indefinite"/>
                      </p:stCondLst>
                      <p:childTnLst>
                        <p:par>
                          <p:cTn id="41" fill="hold">
                            <p:stCondLst>
                              <p:cond delay="0"/>
                            </p:stCondLst>
                            <p:childTnLst>
                              <p:par>
                                <p:cTn id="42" presetID="40" presetClass="entr" presetSubtype="0" fill="hold" grpId="0" nodeType="clickEffect">
                                  <p:stCondLst>
                                    <p:cond delay="0"/>
                                  </p:stCondLst>
                                  <p:iterate type="lt">
                                    <p:tmPct val="10000"/>
                                  </p:iterate>
                                  <p:childTnLst>
                                    <p:set>
                                      <p:cBhvr>
                                        <p:cTn id="43" dur="1" fill="hold">
                                          <p:stCondLst>
                                            <p:cond delay="0"/>
                                          </p:stCondLst>
                                        </p:cTn>
                                        <p:tgtEl>
                                          <p:spTgt spid="100"/>
                                        </p:tgtEl>
                                        <p:attrNameLst>
                                          <p:attrName>style.visibility</p:attrName>
                                        </p:attrNameLst>
                                      </p:cBhvr>
                                      <p:to>
                                        <p:strVal val="visible"/>
                                      </p:to>
                                    </p:set>
                                    <p:animEffect transition="in" filter="fade">
                                      <p:cBhvr>
                                        <p:cTn id="44" dur="1000"/>
                                        <p:tgtEl>
                                          <p:spTgt spid="100"/>
                                        </p:tgtEl>
                                      </p:cBhvr>
                                    </p:animEffect>
                                    <p:anim calcmode="lin" valueType="num">
                                      <p:cBhvr>
                                        <p:cTn id="45" dur="1000" fill="hold"/>
                                        <p:tgtEl>
                                          <p:spTgt spid="100"/>
                                        </p:tgtEl>
                                        <p:attrNameLst>
                                          <p:attrName>ppt_x</p:attrName>
                                        </p:attrNameLst>
                                      </p:cBhvr>
                                      <p:tavLst>
                                        <p:tav tm="0">
                                          <p:val>
                                            <p:strVal val="#ppt_x-.1"/>
                                          </p:val>
                                        </p:tav>
                                        <p:tav tm="100000">
                                          <p:val>
                                            <p:strVal val="#ppt_x"/>
                                          </p:val>
                                        </p:tav>
                                      </p:tavLst>
                                    </p:anim>
                                    <p:anim calcmode="lin" valueType="num">
                                      <p:cBhvr>
                                        <p:cTn id="46" dur="10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 fill="hold"/>
                                        <p:tgtEl>
                                          <p:spTgt spid="12"/>
                                        </p:tgtEl>
                                        <p:attrNameLst>
                                          <p:attrName>ppt_w</p:attrName>
                                        </p:attrNameLst>
                                      </p:cBhvr>
                                      <p:tavLst>
                                        <p:tav tm="0">
                                          <p:val>
                                            <p:fltVal val="0"/>
                                          </p:val>
                                        </p:tav>
                                        <p:tav tm="100000">
                                          <p:val>
                                            <p:strVal val="#ppt_w"/>
                                          </p:val>
                                        </p:tav>
                                      </p:tavLst>
                                    </p:anim>
                                    <p:anim calcmode="lin" valueType="num">
                                      <p:cBhvr>
                                        <p:cTn id="52" dur="100" fill="hold"/>
                                        <p:tgtEl>
                                          <p:spTgt spid="12"/>
                                        </p:tgtEl>
                                        <p:attrNameLst>
                                          <p:attrName>ppt_h</p:attrName>
                                        </p:attrNameLst>
                                      </p:cBhvr>
                                      <p:tavLst>
                                        <p:tav tm="0">
                                          <p:val>
                                            <p:fltVal val="0"/>
                                          </p:val>
                                        </p:tav>
                                        <p:tav tm="100000">
                                          <p:val>
                                            <p:strVal val="#ppt_h"/>
                                          </p:val>
                                        </p:tav>
                                      </p:tavLst>
                                    </p:anim>
                                  </p:childTnLst>
                                </p:cTn>
                              </p:par>
                            </p:childTnLst>
                          </p:cTn>
                        </p:par>
                        <p:par>
                          <p:cTn id="53" fill="hold">
                            <p:stCondLst>
                              <p:cond delay="100"/>
                            </p:stCondLst>
                            <p:childTnLst>
                              <p:par>
                                <p:cTn id="54" presetID="10" presetClass="entr" presetSubtype="0" fill="hold" nodeType="after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1000"/>
                                        <p:tgtEl>
                                          <p:spTgt spid="65"/>
                                        </p:tgtEl>
                                      </p:cBhvr>
                                    </p:animEffect>
                                  </p:childTnLst>
                                  <p:subTnLst>
                                    <p:set>
                                      <p:cBhvr override="childStyle">
                                        <p:cTn dur="1" fill="hold" display="0" masterRel="nextClick" afterEffect="1"/>
                                        <p:tgtEl>
                                          <p:spTgt spid="65"/>
                                        </p:tgtEl>
                                        <p:attrNameLst>
                                          <p:attrName>style.visibility</p:attrName>
                                        </p:attrNameLst>
                                      </p:cBhvr>
                                      <p:to>
                                        <p:strVal val="hidden"/>
                                      </p:to>
                                    </p:se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1100"/>
                            </p:stCondLst>
                            <p:childTnLst>
                              <p:par>
                                <p:cTn id="58" presetID="10" presetClass="entr" presetSubtype="0" fill="hold" grpId="0" nodeType="after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fade">
                                      <p:cBhvr>
                                        <p:cTn id="60" dur="1000"/>
                                        <p:tgtEl>
                                          <p:spTgt spid="64"/>
                                        </p:tgtEl>
                                      </p:cBhvr>
                                    </p:animEffect>
                                  </p:childTnLst>
                                  <p:subTnLst>
                                    <p:set>
                                      <p:cBhvr override="childStyle">
                                        <p:cTn dur="1" fill="hold" display="0" masterRel="nextClick" afterEffect="1"/>
                                        <p:tgtEl>
                                          <p:spTgt spid="64"/>
                                        </p:tgtEl>
                                        <p:attrNameLst>
                                          <p:attrName>style.visibility</p:attrName>
                                        </p:attrNameLst>
                                      </p:cBhvr>
                                      <p:to>
                                        <p:strVal val="hidden"/>
                                      </p:to>
                                    </p:se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1" fill="hold">
                            <p:stCondLst>
                              <p:cond delay="2100"/>
                            </p:stCondLst>
                            <p:childTnLst>
                              <p:par>
                                <p:cTn id="62" presetID="10" presetClass="entr" presetSubtype="0" fill="hold" grpId="0" nodeType="after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1000"/>
                                        <p:tgtEl>
                                          <p:spTgt spid="63"/>
                                        </p:tgtEl>
                                      </p:cBhvr>
                                    </p:animEffect>
                                  </p:childTnLst>
                                  <p:subTnLst>
                                    <p:set>
                                      <p:cBhvr override="childStyle">
                                        <p:cTn dur="1" fill="hold" display="0" masterRel="nextClick" afterEffect="1"/>
                                        <p:tgtEl>
                                          <p:spTgt spid="63"/>
                                        </p:tgtEl>
                                        <p:attrNameLst>
                                          <p:attrName>style.visibility</p:attrName>
                                        </p:attrNameLst>
                                      </p:cBhvr>
                                      <p:to>
                                        <p:strVal val="hidden"/>
                                      </p:to>
                                    </p:se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5" fill="hold">
                            <p:stCondLst>
                              <p:cond delay="3100"/>
                            </p:stCondLst>
                            <p:childTnLst>
                              <p:par>
                                <p:cTn id="66" presetID="10" presetClass="entr" presetSubtype="0" fill="hold" grpId="0" nodeType="after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fade">
                                      <p:cBhvr>
                                        <p:cTn id="68" dur="1000"/>
                                        <p:tgtEl>
                                          <p:spTgt spid="62"/>
                                        </p:tgtEl>
                                      </p:cBhvr>
                                    </p:animEffect>
                                  </p:childTnLst>
                                  <p:subTnLst>
                                    <p:set>
                                      <p:cBhvr override="childStyle">
                                        <p:cTn dur="1" fill="hold" display="0" masterRel="nextClick" afterEffect="1"/>
                                        <p:tgtEl>
                                          <p:spTgt spid="62"/>
                                        </p:tgtEl>
                                        <p:attrNameLst>
                                          <p:attrName>style.visibility</p:attrName>
                                        </p:attrNameLst>
                                      </p:cBhvr>
                                      <p:to>
                                        <p:strVal val="hidden"/>
                                      </p:to>
                                    </p:se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childTnLst>
                          </p:cTn>
                        </p:par>
                        <p:par>
                          <p:cTn id="69" fill="hold">
                            <p:stCondLst>
                              <p:cond delay="4100"/>
                            </p:stCondLst>
                            <p:childTnLst>
                              <p:par>
                                <p:cTn id="70" presetID="10" presetClass="entr" presetSubtype="0" fill="hold" grpId="0" nodeType="after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childTnLst>
                                  <p:subTnLst>
                                    <p:set>
                                      <p:cBhvr override="childStyle">
                                        <p:cTn dur="1" fill="hold" display="0" masterRel="nextClick" afterEffect="1"/>
                                        <p:tgtEl>
                                          <p:spTgt spid="58"/>
                                        </p:tgtEl>
                                        <p:attrNameLst>
                                          <p:attrName>style.visibility</p:attrName>
                                        </p:attrNameLst>
                                      </p:cBhvr>
                                      <p:to>
                                        <p:strVal val="hidden"/>
                                      </p:to>
                                    </p:se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par>
                          <p:cTn id="73" fill="hold">
                            <p:stCondLst>
                              <p:cond delay="5100"/>
                            </p:stCondLst>
                            <p:childTnLst>
                              <p:par>
                                <p:cTn id="74" presetID="10" presetClass="entr" presetSubtype="0" fill="hold" grpId="0" nodeType="after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1000"/>
                                        <p:tgtEl>
                                          <p:spTgt spid="59"/>
                                        </p:tgtEl>
                                      </p:cBhvr>
                                    </p:animEffect>
                                  </p:childTnLst>
                                  <p:subTnLst>
                                    <p:set>
                                      <p:cBhvr override="childStyle">
                                        <p:cTn dur="1" fill="hold" display="0" masterRel="nextClick" afterEffect="1"/>
                                        <p:tgtEl>
                                          <p:spTgt spid="59"/>
                                        </p:tgtEl>
                                        <p:attrNameLst>
                                          <p:attrName>style.visibility</p:attrName>
                                        </p:attrNameLst>
                                      </p:cBhvr>
                                      <p:to>
                                        <p:strVal val="hidden"/>
                                      </p:to>
                                    </p:se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childTnLst>
                          </p:cTn>
                        </p:par>
                        <p:par>
                          <p:cTn id="77" fill="hold">
                            <p:stCondLst>
                              <p:cond delay="6100"/>
                            </p:stCondLst>
                            <p:childTnLst>
                              <p:par>
                                <p:cTn id="78" presetID="10" presetClass="entr" presetSubtype="0" fill="hold" grpId="0" nodeType="after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fade">
                                      <p:cBhvr>
                                        <p:cTn id="80" dur="1000"/>
                                        <p:tgtEl>
                                          <p:spTgt spid="60"/>
                                        </p:tgtEl>
                                      </p:cBhvr>
                                    </p:animEffect>
                                  </p:childTnLst>
                                  <p:subTnLst>
                                    <p:set>
                                      <p:cBhvr override="childStyle">
                                        <p:cTn dur="1" fill="hold" display="0" masterRel="nextClick" afterEffect="1"/>
                                        <p:tgtEl>
                                          <p:spTgt spid="60"/>
                                        </p:tgtEl>
                                        <p:attrNameLst>
                                          <p:attrName>style.visibility</p:attrName>
                                        </p:attrNameLst>
                                      </p:cBhvr>
                                      <p:to>
                                        <p:strVal val="hidden"/>
                                      </p:to>
                                    </p:se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childTnLst>
                          </p:cTn>
                        </p:par>
                        <p:par>
                          <p:cTn id="81" fill="hold">
                            <p:stCondLst>
                              <p:cond delay="7100"/>
                            </p:stCondLst>
                            <p:childTnLst>
                              <p:par>
                                <p:cTn id="82" presetID="10" presetClass="entr" presetSubtype="0" fill="hold" grpId="0" nodeType="afterEffect">
                                  <p:stCondLst>
                                    <p:cond delay="0"/>
                                  </p:stCondLst>
                                  <p:childTnLst>
                                    <p:set>
                                      <p:cBhvr>
                                        <p:cTn id="83" dur="1" fill="hold">
                                          <p:stCondLst>
                                            <p:cond delay="0"/>
                                          </p:stCondLst>
                                        </p:cTn>
                                        <p:tgtEl>
                                          <p:spTgt spid="61"/>
                                        </p:tgtEl>
                                        <p:attrNameLst>
                                          <p:attrName>style.visibility</p:attrName>
                                        </p:attrNameLst>
                                      </p:cBhvr>
                                      <p:to>
                                        <p:strVal val="visible"/>
                                      </p:to>
                                    </p:set>
                                    <p:animEffect transition="in" filter="fade">
                                      <p:cBhvr>
                                        <p:cTn id="84" dur="1000"/>
                                        <p:tgtEl>
                                          <p:spTgt spid="61"/>
                                        </p:tgtEl>
                                      </p:cBhvr>
                                    </p:animEffect>
                                  </p:childTnLst>
                                  <p:subTnLst>
                                    <p:set>
                                      <p:cBhvr override="childStyle">
                                        <p:cTn dur="1" fill="hold" display="0" masterRel="nextClick" afterEffect="1"/>
                                        <p:tgtEl>
                                          <p:spTgt spid="61"/>
                                        </p:tgtEl>
                                        <p:attrNameLst>
                                          <p:attrName>style.visibility</p:attrName>
                                        </p:attrNameLst>
                                      </p:cBhvr>
                                      <p:to>
                                        <p:strVal val="hidden"/>
                                      </p:to>
                                    </p:se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childTnLst>
                          </p:cTn>
                        </p:par>
                        <p:par>
                          <p:cTn id="85" fill="hold">
                            <p:stCondLst>
                              <p:cond delay="8100"/>
                            </p:stCondLst>
                            <p:childTnLst>
                              <p:par>
                                <p:cTn id="86" presetID="10" presetClass="entr" presetSubtype="0" fill="hold" grpId="0" nodeType="after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fade">
                                      <p:cBhvr>
                                        <p:cTn id="88" dur="1000"/>
                                        <p:tgtEl>
                                          <p:spTgt spid="57"/>
                                        </p:tgtEl>
                                      </p:cBhvr>
                                    </p:animEffect>
                                  </p:childTnLst>
                                  <p:subTnLst>
                                    <p:set>
                                      <p:cBhvr override="childStyle">
                                        <p:cTn dur="1" fill="hold" display="0" masterRel="nextClick" afterEffect="1"/>
                                        <p:tgtEl>
                                          <p:spTgt spid="57"/>
                                        </p:tgtEl>
                                        <p:attrNameLst>
                                          <p:attrName>style.visibility</p:attrName>
                                        </p:attrNameLst>
                                      </p:cBhvr>
                                      <p:to>
                                        <p:strVal val="hidden"/>
                                      </p:to>
                                    </p:se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childTnLst>
                          </p:cTn>
                        </p:par>
                        <p:par>
                          <p:cTn id="89" fill="hold">
                            <p:stCondLst>
                              <p:cond delay="9100"/>
                            </p:stCondLst>
                            <p:childTnLst>
                              <p:par>
                                <p:cTn id="90" presetID="10" presetClass="entr" presetSubtype="0" fill="hold" grpId="0" nodeType="after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fade">
                                      <p:cBhvr>
                                        <p:cTn id="92" dur="1000"/>
                                        <p:tgtEl>
                                          <p:spTgt spid="56"/>
                                        </p:tgtEl>
                                      </p:cBhvr>
                                    </p:animEffect>
                                  </p:childTnLst>
                                  <p:subTnLst>
                                    <p:set>
                                      <p:cBhvr override="childStyle">
                                        <p:cTn dur="1" fill="hold" display="0" masterRel="nextClick" afterEffect="1"/>
                                        <p:tgtEl>
                                          <p:spTgt spid="56"/>
                                        </p:tgtEl>
                                        <p:attrNameLst>
                                          <p:attrName>style.visibility</p:attrName>
                                        </p:attrNameLst>
                                      </p:cBhvr>
                                      <p:to>
                                        <p:strVal val="hidden"/>
                                      </p:to>
                                    </p:set>
                                    <p:audio>
                                      <p:cMediaNode>
                                        <p:cTn display="0" masterRel="sameClick">
                                          <p:stCondLst>
                                            <p:cond evt="begin" delay="0">
                                              <p:tn val="90"/>
                                            </p:cond>
                                          </p:stCondLst>
                                          <p:endCondLst>
                                            <p:cond evt="onStopAudio" delay="0">
                                              <p:tgtEl>
                                                <p:sldTgt/>
                                              </p:tgtEl>
                                            </p:cond>
                                          </p:endCondLst>
                                        </p:cTn>
                                        <p:tgtEl>
                                          <p:sndTgt r:embed="rId3" name="click.wav"/>
                                        </p:tgtEl>
                                      </p:cMediaNode>
                                    </p:audio>
                                  </p:subTnLst>
                                </p:cTn>
                              </p:par>
                            </p:childTnLst>
                          </p:cTn>
                        </p:par>
                        <p:par>
                          <p:cTn id="93" fill="hold">
                            <p:stCondLst>
                              <p:cond delay="10100"/>
                            </p:stCondLst>
                            <p:childTnLst>
                              <p:par>
                                <p:cTn id="94" presetID="10" presetClass="entr" presetSubtype="0" fill="hold" grpId="0" nodeType="after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fade">
                                      <p:cBhvr>
                                        <p:cTn id="96" dur="1000"/>
                                        <p:tgtEl>
                                          <p:spTgt spid="55"/>
                                        </p:tgtEl>
                                      </p:cBhvr>
                                    </p:animEffect>
                                  </p:childTnLst>
                                  <p:subTnLst>
                                    <p:set>
                                      <p:cBhvr override="childStyle">
                                        <p:cTn dur="1" fill="hold" display="0" masterRel="nextClick" afterEffect="1"/>
                                        <p:tgtEl>
                                          <p:spTgt spid="55"/>
                                        </p:tgtEl>
                                        <p:attrNameLst>
                                          <p:attrName>style.visibility</p:attrName>
                                        </p:attrNameLst>
                                      </p:cBhvr>
                                      <p:to>
                                        <p:strVal val="hidden"/>
                                      </p:to>
                                    </p:se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childTnLst>
                          </p:cTn>
                        </p:par>
                        <p:par>
                          <p:cTn id="97" fill="hold">
                            <p:stCondLst>
                              <p:cond delay="11100"/>
                            </p:stCondLst>
                            <p:childTnLst>
                              <p:par>
                                <p:cTn id="98" presetID="10" presetClass="entr" presetSubtype="0" fill="hold" grpId="0" nodeType="after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fade">
                                      <p:cBhvr>
                                        <p:cTn id="100" dur="1000"/>
                                        <p:tgtEl>
                                          <p:spTgt spid="54"/>
                                        </p:tgtEl>
                                      </p:cBhvr>
                                    </p:animEffect>
                                  </p:childTnLst>
                                  <p:subTnLst>
                                    <p:set>
                                      <p:cBhvr override="childStyle">
                                        <p:cTn dur="1" fill="hold" display="0" masterRel="nextClick" afterEffect="1"/>
                                        <p:tgtEl>
                                          <p:spTgt spid="54"/>
                                        </p:tgtEl>
                                        <p:attrNameLst>
                                          <p:attrName>style.visibility</p:attrName>
                                        </p:attrNameLst>
                                      </p:cBhvr>
                                      <p:to>
                                        <p:strVal val="hidden"/>
                                      </p:to>
                                    </p:se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childTnLst>
                          </p:cTn>
                        </p:par>
                        <p:par>
                          <p:cTn id="101" fill="hold">
                            <p:stCondLst>
                              <p:cond delay="12100"/>
                            </p:stCondLst>
                            <p:childTnLst>
                              <p:par>
                                <p:cTn id="102" presetID="10" presetClass="entr" presetSubtype="0" fill="hold" grpId="0" nodeType="afterEffect">
                                  <p:stCondLst>
                                    <p:cond delay="0"/>
                                  </p:stCondLst>
                                  <p:childTnLst>
                                    <p:set>
                                      <p:cBhvr>
                                        <p:cTn id="103" dur="1" fill="hold">
                                          <p:stCondLst>
                                            <p:cond delay="0"/>
                                          </p:stCondLst>
                                        </p:cTn>
                                        <p:tgtEl>
                                          <p:spTgt spid="66"/>
                                        </p:tgtEl>
                                        <p:attrNameLst>
                                          <p:attrName>style.visibility</p:attrName>
                                        </p:attrNameLst>
                                      </p:cBhvr>
                                      <p:to>
                                        <p:strVal val="visible"/>
                                      </p:to>
                                    </p:set>
                                    <p:animEffect transition="in" filter="fade">
                                      <p:cBhvr>
                                        <p:cTn id="104" dur="1000"/>
                                        <p:tgtEl>
                                          <p:spTgt spid="66"/>
                                        </p:tgtEl>
                                      </p:cBhvr>
                                    </p:animEffect>
                                  </p:childTnLst>
                                  <p:subTnLst>
                                    <p:set>
                                      <p:cBhvr override="childStyle">
                                        <p:cTn dur="1" fill="hold" display="0" masterRel="nextClick" afterEffect="1"/>
                                        <p:tgtEl>
                                          <p:spTgt spid="66"/>
                                        </p:tgtEl>
                                        <p:attrNameLst>
                                          <p:attrName>style.visibility</p:attrName>
                                        </p:attrNameLst>
                                      </p:cBhvr>
                                      <p:to>
                                        <p:strVal val="hidden"/>
                                      </p:to>
                                    </p:set>
                                    <p:audio>
                                      <p:cMediaNode>
                                        <p:cTn display="0" masterRel="sameClick">
                                          <p:stCondLst>
                                            <p:cond evt="begin" delay="0">
                                              <p:tn val="102"/>
                                            </p:cond>
                                          </p:stCondLst>
                                          <p:endCondLst>
                                            <p:cond evt="onStopAudio" delay="0">
                                              <p:tgtEl>
                                                <p:sldTgt/>
                                              </p:tgtEl>
                                            </p:cond>
                                          </p:endCondLst>
                                        </p:cTn>
                                        <p:tgtEl>
                                          <p:sndTgt r:embed="rId3" name="click.wav"/>
                                        </p:tgtEl>
                                      </p:cMediaNode>
                                    </p:audio>
                                  </p:subTnLst>
                                </p:cTn>
                              </p:par>
                            </p:childTnLst>
                          </p:cTn>
                        </p:par>
                        <p:par>
                          <p:cTn id="105" fill="hold">
                            <p:stCondLst>
                              <p:cond delay="13100"/>
                            </p:stCondLst>
                            <p:childTnLst>
                              <p:par>
                                <p:cTn id="106" presetID="10" presetClass="entr" presetSubtype="0" fill="hold" grpId="0" nodeType="afterEffect">
                                  <p:stCondLst>
                                    <p:cond delay="0"/>
                                  </p:stCondLst>
                                  <p:childTnLst>
                                    <p:set>
                                      <p:cBhvr>
                                        <p:cTn id="107" dur="1" fill="hold">
                                          <p:stCondLst>
                                            <p:cond delay="0"/>
                                          </p:stCondLst>
                                        </p:cTn>
                                        <p:tgtEl>
                                          <p:spTgt spid="67"/>
                                        </p:tgtEl>
                                        <p:attrNameLst>
                                          <p:attrName>style.visibility</p:attrName>
                                        </p:attrNameLst>
                                      </p:cBhvr>
                                      <p:to>
                                        <p:strVal val="visible"/>
                                      </p:to>
                                    </p:set>
                                    <p:animEffect transition="in" filter="fade">
                                      <p:cBhvr>
                                        <p:cTn id="108" dur="1000"/>
                                        <p:tgtEl>
                                          <p:spTgt spid="67"/>
                                        </p:tgtEl>
                                      </p:cBhvr>
                                    </p:animEffect>
                                  </p:childTnLst>
                                  <p:subTnLst>
                                    <p:set>
                                      <p:cBhvr override="childStyle">
                                        <p:cTn dur="1" fill="hold" display="0" masterRel="nextClick" afterEffect="1"/>
                                        <p:tgtEl>
                                          <p:spTgt spid="67"/>
                                        </p:tgtEl>
                                        <p:attrNameLst>
                                          <p:attrName>style.visibility</p:attrName>
                                        </p:attrNameLst>
                                      </p:cBhvr>
                                      <p:to>
                                        <p:strVal val="hidden"/>
                                      </p:to>
                                    </p:set>
                                    <p:audio>
                                      <p:cMediaNode>
                                        <p:cTn display="0" masterRel="sameClick">
                                          <p:stCondLst>
                                            <p:cond evt="begin" delay="0">
                                              <p:tn val="106"/>
                                            </p:cond>
                                          </p:stCondLst>
                                          <p:endCondLst>
                                            <p:cond evt="onStopAudio" delay="0">
                                              <p:tgtEl>
                                                <p:sldTgt/>
                                              </p:tgtEl>
                                            </p:cond>
                                          </p:endCondLst>
                                        </p:cTn>
                                        <p:tgtEl>
                                          <p:sndTgt r:embed="rId3" name="click.wav"/>
                                        </p:tgtEl>
                                      </p:cMediaNode>
                                    </p:audio>
                                  </p:subTnLst>
                                </p:cTn>
                              </p:par>
                            </p:childTnLst>
                          </p:cTn>
                        </p:par>
                        <p:par>
                          <p:cTn id="109" fill="hold">
                            <p:stCondLst>
                              <p:cond delay="14100"/>
                            </p:stCondLst>
                            <p:childTnLst>
                              <p:par>
                                <p:cTn id="110" presetID="10" presetClass="entr" presetSubtype="0" fill="hold" grpId="0" nodeType="afterEffect">
                                  <p:stCondLst>
                                    <p:cond delay="0"/>
                                  </p:stCondLst>
                                  <p:childTnLst>
                                    <p:set>
                                      <p:cBhvr>
                                        <p:cTn id="111" dur="1" fill="hold">
                                          <p:stCondLst>
                                            <p:cond delay="0"/>
                                          </p:stCondLst>
                                        </p:cTn>
                                        <p:tgtEl>
                                          <p:spTgt spid="68"/>
                                        </p:tgtEl>
                                        <p:attrNameLst>
                                          <p:attrName>style.visibility</p:attrName>
                                        </p:attrNameLst>
                                      </p:cBhvr>
                                      <p:to>
                                        <p:strVal val="visible"/>
                                      </p:to>
                                    </p:set>
                                    <p:animEffect transition="in" filter="fade">
                                      <p:cBhvr>
                                        <p:cTn id="112" dur="1000"/>
                                        <p:tgtEl>
                                          <p:spTgt spid="68"/>
                                        </p:tgtEl>
                                      </p:cBhvr>
                                    </p:animEffect>
                                  </p:childTnLst>
                                  <p:subTnLst>
                                    <p:set>
                                      <p:cBhvr override="childStyle">
                                        <p:cTn dur="1" fill="hold" display="0" masterRel="nextClick" afterEffect="1"/>
                                        <p:tgtEl>
                                          <p:spTgt spid="68"/>
                                        </p:tgtEl>
                                        <p:attrNameLst>
                                          <p:attrName>style.visibility</p:attrName>
                                        </p:attrNameLst>
                                      </p:cBhvr>
                                      <p:to>
                                        <p:strVal val="hidden"/>
                                      </p:to>
                                    </p:set>
                                    <p:audio>
                                      <p:cMediaNode>
                                        <p:cTn display="0" masterRel="sameClick">
                                          <p:stCondLst>
                                            <p:cond evt="begin" delay="0">
                                              <p:tn val="110"/>
                                            </p:cond>
                                          </p:stCondLst>
                                          <p:endCondLst>
                                            <p:cond evt="onStopAudio" delay="0">
                                              <p:tgtEl>
                                                <p:sldTgt/>
                                              </p:tgtEl>
                                            </p:cond>
                                          </p:endCondLst>
                                        </p:cTn>
                                        <p:tgtEl>
                                          <p:sndTgt r:embed="rId3" name="click.wav"/>
                                        </p:tgtEl>
                                      </p:cMediaNode>
                                    </p:audio>
                                  </p:subTnLst>
                                </p:cTn>
                              </p:par>
                            </p:childTnLst>
                          </p:cTn>
                        </p:par>
                        <p:par>
                          <p:cTn id="113" fill="hold">
                            <p:stCondLst>
                              <p:cond delay="15100"/>
                            </p:stCondLst>
                            <p:childTnLst>
                              <p:par>
                                <p:cTn id="114" presetID="10" presetClass="entr" presetSubtype="0" fill="hold" grpId="0" nodeType="afterEffect">
                                  <p:stCondLst>
                                    <p:cond delay="0"/>
                                  </p:stCondLst>
                                  <p:childTnLst>
                                    <p:set>
                                      <p:cBhvr>
                                        <p:cTn id="115" dur="1" fill="hold">
                                          <p:stCondLst>
                                            <p:cond delay="0"/>
                                          </p:stCondLst>
                                        </p:cTn>
                                        <p:tgtEl>
                                          <p:spTgt spid="69"/>
                                        </p:tgtEl>
                                        <p:attrNameLst>
                                          <p:attrName>style.visibility</p:attrName>
                                        </p:attrNameLst>
                                      </p:cBhvr>
                                      <p:to>
                                        <p:strVal val="visible"/>
                                      </p:to>
                                    </p:set>
                                    <p:animEffect transition="in" filter="fade">
                                      <p:cBhvr>
                                        <p:cTn id="116" dur="1000"/>
                                        <p:tgtEl>
                                          <p:spTgt spid="69"/>
                                        </p:tgtEl>
                                      </p:cBhvr>
                                    </p:animEffect>
                                  </p:childTnLst>
                                  <p:subTnLst>
                                    <p:set>
                                      <p:cBhvr override="childStyle">
                                        <p:cTn dur="1" fill="hold" display="0" masterRel="nextClick" afterEffect="1"/>
                                        <p:tgtEl>
                                          <p:spTgt spid="69"/>
                                        </p:tgtEl>
                                        <p:attrNameLst>
                                          <p:attrName>style.visibility</p:attrName>
                                        </p:attrNameLst>
                                      </p:cBhvr>
                                      <p:to>
                                        <p:strVal val="hidden"/>
                                      </p:to>
                                    </p:set>
                                    <p:audio>
                                      <p:cMediaNode>
                                        <p:cTn display="0" masterRel="sameClick">
                                          <p:stCondLst>
                                            <p:cond evt="begin" delay="0">
                                              <p:tn val="114"/>
                                            </p:cond>
                                          </p:stCondLst>
                                          <p:endCondLst>
                                            <p:cond evt="onStopAudio" delay="0">
                                              <p:tgtEl>
                                                <p:sldTgt/>
                                              </p:tgtEl>
                                            </p:cond>
                                          </p:endCondLst>
                                        </p:cTn>
                                        <p:tgtEl>
                                          <p:sndTgt r:embed="rId3" name="click.wav"/>
                                        </p:tgtEl>
                                      </p:cMediaNode>
                                    </p:audio>
                                  </p:subTnLst>
                                </p:cTn>
                              </p:par>
                            </p:childTnLst>
                          </p:cTn>
                        </p:par>
                        <p:par>
                          <p:cTn id="117" fill="hold">
                            <p:stCondLst>
                              <p:cond delay="16100"/>
                            </p:stCondLst>
                            <p:childTnLst>
                              <p:par>
                                <p:cTn id="118" presetID="10" presetClass="entr" presetSubtype="0" fill="hold" grpId="0" nodeType="afterEffect">
                                  <p:stCondLst>
                                    <p:cond delay="0"/>
                                  </p:stCondLst>
                                  <p:childTnLst>
                                    <p:set>
                                      <p:cBhvr>
                                        <p:cTn id="119" dur="1" fill="hold">
                                          <p:stCondLst>
                                            <p:cond delay="0"/>
                                          </p:stCondLst>
                                        </p:cTn>
                                        <p:tgtEl>
                                          <p:spTgt spid="70"/>
                                        </p:tgtEl>
                                        <p:attrNameLst>
                                          <p:attrName>style.visibility</p:attrName>
                                        </p:attrNameLst>
                                      </p:cBhvr>
                                      <p:to>
                                        <p:strVal val="visible"/>
                                      </p:to>
                                    </p:set>
                                    <p:animEffect transition="in" filter="fade">
                                      <p:cBhvr>
                                        <p:cTn id="120" dur="1000"/>
                                        <p:tgtEl>
                                          <p:spTgt spid="70"/>
                                        </p:tgtEl>
                                      </p:cBhvr>
                                    </p:animEffect>
                                  </p:childTnLst>
                                  <p:subTnLst>
                                    <p:set>
                                      <p:cBhvr override="childStyle">
                                        <p:cTn dur="1" fill="hold" display="0" masterRel="nextClick" afterEffect="1"/>
                                        <p:tgtEl>
                                          <p:spTgt spid="70"/>
                                        </p:tgtEl>
                                        <p:attrNameLst>
                                          <p:attrName>style.visibility</p:attrName>
                                        </p:attrNameLst>
                                      </p:cBhvr>
                                      <p:to>
                                        <p:strVal val="hidden"/>
                                      </p:to>
                                    </p:set>
                                    <p:audio>
                                      <p:cMediaNode>
                                        <p:cTn display="0" masterRel="sameClick">
                                          <p:stCondLst>
                                            <p:cond evt="begin" delay="0">
                                              <p:tn val="118"/>
                                            </p:cond>
                                          </p:stCondLst>
                                          <p:endCondLst>
                                            <p:cond evt="onStopAudio" delay="0">
                                              <p:tgtEl>
                                                <p:sldTgt/>
                                              </p:tgtEl>
                                            </p:cond>
                                          </p:endCondLst>
                                        </p:cTn>
                                        <p:tgtEl>
                                          <p:sndTgt r:embed="rId3" name="click.wav"/>
                                        </p:tgtEl>
                                      </p:cMediaNode>
                                    </p:audio>
                                  </p:subTnLst>
                                </p:cTn>
                              </p:par>
                            </p:childTnLst>
                          </p:cTn>
                        </p:par>
                        <p:par>
                          <p:cTn id="121" fill="hold">
                            <p:stCondLst>
                              <p:cond delay="17100"/>
                            </p:stCondLst>
                            <p:childTnLst>
                              <p:par>
                                <p:cTn id="122" presetID="10" presetClass="entr" presetSubtype="0" fill="hold" grpId="0" nodeType="afterEffect">
                                  <p:stCondLst>
                                    <p:cond delay="0"/>
                                  </p:stCondLst>
                                  <p:childTnLst>
                                    <p:set>
                                      <p:cBhvr>
                                        <p:cTn id="123" dur="1" fill="hold">
                                          <p:stCondLst>
                                            <p:cond delay="0"/>
                                          </p:stCondLst>
                                        </p:cTn>
                                        <p:tgtEl>
                                          <p:spTgt spid="71"/>
                                        </p:tgtEl>
                                        <p:attrNameLst>
                                          <p:attrName>style.visibility</p:attrName>
                                        </p:attrNameLst>
                                      </p:cBhvr>
                                      <p:to>
                                        <p:strVal val="visible"/>
                                      </p:to>
                                    </p:set>
                                    <p:animEffect transition="in" filter="fade">
                                      <p:cBhvr>
                                        <p:cTn id="124" dur="1000"/>
                                        <p:tgtEl>
                                          <p:spTgt spid="71"/>
                                        </p:tgtEl>
                                      </p:cBhvr>
                                    </p:animEffect>
                                  </p:childTnLst>
                                  <p:subTnLst>
                                    <p:set>
                                      <p:cBhvr override="childStyle">
                                        <p:cTn dur="1" fill="hold" display="0" masterRel="nextClick" afterEffect="1"/>
                                        <p:tgtEl>
                                          <p:spTgt spid="71"/>
                                        </p:tgtEl>
                                        <p:attrNameLst>
                                          <p:attrName>style.visibility</p:attrName>
                                        </p:attrNameLst>
                                      </p:cBhvr>
                                      <p:to>
                                        <p:strVal val="hidden"/>
                                      </p:to>
                                    </p:set>
                                    <p:audio>
                                      <p:cMediaNode>
                                        <p:cTn display="0" masterRel="sameClick">
                                          <p:stCondLst>
                                            <p:cond evt="begin" delay="0">
                                              <p:tn val="122"/>
                                            </p:cond>
                                          </p:stCondLst>
                                          <p:endCondLst>
                                            <p:cond evt="onStopAudio" delay="0">
                                              <p:tgtEl>
                                                <p:sldTgt/>
                                              </p:tgtEl>
                                            </p:cond>
                                          </p:endCondLst>
                                        </p:cTn>
                                        <p:tgtEl>
                                          <p:sndTgt r:embed="rId3" name="click.wav"/>
                                        </p:tgtEl>
                                      </p:cMediaNode>
                                    </p:audio>
                                  </p:subTnLst>
                                </p:cTn>
                              </p:par>
                            </p:childTnLst>
                          </p:cTn>
                        </p:par>
                        <p:par>
                          <p:cTn id="125" fill="hold">
                            <p:stCondLst>
                              <p:cond delay="18100"/>
                            </p:stCondLst>
                            <p:childTnLst>
                              <p:par>
                                <p:cTn id="126" presetID="10" presetClass="entr" presetSubtype="0" fill="hold" grpId="0" nodeType="afterEffect">
                                  <p:stCondLst>
                                    <p:cond delay="0"/>
                                  </p:stCondLst>
                                  <p:childTnLst>
                                    <p:set>
                                      <p:cBhvr>
                                        <p:cTn id="127" dur="1" fill="hold">
                                          <p:stCondLst>
                                            <p:cond delay="0"/>
                                          </p:stCondLst>
                                        </p:cTn>
                                        <p:tgtEl>
                                          <p:spTgt spid="72"/>
                                        </p:tgtEl>
                                        <p:attrNameLst>
                                          <p:attrName>style.visibility</p:attrName>
                                        </p:attrNameLst>
                                      </p:cBhvr>
                                      <p:to>
                                        <p:strVal val="visible"/>
                                      </p:to>
                                    </p:set>
                                    <p:animEffect transition="in" filter="fade">
                                      <p:cBhvr>
                                        <p:cTn id="128" dur="1000"/>
                                        <p:tgtEl>
                                          <p:spTgt spid="72"/>
                                        </p:tgtEl>
                                      </p:cBhvr>
                                    </p:animEffect>
                                  </p:childTnLst>
                                  <p:subTnLst>
                                    <p:set>
                                      <p:cBhvr override="childStyle">
                                        <p:cTn dur="1" fill="hold" display="0" masterRel="nextClick" afterEffect="1"/>
                                        <p:tgtEl>
                                          <p:spTgt spid="72"/>
                                        </p:tgtEl>
                                        <p:attrNameLst>
                                          <p:attrName>style.visibility</p:attrName>
                                        </p:attrNameLst>
                                      </p:cBhvr>
                                      <p:to>
                                        <p:strVal val="hidden"/>
                                      </p:to>
                                    </p:set>
                                    <p:audio>
                                      <p:cMediaNode>
                                        <p:cTn display="0" masterRel="sameClick">
                                          <p:stCondLst>
                                            <p:cond evt="begin" delay="0">
                                              <p:tn val="126"/>
                                            </p:cond>
                                          </p:stCondLst>
                                          <p:endCondLst>
                                            <p:cond evt="onStopAudio" delay="0">
                                              <p:tgtEl>
                                                <p:sldTgt/>
                                              </p:tgtEl>
                                            </p:cond>
                                          </p:endCondLst>
                                        </p:cTn>
                                        <p:tgtEl>
                                          <p:sndTgt r:embed="rId3" name="click.wav"/>
                                        </p:tgtEl>
                                      </p:cMediaNode>
                                    </p:audio>
                                  </p:subTnLst>
                                </p:cTn>
                              </p:par>
                            </p:childTnLst>
                          </p:cTn>
                        </p:par>
                        <p:par>
                          <p:cTn id="129" fill="hold">
                            <p:stCondLst>
                              <p:cond delay="19100"/>
                            </p:stCondLst>
                            <p:childTnLst>
                              <p:par>
                                <p:cTn id="130" presetID="10" presetClass="entr" presetSubtype="0" fill="hold" grpId="0" nodeType="afterEffect">
                                  <p:stCondLst>
                                    <p:cond delay="0"/>
                                  </p:stCondLst>
                                  <p:childTnLst>
                                    <p:set>
                                      <p:cBhvr>
                                        <p:cTn id="131" dur="1" fill="hold">
                                          <p:stCondLst>
                                            <p:cond delay="0"/>
                                          </p:stCondLst>
                                        </p:cTn>
                                        <p:tgtEl>
                                          <p:spTgt spid="73"/>
                                        </p:tgtEl>
                                        <p:attrNameLst>
                                          <p:attrName>style.visibility</p:attrName>
                                        </p:attrNameLst>
                                      </p:cBhvr>
                                      <p:to>
                                        <p:strVal val="visible"/>
                                      </p:to>
                                    </p:set>
                                    <p:animEffect transition="in" filter="fade">
                                      <p:cBhvr>
                                        <p:cTn id="132" dur="1000"/>
                                        <p:tgtEl>
                                          <p:spTgt spid="73"/>
                                        </p:tgtEl>
                                      </p:cBhvr>
                                    </p:animEffect>
                                  </p:childTnLst>
                                  <p:subTnLst>
                                    <p:set>
                                      <p:cBhvr override="childStyle">
                                        <p:cTn dur="1" fill="hold" display="0" masterRel="nextClick" afterEffect="1"/>
                                        <p:tgtEl>
                                          <p:spTgt spid="73"/>
                                        </p:tgtEl>
                                        <p:attrNameLst>
                                          <p:attrName>style.visibility</p:attrName>
                                        </p:attrNameLst>
                                      </p:cBhvr>
                                      <p:to>
                                        <p:strVal val="hidden"/>
                                      </p:to>
                                    </p:set>
                                    <p:audio>
                                      <p:cMediaNode>
                                        <p:cTn display="0" masterRel="sameClick">
                                          <p:stCondLst>
                                            <p:cond evt="begin" delay="0">
                                              <p:tn val="130"/>
                                            </p:cond>
                                          </p:stCondLst>
                                          <p:endCondLst>
                                            <p:cond evt="onStopAudio" delay="0">
                                              <p:tgtEl>
                                                <p:sldTgt/>
                                              </p:tgtEl>
                                            </p:cond>
                                          </p:endCondLst>
                                        </p:cTn>
                                        <p:tgtEl>
                                          <p:sndTgt r:embed="rId3" name="click.wav"/>
                                        </p:tgtEl>
                                      </p:cMediaNode>
                                    </p:audio>
                                  </p:subTnLst>
                                </p:cTn>
                              </p:par>
                            </p:childTnLst>
                          </p:cTn>
                        </p:par>
                        <p:par>
                          <p:cTn id="133" fill="hold">
                            <p:stCondLst>
                              <p:cond delay="20100"/>
                            </p:stCondLst>
                            <p:childTnLst>
                              <p:par>
                                <p:cTn id="134" presetID="10" presetClass="entr" presetSubtype="0" fill="hold" grpId="0" nodeType="afterEffect">
                                  <p:stCondLst>
                                    <p:cond delay="1000"/>
                                  </p:stCondLst>
                                  <p:childTnLst>
                                    <p:set>
                                      <p:cBhvr>
                                        <p:cTn id="135" dur="1" fill="hold">
                                          <p:stCondLst>
                                            <p:cond delay="0"/>
                                          </p:stCondLst>
                                        </p:cTn>
                                        <p:tgtEl>
                                          <p:spTgt spid="45"/>
                                        </p:tgtEl>
                                        <p:attrNameLst>
                                          <p:attrName>style.visibility</p:attrName>
                                        </p:attrNameLst>
                                      </p:cBhvr>
                                      <p:to>
                                        <p:strVal val="visible"/>
                                      </p:to>
                                    </p:set>
                                    <p:animEffect transition="in" filter="fade">
                                      <p:cBhvr>
                                        <p:cTn id="136" dur="1000"/>
                                        <p:tgtEl>
                                          <p:spTgt spid="45"/>
                                        </p:tgtEl>
                                      </p:cBhvr>
                                    </p:animEffect>
                                  </p:childTnLst>
                                  <p:subTnLst>
                                    <p:set>
                                      <p:cBhvr override="childStyle">
                                        <p:cTn dur="1" fill="hold" display="0" masterRel="nextClick" afterEffect="1"/>
                                        <p:tgtEl>
                                          <p:spTgt spid="45"/>
                                        </p:tgtEl>
                                        <p:attrNameLst>
                                          <p:attrName>style.visibility</p:attrName>
                                        </p:attrNameLst>
                                      </p:cBhvr>
                                      <p:to>
                                        <p:strVal val="hidden"/>
                                      </p:to>
                                    </p:set>
                                    <p:audio>
                                      <p:cMediaNode>
                                        <p:cTn display="0" masterRel="sameClick">
                                          <p:stCondLst>
                                            <p:cond evt="begin" delay="0">
                                              <p:tn val="134"/>
                                            </p:cond>
                                          </p:stCondLst>
                                          <p:endCondLst>
                                            <p:cond evt="onStopAudio" delay="0">
                                              <p:tgtEl>
                                                <p:sldTgt/>
                                              </p:tgtEl>
                                            </p:cond>
                                          </p:endCondLst>
                                        </p:cTn>
                                        <p:tgtEl>
                                          <p:sndTgt r:embed="rId3" name="click.wav"/>
                                        </p:tgtEl>
                                      </p:cMediaNode>
                                    </p:audio>
                                  </p:subTnLst>
                                </p:cTn>
                              </p:par>
                            </p:childTnLst>
                          </p:cTn>
                        </p:par>
                        <p:par>
                          <p:cTn id="137" fill="hold">
                            <p:stCondLst>
                              <p:cond delay="22100"/>
                            </p:stCondLst>
                            <p:childTnLst>
                              <p:par>
                                <p:cTn id="138" presetID="10" presetClass="entr" presetSubtype="0" fill="hold" grpId="0" nodeType="afterEffect">
                                  <p:stCondLst>
                                    <p:cond delay="0"/>
                                  </p:stCondLst>
                                  <p:childTnLst>
                                    <p:set>
                                      <p:cBhvr>
                                        <p:cTn id="139" dur="1" fill="hold">
                                          <p:stCondLst>
                                            <p:cond delay="0"/>
                                          </p:stCondLst>
                                        </p:cTn>
                                        <p:tgtEl>
                                          <p:spTgt spid="44"/>
                                        </p:tgtEl>
                                        <p:attrNameLst>
                                          <p:attrName>style.visibility</p:attrName>
                                        </p:attrNameLst>
                                      </p:cBhvr>
                                      <p:to>
                                        <p:strVal val="visible"/>
                                      </p:to>
                                    </p:set>
                                    <p:animEffect transition="in" filter="fade">
                                      <p:cBhvr>
                                        <p:cTn id="140" dur="1000"/>
                                        <p:tgtEl>
                                          <p:spTgt spid="44"/>
                                        </p:tgtEl>
                                      </p:cBhvr>
                                    </p:animEffect>
                                  </p:childTnLst>
                                  <p:subTnLst>
                                    <p:set>
                                      <p:cBhvr override="childStyle">
                                        <p:cTn dur="1" fill="hold" display="0" masterRel="nextClick" afterEffect="1"/>
                                        <p:tgtEl>
                                          <p:spTgt spid="44"/>
                                        </p:tgtEl>
                                        <p:attrNameLst>
                                          <p:attrName>style.visibility</p:attrName>
                                        </p:attrNameLst>
                                      </p:cBhvr>
                                      <p:to>
                                        <p:strVal val="hidden"/>
                                      </p:to>
                                    </p:set>
                                    <p:audio>
                                      <p:cMediaNode>
                                        <p:cTn display="0" masterRel="sameClick">
                                          <p:stCondLst>
                                            <p:cond evt="begin" delay="0">
                                              <p:tn val="138"/>
                                            </p:cond>
                                          </p:stCondLst>
                                          <p:endCondLst>
                                            <p:cond evt="onStopAudio" delay="0">
                                              <p:tgtEl>
                                                <p:sldTgt/>
                                              </p:tgtEl>
                                            </p:cond>
                                          </p:endCondLst>
                                        </p:cTn>
                                        <p:tgtEl>
                                          <p:sndTgt r:embed="rId3" name="click.wav"/>
                                        </p:tgtEl>
                                      </p:cMediaNode>
                                    </p:audio>
                                  </p:subTnLst>
                                </p:cTn>
                              </p:par>
                            </p:childTnLst>
                          </p:cTn>
                        </p:par>
                        <p:par>
                          <p:cTn id="141" fill="hold">
                            <p:stCondLst>
                              <p:cond delay="23100"/>
                            </p:stCondLst>
                            <p:childTnLst>
                              <p:par>
                                <p:cTn id="142" presetID="10" presetClass="entr" presetSubtype="0" fill="hold" grpId="0" nodeType="afterEffect">
                                  <p:stCondLst>
                                    <p:cond delay="0"/>
                                  </p:stCondLst>
                                  <p:childTnLst>
                                    <p:set>
                                      <p:cBhvr>
                                        <p:cTn id="143" dur="1" fill="hold">
                                          <p:stCondLst>
                                            <p:cond delay="0"/>
                                          </p:stCondLst>
                                        </p:cTn>
                                        <p:tgtEl>
                                          <p:spTgt spid="43"/>
                                        </p:tgtEl>
                                        <p:attrNameLst>
                                          <p:attrName>style.visibility</p:attrName>
                                        </p:attrNameLst>
                                      </p:cBhvr>
                                      <p:to>
                                        <p:strVal val="visible"/>
                                      </p:to>
                                    </p:set>
                                    <p:animEffect transition="in" filter="fade">
                                      <p:cBhvr>
                                        <p:cTn id="144" dur="10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audio>
                                      <p:cMediaNode>
                                        <p:cTn display="0" masterRel="sameClick">
                                          <p:stCondLst>
                                            <p:cond evt="begin" delay="0">
                                              <p:tn val="142"/>
                                            </p:cond>
                                          </p:stCondLst>
                                          <p:endCondLst>
                                            <p:cond evt="onStopAudio" delay="0">
                                              <p:tgtEl>
                                                <p:sldTgt/>
                                              </p:tgtEl>
                                            </p:cond>
                                          </p:endCondLst>
                                        </p:cTn>
                                        <p:tgtEl>
                                          <p:sndTgt r:embed="rId3" name="click.wav"/>
                                        </p:tgtEl>
                                      </p:cMediaNode>
                                    </p:audio>
                                  </p:subTnLst>
                                </p:cTn>
                              </p:par>
                            </p:childTnLst>
                          </p:cTn>
                        </p:par>
                        <p:par>
                          <p:cTn id="145" fill="hold">
                            <p:stCondLst>
                              <p:cond delay="24100"/>
                            </p:stCondLst>
                            <p:childTnLst>
                              <p:par>
                                <p:cTn id="146" presetID="10" presetClass="entr" presetSubtype="0" fill="hold" grpId="0" nodeType="afterEffect">
                                  <p:stCondLst>
                                    <p:cond delay="0"/>
                                  </p:stCondLst>
                                  <p:childTnLst>
                                    <p:set>
                                      <p:cBhvr>
                                        <p:cTn id="147" dur="1" fill="hold">
                                          <p:stCondLst>
                                            <p:cond delay="0"/>
                                          </p:stCondLst>
                                        </p:cTn>
                                        <p:tgtEl>
                                          <p:spTgt spid="42"/>
                                        </p:tgtEl>
                                        <p:attrNameLst>
                                          <p:attrName>style.visibility</p:attrName>
                                        </p:attrNameLst>
                                      </p:cBhvr>
                                      <p:to>
                                        <p:strVal val="visible"/>
                                      </p:to>
                                    </p:set>
                                    <p:animEffect transition="in" filter="fade">
                                      <p:cBhvr>
                                        <p:cTn id="148" dur="1000"/>
                                        <p:tgtEl>
                                          <p:spTgt spid="42"/>
                                        </p:tgtEl>
                                      </p:cBhvr>
                                    </p:animEffect>
                                  </p:childTnLst>
                                  <p:subTnLst>
                                    <p:set>
                                      <p:cBhvr override="childStyle">
                                        <p:cTn dur="1" fill="hold" display="0" masterRel="nextClick" afterEffect="1"/>
                                        <p:tgtEl>
                                          <p:spTgt spid="42"/>
                                        </p:tgtEl>
                                        <p:attrNameLst>
                                          <p:attrName>style.visibility</p:attrName>
                                        </p:attrNameLst>
                                      </p:cBhvr>
                                      <p:to>
                                        <p:strVal val="hidden"/>
                                      </p:to>
                                    </p:set>
                                    <p:audio>
                                      <p:cMediaNode>
                                        <p:cTn display="0" masterRel="sameClick">
                                          <p:stCondLst>
                                            <p:cond evt="begin" delay="0">
                                              <p:tn val="146"/>
                                            </p:cond>
                                          </p:stCondLst>
                                          <p:endCondLst>
                                            <p:cond evt="onStopAudio" delay="0">
                                              <p:tgtEl>
                                                <p:sldTgt/>
                                              </p:tgtEl>
                                            </p:cond>
                                          </p:endCondLst>
                                        </p:cTn>
                                        <p:tgtEl>
                                          <p:sndTgt r:embed="rId3" name="click.wav"/>
                                        </p:tgtEl>
                                      </p:cMediaNode>
                                    </p:audio>
                                  </p:subTnLst>
                                </p:cTn>
                              </p:par>
                            </p:childTnLst>
                          </p:cTn>
                        </p:par>
                        <p:par>
                          <p:cTn id="149" fill="hold">
                            <p:stCondLst>
                              <p:cond delay="25100"/>
                            </p:stCondLst>
                            <p:childTnLst>
                              <p:par>
                                <p:cTn id="150" presetID="10" presetClass="entr" presetSubtype="0" fill="hold" grpId="0" nodeType="afterEffect">
                                  <p:stCondLst>
                                    <p:cond delay="0"/>
                                  </p:stCondLst>
                                  <p:childTnLst>
                                    <p:set>
                                      <p:cBhvr>
                                        <p:cTn id="151" dur="1" fill="hold">
                                          <p:stCondLst>
                                            <p:cond delay="0"/>
                                          </p:stCondLst>
                                        </p:cTn>
                                        <p:tgtEl>
                                          <p:spTgt spid="38"/>
                                        </p:tgtEl>
                                        <p:attrNameLst>
                                          <p:attrName>style.visibility</p:attrName>
                                        </p:attrNameLst>
                                      </p:cBhvr>
                                      <p:to>
                                        <p:strVal val="visible"/>
                                      </p:to>
                                    </p:set>
                                    <p:animEffect transition="in" filter="fade">
                                      <p:cBhvr>
                                        <p:cTn id="152" dur="10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audio>
                                      <p:cMediaNode>
                                        <p:cTn display="0" masterRel="sameClick">
                                          <p:stCondLst>
                                            <p:cond evt="begin" delay="0">
                                              <p:tn val="150"/>
                                            </p:cond>
                                          </p:stCondLst>
                                          <p:endCondLst>
                                            <p:cond evt="onStopAudio" delay="0">
                                              <p:tgtEl>
                                                <p:sldTgt/>
                                              </p:tgtEl>
                                            </p:cond>
                                          </p:endCondLst>
                                        </p:cTn>
                                        <p:tgtEl>
                                          <p:sndTgt r:embed="rId3" name="click.wav"/>
                                        </p:tgtEl>
                                      </p:cMediaNode>
                                    </p:audio>
                                  </p:subTnLst>
                                </p:cTn>
                              </p:par>
                            </p:childTnLst>
                          </p:cTn>
                        </p:par>
                        <p:par>
                          <p:cTn id="153" fill="hold">
                            <p:stCondLst>
                              <p:cond delay="26100"/>
                            </p:stCondLst>
                            <p:childTnLst>
                              <p:par>
                                <p:cTn id="154" presetID="10" presetClass="entr" presetSubtype="0" fill="hold" grpId="0" nodeType="afterEffect">
                                  <p:stCondLst>
                                    <p:cond delay="0"/>
                                  </p:stCondLst>
                                  <p:childTnLst>
                                    <p:set>
                                      <p:cBhvr>
                                        <p:cTn id="155" dur="1" fill="hold">
                                          <p:stCondLst>
                                            <p:cond delay="0"/>
                                          </p:stCondLst>
                                        </p:cTn>
                                        <p:tgtEl>
                                          <p:spTgt spid="39"/>
                                        </p:tgtEl>
                                        <p:attrNameLst>
                                          <p:attrName>style.visibility</p:attrName>
                                        </p:attrNameLst>
                                      </p:cBhvr>
                                      <p:to>
                                        <p:strVal val="visible"/>
                                      </p:to>
                                    </p:set>
                                    <p:animEffect transition="in" filter="fade">
                                      <p:cBhvr>
                                        <p:cTn id="156" dur="1000"/>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audio>
                                      <p:cMediaNode>
                                        <p:cTn display="0" masterRel="sameClick">
                                          <p:stCondLst>
                                            <p:cond evt="begin" delay="0">
                                              <p:tn val="154"/>
                                            </p:cond>
                                          </p:stCondLst>
                                          <p:endCondLst>
                                            <p:cond evt="onStopAudio" delay="0">
                                              <p:tgtEl>
                                                <p:sldTgt/>
                                              </p:tgtEl>
                                            </p:cond>
                                          </p:endCondLst>
                                        </p:cTn>
                                        <p:tgtEl>
                                          <p:sndTgt r:embed="rId3" name="click.wav"/>
                                        </p:tgtEl>
                                      </p:cMediaNode>
                                    </p:audio>
                                  </p:subTnLst>
                                </p:cTn>
                              </p:par>
                            </p:childTnLst>
                          </p:cTn>
                        </p:par>
                        <p:par>
                          <p:cTn id="157" fill="hold">
                            <p:stCondLst>
                              <p:cond delay="27100"/>
                            </p:stCondLst>
                            <p:childTnLst>
                              <p:par>
                                <p:cTn id="158" presetID="10" presetClass="entr" presetSubtype="0" fill="hold" grpId="0" nodeType="afterEffect">
                                  <p:stCondLst>
                                    <p:cond delay="0"/>
                                  </p:stCondLst>
                                  <p:childTnLst>
                                    <p:set>
                                      <p:cBhvr>
                                        <p:cTn id="159" dur="1" fill="hold">
                                          <p:stCondLst>
                                            <p:cond delay="0"/>
                                          </p:stCondLst>
                                        </p:cTn>
                                        <p:tgtEl>
                                          <p:spTgt spid="40"/>
                                        </p:tgtEl>
                                        <p:attrNameLst>
                                          <p:attrName>style.visibility</p:attrName>
                                        </p:attrNameLst>
                                      </p:cBhvr>
                                      <p:to>
                                        <p:strVal val="visible"/>
                                      </p:to>
                                    </p:set>
                                    <p:animEffect transition="in" filter="fade">
                                      <p:cBhvr>
                                        <p:cTn id="160" dur="1000"/>
                                        <p:tgtEl>
                                          <p:spTgt spid="40"/>
                                        </p:tgtEl>
                                      </p:cBhvr>
                                    </p:animEffect>
                                  </p:childTnLst>
                                  <p:subTnLst>
                                    <p:set>
                                      <p:cBhvr override="childStyle">
                                        <p:cTn dur="1" fill="hold" display="0" masterRel="nextClick" afterEffect="1"/>
                                        <p:tgtEl>
                                          <p:spTgt spid="40"/>
                                        </p:tgtEl>
                                        <p:attrNameLst>
                                          <p:attrName>style.visibility</p:attrName>
                                        </p:attrNameLst>
                                      </p:cBhvr>
                                      <p:to>
                                        <p:strVal val="hidden"/>
                                      </p:to>
                                    </p:set>
                                    <p:audio>
                                      <p:cMediaNode>
                                        <p:cTn display="0" masterRel="sameClick">
                                          <p:stCondLst>
                                            <p:cond evt="begin" delay="0">
                                              <p:tn val="158"/>
                                            </p:cond>
                                          </p:stCondLst>
                                          <p:endCondLst>
                                            <p:cond evt="onStopAudio" delay="0">
                                              <p:tgtEl>
                                                <p:sldTgt/>
                                              </p:tgtEl>
                                            </p:cond>
                                          </p:endCondLst>
                                        </p:cTn>
                                        <p:tgtEl>
                                          <p:sndTgt r:embed="rId3" name="click.wav"/>
                                        </p:tgtEl>
                                      </p:cMediaNode>
                                    </p:audio>
                                  </p:subTnLst>
                                </p:cTn>
                              </p:par>
                            </p:childTnLst>
                          </p:cTn>
                        </p:par>
                        <p:par>
                          <p:cTn id="161" fill="hold">
                            <p:stCondLst>
                              <p:cond delay="28100"/>
                            </p:stCondLst>
                            <p:childTnLst>
                              <p:par>
                                <p:cTn id="162" presetID="10" presetClass="entr" presetSubtype="0" fill="hold" grpId="0" nodeType="afterEffect">
                                  <p:stCondLst>
                                    <p:cond delay="0"/>
                                  </p:stCondLst>
                                  <p:childTnLst>
                                    <p:set>
                                      <p:cBhvr>
                                        <p:cTn id="163" dur="1" fill="hold">
                                          <p:stCondLst>
                                            <p:cond delay="0"/>
                                          </p:stCondLst>
                                        </p:cTn>
                                        <p:tgtEl>
                                          <p:spTgt spid="41"/>
                                        </p:tgtEl>
                                        <p:attrNameLst>
                                          <p:attrName>style.visibility</p:attrName>
                                        </p:attrNameLst>
                                      </p:cBhvr>
                                      <p:to>
                                        <p:strVal val="visible"/>
                                      </p:to>
                                    </p:set>
                                    <p:animEffect transition="in" filter="fade">
                                      <p:cBhvr>
                                        <p:cTn id="164" dur="10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audio>
                                      <p:cMediaNode>
                                        <p:cTn display="0" masterRel="sameClick">
                                          <p:stCondLst>
                                            <p:cond evt="begin" delay="0">
                                              <p:tn val="162"/>
                                            </p:cond>
                                          </p:stCondLst>
                                          <p:endCondLst>
                                            <p:cond evt="onStopAudio" delay="0">
                                              <p:tgtEl>
                                                <p:sldTgt/>
                                              </p:tgtEl>
                                            </p:cond>
                                          </p:endCondLst>
                                        </p:cTn>
                                        <p:tgtEl>
                                          <p:sndTgt r:embed="rId3" name="click.wav"/>
                                        </p:tgtEl>
                                      </p:cMediaNode>
                                    </p:audio>
                                  </p:subTnLst>
                                </p:cTn>
                              </p:par>
                            </p:childTnLst>
                          </p:cTn>
                        </p:par>
                        <p:par>
                          <p:cTn id="165" fill="hold">
                            <p:stCondLst>
                              <p:cond delay="29100"/>
                            </p:stCondLst>
                            <p:childTnLst>
                              <p:par>
                                <p:cTn id="166" presetID="10" presetClass="entr" presetSubtype="0" fill="hold" grpId="0" nodeType="afterEffect">
                                  <p:stCondLst>
                                    <p:cond delay="0"/>
                                  </p:stCondLst>
                                  <p:childTnLst>
                                    <p:set>
                                      <p:cBhvr>
                                        <p:cTn id="167" dur="1" fill="hold">
                                          <p:stCondLst>
                                            <p:cond delay="0"/>
                                          </p:stCondLst>
                                        </p:cTn>
                                        <p:tgtEl>
                                          <p:spTgt spid="37"/>
                                        </p:tgtEl>
                                        <p:attrNameLst>
                                          <p:attrName>style.visibility</p:attrName>
                                        </p:attrNameLst>
                                      </p:cBhvr>
                                      <p:to>
                                        <p:strVal val="visible"/>
                                      </p:to>
                                    </p:set>
                                    <p:animEffect transition="in" filter="fade">
                                      <p:cBhvr>
                                        <p:cTn id="168" dur="1000"/>
                                        <p:tgtEl>
                                          <p:spTgt spid="37"/>
                                        </p:tgtEl>
                                      </p:cBhvr>
                                    </p:animEffect>
                                  </p:childTnLst>
                                  <p:subTnLst>
                                    <p:set>
                                      <p:cBhvr override="childStyle">
                                        <p:cTn dur="1" fill="hold" display="0" masterRel="nextClick" afterEffect="1"/>
                                        <p:tgtEl>
                                          <p:spTgt spid="37"/>
                                        </p:tgtEl>
                                        <p:attrNameLst>
                                          <p:attrName>style.visibility</p:attrName>
                                        </p:attrNameLst>
                                      </p:cBhvr>
                                      <p:to>
                                        <p:strVal val="hidden"/>
                                      </p:to>
                                    </p:set>
                                    <p:audio>
                                      <p:cMediaNode>
                                        <p:cTn display="0" masterRel="sameClick">
                                          <p:stCondLst>
                                            <p:cond evt="begin" delay="0">
                                              <p:tn val="166"/>
                                            </p:cond>
                                          </p:stCondLst>
                                          <p:endCondLst>
                                            <p:cond evt="onStopAudio" delay="0">
                                              <p:tgtEl>
                                                <p:sldTgt/>
                                              </p:tgtEl>
                                            </p:cond>
                                          </p:endCondLst>
                                        </p:cTn>
                                        <p:tgtEl>
                                          <p:sndTgt r:embed="rId3" name="click.wav"/>
                                        </p:tgtEl>
                                      </p:cMediaNode>
                                    </p:audio>
                                  </p:subTnLst>
                                </p:cTn>
                              </p:par>
                            </p:childTnLst>
                          </p:cTn>
                        </p:par>
                        <p:par>
                          <p:cTn id="169" fill="hold">
                            <p:stCondLst>
                              <p:cond delay="30100"/>
                            </p:stCondLst>
                            <p:childTnLst>
                              <p:par>
                                <p:cTn id="170" presetID="10" presetClass="entr" presetSubtype="0" fill="hold" grpId="0" nodeType="afterEffect">
                                  <p:stCondLst>
                                    <p:cond delay="0"/>
                                  </p:stCondLst>
                                  <p:childTnLst>
                                    <p:set>
                                      <p:cBhvr>
                                        <p:cTn id="171" dur="1" fill="hold">
                                          <p:stCondLst>
                                            <p:cond delay="0"/>
                                          </p:stCondLst>
                                        </p:cTn>
                                        <p:tgtEl>
                                          <p:spTgt spid="36"/>
                                        </p:tgtEl>
                                        <p:attrNameLst>
                                          <p:attrName>style.visibility</p:attrName>
                                        </p:attrNameLst>
                                      </p:cBhvr>
                                      <p:to>
                                        <p:strVal val="visible"/>
                                      </p:to>
                                    </p:set>
                                    <p:animEffect transition="in" filter="fade">
                                      <p:cBhvr>
                                        <p:cTn id="172" dur="1000"/>
                                        <p:tgtEl>
                                          <p:spTgt spid="36"/>
                                        </p:tgtEl>
                                      </p:cBhvr>
                                    </p:animEffect>
                                  </p:childTnLst>
                                  <p:subTnLst>
                                    <p:set>
                                      <p:cBhvr override="childStyle">
                                        <p:cTn dur="1" fill="hold" display="0" masterRel="nextClick" afterEffect="1"/>
                                        <p:tgtEl>
                                          <p:spTgt spid="36"/>
                                        </p:tgtEl>
                                        <p:attrNameLst>
                                          <p:attrName>style.visibility</p:attrName>
                                        </p:attrNameLst>
                                      </p:cBhvr>
                                      <p:to>
                                        <p:strVal val="hidden"/>
                                      </p:to>
                                    </p:set>
                                    <p:audio>
                                      <p:cMediaNode>
                                        <p:cTn display="0" masterRel="sameClick">
                                          <p:stCondLst>
                                            <p:cond evt="begin" delay="0">
                                              <p:tn val="170"/>
                                            </p:cond>
                                          </p:stCondLst>
                                          <p:endCondLst>
                                            <p:cond evt="onStopAudio" delay="0">
                                              <p:tgtEl>
                                                <p:sldTgt/>
                                              </p:tgtEl>
                                            </p:cond>
                                          </p:endCondLst>
                                        </p:cTn>
                                        <p:tgtEl>
                                          <p:sndTgt r:embed="rId3" name="click.wav"/>
                                        </p:tgtEl>
                                      </p:cMediaNode>
                                    </p:audio>
                                  </p:subTnLst>
                                </p:cTn>
                              </p:par>
                            </p:childTnLst>
                          </p:cTn>
                        </p:par>
                        <p:par>
                          <p:cTn id="173" fill="hold">
                            <p:stCondLst>
                              <p:cond delay="31100"/>
                            </p:stCondLst>
                            <p:childTnLst>
                              <p:par>
                                <p:cTn id="174" presetID="10" presetClass="entr" presetSubtype="0" fill="hold" grpId="0" nodeType="afterEffect">
                                  <p:stCondLst>
                                    <p:cond delay="0"/>
                                  </p:stCondLst>
                                  <p:childTnLst>
                                    <p:set>
                                      <p:cBhvr>
                                        <p:cTn id="175" dur="1" fill="hold">
                                          <p:stCondLst>
                                            <p:cond delay="0"/>
                                          </p:stCondLst>
                                        </p:cTn>
                                        <p:tgtEl>
                                          <p:spTgt spid="35"/>
                                        </p:tgtEl>
                                        <p:attrNameLst>
                                          <p:attrName>style.visibility</p:attrName>
                                        </p:attrNameLst>
                                      </p:cBhvr>
                                      <p:to>
                                        <p:strVal val="visible"/>
                                      </p:to>
                                    </p:set>
                                    <p:animEffect transition="in" filter="fade">
                                      <p:cBhvr>
                                        <p:cTn id="176" dur="10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audio>
                                      <p:cMediaNode>
                                        <p:cTn display="0" masterRel="sameClick">
                                          <p:stCondLst>
                                            <p:cond evt="begin" delay="0">
                                              <p:tn val="174"/>
                                            </p:cond>
                                          </p:stCondLst>
                                          <p:endCondLst>
                                            <p:cond evt="onStopAudio" delay="0">
                                              <p:tgtEl>
                                                <p:sldTgt/>
                                              </p:tgtEl>
                                            </p:cond>
                                          </p:endCondLst>
                                        </p:cTn>
                                        <p:tgtEl>
                                          <p:sndTgt r:embed="rId3" name="click.wav"/>
                                        </p:tgtEl>
                                      </p:cMediaNode>
                                    </p:audio>
                                  </p:subTnLst>
                                </p:cTn>
                              </p:par>
                            </p:childTnLst>
                          </p:cTn>
                        </p:par>
                        <p:par>
                          <p:cTn id="177" fill="hold">
                            <p:stCondLst>
                              <p:cond delay="32100"/>
                            </p:stCondLst>
                            <p:childTnLst>
                              <p:par>
                                <p:cTn id="178" presetID="10" presetClass="entr" presetSubtype="0" fill="hold" grpId="0" nodeType="afterEffect">
                                  <p:stCondLst>
                                    <p:cond delay="0"/>
                                  </p:stCondLst>
                                  <p:childTnLst>
                                    <p:set>
                                      <p:cBhvr>
                                        <p:cTn id="179" dur="1" fill="hold">
                                          <p:stCondLst>
                                            <p:cond delay="0"/>
                                          </p:stCondLst>
                                        </p:cTn>
                                        <p:tgtEl>
                                          <p:spTgt spid="34"/>
                                        </p:tgtEl>
                                        <p:attrNameLst>
                                          <p:attrName>style.visibility</p:attrName>
                                        </p:attrNameLst>
                                      </p:cBhvr>
                                      <p:to>
                                        <p:strVal val="visible"/>
                                      </p:to>
                                    </p:set>
                                    <p:animEffect transition="in" filter="fade">
                                      <p:cBhvr>
                                        <p:cTn id="180" dur="10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audio>
                                      <p:cMediaNode>
                                        <p:cTn display="0" masterRel="sameClick">
                                          <p:stCondLst>
                                            <p:cond evt="begin" delay="0">
                                              <p:tn val="178"/>
                                            </p:cond>
                                          </p:stCondLst>
                                          <p:endCondLst>
                                            <p:cond evt="onStopAudio" delay="0">
                                              <p:tgtEl>
                                                <p:sldTgt/>
                                              </p:tgtEl>
                                            </p:cond>
                                          </p:endCondLst>
                                        </p:cTn>
                                        <p:tgtEl>
                                          <p:sndTgt r:embed="rId3" name="click.wav"/>
                                        </p:tgtEl>
                                      </p:cMediaNode>
                                    </p:audio>
                                  </p:subTnLst>
                                </p:cTn>
                              </p:par>
                            </p:childTnLst>
                          </p:cTn>
                        </p:par>
                        <p:par>
                          <p:cTn id="181" fill="hold">
                            <p:stCondLst>
                              <p:cond delay="33100"/>
                            </p:stCondLst>
                            <p:childTnLst>
                              <p:par>
                                <p:cTn id="182" presetID="10" presetClass="entr" presetSubtype="0" fill="hold" grpId="0" nodeType="afterEffect">
                                  <p:stCondLst>
                                    <p:cond delay="0"/>
                                  </p:stCondLst>
                                  <p:childTnLst>
                                    <p:set>
                                      <p:cBhvr>
                                        <p:cTn id="183" dur="1" fill="hold">
                                          <p:stCondLst>
                                            <p:cond delay="0"/>
                                          </p:stCondLst>
                                        </p:cTn>
                                        <p:tgtEl>
                                          <p:spTgt spid="46"/>
                                        </p:tgtEl>
                                        <p:attrNameLst>
                                          <p:attrName>style.visibility</p:attrName>
                                        </p:attrNameLst>
                                      </p:cBhvr>
                                      <p:to>
                                        <p:strVal val="visible"/>
                                      </p:to>
                                    </p:set>
                                    <p:animEffect transition="in" filter="fade">
                                      <p:cBhvr>
                                        <p:cTn id="184" dur="1000"/>
                                        <p:tgtEl>
                                          <p:spTgt spid="46"/>
                                        </p:tgtEl>
                                      </p:cBhvr>
                                    </p:animEffect>
                                  </p:childTnLst>
                                  <p:subTnLst>
                                    <p:set>
                                      <p:cBhvr override="childStyle">
                                        <p:cTn dur="1" fill="hold" display="0" masterRel="nextClick" afterEffect="1"/>
                                        <p:tgtEl>
                                          <p:spTgt spid="46"/>
                                        </p:tgtEl>
                                        <p:attrNameLst>
                                          <p:attrName>style.visibility</p:attrName>
                                        </p:attrNameLst>
                                      </p:cBhvr>
                                      <p:to>
                                        <p:strVal val="hidden"/>
                                      </p:to>
                                    </p:set>
                                    <p:audio>
                                      <p:cMediaNode>
                                        <p:cTn display="0" masterRel="sameClick">
                                          <p:stCondLst>
                                            <p:cond evt="begin" delay="0">
                                              <p:tn val="182"/>
                                            </p:cond>
                                          </p:stCondLst>
                                          <p:endCondLst>
                                            <p:cond evt="onStopAudio" delay="0">
                                              <p:tgtEl>
                                                <p:sldTgt/>
                                              </p:tgtEl>
                                            </p:cond>
                                          </p:endCondLst>
                                        </p:cTn>
                                        <p:tgtEl>
                                          <p:sndTgt r:embed="rId3" name="click.wav"/>
                                        </p:tgtEl>
                                      </p:cMediaNode>
                                    </p:audio>
                                  </p:subTnLst>
                                </p:cTn>
                              </p:par>
                            </p:childTnLst>
                          </p:cTn>
                        </p:par>
                        <p:par>
                          <p:cTn id="185" fill="hold">
                            <p:stCondLst>
                              <p:cond delay="34100"/>
                            </p:stCondLst>
                            <p:childTnLst>
                              <p:par>
                                <p:cTn id="186" presetID="10" presetClass="entr" presetSubtype="0" fill="hold" grpId="0" nodeType="afterEffect">
                                  <p:stCondLst>
                                    <p:cond delay="0"/>
                                  </p:stCondLst>
                                  <p:childTnLst>
                                    <p:set>
                                      <p:cBhvr>
                                        <p:cTn id="187" dur="1" fill="hold">
                                          <p:stCondLst>
                                            <p:cond delay="0"/>
                                          </p:stCondLst>
                                        </p:cTn>
                                        <p:tgtEl>
                                          <p:spTgt spid="47"/>
                                        </p:tgtEl>
                                        <p:attrNameLst>
                                          <p:attrName>style.visibility</p:attrName>
                                        </p:attrNameLst>
                                      </p:cBhvr>
                                      <p:to>
                                        <p:strVal val="visible"/>
                                      </p:to>
                                    </p:set>
                                    <p:animEffect transition="in" filter="fade">
                                      <p:cBhvr>
                                        <p:cTn id="188" dur="1000"/>
                                        <p:tgtEl>
                                          <p:spTgt spid="47"/>
                                        </p:tgtEl>
                                      </p:cBhvr>
                                    </p:animEffect>
                                  </p:childTnLst>
                                  <p:subTnLst>
                                    <p:set>
                                      <p:cBhvr override="childStyle">
                                        <p:cTn dur="1" fill="hold" display="0" masterRel="nextClick" afterEffect="1"/>
                                        <p:tgtEl>
                                          <p:spTgt spid="47"/>
                                        </p:tgtEl>
                                        <p:attrNameLst>
                                          <p:attrName>style.visibility</p:attrName>
                                        </p:attrNameLst>
                                      </p:cBhvr>
                                      <p:to>
                                        <p:strVal val="hidden"/>
                                      </p:to>
                                    </p:set>
                                    <p:audio>
                                      <p:cMediaNode>
                                        <p:cTn display="0" masterRel="sameClick">
                                          <p:stCondLst>
                                            <p:cond evt="begin" delay="0">
                                              <p:tn val="186"/>
                                            </p:cond>
                                          </p:stCondLst>
                                          <p:endCondLst>
                                            <p:cond evt="onStopAudio" delay="0">
                                              <p:tgtEl>
                                                <p:sldTgt/>
                                              </p:tgtEl>
                                            </p:cond>
                                          </p:endCondLst>
                                        </p:cTn>
                                        <p:tgtEl>
                                          <p:sndTgt r:embed="rId3" name="click.wav"/>
                                        </p:tgtEl>
                                      </p:cMediaNode>
                                    </p:audio>
                                  </p:subTnLst>
                                </p:cTn>
                              </p:par>
                            </p:childTnLst>
                          </p:cTn>
                        </p:par>
                        <p:par>
                          <p:cTn id="189" fill="hold">
                            <p:stCondLst>
                              <p:cond delay="35100"/>
                            </p:stCondLst>
                            <p:childTnLst>
                              <p:par>
                                <p:cTn id="190" presetID="10" presetClass="entr" presetSubtype="0" fill="hold" grpId="0" nodeType="afterEffect">
                                  <p:stCondLst>
                                    <p:cond delay="0"/>
                                  </p:stCondLst>
                                  <p:childTnLst>
                                    <p:set>
                                      <p:cBhvr>
                                        <p:cTn id="191" dur="1" fill="hold">
                                          <p:stCondLst>
                                            <p:cond delay="0"/>
                                          </p:stCondLst>
                                        </p:cTn>
                                        <p:tgtEl>
                                          <p:spTgt spid="48"/>
                                        </p:tgtEl>
                                        <p:attrNameLst>
                                          <p:attrName>style.visibility</p:attrName>
                                        </p:attrNameLst>
                                      </p:cBhvr>
                                      <p:to>
                                        <p:strVal val="visible"/>
                                      </p:to>
                                    </p:set>
                                    <p:animEffect transition="in" filter="fade">
                                      <p:cBhvr>
                                        <p:cTn id="192" dur="1000"/>
                                        <p:tgtEl>
                                          <p:spTgt spid="48"/>
                                        </p:tgtEl>
                                      </p:cBhvr>
                                    </p:animEffect>
                                  </p:childTnLst>
                                  <p:subTnLst>
                                    <p:set>
                                      <p:cBhvr override="childStyle">
                                        <p:cTn dur="1" fill="hold" display="0" masterRel="nextClick" afterEffect="1"/>
                                        <p:tgtEl>
                                          <p:spTgt spid="48"/>
                                        </p:tgtEl>
                                        <p:attrNameLst>
                                          <p:attrName>style.visibility</p:attrName>
                                        </p:attrNameLst>
                                      </p:cBhvr>
                                      <p:to>
                                        <p:strVal val="hidden"/>
                                      </p:to>
                                    </p:set>
                                    <p:audio>
                                      <p:cMediaNode>
                                        <p:cTn display="0" masterRel="sameClick">
                                          <p:stCondLst>
                                            <p:cond evt="begin" delay="0">
                                              <p:tn val="190"/>
                                            </p:cond>
                                          </p:stCondLst>
                                          <p:endCondLst>
                                            <p:cond evt="onStopAudio" delay="0">
                                              <p:tgtEl>
                                                <p:sldTgt/>
                                              </p:tgtEl>
                                            </p:cond>
                                          </p:endCondLst>
                                        </p:cTn>
                                        <p:tgtEl>
                                          <p:sndTgt r:embed="rId3" name="click.wav"/>
                                        </p:tgtEl>
                                      </p:cMediaNode>
                                    </p:audio>
                                  </p:subTnLst>
                                </p:cTn>
                              </p:par>
                            </p:childTnLst>
                          </p:cTn>
                        </p:par>
                        <p:par>
                          <p:cTn id="193" fill="hold">
                            <p:stCondLst>
                              <p:cond delay="36100"/>
                            </p:stCondLst>
                            <p:childTnLst>
                              <p:par>
                                <p:cTn id="194" presetID="10" presetClass="entr" presetSubtype="0" fill="hold" grpId="0" nodeType="afterEffect">
                                  <p:stCondLst>
                                    <p:cond delay="0"/>
                                  </p:stCondLst>
                                  <p:childTnLst>
                                    <p:set>
                                      <p:cBhvr>
                                        <p:cTn id="195" dur="1" fill="hold">
                                          <p:stCondLst>
                                            <p:cond delay="0"/>
                                          </p:stCondLst>
                                        </p:cTn>
                                        <p:tgtEl>
                                          <p:spTgt spid="49"/>
                                        </p:tgtEl>
                                        <p:attrNameLst>
                                          <p:attrName>style.visibility</p:attrName>
                                        </p:attrNameLst>
                                      </p:cBhvr>
                                      <p:to>
                                        <p:strVal val="visible"/>
                                      </p:to>
                                    </p:set>
                                    <p:animEffect transition="in" filter="fade">
                                      <p:cBhvr>
                                        <p:cTn id="196" dur="1000"/>
                                        <p:tgtEl>
                                          <p:spTgt spid="49"/>
                                        </p:tgtEl>
                                      </p:cBhvr>
                                    </p:animEffect>
                                  </p:childTnLst>
                                  <p:subTnLst>
                                    <p:set>
                                      <p:cBhvr override="childStyle">
                                        <p:cTn dur="1" fill="hold" display="0" masterRel="nextClick" afterEffect="1"/>
                                        <p:tgtEl>
                                          <p:spTgt spid="49"/>
                                        </p:tgtEl>
                                        <p:attrNameLst>
                                          <p:attrName>style.visibility</p:attrName>
                                        </p:attrNameLst>
                                      </p:cBhvr>
                                      <p:to>
                                        <p:strVal val="hidden"/>
                                      </p:to>
                                    </p:set>
                                    <p:audio>
                                      <p:cMediaNode>
                                        <p:cTn display="0" masterRel="sameClick">
                                          <p:stCondLst>
                                            <p:cond evt="begin" delay="0">
                                              <p:tn val="194"/>
                                            </p:cond>
                                          </p:stCondLst>
                                          <p:endCondLst>
                                            <p:cond evt="onStopAudio" delay="0">
                                              <p:tgtEl>
                                                <p:sldTgt/>
                                              </p:tgtEl>
                                            </p:cond>
                                          </p:endCondLst>
                                        </p:cTn>
                                        <p:tgtEl>
                                          <p:sndTgt r:embed="rId3" name="click.wav"/>
                                        </p:tgtEl>
                                      </p:cMediaNode>
                                    </p:audio>
                                  </p:subTnLst>
                                </p:cTn>
                              </p:par>
                            </p:childTnLst>
                          </p:cTn>
                        </p:par>
                        <p:par>
                          <p:cTn id="197" fill="hold">
                            <p:stCondLst>
                              <p:cond delay="37100"/>
                            </p:stCondLst>
                            <p:childTnLst>
                              <p:par>
                                <p:cTn id="198" presetID="10" presetClass="entr" presetSubtype="0" fill="hold" grpId="0" nodeType="afterEffect">
                                  <p:stCondLst>
                                    <p:cond delay="0"/>
                                  </p:stCondLst>
                                  <p:childTnLst>
                                    <p:set>
                                      <p:cBhvr>
                                        <p:cTn id="199" dur="1" fill="hold">
                                          <p:stCondLst>
                                            <p:cond delay="0"/>
                                          </p:stCondLst>
                                        </p:cTn>
                                        <p:tgtEl>
                                          <p:spTgt spid="50"/>
                                        </p:tgtEl>
                                        <p:attrNameLst>
                                          <p:attrName>style.visibility</p:attrName>
                                        </p:attrNameLst>
                                      </p:cBhvr>
                                      <p:to>
                                        <p:strVal val="visible"/>
                                      </p:to>
                                    </p:set>
                                    <p:animEffect transition="in" filter="fade">
                                      <p:cBhvr>
                                        <p:cTn id="200" dur="1000"/>
                                        <p:tgtEl>
                                          <p:spTgt spid="50"/>
                                        </p:tgtEl>
                                      </p:cBhvr>
                                    </p:animEffect>
                                  </p:childTnLst>
                                  <p:subTnLst>
                                    <p:set>
                                      <p:cBhvr override="childStyle">
                                        <p:cTn dur="1" fill="hold" display="0" masterRel="nextClick" afterEffect="1"/>
                                        <p:tgtEl>
                                          <p:spTgt spid="50"/>
                                        </p:tgtEl>
                                        <p:attrNameLst>
                                          <p:attrName>style.visibility</p:attrName>
                                        </p:attrNameLst>
                                      </p:cBhvr>
                                      <p:to>
                                        <p:strVal val="hidden"/>
                                      </p:to>
                                    </p:set>
                                    <p:audio>
                                      <p:cMediaNode>
                                        <p:cTn display="0" masterRel="sameClick">
                                          <p:stCondLst>
                                            <p:cond evt="begin" delay="0">
                                              <p:tn val="198"/>
                                            </p:cond>
                                          </p:stCondLst>
                                          <p:endCondLst>
                                            <p:cond evt="onStopAudio" delay="0">
                                              <p:tgtEl>
                                                <p:sldTgt/>
                                              </p:tgtEl>
                                            </p:cond>
                                          </p:endCondLst>
                                        </p:cTn>
                                        <p:tgtEl>
                                          <p:sndTgt r:embed="rId3" name="click.wav"/>
                                        </p:tgtEl>
                                      </p:cMediaNode>
                                    </p:audio>
                                  </p:subTnLst>
                                </p:cTn>
                              </p:par>
                            </p:childTnLst>
                          </p:cTn>
                        </p:par>
                        <p:par>
                          <p:cTn id="201" fill="hold">
                            <p:stCondLst>
                              <p:cond delay="38100"/>
                            </p:stCondLst>
                            <p:childTnLst>
                              <p:par>
                                <p:cTn id="202" presetID="10" presetClass="entr" presetSubtype="0" fill="hold" grpId="0" nodeType="afterEffect">
                                  <p:stCondLst>
                                    <p:cond delay="0"/>
                                  </p:stCondLst>
                                  <p:childTnLst>
                                    <p:set>
                                      <p:cBhvr>
                                        <p:cTn id="203" dur="1" fill="hold">
                                          <p:stCondLst>
                                            <p:cond delay="0"/>
                                          </p:stCondLst>
                                        </p:cTn>
                                        <p:tgtEl>
                                          <p:spTgt spid="51"/>
                                        </p:tgtEl>
                                        <p:attrNameLst>
                                          <p:attrName>style.visibility</p:attrName>
                                        </p:attrNameLst>
                                      </p:cBhvr>
                                      <p:to>
                                        <p:strVal val="visible"/>
                                      </p:to>
                                    </p:set>
                                    <p:animEffect transition="in" filter="fade">
                                      <p:cBhvr>
                                        <p:cTn id="204" dur="1000"/>
                                        <p:tgtEl>
                                          <p:spTgt spid="51"/>
                                        </p:tgtEl>
                                      </p:cBhvr>
                                    </p:animEffect>
                                  </p:childTnLst>
                                  <p:subTnLst>
                                    <p:set>
                                      <p:cBhvr override="childStyle">
                                        <p:cTn dur="1" fill="hold" display="0" masterRel="nextClick" afterEffect="1"/>
                                        <p:tgtEl>
                                          <p:spTgt spid="51"/>
                                        </p:tgtEl>
                                        <p:attrNameLst>
                                          <p:attrName>style.visibility</p:attrName>
                                        </p:attrNameLst>
                                      </p:cBhvr>
                                      <p:to>
                                        <p:strVal val="hidden"/>
                                      </p:to>
                                    </p:set>
                                    <p:audio>
                                      <p:cMediaNode>
                                        <p:cTn display="0" masterRel="sameClick">
                                          <p:stCondLst>
                                            <p:cond evt="begin" delay="0">
                                              <p:tn val="202"/>
                                            </p:cond>
                                          </p:stCondLst>
                                          <p:endCondLst>
                                            <p:cond evt="onStopAudio" delay="0">
                                              <p:tgtEl>
                                                <p:sldTgt/>
                                              </p:tgtEl>
                                            </p:cond>
                                          </p:endCondLst>
                                        </p:cTn>
                                        <p:tgtEl>
                                          <p:sndTgt r:embed="rId3" name="click.wav"/>
                                        </p:tgtEl>
                                      </p:cMediaNode>
                                    </p:audio>
                                  </p:subTnLst>
                                </p:cTn>
                              </p:par>
                            </p:childTnLst>
                          </p:cTn>
                        </p:par>
                        <p:par>
                          <p:cTn id="205" fill="hold">
                            <p:stCondLst>
                              <p:cond delay="39100"/>
                            </p:stCondLst>
                            <p:childTnLst>
                              <p:par>
                                <p:cTn id="206" presetID="10" presetClass="entr" presetSubtype="0" fill="hold" grpId="0" nodeType="afterEffect">
                                  <p:stCondLst>
                                    <p:cond delay="0"/>
                                  </p:stCondLst>
                                  <p:childTnLst>
                                    <p:set>
                                      <p:cBhvr>
                                        <p:cTn id="207" dur="1" fill="hold">
                                          <p:stCondLst>
                                            <p:cond delay="0"/>
                                          </p:stCondLst>
                                        </p:cTn>
                                        <p:tgtEl>
                                          <p:spTgt spid="52"/>
                                        </p:tgtEl>
                                        <p:attrNameLst>
                                          <p:attrName>style.visibility</p:attrName>
                                        </p:attrNameLst>
                                      </p:cBhvr>
                                      <p:to>
                                        <p:strVal val="visible"/>
                                      </p:to>
                                    </p:set>
                                    <p:animEffect transition="in" filter="fade">
                                      <p:cBhvr>
                                        <p:cTn id="208" dur="1000"/>
                                        <p:tgtEl>
                                          <p:spTgt spid="52"/>
                                        </p:tgtEl>
                                      </p:cBhvr>
                                    </p:animEffect>
                                  </p:childTnLst>
                                  <p:subTnLst>
                                    <p:set>
                                      <p:cBhvr override="childStyle">
                                        <p:cTn dur="1" fill="hold" display="0" masterRel="nextClick" afterEffect="1"/>
                                        <p:tgtEl>
                                          <p:spTgt spid="52"/>
                                        </p:tgtEl>
                                        <p:attrNameLst>
                                          <p:attrName>style.visibility</p:attrName>
                                        </p:attrNameLst>
                                      </p:cBhvr>
                                      <p:to>
                                        <p:strVal val="hidden"/>
                                      </p:to>
                                    </p:set>
                                    <p:audio>
                                      <p:cMediaNode>
                                        <p:cTn display="0" masterRel="sameClick">
                                          <p:stCondLst>
                                            <p:cond evt="begin" delay="0">
                                              <p:tn val="206"/>
                                            </p:cond>
                                          </p:stCondLst>
                                          <p:endCondLst>
                                            <p:cond evt="onStopAudio" delay="0">
                                              <p:tgtEl>
                                                <p:sldTgt/>
                                              </p:tgtEl>
                                            </p:cond>
                                          </p:endCondLst>
                                        </p:cTn>
                                        <p:tgtEl>
                                          <p:sndTgt r:embed="rId3" name="click.wav"/>
                                        </p:tgtEl>
                                      </p:cMediaNode>
                                    </p:audio>
                                  </p:subTnLst>
                                </p:cTn>
                              </p:par>
                            </p:childTnLst>
                          </p:cTn>
                        </p:par>
                        <p:par>
                          <p:cTn id="209" fill="hold">
                            <p:stCondLst>
                              <p:cond delay="40100"/>
                            </p:stCondLst>
                            <p:childTnLst>
                              <p:par>
                                <p:cTn id="210" presetID="10" presetClass="entr" presetSubtype="0" fill="hold" grpId="0" nodeType="afterEffect">
                                  <p:stCondLst>
                                    <p:cond delay="0"/>
                                  </p:stCondLst>
                                  <p:childTnLst>
                                    <p:set>
                                      <p:cBhvr>
                                        <p:cTn id="211" dur="1" fill="hold">
                                          <p:stCondLst>
                                            <p:cond delay="0"/>
                                          </p:stCondLst>
                                        </p:cTn>
                                        <p:tgtEl>
                                          <p:spTgt spid="53"/>
                                        </p:tgtEl>
                                        <p:attrNameLst>
                                          <p:attrName>style.visibility</p:attrName>
                                        </p:attrNameLst>
                                      </p:cBhvr>
                                      <p:to>
                                        <p:strVal val="visible"/>
                                      </p:to>
                                    </p:set>
                                    <p:animEffect transition="in" filter="fade">
                                      <p:cBhvr>
                                        <p:cTn id="212" dur="10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audio>
                                      <p:cMediaNode>
                                        <p:cTn display="0" masterRel="sameClick">
                                          <p:stCondLst>
                                            <p:cond evt="begin" delay="0">
                                              <p:tn val="210"/>
                                            </p:cond>
                                          </p:stCondLst>
                                          <p:endCondLst>
                                            <p:cond evt="onStopAudio" delay="0">
                                              <p:tgtEl>
                                                <p:sldTgt/>
                                              </p:tgtEl>
                                            </p:cond>
                                          </p:endCondLst>
                                        </p:cTn>
                                        <p:tgtEl>
                                          <p:sndTgt r:embed="rId3" name="click.wav"/>
                                        </p:tgtEl>
                                      </p:cMediaNode>
                                    </p:audio>
                                  </p:subTnLst>
                                </p:cTn>
                              </p:par>
                            </p:childTnLst>
                          </p:cTn>
                        </p:par>
                        <p:par>
                          <p:cTn id="213" fill="hold">
                            <p:stCondLst>
                              <p:cond delay="41100"/>
                            </p:stCondLst>
                            <p:childTnLst>
                              <p:par>
                                <p:cTn id="214" presetID="10" presetClass="entr" presetSubtype="0" fill="hold" grpId="0" nodeType="afterEffect">
                                  <p:stCondLst>
                                    <p:cond delay="1000"/>
                                  </p:stCondLst>
                                  <p:childTnLst>
                                    <p:set>
                                      <p:cBhvr>
                                        <p:cTn id="215" dur="1" fill="hold">
                                          <p:stCondLst>
                                            <p:cond delay="0"/>
                                          </p:stCondLst>
                                        </p:cTn>
                                        <p:tgtEl>
                                          <p:spTgt spid="25"/>
                                        </p:tgtEl>
                                        <p:attrNameLst>
                                          <p:attrName>style.visibility</p:attrName>
                                        </p:attrNameLst>
                                      </p:cBhvr>
                                      <p:to>
                                        <p:strVal val="visible"/>
                                      </p:to>
                                    </p:set>
                                    <p:animEffect transition="in" filter="fade">
                                      <p:cBhvr>
                                        <p:cTn id="216" dur="10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audio>
                                      <p:cMediaNode>
                                        <p:cTn display="0" masterRel="sameClick">
                                          <p:stCondLst>
                                            <p:cond evt="begin" delay="0">
                                              <p:tn val="214"/>
                                            </p:cond>
                                          </p:stCondLst>
                                          <p:endCondLst>
                                            <p:cond evt="onStopAudio" delay="0">
                                              <p:tgtEl>
                                                <p:sldTgt/>
                                              </p:tgtEl>
                                            </p:cond>
                                          </p:endCondLst>
                                        </p:cTn>
                                        <p:tgtEl>
                                          <p:sndTgt r:embed="rId3" name="click.wav"/>
                                        </p:tgtEl>
                                      </p:cMediaNode>
                                    </p:audio>
                                  </p:subTnLst>
                                </p:cTn>
                              </p:par>
                            </p:childTnLst>
                          </p:cTn>
                        </p:par>
                        <p:par>
                          <p:cTn id="217" fill="hold">
                            <p:stCondLst>
                              <p:cond delay="43100"/>
                            </p:stCondLst>
                            <p:childTnLst>
                              <p:par>
                                <p:cTn id="218" presetID="10" presetClass="entr" presetSubtype="0" fill="hold" grpId="0" nodeType="afterEffect">
                                  <p:stCondLst>
                                    <p:cond delay="0"/>
                                  </p:stCondLst>
                                  <p:childTnLst>
                                    <p:set>
                                      <p:cBhvr>
                                        <p:cTn id="219" dur="1" fill="hold">
                                          <p:stCondLst>
                                            <p:cond delay="0"/>
                                          </p:stCondLst>
                                        </p:cTn>
                                        <p:tgtEl>
                                          <p:spTgt spid="24"/>
                                        </p:tgtEl>
                                        <p:attrNameLst>
                                          <p:attrName>style.visibility</p:attrName>
                                        </p:attrNameLst>
                                      </p:cBhvr>
                                      <p:to>
                                        <p:strVal val="visible"/>
                                      </p:to>
                                    </p:set>
                                    <p:animEffect transition="in" filter="fade">
                                      <p:cBhvr>
                                        <p:cTn id="220" dur="10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audio>
                                      <p:cMediaNode>
                                        <p:cTn display="0" masterRel="sameClick">
                                          <p:stCondLst>
                                            <p:cond evt="begin" delay="0">
                                              <p:tn val="218"/>
                                            </p:cond>
                                          </p:stCondLst>
                                          <p:endCondLst>
                                            <p:cond evt="onStopAudio" delay="0">
                                              <p:tgtEl>
                                                <p:sldTgt/>
                                              </p:tgtEl>
                                            </p:cond>
                                          </p:endCondLst>
                                        </p:cTn>
                                        <p:tgtEl>
                                          <p:sndTgt r:embed="rId3" name="click.wav"/>
                                        </p:tgtEl>
                                      </p:cMediaNode>
                                    </p:audio>
                                  </p:subTnLst>
                                </p:cTn>
                              </p:par>
                            </p:childTnLst>
                          </p:cTn>
                        </p:par>
                        <p:par>
                          <p:cTn id="221" fill="hold">
                            <p:stCondLst>
                              <p:cond delay="44100"/>
                            </p:stCondLst>
                            <p:childTnLst>
                              <p:par>
                                <p:cTn id="222" presetID="10" presetClass="entr" presetSubtype="0" fill="hold" grpId="0" nodeType="afterEffect">
                                  <p:stCondLst>
                                    <p:cond delay="0"/>
                                  </p:stCondLst>
                                  <p:childTnLst>
                                    <p:set>
                                      <p:cBhvr>
                                        <p:cTn id="223" dur="1" fill="hold">
                                          <p:stCondLst>
                                            <p:cond delay="0"/>
                                          </p:stCondLst>
                                        </p:cTn>
                                        <p:tgtEl>
                                          <p:spTgt spid="23"/>
                                        </p:tgtEl>
                                        <p:attrNameLst>
                                          <p:attrName>style.visibility</p:attrName>
                                        </p:attrNameLst>
                                      </p:cBhvr>
                                      <p:to>
                                        <p:strVal val="visible"/>
                                      </p:to>
                                    </p:set>
                                    <p:animEffect transition="in" filter="fade">
                                      <p:cBhvr>
                                        <p:cTn id="224" dur="10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audio>
                                      <p:cMediaNode>
                                        <p:cTn display="0" masterRel="sameClick">
                                          <p:stCondLst>
                                            <p:cond evt="begin" delay="0">
                                              <p:tn val="222"/>
                                            </p:cond>
                                          </p:stCondLst>
                                          <p:endCondLst>
                                            <p:cond evt="onStopAudio" delay="0">
                                              <p:tgtEl>
                                                <p:sldTgt/>
                                              </p:tgtEl>
                                            </p:cond>
                                          </p:endCondLst>
                                        </p:cTn>
                                        <p:tgtEl>
                                          <p:sndTgt r:embed="rId3" name="click.wav"/>
                                        </p:tgtEl>
                                      </p:cMediaNode>
                                    </p:audio>
                                  </p:subTnLst>
                                </p:cTn>
                              </p:par>
                            </p:childTnLst>
                          </p:cTn>
                        </p:par>
                        <p:par>
                          <p:cTn id="225" fill="hold">
                            <p:stCondLst>
                              <p:cond delay="45100"/>
                            </p:stCondLst>
                            <p:childTnLst>
                              <p:par>
                                <p:cTn id="226" presetID="10" presetClass="entr" presetSubtype="0" fill="hold" grpId="0" nodeType="afterEffect">
                                  <p:stCondLst>
                                    <p:cond delay="0"/>
                                  </p:stCondLst>
                                  <p:childTnLst>
                                    <p:set>
                                      <p:cBhvr>
                                        <p:cTn id="227" dur="1" fill="hold">
                                          <p:stCondLst>
                                            <p:cond delay="0"/>
                                          </p:stCondLst>
                                        </p:cTn>
                                        <p:tgtEl>
                                          <p:spTgt spid="22"/>
                                        </p:tgtEl>
                                        <p:attrNameLst>
                                          <p:attrName>style.visibility</p:attrName>
                                        </p:attrNameLst>
                                      </p:cBhvr>
                                      <p:to>
                                        <p:strVal val="visible"/>
                                      </p:to>
                                    </p:set>
                                    <p:animEffect transition="in" filter="fade">
                                      <p:cBhvr>
                                        <p:cTn id="228"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audio>
                                      <p:cMediaNode>
                                        <p:cTn display="0" masterRel="sameClick">
                                          <p:stCondLst>
                                            <p:cond evt="begin" delay="0">
                                              <p:tn val="226"/>
                                            </p:cond>
                                          </p:stCondLst>
                                          <p:endCondLst>
                                            <p:cond evt="onStopAudio" delay="0">
                                              <p:tgtEl>
                                                <p:sldTgt/>
                                              </p:tgtEl>
                                            </p:cond>
                                          </p:endCondLst>
                                        </p:cTn>
                                        <p:tgtEl>
                                          <p:sndTgt r:embed="rId3" name="click.wav"/>
                                        </p:tgtEl>
                                      </p:cMediaNode>
                                    </p:audio>
                                  </p:subTnLst>
                                </p:cTn>
                              </p:par>
                            </p:childTnLst>
                          </p:cTn>
                        </p:par>
                        <p:par>
                          <p:cTn id="229" fill="hold">
                            <p:stCondLst>
                              <p:cond delay="46100"/>
                            </p:stCondLst>
                            <p:childTnLst>
                              <p:par>
                                <p:cTn id="230" presetID="10" presetClass="entr" presetSubtype="0" fill="hold" grpId="0" nodeType="afterEffect">
                                  <p:stCondLst>
                                    <p:cond delay="0"/>
                                  </p:stCondLst>
                                  <p:childTnLst>
                                    <p:set>
                                      <p:cBhvr>
                                        <p:cTn id="231" dur="1" fill="hold">
                                          <p:stCondLst>
                                            <p:cond delay="0"/>
                                          </p:stCondLst>
                                        </p:cTn>
                                        <p:tgtEl>
                                          <p:spTgt spid="18"/>
                                        </p:tgtEl>
                                        <p:attrNameLst>
                                          <p:attrName>style.visibility</p:attrName>
                                        </p:attrNameLst>
                                      </p:cBhvr>
                                      <p:to>
                                        <p:strVal val="visible"/>
                                      </p:to>
                                    </p:set>
                                    <p:animEffect transition="in" filter="fade">
                                      <p:cBhvr>
                                        <p:cTn id="232" dur="1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audio>
                                      <p:cMediaNode>
                                        <p:cTn display="0" masterRel="sameClick">
                                          <p:stCondLst>
                                            <p:cond evt="begin" delay="0">
                                              <p:tn val="230"/>
                                            </p:cond>
                                          </p:stCondLst>
                                          <p:endCondLst>
                                            <p:cond evt="onStopAudio" delay="0">
                                              <p:tgtEl>
                                                <p:sldTgt/>
                                              </p:tgtEl>
                                            </p:cond>
                                          </p:endCondLst>
                                        </p:cTn>
                                        <p:tgtEl>
                                          <p:sndTgt r:embed="rId3" name="click.wav"/>
                                        </p:tgtEl>
                                      </p:cMediaNode>
                                    </p:audio>
                                  </p:subTnLst>
                                </p:cTn>
                              </p:par>
                            </p:childTnLst>
                          </p:cTn>
                        </p:par>
                        <p:par>
                          <p:cTn id="233" fill="hold">
                            <p:stCondLst>
                              <p:cond delay="47100"/>
                            </p:stCondLst>
                            <p:childTnLst>
                              <p:par>
                                <p:cTn id="234" presetID="10" presetClass="entr" presetSubtype="0" fill="hold" grpId="0" nodeType="afterEffect">
                                  <p:stCondLst>
                                    <p:cond delay="0"/>
                                  </p:stCondLst>
                                  <p:childTnLst>
                                    <p:set>
                                      <p:cBhvr>
                                        <p:cTn id="235" dur="1" fill="hold">
                                          <p:stCondLst>
                                            <p:cond delay="0"/>
                                          </p:stCondLst>
                                        </p:cTn>
                                        <p:tgtEl>
                                          <p:spTgt spid="19"/>
                                        </p:tgtEl>
                                        <p:attrNameLst>
                                          <p:attrName>style.visibility</p:attrName>
                                        </p:attrNameLst>
                                      </p:cBhvr>
                                      <p:to>
                                        <p:strVal val="visible"/>
                                      </p:to>
                                    </p:set>
                                    <p:animEffect transition="in" filter="fade">
                                      <p:cBhvr>
                                        <p:cTn id="236" dur="1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audio>
                                      <p:cMediaNode>
                                        <p:cTn display="0" masterRel="sameClick">
                                          <p:stCondLst>
                                            <p:cond evt="begin" delay="0">
                                              <p:tn val="234"/>
                                            </p:cond>
                                          </p:stCondLst>
                                          <p:endCondLst>
                                            <p:cond evt="onStopAudio" delay="0">
                                              <p:tgtEl>
                                                <p:sldTgt/>
                                              </p:tgtEl>
                                            </p:cond>
                                          </p:endCondLst>
                                        </p:cTn>
                                        <p:tgtEl>
                                          <p:sndTgt r:embed="rId3" name="click.wav"/>
                                        </p:tgtEl>
                                      </p:cMediaNode>
                                    </p:audio>
                                  </p:subTnLst>
                                </p:cTn>
                              </p:par>
                            </p:childTnLst>
                          </p:cTn>
                        </p:par>
                        <p:par>
                          <p:cTn id="237" fill="hold">
                            <p:stCondLst>
                              <p:cond delay="48100"/>
                            </p:stCondLst>
                            <p:childTnLst>
                              <p:par>
                                <p:cTn id="238" presetID="10" presetClass="entr" presetSubtype="0" fill="hold" grpId="0" nodeType="afterEffect">
                                  <p:stCondLst>
                                    <p:cond delay="0"/>
                                  </p:stCondLst>
                                  <p:childTnLst>
                                    <p:set>
                                      <p:cBhvr>
                                        <p:cTn id="239" dur="1" fill="hold">
                                          <p:stCondLst>
                                            <p:cond delay="0"/>
                                          </p:stCondLst>
                                        </p:cTn>
                                        <p:tgtEl>
                                          <p:spTgt spid="20"/>
                                        </p:tgtEl>
                                        <p:attrNameLst>
                                          <p:attrName>style.visibility</p:attrName>
                                        </p:attrNameLst>
                                      </p:cBhvr>
                                      <p:to>
                                        <p:strVal val="visible"/>
                                      </p:to>
                                    </p:set>
                                    <p:animEffect transition="in" filter="fade">
                                      <p:cBhvr>
                                        <p:cTn id="240" dur="10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audio>
                                      <p:cMediaNode>
                                        <p:cTn display="0" masterRel="sameClick">
                                          <p:stCondLst>
                                            <p:cond evt="begin" delay="0">
                                              <p:tn val="238"/>
                                            </p:cond>
                                          </p:stCondLst>
                                          <p:endCondLst>
                                            <p:cond evt="onStopAudio" delay="0">
                                              <p:tgtEl>
                                                <p:sldTgt/>
                                              </p:tgtEl>
                                            </p:cond>
                                          </p:endCondLst>
                                        </p:cTn>
                                        <p:tgtEl>
                                          <p:sndTgt r:embed="rId3" name="click.wav"/>
                                        </p:tgtEl>
                                      </p:cMediaNode>
                                    </p:audio>
                                  </p:subTnLst>
                                </p:cTn>
                              </p:par>
                            </p:childTnLst>
                          </p:cTn>
                        </p:par>
                        <p:par>
                          <p:cTn id="241" fill="hold">
                            <p:stCondLst>
                              <p:cond delay="49100"/>
                            </p:stCondLst>
                            <p:childTnLst>
                              <p:par>
                                <p:cTn id="242" presetID="10" presetClass="entr" presetSubtype="0" fill="hold" grpId="0" nodeType="afterEffect">
                                  <p:stCondLst>
                                    <p:cond delay="0"/>
                                  </p:stCondLst>
                                  <p:childTnLst>
                                    <p:set>
                                      <p:cBhvr>
                                        <p:cTn id="243" dur="1" fill="hold">
                                          <p:stCondLst>
                                            <p:cond delay="0"/>
                                          </p:stCondLst>
                                        </p:cTn>
                                        <p:tgtEl>
                                          <p:spTgt spid="21"/>
                                        </p:tgtEl>
                                        <p:attrNameLst>
                                          <p:attrName>style.visibility</p:attrName>
                                        </p:attrNameLst>
                                      </p:cBhvr>
                                      <p:to>
                                        <p:strVal val="visible"/>
                                      </p:to>
                                    </p:set>
                                    <p:animEffect transition="in" filter="fade">
                                      <p:cBhvr>
                                        <p:cTn id="244" dur="10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audio>
                                      <p:cMediaNode>
                                        <p:cTn display="0" masterRel="sameClick">
                                          <p:stCondLst>
                                            <p:cond evt="begin" delay="0">
                                              <p:tn val="242"/>
                                            </p:cond>
                                          </p:stCondLst>
                                          <p:endCondLst>
                                            <p:cond evt="onStopAudio" delay="0">
                                              <p:tgtEl>
                                                <p:sldTgt/>
                                              </p:tgtEl>
                                            </p:cond>
                                          </p:endCondLst>
                                        </p:cTn>
                                        <p:tgtEl>
                                          <p:sndTgt r:embed="rId3" name="click.wav"/>
                                        </p:tgtEl>
                                      </p:cMediaNode>
                                    </p:audio>
                                  </p:subTnLst>
                                </p:cTn>
                              </p:par>
                            </p:childTnLst>
                          </p:cTn>
                        </p:par>
                        <p:par>
                          <p:cTn id="245" fill="hold">
                            <p:stCondLst>
                              <p:cond delay="50100"/>
                            </p:stCondLst>
                            <p:childTnLst>
                              <p:par>
                                <p:cTn id="246" presetID="10" presetClass="entr" presetSubtype="0" fill="hold" grpId="0" nodeType="afterEffect">
                                  <p:stCondLst>
                                    <p:cond delay="0"/>
                                  </p:stCondLst>
                                  <p:childTnLst>
                                    <p:set>
                                      <p:cBhvr>
                                        <p:cTn id="247" dur="1" fill="hold">
                                          <p:stCondLst>
                                            <p:cond delay="0"/>
                                          </p:stCondLst>
                                        </p:cTn>
                                        <p:tgtEl>
                                          <p:spTgt spid="17"/>
                                        </p:tgtEl>
                                        <p:attrNameLst>
                                          <p:attrName>style.visibility</p:attrName>
                                        </p:attrNameLst>
                                      </p:cBhvr>
                                      <p:to>
                                        <p:strVal val="visible"/>
                                      </p:to>
                                    </p:set>
                                    <p:animEffect transition="in" filter="fade">
                                      <p:cBhvr>
                                        <p:cTn id="248"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audio>
                                      <p:cMediaNode>
                                        <p:cTn display="0" masterRel="sameClick">
                                          <p:stCondLst>
                                            <p:cond evt="begin" delay="0">
                                              <p:tn val="246"/>
                                            </p:cond>
                                          </p:stCondLst>
                                          <p:endCondLst>
                                            <p:cond evt="onStopAudio" delay="0">
                                              <p:tgtEl>
                                                <p:sldTgt/>
                                              </p:tgtEl>
                                            </p:cond>
                                          </p:endCondLst>
                                        </p:cTn>
                                        <p:tgtEl>
                                          <p:sndTgt r:embed="rId3" name="click.wav"/>
                                        </p:tgtEl>
                                      </p:cMediaNode>
                                    </p:audio>
                                  </p:subTnLst>
                                </p:cTn>
                              </p:par>
                            </p:childTnLst>
                          </p:cTn>
                        </p:par>
                        <p:par>
                          <p:cTn id="249" fill="hold">
                            <p:stCondLst>
                              <p:cond delay="51100"/>
                            </p:stCondLst>
                            <p:childTnLst>
                              <p:par>
                                <p:cTn id="250" presetID="10" presetClass="entr" presetSubtype="0" fill="hold" grpId="0" nodeType="afterEffect">
                                  <p:stCondLst>
                                    <p:cond delay="0"/>
                                  </p:stCondLst>
                                  <p:childTnLst>
                                    <p:set>
                                      <p:cBhvr>
                                        <p:cTn id="251" dur="1" fill="hold">
                                          <p:stCondLst>
                                            <p:cond delay="0"/>
                                          </p:stCondLst>
                                        </p:cTn>
                                        <p:tgtEl>
                                          <p:spTgt spid="16"/>
                                        </p:tgtEl>
                                        <p:attrNameLst>
                                          <p:attrName>style.visibility</p:attrName>
                                        </p:attrNameLst>
                                      </p:cBhvr>
                                      <p:to>
                                        <p:strVal val="visible"/>
                                      </p:to>
                                    </p:set>
                                    <p:animEffect transition="in" filter="fade">
                                      <p:cBhvr>
                                        <p:cTn id="252"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audio>
                                      <p:cMediaNode>
                                        <p:cTn display="0" masterRel="sameClick">
                                          <p:stCondLst>
                                            <p:cond evt="begin" delay="0">
                                              <p:tn val="250"/>
                                            </p:cond>
                                          </p:stCondLst>
                                          <p:endCondLst>
                                            <p:cond evt="onStopAudio" delay="0">
                                              <p:tgtEl>
                                                <p:sldTgt/>
                                              </p:tgtEl>
                                            </p:cond>
                                          </p:endCondLst>
                                        </p:cTn>
                                        <p:tgtEl>
                                          <p:sndTgt r:embed="rId3" name="click.wav"/>
                                        </p:tgtEl>
                                      </p:cMediaNode>
                                    </p:audio>
                                  </p:subTnLst>
                                </p:cTn>
                              </p:par>
                            </p:childTnLst>
                          </p:cTn>
                        </p:par>
                        <p:par>
                          <p:cTn id="253" fill="hold">
                            <p:stCondLst>
                              <p:cond delay="52100"/>
                            </p:stCondLst>
                            <p:childTnLst>
                              <p:par>
                                <p:cTn id="254" presetID="10" presetClass="entr" presetSubtype="0" fill="hold" grpId="0" nodeType="afterEffect">
                                  <p:stCondLst>
                                    <p:cond delay="0"/>
                                  </p:stCondLst>
                                  <p:childTnLst>
                                    <p:set>
                                      <p:cBhvr>
                                        <p:cTn id="255" dur="1" fill="hold">
                                          <p:stCondLst>
                                            <p:cond delay="0"/>
                                          </p:stCondLst>
                                        </p:cTn>
                                        <p:tgtEl>
                                          <p:spTgt spid="15"/>
                                        </p:tgtEl>
                                        <p:attrNameLst>
                                          <p:attrName>style.visibility</p:attrName>
                                        </p:attrNameLst>
                                      </p:cBhvr>
                                      <p:to>
                                        <p:strVal val="visible"/>
                                      </p:to>
                                    </p:set>
                                    <p:animEffect transition="in" filter="fade">
                                      <p:cBhvr>
                                        <p:cTn id="256"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audio>
                                      <p:cMediaNode>
                                        <p:cTn display="0" masterRel="sameClick">
                                          <p:stCondLst>
                                            <p:cond evt="begin" delay="0">
                                              <p:tn val="254"/>
                                            </p:cond>
                                          </p:stCondLst>
                                          <p:endCondLst>
                                            <p:cond evt="onStopAudio" delay="0">
                                              <p:tgtEl>
                                                <p:sldTgt/>
                                              </p:tgtEl>
                                            </p:cond>
                                          </p:endCondLst>
                                        </p:cTn>
                                        <p:tgtEl>
                                          <p:sndTgt r:embed="rId3" name="click.wav"/>
                                        </p:tgtEl>
                                      </p:cMediaNode>
                                    </p:audio>
                                  </p:subTnLst>
                                </p:cTn>
                              </p:par>
                            </p:childTnLst>
                          </p:cTn>
                        </p:par>
                        <p:par>
                          <p:cTn id="257" fill="hold">
                            <p:stCondLst>
                              <p:cond delay="53100"/>
                            </p:stCondLst>
                            <p:childTnLst>
                              <p:par>
                                <p:cTn id="258" presetID="10" presetClass="entr" presetSubtype="0" fill="hold" grpId="0" nodeType="afterEffect">
                                  <p:stCondLst>
                                    <p:cond delay="0"/>
                                  </p:stCondLst>
                                  <p:childTnLst>
                                    <p:set>
                                      <p:cBhvr>
                                        <p:cTn id="259" dur="1" fill="hold">
                                          <p:stCondLst>
                                            <p:cond delay="0"/>
                                          </p:stCondLst>
                                        </p:cTn>
                                        <p:tgtEl>
                                          <p:spTgt spid="14"/>
                                        </p:tgtEl>
                                        <p:attrNameLst>
                                          <p:attrName>style.visibility</p:attrName>
                                        </p:attrNameLst>
                                      </p:cBhvr>
                                      <p:to>
                                        <p:strVal val="visible"/>
                                      </p:to>
                                    </p:set>
                                    <p:animEffect transition="in" filter="fade">
                                      <p:cBhvr>
                                        <p:cTn id="260"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audio>
                                      <p:cMediaNode>
                                        <p:cTn display="0" masterRel="sameClick">
                                          <p:stCondLst>
                                            <p:cond evt="begin" delay="0">
                                              <p:tn val="258"/>
                                            </p:cond>
                                          </p:stCondLst>
                                          <p:endCondLst>
                                            <p:cond evt="onStopAudio" delay="0">
                                              <p:tgtEl>
                                                <p:sldTgt/>
                                              </p:tgtEl>
                                            </p:cond>
                                          </p:endCondLst>
                                        </p:cTn>
                                        <p:tgtEl>
                                          <p:sndTgt r:embed="rId3" name="click.wav"/>
                                        </p:tgtEl>
                                      </p:cMediaNode>
                                    </p:audio>
                                  </p:subTnLst>
                                </p:cTn>
                              </p:par>
                            </p:childTnLst>
                          </p:cTn>
                        </p:par>
                        <p:par>
                          <p:cTn id="261" fill="hold">
                            <p:stCondLst>
                              <p:cond delay="54100"/>
                            </p:stCondLst>
                            <p:childTnLst>
                              <p:par>
                                <p:cTn id="262" presetID="10" presetClass="entr" presetSubtype="0" fill="hold" grpId="0" nodeType="afterEffect">
                                  <p:stCondLst>
                                    <p:cond delay="0"/>
                                  </p:stCondLst>
                                  <p:childTnLst>
                                    <p:set>
                                      <p:cBhvr>
                                        <p:cTn id="263" dur="1" fill="hold">
                                          <p:stCondLst>
                                            <p:cond delay="0"/>
                                          </p:stCondLst>
                                        </p:cTn>
                                        <p:tgtEl>
                                          <p:spTgt spid="26"/>
                                        </p:tgtEl>
                                        <p:attrNameLst>
                                          <p:attrName>style.visibility</p:attrName>
                                        </p:attrNameLst>
                                      </p:cBhvr>
                                      <p:to>
                                        <p:strVal val="visible"/>
                                      </p:to>
                                    </p:set>
                                    <p:animEffect transition="in" filter="fade">
                                      <p:cBhvr>
                                        <p:cTn id="264" dur="10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audio>
                                      <p:cMediaNode>
                                        <p:cTn display="0" masterRel="sameClick">
                                          <p:stCondLst>
                                            <p:cond evt="begin" delay="0">
                                              <p:tn val="262"/>
                                            </p:cond>
                                          </p:stCondLst>
                                          <p:endCondLst>
                                            <p:cond evt="onStopAudio" delay="0">
                                              <p:tgtEl>
                                                <p:sldTgt/>
                                              </p:tgtEl>
                                            </p:cond>
                                          </p:endCondLst>
                                        </p:cTn>
                                        <p:tgtEl>
                                          <p:sndTgt r:embed="rId3" name="click.wav"/>
                                        </p:tgtEl>
                                      </p:cMediaNode>
                                    </p:audio>
                                  </p:subTnLst>
                                </p:cTn>
                              </p:par>
                            </p:childTnLst>
                          </p:cTn>
                        </p:par>
                        <p:par>
                          <p:cTn id="265" fill="hold">
                            <p:stCondLst>
                              <p:cond delay="55100"/>
                            </p:stCondLst>
                            <p:childTnLst>
                              <p:par>
                                <p:cTn id="266" presetID="10" presetClass="entr" presetSubtype="0" fill="hold" grpId="0" nodeType="afterEffect">
                                  <p:stCondLst>
                                    <p:cond delay="0"/>
                                  </p:stCondLst>
                                  <p:childTnLst>
                                    <p:set>
                                      <p:cBhvr>
                                        <p:cTn id="267" dur="1" fill="hold">
                                          <p:stCondLst>
                                            <p:cond delay="0"/>
                                          </p:stCondLst>
                                        </p:cTn>
                                        <p:tgtEl>
                                          <p:spTgt spid="27"/>
                                        </p:tgtEl>
                                        <p:attrNameLst>
                                          <p:attrName>style.visibility</p:attrName>
                                        </p:attrNameLst>
                                      </p:cBhvr>
                                      <p:to>
                                        <p:strVal val="visible"/>
                                      </p:to>
                                    </p:set>
                                    <p:animEffect transition="in" filter="fade">
                                      <p:cBhvr>
                                        <p:cTn id="268" dur="10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audio>
                                      <p:cMediaNode>
                                        <p:cTn display="0" masterRel="sameClick">
                                          <p:stCondLst>
                                            <p:cond evt="begin" delay="0">
                                              <p:tn val="266"/>
                                            </p:cond>
                                          </p:stCondLst>
                                          <p:endCondLst>
                                            <p:cond evt="onStopAudio" delay="0">
                                              <p:tgtEl>
                                                <p:sldTgt/>
                                              </p:tgtEl>
                                            </p:cond>
                                          </p:endCondLst>
                                        </p:cTn>
                                        <p:tgtEl>
                                          <p:sndTgt r:embed="rId3" name="click.wav"/>
                                        </p:tgtEl>
                                      </p:cMediaNode>
                                    </p:audio>
                                  </p:subTnLst>
                                </p:cTn>
                              </p:par>
                            </p:childTnLst>
                          </p:cTn>
                        </p:par>
                        <p:par>
                          <p:cTn id="269" fill="hold">
                            <p:stCondLst>
                              <p:cond delay="56100"/>
                            </p:stCondLst>
                            <p:childTnLst>
                              <p:par>
                                <p:cTn id="270" presetID="10" presetClass="entr" presetSubtype="0" fill="hold" grpId="0" nodeType="afterEffect">
                                  <p:stCondLst>
                                    <p:cond delay="0"/>
                                  </p:stCondLst>
                                  <p:childTnLst>
                                    <p:set>
                                      <p:cBhvr>
                                        <p:cTn id="271" dur="1" fill="hold">
                                          <p:stCondLst>
                                            <p:cond delay="0"/>
                                          </p:stCondLst>
                                        </p:cTn>
                                        <p:tgtEl>
                                          <p:spTgt spid="28"/>
                                        </p:tgtEl>
                                        <p:attrNameLst>
                                          <p:attrName>style.visibility</p:attrName>
                                        </p:attrNameLst>
                                      </p:cBhvr>
                                      <p:to>
                                        <p:strVal val="visible"/>
                                      </p:to>
                                    </p:set>
                                    <p:animEffect transition="in" filter="fade">
                                      <p:cBhvr>
                                        <p:cTn id="272" dur="10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audio>
                                      <p:cMediaNode>
                                        <p:cTn display="0" masterRel="sameClick">
                                          <p:stCondLst>
                                            <p:cond evt="begin" delay="0">
                                              <p:tn val="270"/>
                                            </p:cond>
                                          </p:stCondLst>
                                          <p:endCondLst>
                                            <p:cond evt="onStopAudio" delay="0">
                                              <p:tgtEl>
                                                <p:sldTgt/>
                                              </p:tgtEl>
                                            </p:cond>
                                          </p:endCondLst>
                                        </p:cTn>
                                        <p:tgtEl>
                                          <p:sndTgt r:embed="rId3" name="click.wav"/>
                                        </p:tgtEl>
                                      </p:cMediaNode>
                                    </p:audio>
                                  </p:subTnLst>
                                </p:cTn>
                              </p:par>
                            </p:childTnLst>
                          </p:cTn>
                        </p:par>
                        <p:par>
                          <p:cTn id="273" fill="hold">
                            <p:stCondLst>
                              <p:cond delay="57100"/>
                            </p:stCondLst>
                            <p:childTnLst>
                              <p:par>
                                <p:cTn id="274" presetID="10" presetClass="entr" presetSubtype="0" fill="hold" grpId="0" nodeType="afterEffect">
                                  <p:stCondLst>
                                    <p:cond delay="0"/>
                                  </p:stCondLst>
                                  <p:childTnLst>
                                    <p:set>
                                      <p:cBhvr>
                                        <p:cTn id="275" dur="1" fill="hold">
                                          <p:stCondLst>
                                            <p:cond delay="0"/>
                                          </p:stCondLst>
                                        </p:cTn>
                                        <p:tgtEl>
                                          <p:spTgt spid="29"/>
                                        </p:tgtEl>
                                        <p:attrNameLst>
                                          <p:attrName>style.visibility</p:attrName>
                                        </p:attrNameLst>
                                      </p:cBhvr>
                                      <p:to>
                                        <p:strVal val="visible"/>
                                      </p:to>
                                    </p:set>
                                    <p:animEffect transition="in" filter="fade">
                                      <p:cBhvr>
                                        <p:cTn id="276" dur="10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audio>
                                      <p:cMediaNode>
                                        <p:cTn display="0" masterRel="sameClick">
                                          <p:stCondLst>
                                            <p:cond evt="begin" delay="0">
                                              <p:tn val="274"/>
                                            </p:cond>
                                          </p:stCondLst>
                                          <p:endCondLst>
                                            <p:cond evt="onStopAudio" delay="0">
                                              <p:tgtEl>
                                                <p:sldTgt/>
                                              </p:tgtEl>
                                            </p:cond>
                                          </p:endCondLst>
                                        </p:cTn>
                                        <p:tgtEl>
                                          <p:sndTgt r:embed="rId3" name="click.wav"/>
                                        </p:tgtEl>
                                      </p:cMediaNode>
                                    </p:audio>
                                  </p:subTnLst>
                                </p:cTn>
                              </p:par>
                            </p:childTnLst>
                          </p:cTn>
                        </p:par>
                        <p:par>
                          <p:cTn id="277" fill="hold">
                            <p:stCondLst>
                              <p:cond delay="58100"/>
                            </p:stCondLst>
                            <p:childTnLst>
                              <p:par>
                                <p:cTn id="278" presetID="10" presetClass="entr" presetSubtype="0" fill="hold" grpId="0" nodeType="afterEffect">
                                  <p:stCondLst>
                                    <p:cond delay="0"/>
                                  </p:stCondLst>
                                  <p:childTnLst>
                                    <p:set>
                                      <p:cBhvr>
                                        <p:cTn id="279" dur="1" fill="hold">
                                          <p:stCondLst>
                                            <p:cond delay="0"/>
                                          </p:stCondLst>
                                        </p:cTn>
                                        <p:tgtEl>
                                          <p:spTgt spid="30"/>
                                        </p:tgtEl>
                                        <p:attrNameLst>
                                          <p:attrName>style.visibility</p:attrName>
                                        </p:attrNameLst>
                                      </p:cBhvr>
                                      <p:to>
                                        <p:strVal val="visible"/>
                                      </p:to>
                                    </p:set>
                                    <p:animEffect transition="in" filter="fade">
                                      <p:cBhvr>
                                        <p:cTn id="280" dur="10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audio>
                                      <p:cMediaNode>
                                        <p:cTn display="0" masterRel="sameClick">
                                          <p:stCondLst>
                                            <p:cond evt="begin" delay="0">
                                              <p:tn val="278"/>
                                            </p:cond>
                                          </p:stCondLst>
                                          <p:endCondLst>
                                            <p:cond evt="onStopAudio" delay="0">
                                              <p:tgtEl>
                                                <p:sldTgt/>
                                              </p:tgtEl>
                                            </p:cond>
                                          </p:endCondLst>
                                        </p:cTn>
                                        <p:tgtEl>
                                          <p:sndTgt r:embed="rId3" name="click.wav"/>
                                        </p:tgtEl>
                                      </p:cMediaNode>
                                    </p:audio>
                                  </p:subTnLst>
                                </p:cTn>
                              </p:par>
                            </p:childTnLst>
                          </p:cTn>
                        </p:par>
                        <p:par>
                          <p:cTn id="281" fill="hold">
                            <p:stCondLst>
                              <p:cond delay="59100"/>
                            </p:stCondLst>
                            <p:childTnLst>
                              <p:par>
                                <p:cTn id="282" presetID="10" presetClass="entr" presetSubtype="0" fill="hold" grpId="0" nodeType="afterEffect">
                                  <p:stCondLst>
                                    <p:cond delay="0"/>
                                  </p:stCondLst>
                                  <p:childTnLst>
                                    <p:set>
                                      <p:cBhvr>
                                        <p:cTn id="283" dur="1" fill="hold">
                                          <p:stCondLst>
                                            <p:cond delay="0"/>
                                          </p:stCondLst>
                                        </p:cTn>
                                        <p:tgtEl>
                                          <p:spTgt spid="31"/>
                                        </p:tgtEl>
                                        <p:attrNameLst>
                                          <p:attrName>style.visibility</p:attrName>
                                        </p:attrNameLst>
                                      </p:cBhvr>
                                      <p:to>
                                        <p:strVal val="visible"/>
                                      </p:to>
                                    </p:set>
                                    <p:animEffect transition="in" filter="fade">
                                      <p:cBhvr>
                                        <p:cTn id="284" dur="10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audio>
                                      <p:cMediaNode>
                                        <p:cTn display="0" masterRel="sameClick">
                                          <p:stCondLst>
                                            <p:cond evt="begin" delay="0">
                                              <p:tn val="282"/>
                                            </p:cond>
                                          </p:stCondLst>
                                          <p:endCondLst>
                                            <p:cond evt="onStopAudio" delay="0">
                                              <p:tgtEl>
                                                <p:sldTgt/>
                                              </p:tgtEl>
                                            </p:cond>
                                          </p:endCondLst>
                                        </p:cTn>
                                        <p:tgtEl>
                                          <p:sndTgt r:embed="rId3" name="click.wav"/>
                                        </p:tgtEl>
                                      </p:cMediaNode>
                                    </p:audio>
                                  </p:subTnLst>
                                </p:cTn>
                              </p:par>
                            </p:childTnLst>
                          </p:cTn>
                        </p:par>
                        <p:par>
                          <p:cTn id="285" fill="hold">
                            <p:stCondLst>
                              <p:cond delay="60100"/>
                            </p:stCondLst>
                            <p:childTnLst>
                              <p:par>
                                <p:cTn id="286" presetID="10" presetClass="entr" presetSubtype="0" fill="hold" grpId="0" nodeType="afterEffect">
                                  <p:stCondLst>
                                    <p:cond delay="0"/>
                                  </p:stCondLst>
                                  <p:childTnLst>
                                    <p:set>
                                      <p:cBhvr>
                                        <p:cTn id="287" dur="1" fill="hold">
                                          <p:stCondLst>
                                            <p:cond delay="0"/>
                                          </p:stCondLst>
                                        </p:cTn>
                                        <p:tgtEl>
                                          <p:spTgt spid="32"/>
                                        </p:tgtEl>
                                        <p:attrNameLst>
                                          <p:attrName>style.visibility</p:attrName>
                                        </p:attrNameLst>
                                      </p:cBhvr>
                                      <p:to>
                                        <p:strVal val="visible"/>
                                      </p:to>
                                    </p:set>
                                    <p:animEffect transition="in" filter="fade">
                                      <p:cBhvr>
                                        <p:cTn id="288" dur="10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audio>
                                      <p:cMediaNode>
                                        <p:cTn display="0" masterRel="sameClick">
                                          <p:stCondLst>
                                            <p:cond evt="begin" delay="0">
                                              <p:tn val="286"/>
                                            </p:cond>
                                          </p:stCondLst>
                                          <p:endCondLst>
                                            <p:cond evt="onStopAudio" delay="0">
                                              <p:tgtEl>
                                                <p:sldTgt/>
                                              </p:tgtEl>
                                            </p:cond>
                                          </p:endCondLst>
                                        </p:cTn>
                                        <p:tgtEl>
                                          <p:sndTgt r:embed="rId3" name="click.wav"/>
                                        </p:tgtEl>
                                      </p:cMediaNode>
                                    </p:audio>
                                  </p:subTnLst>
                                </p:cTn>
                              </p:par>
                            </p:childTnLst>
                          </p:cTn>
                        </p:par>
                        <p:par>
                          <p:cTn id="289" fill="hold">
                            <p:stCondLst>
                              <p:cond delay="61100"/>
                            </p:stCondLst>
                            <p:childTnLst>
                              <p:par>
                                <p:cTn id="290" presetID="10" presetClass="entr" presetSubtype="0" fill="hold" grpId="0" nodeType="afterEffect">
                                  <p:stCondLst>
                                    <p:cond delay="0"/>
                                  </p:stCondLst>
                                  <p:childTnLst>
                                    <p:set>
                                      <p:cBhvr>
                                        <p:cTn id="291" dur="1" fill="hold">
                                          <p:stCondLst>
                                            <p:cond delay="0"/>
                                          </p:stCondLst>
                                        </p:cTn>
                                        <p:tgtEl>
                                          <p:spTgt spid="33"/>
                                        </p:tgtEl>
                                        <p:attrNameLst>
                                          <p:attrName>style.visibility</p:attrName>
                                        </p:attrNameLst>
                                      </p:cBhvr>
                                      <p:to>
                                        <p:strVal val="visible"/>
                                      </p:to>
                                    </p:set>
                                    <p:animEffect transition="in" filter="fade">
                                      <p:cBhvr>
                                        <p:cTn id="292" dur="10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audio>
                                      <p:cMediaNode>
                                        <p:cTn display="0" masterRel="sameClick">
                                          <p:stCondLst>
                                            <p:cond evt="begin" delay="0">
                                              <p:tn val="290"/>
                                            </p:cond>
                                          </p:stCondLst>
                                          <p:endCondLst>
                                            <p:cond evt="onStopAudio" delay="0">
                                              <p:tgtEl>
                                                <p:sldTgt/>
                                              </p:tgtEl>
                                            </p:cond>
                                          </p:endCondLst>
                                        </p:cTn>
                                        <p:tgtEl>
                                          <p:sndTgt r:embed="rId3" name="click.wav"/>
                                        </p:tgtEl>
                                      </p:cMediaNode>
                                    </p:audio>
                                  </p:subTnLst>
                                </p:cTn>
                              </p:par>
                            </p:childTnLst>
                          </p:cTn>
                        </p:par>
                        <p:par>
                          <p:cTn id="293" fill="hold">
                            <p:stCondLst>
                              <p:cond delay="62100"/>
                            </p:stCondLst>
                            <p:childTnLst>
                              <p:par>
                                <p:cTn id="294" presetID="10" presetClass="entr" presetSubtype="0" fill="hold" grpId="0" nodeType="afterEffect">
                                  <p:stCondLst>
                                    <p:cond delay="0"/>
                                  </p:stCondLst>
                                  <p:childTnLst>
                                    <p:set>
                                      <p:cBhvr>
                                        <p:cTn id="295" dur="1" fill="hold">
                                          <p:stCondLst>
                                            <p:cond delay="0"/>
                                          </p:stCondLst>
                                        </p:cTn>
                                        <p:tgtEl>
                                          <p:spTgt spid="13"/>
                                        </p:tgtEl>
                                        <p:attrNameLst>
                                          <p:attrName>style.visibility</p:attrName>
                                        </p:attrNameLst>
                                      </p:cBhvr>
                                      <p:to>
                                        <p:strVal val="visible"/>
                                      </p:to>
                                    </p:set>
                                    <p:animEffect transition="in" filter="fade">
                                      <p:cBhvr>
                                        <p:cTn id="296" dur="1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audio>
                                      <p:cMediaNode>
                                        <p:cTn display="0" masterRel="sameClick">
                                          <p:stCondLst>
                                            <p:cond evt="begin" delay="0">
                                              <p:tn val="294"/>
                                            </p:cond>
                                          </p:stCondLst>
                                          <p:endCondLst>
                                            <p:cond evt="onStopAudio" delay="0">
                                              <p:tgtEl>
                                                <p:sldTgt/>
                                              </p:tgtEl>
                                            </p:cond>
                                          </p:endCondLst>
                                        </p:cTn>
                                        <p:tgtEl>
                                          <p:sndTgt r:embed="rId4" name="chimes.wav"/>
                                        </p:tgtEl>
                                      </p:cMediaNode>
                                    </p:audio>
                                  </p:subTnLst>
                                </p:cTn>
                              </p:par>
                            </p:childTnLst>
                          </p:cTn>
                        </p:par>
                        <p:par>
                          <p:cTn id="297" fill="hold">
                            <p:stCondLst>
                              <p:cond delay="63100"/>
                            </p:stCondLst>
                            <p:childTnLst>
                              <p:par>
                                <p:cTn id="298" presetID="23" presetClass="exit" presetSubtype="32" fill="hold" nodeType="afterEffect">
                                  <p:stCondLst>
                                    <p:cond delay="0"/>
                                  </p:stCondLst>
                                  <p:childTnLst>
                                    <p:anim calcmode="lin" valueType="num">
                                      <p:cBhvr>
                                        <p:cTn id="299" dur="500"/>
                                        <p:tgtEl>
                                          <p:spTgt spid="12"/>
                                        </p:tgtEl>
                                        <p:attrNameLst>
                                          <p:attrName>ppt_w</p:attrName>
                                        </p:attrNameLst>
                                      </p:cBhvr>
                                      <p:tavLst>
                                        <p:tav tm="0">
                                          <p:val>
                                            <p:strVal val="ppt_w"/>
                                          </p:val>
                                        </p:tav>
                                        <p:tav tm="100000">
                                          <p:val>
                                            <p:fltVal val="0"/>
                                          </p:val>
                                        </p:tav>
                                      </p:tavLst>
                                    </p:anim>
                                    <p:anim calcmode="lin" valueType="num">
                                      <p:cBhvr>
                                        <p:cTn id="300" dur="500"/>
                                        <p:tgtEl>
                                          <p:spTgt spid="12"/>
                                        </p:tgtEl>
                                        <p:attrNameLst>
                                          <p:attrName>ppt_h</p:attrName>
                                        </p:attrNameLst>
                                      </p:cBhvr>
                                      <p:tavLst>
                                        <p:tav tm="0">
                                          <p:val>
                                            <p:strVal val="ppt_h"/>
                                          </p:val>
                                        </p:tav>
                                        <p:tav tm="100000">
                                          <p:val>
                                            <p:fltVal val="0"/>
                                          </p:val>
                                        </p:tav>
                                      </p:tavLst>
                                    </p:anim>
                                    <p:set>
                                      <p:cBhvr>
                                        <p:cTn id="30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53" grpId="1"/>
      <p:bldP spid="100" grpId="0"/>
      <p:bldP spid="100" grpId="1"/>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6" grpId="0"/>
      <p:bldP spid="67" grpId="0"/>
      <p:bldP spid="68" grpId="0"/>
      <p:bldP spid="69" grpId="0"/>
      <p:bldP spid="70" grpId="0"/>
      <p:bldP spid="71" grpId="0"/>
      <p:bldP spid="72" grpId="0"/>
      <p:bldP spid="7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051" descr="background-28"/>
          <p:cNvPicPr>
            <a:picLocks noChangeAspect="1"/>
          </p:cNvPicPr>
          <p:nvPr/>
        </p:nvPicPr>
        <p:blipFill>
          <a:blip r:embed="rId3"/>
          <a:stretch>
            <a:fillRect/>
          </a:stretch>
        </p:blipFill>
        <p:spPr>
          <a:xfrm>
            <a:off x="0" y="0"/>
            <a:ext cx="12192000" cy="6858000"/>
          </a:xfrm>
          <a:prstGeom prst="rect">
            <a:avLst/>
          </a:prstGeom>
          <a:noFill/>
          <a:ln w="9525">
            <a:noFill/>
          </a:ln>
        </p:spPr>
      </p:pic>
      <p:sp>
        <p:nvSpPr>
          <p:cNvPr id="2055" name="Rectangles 2054" descr="Denim"/>
          <p:cNvSpPr/>
          <p:nvPr/>
        </p:nvSpPr>
        <p:spPr>
          <a:xfrm flipH="1" flipV="1">
            <a:off x="10920413" y="5949950"/>
            <a:ext cx="250825" cy="93663"/>
          </a:xfrm>
          <a:prstGeom prst="rect">
            <a:avLst/>
          </a:prstGeom>
        </p:spPr>
        <p:txBody>
          <a:bodyPr wrap="none" fromWordArt="1">
            <a:prstTxWarp prst="textChevron">
              <a:avLst>
                <a:gd name="adj" fmla="val 25000"/>
              </a:avLst>
            </a:prstTxWarp>
            <a:normAutofit fontScale="25000" lnSpcReduction="20000"/>
          </a:bodyPr>
          <a:lstStyle/>
          <a:p>
            <a:pPr algn="ctr"/>
            <a:r>
              <a:rPr lang="en-US" sz="7200" spc="-720">
                <a:ln w="12700" cap="flat" cmpd="sng">
                  <a:solidFill>
                    <a:schemeClr val="bg2"/>
                  </a:solidFill>
                  <a:prstDash val="solid"/>
                  <a:headEnd type="none" w="med" len="med"/>
                  <a:tailEnd type="none" w="med" len="med"/>
                </a:ln>
                <a:blipFill rotWithShape="1">
                  <a:blip r:embed="rId4"/>
                </a:blipFill>
                <a:effectLst>
                  <a:outerShdw dist="125724" dir="18900000" algn="ctr" rotWithShape="0">
                    <a:srgbClr val="000099"/>
                  </a:outerShdw>
                </a:effectLst>
                <a:latin typeface=".VnFree" panose="020B7200000000000000" charset="0"/>
                <a:ea typeface=".VnFree" panose="020B7200000000000000" charset="0"/>
              </a:rPr>
              <a:t>!!!!!!!!!!!!!</a:t>
            </a:r>
          </a:p>
        </p:txBody>
      </p:sp>
      <p:pic>
        <p:nvPicPr>
          <p:cNvPr id="2056" name="Picture 2055" descr="Copy (2) of !c_lite2"/>
          <p:cNvPicPr>
            <a:picLocks noChangeAspect="1"/>
          </p:cNvPicPr>
          <p:nvPr/>
        </p:nvPicPr>
        <p:blipFill>
          <a:blip r:embed="rId5"/>
          <a:stretch>
            <a:fillRect/>
          </a:stretch>
        </p:blipFill>
        <p:spPr>
          <a:xfrm>
            <a:off x="1524000" y="0"/>
            <a:ext cx="4572000" cy="469900"/>
          </a:xfrm>
          <a:prstGeom prst="rect">
            <a:avLst/>
          </a:prstGeom>
          <a:noFill/>
          <a:ln w="9525">
            <a:noFill/>
          </a:ln>
        </p:spPr>
      </p:pic>
      <p:pic>
        <p:nvPicPr>
          <p:cNvPr id="2057" name="Picture 2056" descr="Copy (2) of !c_lite2"/>
          <p:cNvPicPr>
            <a:picLocks noChangeAspect="1"/>
          </p:cNvPicPr>
          <p:nvPr/>
        </p:nvPicPr>
        <p:blipFill>
          <a:blip r:embed="rId5"/>
          <a:stretch>
            <a:fillRect/>
          </a:stretch>
        </p:blipFill>
        <p:spPr>
          <a:xfrm>
            <a:off x="6024563" y="0"/>
            <a:ext cx="4643437" cy="469900"/>
          </a:xfrm>
          <a:prstGeom prst="rect">
            <a:avLst/>
          </a:prstGeom>
          <a:noFill/>
          <a:ln w="9525">
            <a:noFill/>
          </a:ln>
        </p:spPr>
      </p:pic>
      <p:sp>
        <p:nvSpPr>
          <p:cNvPr id="4" name="Rectangle 3"/>
          <p:cNvSpPr/>
          <p:nvPr/>
        </p:nvSpPr>
        <p:spPr>
          <a:xfrm>
            <a:off x="495310" y="390121"/>
            <a:ext cx="8383905" cy="645160"/>
          </a:xfrm>
          <a:prstGeom prst="rect">
            <a:avLst/>
          </a:prstGeom>
        </p:spPr>
        <p:txBody>
          <a:bodyPr wrap="none">
            <a:spAutoFit/>
          </a:bodyPr>
          <a:lstStyle/>
          <a:p>
            <a:pPr lvl="0"/>
            <a:r>
              <a:rPr lang="en-US" sz="3200" b="1" u="sng" dirty="0" smtClean="0">
                <a:latin typeface="Times New Roman" panose="02020603050405020304" pitchFamily="18" charset="0"/>
                <a:cs typeface="Times New Roman" panose="02020603050405020304" pitchFamily="18" charset="0"/>
              </a:rPr>
              <a:t>I. </a:t>
            </a:r>
            <a:r>
              <a:rPr lang="en-US" sz="3200" b="1" u="sng" dirty="0" err="1" smtClean="0">
                <a:latin typeface="Times New Roman" panose="02020603050405020304" pitchFamily="18" charset="0"/>
                <a:cs typeface="Times New Roman" panose="02020603050405020304" pitchFamily="18" charset="0"/>
              </a:rPr>
              <a:t>Vai</a:t>
            </a:r>
            <a:r>
              <a:rPr lang="en-US" sz="3200" b="1" u="sng" dirty="0" smtClean="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trò</a:t>
            </a:r>
            <a:r>
              <a:rPr lang="en-US" sz="32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của</a:t>
            </a:r>
            <a:r>
              <a:rPr lang="en-US" sz="36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nuôi</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dưỡng</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và</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chăm</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sóc</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vật</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nuôi</a:t>
            </a:r>
            <a:endParaRPr lang="en-US" sz="3200" b="1" u="sng" dirty="0">
              <a:latin typeface="Times New Roman" panose="02020603050405020304" pitchFamily="18" charset="0"/>
              <a:cs typeface="Times New Roman" panose="02020603050405020304" pitchFamily="18" charset="0"/>
            </a:endParaRPr>
          </a:p>
        </p:txBody>
      </p:sp>
      <p:sp>
        <p:nvSpPr>
          <p:cNvPr id="5" name="TextBox 2"/>
          <p:cNvSpPr txBox="1"/>
          <p:nvPr/>
        </p:nvSpPr>
        <p:spPr>
          <a:xfrm>
            <a:off x="495310" y="1293494"/>
            <a:ext cx="11383540" cy="5276849"/>
          </a:xfrm>
          <a:prstGeom prst="rect">
            <a:avLst/>
          </a:prstGeom>
          <a:noFill/>
        </p:spPr>
        <p:txBody>
          <a:bodyPr wrap="square" rtlCol="0">
            <a:noAutofit/>
          </a:bodyPr>
          <a:lstStyle/>
          <a:p>
            <a:pPr marL="457200" indent="-457200">
              <a:lnSpc>
                <a:spcPct val="150000"/>
              </a:lnSpc>
              <a:spcBef>
                <a:spcPts val="1800"/>
              </a:spcBef>
              <a:spcAft>
                <a:spcPts val="1800"/>
              </a:spcAft>
              <a:buFontTx/>
              <a:buChar char="-"/>
            </a:pPr>
            <a:r>
              <a:rPr lang="en-US" sz="3200" b="1" dirty="0" err="1" smtClean="0">
                <a:solidFill>
                  <a:schemeClr val="tx1"/>
                </a:solidFill>
                <a:latin typeface="Times New Roman" panose="02020603050405020304" pitchFamily="18" charset="0"/>
                <a:sym typeface="+mn-ea"/>
              </a:rPr>
              <a:t>Vật</a:t>
            </a:r>
            <a:r>
              <a:rPr lang="en-US" sz="3200" b="1" dirty="0" smtClean="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nuôi</a:t>
            </a:r>
            <a:r>
              <a:rPr lang="en-SG" altLang="en-US" sz="3200" b="1" dirty="0">
                <a:solidFill>
                  <a:schemeClr val="tx1"/>
                </a:solidFill>
                <a:latin typeface="Times New Roman" panose="02020603050405020304" pitchFamily="18" charset="0"/>
                <a:sym typeface="+mn-ea"/>
              </a:rPr>
              <a:t>...........</a:t>
            </a:r>
            <a:r>
              <a:rPr lang="en-US" sz="3200" b="1" dirty="0">
                <a:solidFill>
                  <a:schemeClr val="tx1"/>
                </a:solidFill>
                <a:latin typeface="Times New Roman" panose="02020603050405020304" pitchFamily="18" charset="0"/>
                <a:sym typeface="+mn-ea"/>
              </a:rPr>
              <a:t> …..(1) </a:t>
            </a:r>
            <a:r>
              <a:rPr lang="en-US" sz="3200" b="1" dirty="0" err="1">
                <a:solidFill>
                  <a:schemeClr val="tx1"/>
                </a:solidFill>
                <a:latin typeface="Times New Roman" panose="02020603050405020304" pitchFamily="18" charset="0"/>
                <a:sym typeface="+mn-ea"/>
              </a:rPr>
              <a:t>được</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nuôi</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dưỡng</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và</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chăm</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sóc</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tốt</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sẽ</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phát</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triển</a:t>
            </a:r>
            <a:r>
              <a:rPr lang="en-US" sz="3200" b="1" dirty="0">
                <a:solidFill>
                  <a:schemeClr val="tx1"/>
                </a:solidFill>
                <a:latin typeface="Times New Roman" panose="02020603050405020304" pitchFamily="18" charset="0"/>
                <a:sym typeface="+mn-ea"/>
              </a:rPr>
              <a:t>, </a:t>
            </a:r>
            <a:r>
              <a:rPr lang="en-SG" altLang="en-US" sz="3200" b="1" dirty="0">
                <a:solidFill>
                  <a:schemeClr val="tx1"/>
                </a:solidFill>
                <a:latin typeface="Times New Roman" panose="02020603050405020304" pitchFamily="18" charset="0"/>
                <a:sym typeface="+mn-ea"/>
              </a:rPr>
              <a:t>...........</a:t>
            </a:r>
            <a:r>
              <a:rPr lang="en-US" sz="3200" b="1" dirty="0">
                <a:solidFill>
                  <a:schemeClr val="tx1"/>
                </a:solidFill>
                <a:latin typeface="Times New Roman" panose="02020603050405020304" pitchFamily="18" charset="0"/>
                <a:sym typeface="+mn-ea"/>
              </a:rPr>
              <a:t>.....</a:t>
            </a:r>
            <a:r>
              <a:rPr lang="en-SG" altLang="en-US" sz="3200" b="1" dirty="0">
                <a:solidFill>
                  <a:schemeClr val="tx1"/>
                </a:solidFill>
                <a:latin typeface="Times New Roman" panose="02020603050405020304" pitchFamily="18" charset="0"/>
                <a:sym typeface="+mn-ea"/>
              </a:rPr>
              <a:t>....</a:t>
            </a:r>
            <a:r>
              <a:rPr lang="en-US" sz="3200" b="1" dirty="0">
                <a:solidFill>
                  <a:schemeClr val="tx1"/>
                </a:solidFill>
                <a:latin typeface="Times New Roman" panose="02020603050405020304" pitchFamily="18" charset="0"/>
                <a:sym typeface="+mn-ea"/>
              </a:rPr>
              <a:t>(2</a:t>
            </a:r>
            <a:r>
              <a:rPr lang="en-SG" altLang="en-US" sz="3200" b="1" dirty="0">
                <a:solidFill>
                  <a:schemeClr val="tx1"/>
                </a:solidFill>
                <a:latin typeface="Times New Roman" panose="02020603050405020304" pitchFamily="18" charset="0"/>
                <a:sym typeface="+mn-ea"/>
              </a:rPr>
              <a:t>)</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tốt</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chống</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lại</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bệnh</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tật</a:t>
            </a:r>
            <a:r>
              <a:rPr lang="en-US" sz="3200" b="1" dirty="0" smtClean="0">
                <a:solidFill>
                  <a:schemeClr val="tx1"/>
                </a:solidFill>
                <a:latin typeface="Times New Roman" panose="02020603050405020304" pitchFamily="18" charset="0"/>
                <a:sym typeface="+mn-ea"/>
              </a:rPr>
              <a:t>.</a:t>
            </a:r>
            <a:endParaRPr lang="en-US" sz="3200" b="1" dirty="0">
              <a:solidFill>
                <a:schemeClr val="tx1"/>
              </a:solidFill>
              <a:latin typeface="Times New Roman" panose="02020603050405020304" pitchFamily="18" charset="0"/>
            </a:endParaRPr>
          </a:p>
          <a:p>
            <a:pPr marL="0" indent="0">
              <a:lnSpc>
                <a:spcPct val="150000"/>
              </a:lnSpc>
              <a:spcBef>
                <a:spcPts val="600"/>
              </a:spcBef>
              <a:spcAft>
                <a:spcPts val="600"/>
              </a:spcAft>
            </a:pP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Vật</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nuôi</a:t>
            </a:r>
            <a:r>
              <a:rPr lang="en-US" sz="3200" b="1" dirty="0">
                <a:solidFill>
                  <a:schemeClr val="tx1"/>
                </a:solidFill>
                <a:latin typeface="Times New Roman" panose="02020603050405020304" pitchFamily="18" charset="0"/>
                <a:sym typeface="+mn-ea"/>
              </a:rPr>
              <a:t> </a:t>
            </a:r>
            <a:r>
              <a:rPr lang="en-SG" altLang="en-US" sz="3200" b="1" dirty="0">
                <a:solidFill>
                  <a:schemeClr val="tx1"/>
                </a:solidFill>
                <a:latin typeface="Times New Roman" panose="02020603050405020304" pitchFamily="18" charset="0"/>
                <a:sym typeface="+mn-ea"/>
              </a:rPr>
              <a:t>..........</a:t>
            </a:r>
            <a:r>
              <a:rPr lang="en-US" sz="3200" b="1" dirty="0">
                <a:solidFill>
                  <a:schemeClr val="tx1"/>
                </a:solidFill>
                <a:latin typeface="Times New Roman" panose="02020603050405020304" pitchFamily="18" charset="0"/>
                <a:sym typeface="+mn-ea"/>
              </a:rPr>
              <a:t>…..(3</a:t>
            </a:r>
            <a:r>
              <a:rPr lang="en-SG" altLang="en-US" sz="3200" b="1" dirty="0">
                <a:solidFill>
                  <a:schemeClr val="tx1"/>
                </a:solidFill>
                <a:latin typeface="Times New Roman" panose="02020603050405020304" pitchFamily="18" charset="0"/>
                <a:sym typeface="+mn-ea"/>
              </a:rPr>
              <a:t>)</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và</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phát</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triển</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tốt</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sẽ</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tăng</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khối</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lượng</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và</a:t>
            </a:r>
            <a:r>
              <a:rPr lang="en-SG" altLang="en-US" sz="3200" b="1" dirty="0">
                <a:solidFill>
                  <a:schemeClr val="tx1"/>
                </a:solidFill>
                <a:latin typeface="Times New Roman" panose="02020603050405020304" pitchFamily="18" charset="0"/>
                <a:sym typeface="+mn-ea"/>
              </a:rPr>
              <a:t>........................</a:t>
            </a:r>
            <a:r>
              <a:rPr lang="en-US" sz="3200" b="1" dirty="0">
                <a:solidFill>
                  <a:schemeClr val="tx1"/>
                </a:solidFill>
                <a:latin typeface="Times New Roman" panose="02020603050405020304" pitchFamily="18" charset="0"/>
                <a:sym typeface="+mn-ea"/>
              </a:rPr>
              <a:t>.(4</a:t>
            </a:r>
            <a:r>
              <a:rPr lang="en-SG" altLang="en-US" sz="3200" b="1" dirty="0" smtClean="0">
                <a:solidFill>
                  <a:schemeClr val="tx1"/>
                </a:solidFill>
                <a:latin typeface="Times New Roman" panose="02020603050405020304" pitchFamily="18" charset="0"/>
                <a:sym typeface="+mn-ea"/>
              </a:rPr>
              <a:t>) </a:t>
            </a:r>
            <a:r>
              <a:rPr lang="en-US" sz="3200" b="1" dirty="0" err="1" smtClean="0">
                <a:solidFill>
                  <a:schemeClr val="tx1"/>
                </a:solidFill>
                <a:latin typeface="Times New Roman" panose="02020603050405020304" pitchFamily="18" charset="0"/>
                <a:sym typeface="+mn-ea"/>
              </a:rPr>
              <a:t>chất</a:t>
            </a:r>
            <a:r>
              <a:rPr lang="en-US" sz="3200" b="1" dirty="0" smtClean="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lượng</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cao</a:t>
            </a:r>
            <a:r>
              <a:rPr lang="en-US" sz="3200" b="1" dirty="0">
                <a:solidFill>
                  <a:schemeClr val="tx1"/>
                </a:solidFill>
                <a:latin typeface="Times New Roman" panose="02020603050405020304" pitchFamily="18" charset="0"/>
                <a:sym typeface="+mn-ea"/>
              </a:rPr>
              <a:t>.</a:t>
            </a:r>
            <a:endParaRPr lang="en-US" sz="3200" b="1" dirty="0">
              <a:solidFill>
                <a:schemeClr val="tx1"/>
              </a:solidFill>
              <a:latin typeface="Times New Roman" panose="02020603050405020304" pitchFamily="18" charset="0"/>
            </a:endParaRPr>
          </a:p>
          <a:p>
            <a:pPr marL="0" indent="0">
              <a:lnSpc>
                <a:spcPct val="150000"/>
              </a:lnSpc>
              <a:spcBef>
                <a:spcPts val="1800"/>
              </a:spcBef>
              <a:spcAft>
                <a:spcPts val="1800"/>
              </a:spcAft>
            </a:pP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Vật</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nuôi</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sinh</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sản</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có</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khả</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năng</a:t>
            </a:r>
            <a:r>
              <a:rPr lang="en-US" sz="3200" b="1" dirty="0">
                <a:solidFill>
                  <a:schemeClr val="tx1"/>
                </a:solidFill>
                <a:latin typeface="Times New Roman" panose="02020603050405020304" pitchFamily="18" charset="0"/>
                <a:sym typeface="+mn-ea"/>
              </a:rPr>
              <a:t> …</a:t>
            </a:r>
            <a:r>
              <a:rPr lang="en-SG" altLang="en-US" sz="3200" b="1" dirty="0">
                <a:solidFill>
                  <a:schemeClr val="tx1"/>
                </a:solidFill>
                <a:latin typeface="Times New Roman" panose="02020603050405020304" pitchFamily="18" charset="0"/>
                <a:sym typeface="+mn-ea"/>
              </a:rPr>
              <a:t>.............</a:t>
            </a:r>
            <a:r>
              <a:rPr lang="en-US" sz="3200" b="1" dirty="0">
                <a:solidFill>
                  <a:schemeClr val="tx1"/>
                </a:solidFill>
                <a:latin typeface="Times New Roman" panose="02020603050405020304" pitchFamily="18" charset="0"/>
                <a:sym typeface="+mn-ea"/>
              </a:rPr>
              <a:t>(5</a:t>
            </a:r>
            <a:r>
              <a:rPr lang="en-SG" altLang="en-US" sz="3200" b="1" dirty="0">
                <a:solidFill>
                  <a:schemeClr val="tx1"/>
                </a:solidFill>
                <a:latin typeface="Times New Roman" panose="02020603050405020304" pitchFamily="18" charset="0"/>
                <a:sym typeface="+mn-ea"/>
              </a:rPr>
              <a:t>)</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tốt</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cho</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ra</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số</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lượng</a:t>
            </a:r>
            <a:r>
              <a:rPr lang="en-US" sz="3200" b="1" dirty="0">
                <a:solidFill>
                  <a:schemeClr val="tx1"/>
                </a:solidFill>
                <a:latin typeface="Times New Roman" panose="02020603050405020304" pitchFamily="18" charset="0"/>
                <a:sym typeface="+mn-ea"/>
              </a:rPr>
              <a:t> con </a:t>
            </a:r>
            <a:r>
              <a:rPr lang="en-US" sz="3200" b="1" dirty="0" err="1">
                <a:solidFill>
                  <a:schemeClr val="tx1"/>
                </a:solidFill>
                <a:latin typeface="Times New Roman" panose="02020603050405020304" pitchFamily="18" charset="0"/>
                <a:sym typeface="+mn-ea"/>
              </a:rPr>
              <a:t>nhiều</a:t>
            </a:r>
            <a:r>
              <a:rPr lang="en-US" sz="3200" b="1" dirty="0">
                <a:solidFill>
                  <a:schemeClr val="tx1"/>
                </a:solidFill>
                <a:latin typeface="Times New Roman" panose="02020603050405020304" pitchFamily="18" charset="0"/>
                <a:sym typeface="+mn-ea"/>
              </a:rPr>
              <a:t> </a:t>
            </a:r>
            <a:r>
              <a:rPr lang="en-US" sz="3200" b="1" dirty="0" err="1">
                <a:solidFill>
                  <a:schemeClr val="tx1"/>
                </a:solidFill>
                <a:latin typeface="Times New Roman" panose="02020603050405020304" pitchFamily="18" charset="0"/>
                <a:sym typeface="+mn-ea"/>
              </a:rPr>
              <a:t>và</a:t>
            </a:r>
            <a:r>
              <a:rPr lang="en-SG" altLang="en-US" sz="3200" b="1" dirty="0" smtClean="0">
                <a:solidFill>
                  <a:schemeClr val="tx1"/>
                </a:solidFill>
                <a:latin typeface="Times New Roman" panose="02020603050405020304" pitchFamily="18" charset="0"/>
                <a:sym typeface="+mn-ea"/>
              </a:rPr>
              <a:t>............................</a:t>
            </a:r>
            <a:r>
              <a:rPr lang="en-US" sz="3200" b="1" dirty="0" smtClean="0">
                <a:solidFill>
                  <a:schemeClr val="tx1"/>
                </a:solidFill>
                <a:latin typeface="Times New Roman" panose="02020603050405020304" pitchFamily="18" charset="0"/>
                <a:sym typeface="+mn-ea"/>
              </a:rPr>
              <a:t>(</a:t>
            </a:r>
            <a:r>
              <a:rPr lang="en-US" sz="3200" b="1" dirty="0">
                <a:solidFill>
                  <a:schemeClr val="tx1"/>
                </a:solidFill>
                <a:latin typeface="Times New Roman" panose="02020603050405020304" pitchFamily="18" charset="0"/>
                <a:sym typeface="+mn-ea"/>
              </a:rPr>
              <a:t>6</a:t>
            </a:r>
            <a:r>
              <a:rPr lang="en-US" sz="3200" b="1" dirty="0" smtClean="0">
                <a:solidFill>
                  <a:schemeClr val="tx1"/>
                </a:solidFill>
                <a:latin typeface="Times New Roman" panose="02020603050405020304" pitchFamily="18" charset="0"/>
                <a:sym typeface="+mn-ea"/>
              </a:rPr>
              <a:t>) </a:t>
            </a:r>
            <a:r>
              <a:rPr lang="en-US" sz="3200" b="1" dirty="0" err="1" smtClean="0">
                <a:solidFill>
                  <a:schemeClr val="tx1"/>
                </a:solidFill>
                <a:latin typeface="Times New Roman" panose="02020603050405020304" pitchFamily="18" charset="0"/>
                <a:sym typeface="+mn-ea"/>
              </a:rPr>
              <a:t>đàn</a:t>
            </a:r>
            <a:r>
              <a:rPr lang="en-US" sz="3200" b="1" dirty="0" smtClean="0">
                <a:solidFill>
                  <a:schemeClr val="tx1"/>
                </a:solidFill>
                <a:latin typeface="Times New Roman" panose="02020603050405020304" pitchFamily="18" charset="0"/>
                <a:sym typeface="+mn-ea"/>
              </a:rPr>
              <a:t> </a:t>
            </a:r>
            <a:r>
              <a:rPr lang="en-US" sz="3200" b="1" dirty="0">
                <a:solidFill>
                  <a:schemeClr val="tx1"/>
                </a:solidFill>
                <a:latin typeface="Times New Roman" panose="02020603050405020304" pitchFamily="18" charset="0"/>
                <a:sym typeface="+mn-ea"/>
              </a:rPr>
              <a:t>con </a:t>
            </a:r>
            <a:r>
              <a:rPr lang="en-US" sz="3200" b="1" dirty="0" err="1">
                <a:solidFill>
                  <a:schemeClr val="tx1"/>
                </a:solidFill>
                <a:latin typeface="Times New Roman" panose="02020603050405020304" pitchFamily="18" charset="0"/>
                <a:sym typeface="+mn-ea"/>
              </a:rPr>
              <a:t>tốt</a:t>
            </a:r>
            <a:r>
              <a:rPr lang="en-US" sz="3200" b="1" dirty="0">
                <a:solidFill>
                  <a:schemeClr val="tx1"/>
                </a:solidFill>
                <a:latin typeface="Times New Roman" panose="02020603050405020304" pitchFamily="18" charset="0"/>
                <a:sym typeface="+mn-ea"/>
              </a:rPr>
              <a:t>.</a:t>
            </a:r>
            <a:endParaRPr lang="en-US" sz="3200" dirty="0">
              <a:latin typeface="Times New Roman" panose="02020603050405020304" pitchFamily="18" charset="0"/>
              <a:cs typeface="Times New Roman" panose="02020603050405020304" pitchFamily="18" charset="0"/>
            </a:endParaRPr>
          </a:p>
        </p:txBody>
      </p:sp>
      <p:pic>
        <p:nvPicPr>
          <p:cNvPr id="7" name="Google Shape;117;p2" descr="Ảnh động Powerpoint CTU">
            <a:hlinkClick r:id="rId6"/>
          </p:cNvPr>
          <p:cNvPicPr preferRelativeResize="0"/>
          <p:nvPr/>
        </p:nvPicPr>
        <p:blipFill rotWithShape="1">
          <a:blip r:embed="rId7"/>
          <a:srcRect/>
          <a:stretch>
            <a:fillRect/>
          </a:stretch>
        </p:blipFill>
        <p:spPr>
          <a:xfrm>
            <a:off x="10004318" y="212896"/>
            <a:ext cx="1784563" cy="1250144"/>
          </a:xfrm>
          <a:prstGeom prst="rect">
            <a:avLst/>
          </a:prstGeom>
          <a:noFill/>
          <a:ln>
            <a:noFill/>
          </a:ln>
        </p:spPr>
      </p:pic>
      <p:sp>
        <p:nvSpPr>
          <p:cNvPr id="9" name="Rectangles 8"/>
          <p:cNvSpPr/>
          <p:nvPr/>
        </p:nvSpPr>
        <p:spPr>
          <a:xfrm>
            <a:off x="3088005" y="3429000"/>
            <a:ext cx="3079115" cy="525780"/>
          </a:xfrm>
          <a:prstGeom prst="rect">
            <a:avLst/>
          </a:prstGeom>
        </p:spPr>
        <p:txBody>
          <a:bodyPr wrap="none" fromWordArt="1">
            <a:prstTxWarp prst="textPlain">
              <a:avLst>
                <a:gd name="adj" fmla="val 50000"/>
              </a:avLst>
            </a:prstTxWarp>
            <a:normAutofit fontScale="92500" lnSpcReduction="20000"/>
          </a:bodyPr>
          <a:lstStyle/>
          <a:p>
            <a:pPr algn="ctr"/>
            <a:endParaRPr lang="en-US" sz="360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endParaRPr>
          </a:p>
        </p:txBody>
      </p:sp>
      <p:sp>
        <p:nvSpPr>
          <p:cNvPr id="10" name="Rectangles 9"/>
          <p:cNvSpPr/>
          <p:nvPr/>
        </p:nvSpPr>
        <p:spPr>
          <a:xfrm>
            <a:off x="2641864" y="1407564"/>
            <a:ext cx="1573530" cy="525780"/>
          </a:xfrm>
          <a:prstGeom prst="rect">
            <a:avLst/>
          </a:prstGeom>
        </p:spPr>
        <p:txBody>
          <a:bodyPr wrap="none" fromWordArt="1">
            <a:prstTxWarp prst="textPlain">
              <a:avLst>
                <a:gd name="adj" fmla="val 50000"/>
              </a:avLst>
            </a:prstTxWarp>
            <a:normAutofit/>
          </a:bodyPr>
          <a:lstStyle/>
          <a:p>
            <a:pPr algn="ct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khỏe</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sz="1600"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mạnh</a:t>
            </a:r>
            <a:endParaRPr lang="en-SG" altLang="en-US" sz="1600"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endParaRPr>
          </a:p>
        </p:txBody>
      </p:sp>
      <p:sp>
        <p:nvSpPr>
          <p:cNvPr id="11" name="Rectangles 10"/>
          <p:cNvSpPr/>
          <p:nvPr/>
        </p:nvSpPr>
        <p:spPr>
          <a:xfrm>
            <a:off x="3154054" y="2128666"/>
            <a:ext cx="1588770" cy="525780"/>
          </a:xfrm>
          <a:prstGeom prst="rect">
            <a:avLst/>
          </a:prstGeom>
        </p:spPr>
        <p:txBody>
          <a:bodyPr wrap="none" fromWordArt="1">
            <a:prstTxWarp prst="textPlain">
              <a:avLst>
                <a:gd name="adj" fmla="val 50000"/>
              </a:avLst>
            </a:prstTxWarp>
            <a:normAutofit/>
          </a:bodyPr>
          <a:lstStyle/>
          <a:p>
            <a:pPr algn="ctr"/>
            <a:r>
              <a:rPr lang="en-SG" altLang="en-US" sz="1600" dirty="0" err="1" smtClean="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sức</a:t>
            </a:r>
            <a:r>
              <a:rPr lang="en-SG" altLang="en-US" sz="1600" dirty="0" smtClean="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sz="1600"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đề</a:t>
            </a:r>
            <a:r>
              <a:rPr lang="en-SG" altLang="en-US" sz="1600"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sz="1600"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kháng</a:t>
            </a:r>
            <a:endParaRPr lang="en-SG" altLang="en-US" sz="1600"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endParaRPr>
          </a:p>
        </p:txBody>
      </p:sp>
      <p:sp>
        <p:nvSpPr>
          <p:cNvPr id="12" name="Rectangles 11"/>
          <p:cNvSpPr/>
          <p:nvPr/>
        </p:nvSpPr>
        <p:spPr>
          <a:xfrm>
            <a:off x="1524000" y="3931919"/>
            <a:ext cx="1497330" cy="525780"/>
          </a:xfrm>
          <a:prstGeom prst="rect">
            <a:avLst/>
          </a:prstGeom>
        </p:spPr>
        <p:txBody>
          <a:bodyPr wrap="none" fromWordArt="1">
            <a:prstTxWarp prst="textPlain">
              <a:avLst>
                <a:gd name="adj" fmla="val 50000"/>
              </a:avLst>
            </a:prstTxWarp>
            <a:normAutofit/>
          </a:bodyPr>
          <a:lstStyle/>
          <a:p>
            <a:pPr algn="ctr"/>
            <a:r>
              <a:rPr lang="en-SG" altLang="en-US" sz="1600"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sản</a:t>
            </a:r>
            <a:r>
              <a:rPr lang="en-SG" altLang="en-US" sz="1600"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sz="1600"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phẩm</a:t>
            </a:r>
            <a:endParaRPr lang="en-SG" altLang="en-US" sz="1600"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endParaRPr>
          </a:p>
        </p:txBody>
      </p:sp>
      <p:sp>
        <p:nvSpPr>
          <p:cNvPr id="13" name="Rectangles 12"/>
          <p:cNvSpPr/>
          <p:nvPr/>
        </p:nvSpPr>
        <p:spPr>
          <a:xfrm>
            <a:off x="6332219" y="5074920"/>
            <a:ext cx="1460659" cy="365760"/>
          </a:xfrm>
          <a:prstGeom prst="rect">
            <a:avLst/>
          </a:prstGeom>
        </p:spPr>
        <p:txBody>
          <a:bodyPr wrap="none" fromWordArt="1">
            <a:prstTxWarp prst="textPlain">
              <a:avLst>
                <a:gd name="adj" fmla="val 50000"/>
              </a:avLst>
            </a:prstTxWarp>
            <a:normAutofit/>
          </a:bodyPr>
          <a:lstStyle/>
          <a:p>
            <a:pPr algn="ctr"/>
            <a:r>
              <a:rPr lang="en-SG" altLang="en-US" dirty="0" err="1" smtClean="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sinh</a:t>
            </a:r>
            <a:r>
              <a:rPr lang="en-SG" altLang="en-US" dirty="0" smtClean="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sz="1600"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sản</a:t>
            </a:r>
            <a:endParaRPr lang="en-SG" altLang="en-US" sz="1600"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endParaRPr>
          </a:p>
        </p:txBody>
      </p:sp>
      <p:sp>
        <p:nvSpPr>
          <p:cNvPr id="15" name="Rectangles 14"/>
          <p:cNvSpPr/>
          <p:nvPr/>
        </p:nvSpPr>
        <p:spPr>
          <a:xfrm>
            <a:off x="3199774" y="5713283"/>
            <a:ext cx="2280920" cy="473333"/>
          </a:xfrm>
          <a:prstGeom prst="rect">
            <a:avLst/>
          </a:prstGeom>
        </p:spPr>
        <p:txBody>
          <a:bodyPr wrap="none" fromWordArt="1">
            <a:prstTxWarp prst="textPlain">
              <a:avLst>
                <a:gd name="adj" fmla="val 50000"/>
              </a:avLst>
            </a:prstTxWarp>
            <a:normAutofit/>
          </a:bodyPr>
          <a:lstStyle/>
          <a:p>
            <a:pPr algn="ctr"/>
            <a:r>
              <a:rPr lang="en-SG" altLang="en-US"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chất</a:t>
            </a:r>
            <a:r>
              <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dirty="0" err="1" smtClean="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lượng</a:t>
            </a:r>
            <a:endParaRPr lang="en-SG" altLang="en-US"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endParaRPr>
          </a:p>
        </p:txBody>
      </p:sp>
      <p:sp>
        <p:nvSpPr>
          <p:cNvPr id="16" name="Rectangles 11"/>
          <p:cNvSpPr/>
          <p:nvPr/>
        </p:nvSpPr>
        <p:spPr>
          <a:xfrm>
            <a:off x="2451109" y="3184988"/>
            <a:ext cx="1497330" cy="525780"/>
          </a:xfrm>
          <a:prstGeom prst="rect">
            <a:avLst/>
          </a:prstGeom>
        </p:spPr>
        <p:txBody>
          <a:bodyPr wrap="none" fromWordArt="1">
            <a:prstTxWarp prst="textPlain">
              <a:avLst>
                <a:gd name="adj" fmla="val 50000"/>
              </a:avLst>
            </a:prstTxWarp>
            <a:normAutofit/>
          </a:bodyPr>
          <a:lstStyle/>
          <a:p>
            <a:pPr algn="ctr"/>
            <a:r>
              <a:rPr lang="en-SG" altLang="en-US" sz="1600" dirty="0" err="1">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s</a:t>
            </a:r>
            <a:r>
              <a:rPr lang="en-SG" altLang="en-US" sz="1600" dirty="0" err="1" smtClean="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inh</a:t>
            </a:r>
            <a:r>
              <a:rPr lang="en-SG" altLang="en-US" sz="1600" dirty="0" smtClean="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 </a:t>
            </a:r>
            <a:r>
              <a:rPr lang="en-SG" altLang="en-US" sz="1600" dirty="0" err="1" smtClean="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trưởng</a:t>
            </a:r>
            <a:endParaRPr lang="en-SG" altLang="en-US" sz="1600" dirty="0">
              <a:solidFill>
                <a:srgbClr val="FF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repeatCount="2000" fill="hold" nodeType="withEffect">
                                  <p:stCondLst>
                                    <p:cond delay="0"/>
                                  </p:stCondLst>
                                  <p:iterate type="lt">
                                    <p:tmPct val="5000"/>
                                  </p:iterate>
                                  <p:childTnLst>
                                    <p:set>
                                      <p:cBhvr>
                                        <p:cTn id="6" dur="1" fill="hold">
                                          <p:stCondLst>
                                            <p:cond delay="0"/>
                                          </p:stCondLst>
                                        </p:cTn>
                                        <p:tgtEl>
                                          <p:spTgt spid="2055"/>
                                        </p:tgtEl>
                                        <p:attrNameLst>
                                          <p:attrName>style.visibility</p:attrName>
                                        </p:attrNameLst>
                                      </p:cBhvr>
                                      <p:to>
                                        <p:strVal val="visible"/>
                                      </p:to>
                                    </p:set>
                                    <p:anim calcmode="lin" valueType="num">
                                      <p:cBhvr>
                                        <p:cTn id="7" dur="2000" fill="hold"/>
                                        <p:tgtEl>
                                          <p:spTgt spid="2055"/>
                                        </p:tgtEl>
                                        <p:attrNameLst>
                                          <p:attrName>ppt_w</p:attrName>
                                        </p:attrNameLst>
                                      </p:cBhvr>
                                      <p:tavLst>
                                        <p:tav tm="0">
                                          <p:val>
                                            <p:fltVal val="0"/>
                                          </p:val>
                                        </p:tav>
                                        <p:tav tm="100000">
                                          <p:val>
                                            <p:strVal val="#ppt_w"/>
                                          </p:val>
                                        </p:tav>
                                      </p:tavLst>
                                    </p:anim>
                                    <p:anim calcmode="lin" valueType="num">
                                      <p:cBhvr>
                                        <p:cTn id="8" dur="2000" fill="hold"/>
                                        <p:tgtEl>
                                          <p:spTgt spid="2055"/>
                                        </p:tgtEl>
                                        <p:attrNameLst>
                                          <p:attrName>ppt_h</p:attrName>
                                        </p:attrNameLst>
                                      </p:cBhvr>
                                      <p:tavLst>
                                        <p:tav tm="0">
                                          <p:val>
                                            <p:fltVal val="0"/>
                                          </p:val>
                                        </p:tav>
                                        <p:tav tm="100000">
                                          <p:val>
                                            <p:strVal val="#ppt_h"/>
                                          </p:val>
                                        </p:tav>
                                      </p:tavLst>
                                    </p:anim>
                                    <p:anim calcmode="lin" valueType="num">
                                      <p:cBhvr>
                                        <p:cTn id="9" dur="2000" fill="hold"/>
                                        <p:tgtEl>
                                          <p:spTgt spid="2055"/>
                                        </p:tgtEl>
                                        <p:attrNameLst>
                                          <p:attrName>style.rotation</p:attrName>
                                        </p:attrNameLst>
                                      </p:cBhvr>
                                      <p:tavLst>
                                        <p:tav tm="0">
                                          <p:val>
                                            <p:fltVal val="90"/>
                                          </p:val>
                                        </p:tav>
                                        <p:tav tm="100000">
                                          <p:val>
                                            <p:fltVal val="0"/>
                                          </p:val>
                                        </p:tav>
                                      </p:tavLst>
                                    </p:anim>
                                    <p:animEffect transition="in" filter="fade">
                                      <p:cBhvr>
                                        <p:cTn id="10" dur="2000"/>
                                        <p:tgtEl>
                                          <p:spTgt spid="205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circle(in)">
                                      <p:cBhvr>
                                        <p:cTn id="48" dur="20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circle(in)">
                                      <p:cBhvr>
                                        <p:cTn id="53" dur="20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9" grpId="0"/>
      <p:bldP spid="9" grpId="1"/>
      <p:bldP spid="10" grpId="0"/>
      <p:bldP spid="10" grpId="1"/>
      <p:bldP spid="11" grpId="0"/>
      <p:bldP spid="11" grpId="1"/>
      <p:bldP spid="12" grpId="0"/>
      <p:bldP spid="12" grpId="1"/>
      <p:bldP spid="13" grpId="0"/>
      <p:bldP spid="13" grpId="1"/>
      <p:bldP spid="15" grpId="0"/>
      <p:bldP spid="15" grpId="1"/>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p:cNvPicPr>
          <p:nvPr/>
        </p:nvPicPr>
        <p:blipFill>
          <a:blip r:embed="rId3"/>
          <a:stretch>
            <a:fillRect/>
          </a:stretch>
        </p:blipFill>
        <p:spPr>
          <a:xfrm>
            <a:off x="1524000" y="76200"/>
            <a:ext cx="9144000" cy="6858000"/>
          </a:xfrm>
          <a:prstGeom prst="rect">
            <a:avLst/>
          </a:prstGeom>
          <a:noFill/>
          <a:ln w="9525">
            <a:noFill/>
          </a:ln>
        </p:spPr>
      </p:pic>
      <p:pic>
        <p:nvPicPr>
          <p:cNvPr id="10243" name="Picture 4" descr="155"/>
          <p:cNvPicPr>
            <a:picLocks noGrp="1" noChangeAspect="1"/>
          </p:cNvPicPr>
          <p:nvPr>
            <p:ph idx="1"/>
          </p:nvPr>
        </p:nvPicPr>
        <p:blipFill>
          <a:blip r:embed="rId4"/>
          <a:srcRect/>
          <a:stretch>
            <a:fillRect/>
          </a:stretch>
        </p:blipFill>
        <p:spPr>
          <a:xfrm>
            <a:off x="411480" y="0"/>
            <a:ext cx="11209655" cy="6858000"/>
          </a:xfrm>
          <a:ln>
            <a:solidFill>
              <a:srgbClr val="3325ED">
                <a:alpha val="100000"/>
              </a:srgbClr>
            </a:solidFill>
            <a:miter lim="800000"/>
            <a:headEnd/>
            <a:tailEnd/>
          </a:ln>
        </p:spPr>
      </p:pic>
      <p:sp>
        <p:nvSpPr>
          <p:cNvPr id="89093" name="Text Box 5"/>
          <p:cNvSpPr txBox="1"/>
          <p:nvPr/>
        </p:nvSpPr>
        <p:spPr>
          <a:xfrm>
            <a:off x="591503" y="1167765"/>
            <a:ext cx="7670800" cy="581025"/>
          </a:xfrm>
          <a:prstGeom prst="rect">
            <a:avLst/>
          </a:prstGeom>
          <a:noFill/>
          <a:ln w="9525">
            <a:noFill/>
          </a:ln>
        </p:spPr>
        <p:txBody>
          <a:bodyPr>
            <a:noAutofit/>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n-ea"/>
                <a:cs typeface="+mn-cs"/>
              </a:defRPr>
            </a:lvl1pPr>
            <a:lvl2pPr marL="692150" indent="-347980"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mn-lt"/>
              </a:defRPr>
            </a:lvl2pPr>
            <a:lvl3pPr marL="987425" indent="-294005"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mn-lt"/>
              </a:defRPr>
            </a:lvl3pPr>
            <a:lvl4pPr marL="1281430"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defRPr>
            </a:lvl4pPr>
            <a:lvl5pPr marL="1598930" indent="-316230"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5pPr>
          </a:lstStyle>
          <a:p>
            <a:pPr marL="0" lvl="0" indent="0" eaLnBrk="1" hangingPunct="1">
              <a:spcBef>
                <a:spcPct val="50000"/>
              </a:spcBef>
              <a:buClrTx/>
              <a:buSzTx/>
              <a:buFontTx/>
              <a:buNone/>
            </a:pPr>
            <a:r>
              <a:rPr lang="en-US" altLang="en-US" sz="2800" b="1" dirty="0"/>
              <a:t>  2.1.Nuôi dưỡng và chăm sóc vật nuôi non.</a:t>
            </a:r>
          </a:p>
          <a:p>
            <a:pPr marL="0" lvl="0" indent="0" eaLnBrk="1" hangingPunct="1">
              <a:spcBef>
                <a:spcPct val="50000"/>
              </a:spcBef>
              <a:buClrTx/>
              <a:buSzTx/>
              <a:buFontTx/>
              <a:buNone/>
            </a:pPr>
            <a:endParaRPr lang="en-US" altLang="en-US" sz="2800" b="1" dirty="0">
              <a:solidFill>
                <a:srgbClr val="A50021"/>
              </a:solidFill>
            </a:endParaRPr>
          </a:p>
        </p:txBody>
      </p:sp>
      <p:sp>
        <p:nvSpPr>
          <p:cNvPr id="2" name="Rectangle 1"/>
          <p:cNvSpPr/>
          <p:nvPr/>
        </p:nvSpPr>
        <p:spPr>
          <a:xfrm>
            <a:off x="807720" y="336550"/>
            <a:ext cx="6567805" cy="831215"/>
          </a:xfrm>
          <a:prstGeom prst="rect">
            <a:avLst/>
          </a:prstGeom>
        </p:spPr>
        <p:txBody>
          <a:bodyPr wrap="none">
            <a:noAutofit/>
          </a:bodyPr>
          <a:lstStyle/>
          <a:p>
            <a:pPr>
              <a:spcBef>
                <a:spcPts val="300"/>
              </a:spcBef>
              <a:spcAft>
                <a:spcPts val="300"/>
              </a:spcAft>
            </a:pPr>
            <a:r>
              <a:rPr lang="en-US" altLang="nl-NL" sz="3200" b="1" u="sng" dirty="0">
                <a:latin typeface="Times New Roman" panose="02020603050405020304" pitchFamily="18" charset="0"/>
                <a:ea typeface="Calibri" panose="020F0502020204030204" pitchFamily="34" charset="0"/>
              </a:rPr>
              <a:t>2</a:t>
            </a:r>
            <a:r>
              <a:rPr lang="nl-NL" sz="3200" b="1" u="sng" dirty="0">
                <a:latin typeface="Times New Roman" panose="02020603050405020304" pitchFamily="18" charset="0"/>
                <a:ea typeface="Calibri" panose="020F0502020204030204" pitchFamily="34" charset="0"/>
              </a:rPr>
              <a:t>. Nuôi dưỡng và chăm sóc vật nuôi </a:t>
            </a:r>
            <a:r>
              <a:rPr lang="en-US" altLang="nl-NL" sz="3200" b="1" u="sng" dirty="0">
                <a:latin typeface="Times New Roman" panose="02020603050405020304" pitchFamily="18" charset="0"/>
                <a:ea typeface="Calibri" panose="020F0502020204030204" pitchFamily="34" charset="0"/>
              </a:rPr>
              <a:t>.</a:t>
            </a:r>
          </a:p>
          <a:p>
            <a:pPr>
              <a:spcBef>
                <a:spcPts val="300"/>
              </a:spcBef>
              <a:spcAft>
                <a:spcPts val="300"/>
              </a:spcAft>
            </a:pPr>
            <a:endParaRPr lang="en-US" altLang="nl-NL" sz="3200" b="1" u="sng" dirty="0">
              <a:effectLst/>
              <a:latin typeface="Times New Roman" panose="02020603050405020304" pitchFamily="18" charset="0"/>
              <a:ea typeface="Calibri" panose="020F0502020204030204" pitchFamily="34" charset="0"/>
            </a:endParaRPr>
          </a:p>
          <a:p>
            <a:pPr>
              <a:spcBef>
                <a:spcPts val="300"/>
              </a:spcBef>
              <a:spcAft>
                <a:spcPts val="300"/>
              </a:spcAft>
            </a:pPr>
            <a:endParaRPr lang="en-US" altLang="nl-NL" sz="3200" b="1" u="sng"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3571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90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p:bldP spid="89093" grpId="1"/>
      <p:bldP spid="2" grpId="0"/>
      <p:bldP spid="2" grpId="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1782</Words>
  <Application>Microsoft Office PowerPoint</Application>
  <PresentationFormat>Widescreen</PresentationFormat>
  <Paragraphs>327</Paragraphs>
  <Slides>28</Slides>
  <Notes>12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VNI-Bodon-Poster</vt:lpstr>
      <vt:lpstr>Times New Roman</vt:lpstr>
      <vt:lpstr>.VnFree</vt:lpstr>
      <vt:lpstr>Arial</vt:lpstr>
      <vt:lpstr>Calibri</vt:lpstr>
      <vt:lpstr>Wingdings</vt:lpstr>
      <vt:lpstr>VNI-Times</vt:lpstr>
      <vt:lpstr>VNI-Helve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Hi</cp:lastModifiedBy>
  <cp:revision>133</cp:revision>
  <dcterms:created xsi:type="dcterms:W3CDTF">2021-06-21T15:30:00Z</dcterms:created>
  <dcterms:modified xsi:type="dcterms:W3CDTF">2025-03-07T02:37:25Z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F567234BAEBF4536B1173E9C592AACD1_12</vt:lpwstr>
  </property>
  <property fmtid="{D5CDD505-2E9C-101B-9397-08002B2CF9AE}" pid="3" name="KSOProductBuildVer">
    <vt:lpwstr>1033-12.2.0.13416</vt:lpwstr>
  </property>
</Properties>
</file>